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139" y="-565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89147" y="1368359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989148" y="14907736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Ação interprofissional para acolhimento, orientação familiar e encaminhamento de crianças com transtornos do desenvolvimento na APS.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989147" y="13755608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35214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Sala do Brincar: Estratégia Interprofissional para Triagem e Acolhimento de Crianças com TEA/TDAH na APS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973381" y="7943518"/>
            <a:ext cx="21282836" cy="20283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Tatiana Vanessa Nascimento da Silva¹ , Maria Gabriela Valença Mota Ramos¹, Flavia Diogo da Silva¹, Alisson Inacio Batista¹, Mirela Perez de Farias¹, Juliana de Oliveira Barbosa¹, Liliane Assunção Santos Serra¹, Ana Perez Pimenta de Menezes Lyra¹, Arthur Grangeiro do Nascimento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28279" y="10290454"/>
            <a:ext cx="21674408" cy="566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(SESAU),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</a:t>
            </a:r>
          </a:p>
        </p:txBody>
      </p:sp>
      <p:sp>
        <p:nvSpPr>
          <p:cNvPr id="15" name="Freeform 14"/>
          <p:cNvSpPr/>
          <p:nvPr/>
        </p:nvSpPr>
        <p:spPr>
          <a:xfrm>
            <a:off x="973381" y="2117243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34834" y="22476302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"Sala do Brincar" foi implementada na USF Araçá como estratégia de cuidado a crianças com transtornos do desenvolvimento. A ação organizada em: 1) Acolhimento com abordagem sobre importância de brinquedos para estímulo sensorial; 2) Oficina de brinquedos com observação comportamental; 3) Roda de conversa com pais sobre seletividade alimentar e manejo de crises; 4) Encaminhamento para Casa Azul com preenchimento de formulários específicos.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973381" y="2124444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106368" y="2983158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106369" y="30983708"/>
            <a:ext cx="9649072" cy="6396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experiência demonstrou a importância da abordagem lúdica para avaliação inicial de crianças com transtornos do desenvolvimento. A participação dos pais mostrou-se fundamental para adesão ao tratamento e continuidade do cuidado. Identificou-se a necessidade de ampliar a frequência das ações e criar fluxo permanente entre APS e serviço especializado.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1106368" y="2990358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22653" y="1370923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22654" y="14933375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Realizar acolhimento e triagem de crianças com suspeita ou diagnóstico de TEA e TDAH, orientar famílias sobre manejo de crises e seletividade alimentar, e qualificar o encaminhamento para a Casa Azul, serviço de reabilitação intelectual.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22653" y="1378124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06887" y="2119807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06887" y="22368386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ação estabeleceu um fluxo organizado para triagem de crianças com TEA/TDAH, com orientações familiares sobre manejo de crises e estímulo sensorial por brincadeiras. Qualificou o encaminhamento para o serviço especializado e identificou a necessidade de ações que visem o cuidado ao cuidador. Um aspecto importante é o fortalecimento do papel da APS como coordenadora do cuidado em reabilitação intelectual, com equipe interprofissional focada na criação de vínculo entre família e serviço.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06887" y="2127008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539874" y="2985721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539875" y="31009347"/>
            <a:ext cx="9649072" cy="6396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"Sala do Brincar" se mostrou como uma estratégia eficaz para cuidado de crianças com TEA/TDAH na APS. </a:t>
            </a:r>
            <a:r>
              <a:rPr lang="pt-BR" sz="28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Recomenda-se institucionalizar a estratégia como ação regular nas USF, expandir para outros territórios, implementar o projeto "Cuidando do Cuidador" como ação complementar e fortalecer a integração entre APS e serviços especializados em reabilitação intelectual.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539874" y="29929228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422</Words>
  <Application>Microsoft Office PowerPoint</Application>
  <PresentationFormat>Personalizar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Arthur Grangeiro</cp:lastModifiedBy>
  <cp:revision>14</cp:revision>
  <dcterms:created xsi:type="dcterms:W3CDTF">2025-09-30T13:28:19Z</dcterms:created>
  <dcterms:modified xsi:type="dcterms:W3CDTF">2025-11-04T23:43:29Z</dcterms:modified>
</cp:coreProperties>
</file>