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014" y="2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Algoritmo estruturado para avaliação inicial da gestante estabelecendo fluxograma direcionado ao transporte (go) ou não transporte (no go).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849519" y="4146332"/>
            <a:ext cx="21448116" cy="31990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48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APLICAÇÃO DE ALGORITMO GO – NO GO PARA ESTRATIFICAÇÃO DE RISCO NO TRANSPORTE DE GESTANTES EM TRABALHO DE PARTO DE UMA CIDADE NO INTERIOR DE PERNAMBUCO</a:t>
            </a:r>
            <a:r>
              <a:rPr lang="en-US" sz="48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  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6769957" y="7484373"/>
            <a:ext cx="11015137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De Fátima De Silva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¹*,Erick Alves de Albuquerque²,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849519" y="8209509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¹Hospital Dr Alberto de Oliveira (HDAO), Bonito, Pernambuco. ²Hospital Dr Alberto de Oliveira (HDAO), Bonito, Pernambuco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*fatima_bonito@hotmail.com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44279" y="15482317"/>
            <a:ext cx="9649072" cy="767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transferência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inter-hospitalar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gestantes é uma realidade em unidades com suporte a menor complexidade, como o caso do Hospital Dr. Alberto de Oliveira, situado no município de Bonito. A unidade de referência obstétrica fica à 54Km, o que evoca cautela e celeridade no transporte. A aplicação do algoritmo Go – No Go consiste no exame físico e anamnese, inferindo melhor estratificação e direcionamento no atendimento, garantindo equidade no atendimento de cada gestante em trabalho de parto.</a:t>
            </a:r>
            <a:endParaRPr dirty="0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938B83FF-7C26-5299-E7EA-1F48EBBD410E}"/>
              </a:ext>
            </a:extLst>
          </p:cNvPr>
          <p:cNvGrpSpPr/>
          <p:nvPr/>
        </p:nvGrpSpPr>
        <p:grpSpPr>
          <a:xfrm>
            <a:off x="1060044" y="14215572"/>
            <a:ext cx="9849330" cy="1050721"/>
            <a:chOff x="1044278" y="17354525"/>
            <a:chExt cx="9849330" cy="1050721"/>
          </a:xfrm>
        </p:grpSpPr>
        <p:sp>
          <p:nvSpPr>
            <p:cNvPr id="15" name="Freeform 14"/>
            <p:cNvSpPr/>
            <p:nvPr/>
          </p:nvSpPr>
          <p:spPr>
            <a:xfrm>
              <a:off x="1044278" y="17354525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1044278" y="17426534"/>
              <a:ext cx="9849330" cy="76040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en-US" sz="4000" dirty="0">
                  <a:solidFill>
                    <a:srgbClr val="FFFFFF"/>
                  </a:solidFill>
                  <a:latin typeface="Montserrat" pitchFamily="2" charset="0"/>
                  <a:ea typeface="Open Sans"/>
                  <a:cs typeface="Open Sans"/>
                  <a:sym typeface="Open Sans"/>
                </a:rPr>
                <a:t>DESCRIÇÃO DA EXPERIÊNCIA</a:t>
              </a:r>
            </a:p>
          </p:txBody>
        </p:sp>
      </p:grp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48544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relação do transporte de gestantes em trabalho de parto após a implementação do algoritmo teve uma clara melhora, otimiza tempo hábil, direciona melhor a equipe e oferta mais segurança à gestante em um momento crítico. Pode contar com futuras adaptações e validações para garantir maior assertividade.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3574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Estratificar o risco em cada gestante; Definir a equipe de transferência mais adequada a cada caso; reduzir a ocorrência de parto em trânsito e prover segurança no transporte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inter-hospitalar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2" name="TextBox 16"/>
          <p:cNvSpPr txBox="1"/>
          <p:nvPr/>
        </p:nvSpPr>
        <p:spPr>
          <a:xfrm>
            <a:off x="12477785" y="15554325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 ano de 2024 houve registro de aproximadamente 400 partos fora do município de Bonito, conforme dados disponíveis no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TabNet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Não foram registrados partos em trânsito, outrora recorrentes sendo um dos pontos motivadores de otimizar a estratificação antes do transporte (Go). Atualmente o transporte é realizado com a equipe melhor indicada (composta por Médico, Enfermeiro e Condutor/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Téc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Enfermagem e condutor, conforme necessário) e em tempo mais oportuno.</a:t>
            </a:r>
            <a:endParaRPr dirty="0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8C5CC718-03A0-0EE2-5737-CB92330DBE9E}"/>
              </a:ext>
            </a:extLst>
          </p:cNvPr>
          <p:cNvGrpSpPr/>
          <p:nvPr/>
        </p:nvGrpSpPr>
        <p:grpSpPr>
          <a:xfrm>
            <a:off x="12477784" y="14215572"/>
            <a:ext cx="9849330" cy="1050721"/>
            <a:chOff x="12477784" y="17311916"/>
            <a:chExt cx="9849330" cy="1050721"/>
          </a:xfrm>
        </p:grpSpPr>
        <p:sp>
          <p:nvSpPr>
            <p:cNvPr id="51" name="Freeform 14"/>
            <p:cNvSpPr/>
            <p:nvPr/>
          </p:nvSpPr>
          <p:spPr>
            <a:xfrm>
              <a:off x="12477784" y="17311916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</p:sp>
        <p:sp>
          <p:nvSpPr>
            <p:cNvPr id="53" name="TextBox 17"/>
            <p:cNvSpPr txBox="1"/>
            <p:nvPr/>
          </p:nvSpPr>
          <p:spPr>
            <a:xfrm>
              <a:off x="12477784" y="17452173"/>
              <a:ext cx="9849330" cy="76040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en-US" sz="4000" dirty="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RESULTADOS</a:t>
              </a:r>
            </a:p>
          </p:txBody>
        </p:sp>
      </p:grp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48544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Transporte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gestantes é uma realidade nas unidades do interior de Pernambuco, portanto a criação de algoritmos fornece padronização no atendimento e direciona recursos humanos e materiais de acordo com a necessidade de cada caso, otimizando as demandas dos hospitais de origem e de referência.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30255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itchFamily="2" charset="0"/>
              </a:rPr>
              <a:t>ARCOVERDE, </a:t>
            </a:r>
            <a:r>
              <a:rPr lang="pt-BR" sz="2400" dirty="0" err="1">
                <a:latin typeface="Montserrat" pitchFamily="2" charset="0"/>
              </a:rPr>
              <a:t>Kassia</a:t>
            </a:r>
            <a:r>
              <a:rPr lang="pt-BR" sz="2400" dirty="0">
                <a:latin typeface="Montserrat" pitchFamily="2" charset="0"/>
              </a:rPr>
              <a:t> Cristina Cavalcanti. Custos da assistência obstétrica hospitalar de alto risco. 2021. Dissertação (Mestrado em Gestão e Economia da Saúde) — Universidade Federal de Pernambuco, Recife, 2021. Disponível em: https://repositorio.ufpe.br/</a:t>
            </a:r>
            <a:r>
              <a:rPr lang="pt-BR" sz="2400" dirty="0" err="1">
                <a:latin typeface="Montserrat" pitchFamily="2" charset="0"/>
              </a:rPr>
              <a:t>handle</a:t>
            </a:r>
            <a:r>
              <a:rPr lang="pt-BR" sz="2400" dirty="0">
                <a:latin typeface="Montserrat" pitchFamily="2" charset="0"/>
              </a:rPr>
              <a:t>/123456789/41766. Acesso em: 01 out, 2025.</a:t>
            </a:r>
            <a:endParaRPr sz="2400" dirty="0">
              <a:latin typeface="Montserrat" pitchFamily="2" charset="0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25126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itchFamily="2" charset="0"/>
              </a:rPr>
              <a:t>SECRETARIA DE SAÚDE DO ESTADO DE PERNAMBUCO (PE). </a:t>
            </a:r>
            <a:r>
              <a:rPr lang="pt-BR" sz="2400" dirty="0" err="1">
                <a:latin typeface="Montserrat" pitchFamily="2" charset="0"/>
              </a:rPr>
              <a:t>TabNet</a:t>
            </a:r>
            <a:r>
              <a:rPr lang="pt-BR" sz="2400" dirty="0">
                <a:latin typeface="Montserrat" pitchFamily="2" charset="0"/>
              </a:rPr>
              <a:t>: Sistema de Informações da Atenção à Saúde – Dados de Pernambuco. Recife, PE: Secretaria de Saúde do Estado de Pernambuco; 2025. Disponível em: https://tabnet.saude.pe.gov.br/. Acesso em: 08 out, 2025</a:t>
            </a:r>
            <a:endParaRPr sz="2400" dirty="0">
              <a:latin typeface="Montserra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6918</TotalTime>
  <Words>526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Erick Albuquerque</cp:lastModifiedBy>
  <cp:revision>12</cp:revision>
  <dcterms:created xsi:type="dcterms:W3CDTF">2025-09-30T13:28:19Z</dcterms:created>
  <dcterms:modified xsi:type="dcterms:W3CDTF">2025-11-05T00:50:04Z</dcterms:modified>
</cp:coreProperties>
</file>