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0" d="100"/>
          <a:sy n="40" d="100"/>
        </p:scale>
        <p:origin x="474" y="-78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71013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ação de saúde e cidadania em terreiros afro-brasileiros de Jaboatão dos Guararapes, realizada durante o mês de outubro de 2025, articulou  cuidado integral e enfrentamento ao racismo religioso. Conforme a Política Nacional para Povos e Comunidades Tradicionais de Terreiro e de Matriz Africana que busca o combate do racismo religioso e a garantia de direitos dessas comunidades (BRASIL, 2024). 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060044" y="4653096"/>
            <a:ext cx="20938563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40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AÇÃO DE SAÚDE E CIDADANIA EM TERREIROS AFRO-BRASILEIROS DA ZONA RURAL: INCLUSÃO, CUIDADO E ENFRENTAMENTO AO RACISMO RELIGIOSO EM JABOATÃO DOS GUARARAPES</a:t>
            </a:r>
            <a:endParaRPr lang="en-US" sz="40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6121885" y="5853271"/>
            <a:ext cx="10943129" cy="1323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</a:p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Sara Vitória Silva Maciel¹*, Danilo Martins Roque Pereira²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756245" y="6488256"/>
            <a:ext cx="21674408" cy="25286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Jaboatão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dos Guararapes (SMS-JG),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Jaboatão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dos Guararapes, Pernambuco. ²Secretaria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Jaboatão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dos Guararapes (SMS-JG),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Jaboatão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dos Guararapes, Pernambuco. 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saramaciels2@gmail.com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4854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Ofertou atendimento médico, aferição de pressão arterial e glicemia capilar, testagem rápida para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ISTs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vacinação, orientação em saúde bucal com distribuição de kits de escovação, atualização de documentos, inscrição no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CadÚnico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roda de conversa sobre o cuidado em saúde. A ação integrou práticas do SUS e saberes tradicionais.</a:t>
            </a: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6970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experiência reforçou a relevância da intersetorialidade e do reconhecimento dos terreiros como territórios de cuidado. Destacou a necessidade de enfrentamento contínuo da intolerância religiosa e de qualificação das práticas inclusivas. A escuta sensível e o protagonismo comunitário foram fundamentais para a adesão e efetividade das ações, fortalecendo o papel das lideranças religiosas na promoção da saúde. E reafirmando o terreiro como espaço de cuidado, acolhimento e resistência.</a:t>
            </a: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6265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Promover o acesso à saúde e à cidadania em terreiros afro-brasileiros da zona rural de Jaboatão dos Guararapes, assegurando inclusão social, cuidado integral e enfrentamento ao racismo religioso, por meio de ações intersetoriais que valorizem saberes tradicionais e a diversidade cultural. Iniciou-se com o mapeamento do território e o diálogo com as liderança dos terreiros, estruturados em estações de cuidado.</a:t>
            </a: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/>
          <p:cNvSpPr txBox="1"/>
          <p:nvPr/>
        </p:nvSpPr>
        <p:spPr>
          <a:xfrm>
            <a:off x="12477785" y="18604301"/>
            <a:ext cx="9649072" cy="4854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ação obteve ampla adesão da comunidade, fortaleceu vínculos entre população e serviços públicos. Houve ampliação do acesso à saúde e à assistência social, além da valorização das tradições afro-brasileiras. Favoreceu a desconstrução de preconceitos sobre os terreiros como espaços legítimos de promoção da vida e da saúde.</a:t>
            </a: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76709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iniciativa reafirmou a importância de políticas públicas que considerem a diversidade religiosa como determinante social da saúde. Recomenda-se ampliar ações voltadas a comunidades de matriz africana, integrando saúde, cultura e cidadania. A continuidade dessas práticas fortalece o SUS como espaço de equidade, respeito e reconhecimento das identidades e saberes afro-brasileiros. </a:t>
            </a:r>
          </a:p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 da População Negra; Diversidade Religiosa; Equidade.</a:t>
            </a:r>
          </a:p>
          <a:p>
            <a:pPr algn="just">
              <a:lnSpc>
                <a:spcPts val="5486"/>
              </a:lnSpc>
            </a:pPr>
            <a:endParaRPr 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2401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  <a:p>
            <a:pPr algn="ctr">
              <a:lnSpc>
                <a:spcPts val="6400"/>
              </a:lnSpc>
            </a:pP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2162227"/>
            <a:ext cx="9433048" cy="4051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BRASIL. </a:t>
            </a:r>
            <a:r>
              <a:rPr lang="pt-BR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Decreto nº 12.278, de 29 de novembro de 2024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Institui a Política Nacional para Povos e Comunidades Tradicionais de Terreiro e de Matriz Africana. Brasília, 2024.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513</Words>
  <Application>Microsoft Office PowerPoint</Application>
  <PresentationFormat>Personalizar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Sara Maciel</cp:lastModifiedBy>
  <cp:revision>12</cp:revision>
  <dcterms:created xsi:type="dcterms:W3CDTF">2025-09-30T13:28:19Z</dcterms:created>
  <dcterms:modified xsi:type="dcterms:W3CDTF">2025-11-05T00:20:55Z</dcterms:modified>
</cp:coreProperties>
</file>