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-2568" y="-7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950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795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Boletim Epidemiológico Regional das Doenças Diarreicas Agudas (DDA), através do monitoramento do corredor epidemiológico..</a:t>
            </a: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81059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</a:t>
            </a: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116286" y="4388356"/>
            <a:ext cx="21138820" cy="2031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 BOLETIM EPIDEMIOLOGICO REGIONAL DAS DOENÇAS DIARREICAS AGUDAS (DDA) COMO FERRAMENTA NO PROCESSO DE TEMPO-RESPOSTA DE SURTOS NA II REGIONAL DE SAÚDE DE PERNAMBUCO.</a:t>
            </a:r>
            <a:endParaRPr lang="en-US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124398" y="6655414"/>
            <a:ext cx="19298144" cy="6428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Magna Francielle Barbosa da Silva¹*,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Evaneide Barros de Melo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Araújo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Eliziane Maria Loiola de Melo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48492" y="7414309"/>
            <a:ext cx="21674408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¹II Gerência Regional de Saúde de Pernambuco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(II GERES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), Limoeiro,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II Gerência Regional de Saúde de Pernambuco (II GERES), Limoeiro,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³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II Gerência Regional de Saúde de Pernambuco (II GERES), Limoeiro,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magnafrancielle@gmail.com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72271" y="1547606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08274" y="16562437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experiência consiste na utilização do Boletim Epidemiológico Regional das Doenças Diarreicas Agudas (DDA), elaborado e enviado aos municípios semanalmente e mensalmente, através do monitoramento do corredor epidemiológico. O instrumento permite visualização em mapa dos casos em Zona Epidêmica, Alerta, Segurança, e Controle, onde são acionadas medidas de tempo-resposta, através da comunicação imediata com as coordenações municipais, monitoramento intensivo dos casos.</a:t>
            </a: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562122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experiência evidenciou que o uso contínuo do boletim epidemiológico regional das DDA fortalece a vigilância ativa e permite respostas mais rápidas e eficazes frente aos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surtos .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visualização clara dos dados e a comunicação imediata com os municípios são essenciais para o sucesso do tempo-resposta e para a tomada de decisões oportunas em saúde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pública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(BRASIL ,2010; 2019). 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subnotificação ainda representa um desafio, o que pode comprometer a análise situacional.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Descrever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utilização do Boletim Epidemiológico Regional das Doenças Diarreicas Agudas (DDA), baseado no corredor epidemiológico, como ferramenta estratégica para o monitoramento contínuo e a detecção precoce de surtos, para o processo de tempo-resposta na II Regional de Saúde de Pernambuco.</a:t>
            </a:r>
          </a:p>
          <a:p>
            <a:pPr algn="just">
              <a:lnSpc>
                <a:spcPts val="5486"/>
              </a:lnSpc>
            </a:pP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69834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6706453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implementação do Boletim Epidemiológico Regional das Doenças Diarreicas Agudas (DDA) permitiu o acompanhamento sistemático dos casos nos municípios da II GERES. O boletim contribuiu para o fortalecimento da comunicação entre os níveis regional e municipal, promovendo respostas mais ágeis e eficazes frente aos surtos. Além disso, a visualização em mapa facilitou a tomada de decisão e o direcionamento de ações de vigilância e prevenção.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580203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33118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400121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experiência demonstrou que o boletim epidemiológico regional das DDA é uma ferramenta eficaz para o monitoramento contínuo e resposta rápida a surtos. Recomenda-se, o investimento em capacitação e utilização de ferramentas digitais para análise dos dados e o fortalecimento da comunicação entre os níveis de gestão, visando fortalecer a tomada de decisões oportunas para garantir uma resposta cada vez mais ágil, integrada e resolutiva.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40319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134116" y="31366950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276069" y="32708161"/>
            <a:ext cx="21051045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BRASIL. Ministério da Saúde. Manual de Vigilância Epidemiológica das Doenças Diarreicas Agudas. Brasília: Ministério da Saúde, 2010. Disponível em: https://bvsms.saude.gov.br/bvs/publicacoes/manual_vigilancia_doencas_diarreicas.pdf. Acesso em: 01 nov. 2025</a:t>
            </a:r>
            <a:r>
              <a:rPr lang="pt-BR" sz="2400" dirty="0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BRASIL. Ministério da Saúde. Plano de Resposta Rápida a Surtos de Doenças Transmissíveis. Brasília: Ministério da Saúde, 2019. Disponível em: https://bvsms.saude.gov.br/bvs/publicacoes/plano_resposta_rapida_surtos.pdf. Acesso em: 01 nov. 2025.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547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VS IIGERES</cp:lastModifiedBy>
  <cp:revision>16</cp:revision>
  <dcterms:created xsi:type="dcterms:W3CDTF">2025-09-30T13:28:19Z</dcterms:created>
  <dcterms:modified xsi:type="dcterms:W3CDTF">2025-11-05T14:33:47Z</dcterms:modified>
</cp:coreProperties>
</file>