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2562" y="-65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S" userId="a468e6fd6ff1b52e" providerId="LiveId" clId="{3F430518-BD18-45D6-884F-FDE395089FE4}"/>
    <pc:docChg chg="modSld">
      <pc:chgData name="VS" userId="a468e6fd6ff1b52e" providerId="LiveId" clId="{3F430518-BD18-45D6-884F-FDE395089FE4}" dt="2025-11-05T16:38:35.480" v="25" actId="20577"/>
      <pc:docMkLst>
        <pc:docMk/>
      </pc:docMkLst>
      <pc:sldChg chg="modSp mod">
        <pc:chgData name="VS" userId="a468e6fd6ff1b52e" providerId="LiveId" clId="{3F430518-BD18-45D6-884F-FDE395089FE4}" dt="2025-11-05T16:38:35.480" v="25" actId="20577"/>
        <pc:sldMkLst>
          <pc:docMk/>
          <pc:sldMk cId="0" sldId="256"/>
        </pc:sldMkLst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15" creationId="{00000000-0000-0000-0000-000000000000}"/>
          </ac:spMkLst>
        </pc:spChg>
        <pc:spChg chg="mod">
          <ac:chgData name="VS" userId="a468e6fd6ff1b52e" providerId="LiveId" clId="{3F430518-BD18-45D6-884F-FDE395089FE4}" dt="2025-11-05T16:38:35.480" v="25" actId="20577"/>
          <ac:spMkLst>
            <pc:docMk/>
            <pc:sldMk cId="0" sldId="256"/>
            <ac:spMk id="16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17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19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1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2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3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9377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17821"/>
            <a:ext cx="9649072" cy="34529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Registrar e monitorar casos de sífilis adquirida, gestantes, congênita e crianças expostas, facilitando o acesso às informações e acompanhamento contínuo.</a:t>
            </a:r>
            <a:endParaRPr lang="en-US" sz="36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009710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295193"/>
            <a:ext cx="17754921" cy="13940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IMPLANTAÇÃO DO LIVRO DE REGISTRO DO SEGUIMENTO DE CASOS DE SÍFILIS NAS USF DA II REGIÃO DE SAÚDE PARA APRIMORAR O ACOMPANHAMENTO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56246" y="5878343"/>
            <a:ext cx="21890433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Eliziane Maria Loiola de Melo¹*, Evaneide Barros de Melo Araújo²,  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Rinaldja da Silva Cabral Aguiar³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7343005"/>
            <a:ext cx="21674408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II Gerência Regional de Saúde, Limoeiro, Pernambuco. ² II Gerência Regional de Saúde, Limoeiro, Pernambuco . ³ II Gerência Regional de Saúde,  Limoeiro, Pernambuco 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elizianeloiola1@gmail.com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598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8" y="17188337"/>
            <a:ext cx="9649072" cy="90955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O livro é dividido em seções por tipo de sífilis (adquirida, gestante, congênita e crianças expostas) com instruções de preenchimento, contém dados pessoais, resultados de exames, estágio clínico, esquema de tratamento, datas e doses administradas, e acompanhamento do seguimento clínico. Planejado e elaborado pela Vigilância da II GERES, foi distribuído a todas as USF. Todos os coordenadores municipais foram orientados em reunião sobre objetivos e conteúdo. Os livros foram distribuídos em fevereiro de 2023 e em março todas as USF já os utilizavam.</a:t>
            </a:r>
            <a:endParaRPr lang="en-US" sz="36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60583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58808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7046847"/>
            <a:ext cx="9649072" cy="6293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A experiência evidenciou a importância de ferramentas padronizadas para o acompanhamento clínico e vigilância. O livro fortalece a continuidade do cuidado mesmo com rotatividade de profissionais, melhora a organização e acesso às informações, facilita a tomada de decisões e planejamento de ações, e destaca a necessidade de capacitação contínua para garantir correto preenchimento e uso dos dados em todas as USF.</a:t>
            </a:r>
            <a:endParaRPr sz="595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599548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96334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043460"/>
            <a:ext cx="9649072" cy="48635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Registrar e monitorar todos os casos de sífilis adquirida, gestante, congênita e crianças expostas, garantindo que cada USF tenha fácil acesso às informações de seus casos, possibilitando acompanhar desde o diagnóstico até a conclusão do seguimento.</a:t>
            </a:r>
            <a:endParaRPr lang="en-US" sz="36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03534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98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09318" y="17176128"/>
            <a:ext cx="9649072" cy="6293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O livro facilitou o registro sistemático e o acompanhamento dos casos de sífilis, permitindo consulta rápida aos dados, identificação de falhas no seguimento clínico, acompanhamento das doses e tratamentos realizados, apoio ao planejamento de ações estratégicas de prevenção e controle em todas as USF da região. Facilita a auditoria por parte das coordenações e garante que todas as unidades possuam um registro consistente dos casos.</a:t>
            </a:r>
            <a:endParaRPr sz="36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0583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58808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7046847"/>
            <a:ext cx="9649072" cy="6293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O livro se mostrou eficaz no registro e acompanhamento de casos de sífilis, garantindo continuidade do cuidado, apoio à gestão e padronização dos registros. Recomenda-se sua manutenção, atualização periódica, capacitação regular dos profissionais das USF, e utilização como ferramenta de planejamento, monitoramento e melhoria da qualidade do atendimento e das ações de prevenção.</a:t>
            </a:r>
            <a:endParaRPr sz="36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599548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460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-apple-system</vt:lpstr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VS</cp:lastModifiedBy>
  <cp:revision>14</cp:revision>
  <dcterms:created xsi:type="dcterms:W3CDTF">2025-09-30T13:28:19Z</dcterms:created>
  <dcterms:modified xsi:type="dcterms:W3CDTF">2025-11-05T16:38:48Z</dcterms:modified>
</cp:coreProperties>
</file>