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40" d="100"/>
          <a:sy n="40" d="100"/>
        </p:scale>
        <p:origin x="1794" y="-49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S" userId="a468e6fd6ff1b52e" providerId="LiveId" clId="{5E7F0CFC-F5C8-4D96-AA92-1E735C5397F3}"/>
    <pc:docChg chg="undo custSel modSld">
      <pc:chgData name="VS" userId="a468e6fd6ff1b52e" providerId="LiveId" clId="{5E7F0CFC-F5C8-4D96-AA92-1E735C5397F3}" dt="2025-11-05T17:13:52.022" v="629" actId="20577"/>
      <pc:docMkLst>
        <pc:docMk/>
      </pc:docMkLst>
      <pc:sldChg chg="modSp mod">
        <pc:chgData name="VS" userId="a468e6fd6ff1b52e" providerId="LiveId" clId="{5E7F0CFC-F5C8-4D96-AA92-1E735C5397F3}" dt="2025-11-05T17:13:52.022" v="629" actId="20577"/>
        <pc:sldMkLst>
          <pc:docMk/>
          <pc:sldMk cId="0" sldId="256"/>
        </pc:sldMkLst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4" creationId="{00000000-0000-0000-0000-000000000000}"/>
          </ac:spMkLst>
        </pc:spChg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5" creationId="{00000000-0000-0000-0000-000000000000}"/>
          </ac:spMkLst>
        </pc:spChg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6" creationId="{00000000-0000-0000-0000-000000000000}"/>
          </ac:spMkLst>
        </pc:spChg>
        <pc:spChg chg="mod">
          <ac:chgData name="VS" userId="a468e6fd6ff1b52e" providerId="LiveId" clId="{5E7F0CFC-F5C8-4D96-AA92-1E735C5397F3}" dt="2025-11-05T17:13:52.022" v="629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VS" userId="a468e6fd6ff1b52e" providerId="LiveId" clId="{5E7F0CFC-F5C8-4D96-AA92-1E735C5397F3}" dt="2025-11-05T16:58:53.281" v="555" actId="6549"/>
          <ac:spMkLst>
            <pc:docMk/>
            <pc:sldMk cId="0" sldId="256"/>
            <ac:spMk id="11" creationId="{00000000-0000-0000-0000-000000000000}"/>
          </ac:spMkLst>
        </pc:spChg>
        <pc:spChg chg="mod">
          <ac:chgData name="VS" userId="a468e6fd6ff1b52e" providerId="LiveId" clId="{5E7F0CFC-F5C8-4D96-AA92-1E735C5397F3}" dt="2025-11-05T17:01:55.062" v="623" actId="94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VS" userId="a468e6fd6ff1b52e" providerId="LiveId" clId="{5E7F0CFC-F5C8-4D96-AA92-1E735C5397F3}" dt="2025-11-05T17:00:41.338" v="610" actId="255"/>
          <ac:spMkLst>
            <pc:docMk/>
            <pc:sldMk cId="0" sldId="256"/>
            <ac:spMk id="16" creationId="{00000000-0000-0000-0000-000000000000}"/>
          </ac:spMkLst>
        </pc:spChg>
        <pc:spChg chg="mod">
          <ac:chgData name="VS" userId="a468e6fd6ff1b52e" providerId="LiveId" clId="{5E7F0CFC-F5C8-4D96-AA92-1E735C5397F3}" dt="2025-11-05T17:01:12.499" v="615" actId="255"/>
          <ac:spMkLst>
            <pc:docMk/>
            <pc:sldMk cId="0" sldId="256"/>
            <ac:spMk id="19" creationId="{00000000-0000-0000-0000-000000000000}"/>
          </ac:spMkLst>
        </pc:spChg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48" creationId="{00000000-0000-0000-0000-000000000000}"/>
          </ac:spMkLst>
        </pc:spChg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49" creationId="{00000000-0000-0000-0000-000000000000}"/>
          </ac:spMkLst>
        </pc:spChg>
        <pc:spChg chg="mod">
          <ac:chgData name="VS" userId="a468e6fd6ff1b52e" providerId="LiveId" clId="{5E7F0CFC-F5C8-4D96-AA92-1E735C5397F3}" dt="2025-11-05T17:02:17.151" v="626" actId="1036"/>
          <ac:spMkLst>
            <pc:docMk/>
            <pc:sldMk cId="0" sldId="256"/>
            <ac:spMk id="50" creationId="{00000000-0000-0000-0000-000000000000}"/>
          </ac:spMkLst>
        </pc:spChg>
        <pc:spChg chg="mod">
          <ac:chgData name="VS" userId="a468e6fd6ff1b52e" providerId="LiveId" clId="{5E7F0CFC-F5C8-4D96-AA92-1E735C5397F3}" dt="2025-11-05T17:00:55.308" v="613" actId="255"/>
          <ac:spMkLst>
            <pc:docMk/>
            <pc:sldMk cId="0" sldId="256"/>
            <ac:spMk id="52" creationId="{00000000-0000-0000-0000-000000000000}"/>
          </ac:spMkLst>
        </pc:spChg>
        <pc:spChg chg="mod">
          <ac:chgData name="VS" userId="a468e6fd6ff1b52e" providerId="LiveId" clId="{5E7F0CFC-F5C8-4D96-AA92-1E735C5397F3}" dt="2025-11-05T17:01:24.755" v="618" actId="255"/>
          <ac:spMkLst>
            <pc:docMk/>
            <pc:sldMk cId="0" sldId="256"/>
            <ac:spMk id="55" creationId="{00000000-0000-0000-0000-000000000000}"/>
          </ac:spMkLst>
        </pc:spChg>
      </pc:sldChg>
    </pc:docChg>
  </pc:docChgLst>
  <pc:docChgLst>
    <pc:chgData name="VS" userId="a468e6fd6ff1b52e" providerId="LiveId" clId="{3F430518-BD18-45D6-884F-FDE395089FE4}"/>
    <pc:docChg chg="modSld">
      <pc:chgData name="VS" userId="a468e6fd6ff1b52e" providerId="LiveId" clId="{3F430518-BD18-45D6-884F-FDE395089FE4}" dt="2025-11-05T16:38:35.480" v="25" actId="20577"/>
      <pc:docMkLst>
        <pc:docMk/>
      </pc:docMkLst>
      <pc:sldChg chg="modSp mod">
        <pc:chgData name="VS" userId="a468e6fd6ff1b52e" providerId="LiveId" clId="{3F430518-BD18-45D6-884F-FDE395089FE4}" dt="2025-11-05T16:38:35.480" v="25" actId="20577"/>
        <pc:sldMkLst>
          <pc:docMk/>
          <pc:sldMk cId="0" sldId="256"/>
        </pc:sldMkLst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15" creationId="{00000000-0000-0000-0000-000000000000}"/>
          </ac:spMkLst>
        </pc:spChg>
        <pc:spChg chg="mod">
          <ac:chgData name="VS" userId="a468e6fd6ff1b52e" providerId="LiveId" clId="{3F430518-BD18-45D6-884F-FDE395089FE4}" dt="2025-11-05T16:38:35.480" v="25" actId="20577"/>
          <ac:spMkLst>
            <pc:docMk/>
            <pc:sldMk cId="0" sldId="256"/>
            <ac:spMk id="16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17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18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19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20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1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2" creationId="{00000000-0000-0000-0000-000000000000}"/>
          </ac:spMkLst>
        </pc:spChg>
        <pc:spChg chg="mod">
          <ac:chgData name="VS" userId="a468e6fd6ff1b52e" providerId="LiveId" clId="{3F430518-BD18-45D6-884F-FDE395089FE4}" dt="2025-11-05T16:38:24.631" v="10" actId="1035"/>
          <ac:spMkLst>
            <pc:docMk/>
            <pc:sldMk cId="0" sldId="256"/>
            <ac:spMk id="53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4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5" creationId="{00000000-0000-0000-0000-000000000000}"/>
          </ac:spMkLst>
        </pc:spChg>
        <pc:spChg chg="mod">
          <ac:chgData name="VS" userId="a468e6fd6ff1b52e" providerId="LiveId" clId="{3F430518-BD18-45D6-884F-FDE395089FE4}" dt="2025-11-05T16:38:32.951" v="24" actId="1036"/>
          <ac:spMkLst>
            <pc:docMk/>
            <pc:sldMk cId="0" sldId="256"/>
            <ac:spMk id="56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01305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210640"/>
            <a:ext cx="9649072" cy="2747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Implantação de colegiado regional como espaço de diálogo técnico entre o laboratório regional e os municípios da II GERES.</a:t>
            </a:r>
            <a:endParaRPr lang="en-US" sz="36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6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0202529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556446" y="4295193"/>
            <a:ext cx="18578064" cy="21327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APROXIMAÇÃO E FORTALECIMENTO REGIONAL: IMPLANTAÇÃO DO COLEGIADO </a:t>
            </a:r>
            <a:r>
              <a:rPr lang="en-US" sz="3200" b="1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DO LABORATÓRIO DE SAÚDE PÚBLICA </a:t>
            </a:r>
            <a:r>
              <a:rPr lang="en-US" sz="32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DA II GERES COMO ESPAÇO DE DIÁLOGO E COOPERAÇÃO TÉCNICA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756246" y="6526415"/>
            <a:ext cx="21890433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Rinaldja da Silva Cabral Aguiar¹*, Wesley Tavares da Silva²,  </a:t>
            </a:r>
          </a:p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Antônio Francisco de Oliveira Filho³, Evaneide Barros de Melo Araújo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56246" y="7991077"/>
            <a:ext cx="21674408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II Gerência Regional de Saúde, Limoeiro, Pernambuco. ² II Gerência Regional de Saúde, Limoeiro, Pernambuco . ³ II Gerência Regional de Saúde,  Limoeiro, Pernambuco.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II Gerência Regional de Saúde,  Limoeiro, Pernambuco.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correspondente: laboratorio2geres@gmail.com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44278" y="1598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1044278" y="17188337"/>
            <a:ext cx="9649072" cy="674870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A proposta de criação do colegiado foi apresentada aos municípios em janeiro de 2025, com cronograma anual de reuniões trimestrais. As reuniões ocorreram em março, junho e setembro. Participam representantes dos laboratórios e vigilâncias municipais, vigilância hospitalar do Hospital Regional José Fernandes Salsa, equipe da vigilância da II GERES e do Laboratório Regional. Os encontros abordam fluxos, práticas, assessoramento técnico e troca de experiências.</a:t>
            </a:r>
            <a:endParaRPr sz="3600"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60583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58808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72271" y="27046847"/>
            <a:ext cx="9649072" cy="77040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A experiência evidenciou a importância de espaços coletivos permanentes para o compartilhamento de desafios e a construção conjunta de soluções no campo da saúde pública, com ênfase nas práticas laboratoriais. A escuta ativa e a troca constante entre os profissionais fortaleceram a rede regional, promoveram o aprendizado mútuo e valorizaram os saberes locais. Como desafios, destacam-se o engajamento contínuo dos participantes e a atualização das pautas para manter a efetividade do colegiado.</a:t>
            </a:r>
            <a:endParaRPr sz="3600"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599548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015615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236279"/>
            <a:ext cx="9649072" cy="403001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337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Promover a aproximação entre o Laboratório Regional de Saúde Pública da II GERES, as equipes de vigilância em saúde e os laboratórios municipais, com foco no fortalecimento dos fluxos de trabalho, na troca sistemática de experiências e no assessoramento técnico regionalizado e contínuo.</a:t>
            </a:r>
            <a:endParaRPr sz="36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0228168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98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509318" y="17176128"/>
            <a:ext cx="9649072" cy="77040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A criação do colegiado promoveu maior integração entre os níveis regional e municipal, ampliando o diálogo técnico e fortalecendo as ações laboratoriais e de vigilância em saúde. A participação ativa dos municípios nas reuniões totalizando 107 participantes em 3 reuniões, fortaleceu vínculos institucionais e a corresponsabilidade. Houve melhorias nos fluxos de trabalho, maior alinhamento das práticas resultando em maior capacidade de resposta regional às demandas de saúde pública.</a:t>
            </a:r>
            <a:endParaRPr sz="3600"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0583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58808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05777" y="27046847"/>
            <a:ext cx="9649072" cy="69987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600" b="0" i="0" dirty="0">
                <a:solidFill>
                  <a:srgbClr val="495057"/>
                </a:solidFill>
                <a:effectLst/>
                <a:latin typeface="-apple-system"/>
              </a:rPr>
              <a:t>O colegiado mostrou-se uma estratégia exitosa de integração, articulação interinstitucional e fortalecimento das práticas laboratoriais e de vigilância. Recomenda-se sua continuidade e aprofundamento de temas prioritários, diversificação das pautas e ampliação da participação de atores locais. A experiência pode ser replicada por outras regionais como ferramenta de apoio técnico, construção coletiva e melhoria dos serviços públicos de saúde.</a:t>
            </a:r>
            <a:endParaRPr sz="3600"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599548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472</Words>
  <Application>Microsoft Office PowerPoint</Application>
  <PresentationFormat>Personalizar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-apple-system</vt:lpstr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VS</cp:lastModifiedBy>
  <cp:revision>15</cp:revision>
  <dcterms:created xsi:type="dcterms:W3CDTF">2025-09-30T13:28:19Z</dcterms:created>
  <dcterms:modified xsi:type="dcterms:W3CDTF">2025-11-05T17:13:57Z</dcterms:modified>
</cp:coreProperties>
</file>