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24" d="100"/>
          <a:sy n="24" d="100"/>
        </p:scale>
        <p:origin x="1626" y="-18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Conscientização de estudantes do ensino médio por meio de metodologias práticas e participativas sobre segurança no trânsito e suas implicações.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7207271" y="6021613"/>
            <a:ext cx="8772358" cy="86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Ana Valéria do Amaral Nunes¹*, Tarsila do Amaral Nunes ²,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Izabelyne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 Aleixo Vaz³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6986087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¹,³ Secretaria Municipal de Saúde de Custódia, Custódia, Pernambuco; ² Universidade Maurício de Nassau (UNINASSAU), Recife, Pernambuco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*anavaleriauast2@hotmail.com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20161" y="14429895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intervenção foi realizada na Escola de Referência em Ensino Médio José Pereira Burgos, em Custódia, Pernambuco, pertencente à VI Gerência Regional de Saúde de Pernambuco. O público-alvo foi composto por alunos do 3º ano do ensino médio. Foram realizadas palestras, exposição de vídeos educativos, rodas de conversa com profissionais da área da saúde, segurança e fiscalização de trânsito, visando conscientizar sobre os riscos e medidas para garantir a segurança no trânsito.</a:t>
            </a:r>
            <a:endParaRPr dirty="0"/>
          </a:p>
        </p:txBody>
      </p:sp>
      <p:sp>
        <p:nvSpPr>
          <p:cNvPr id="18" name="Freeform 14"/>
          <p:cNvSpPr/>
          <p:nvPr/>
        </p:nvSpPr>
        <p:spPr>
          <a:xfrm>
            <a:off x="1020161" y="2150652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1042843" y="22671706"/>
            <a:ext cx="9649072" cy="767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realização do projeto evidenciou a importância de ações educativas participativas na prevenção de acidentes de trânsito entre adolescentes, grupo considerado um dos mais vulneráveis devido ao uso de bebida alcoólica e ausência de equipamentos de segurança. A experiência reafirma que a educação em saúde no trânsito constitui uma estratégia potente, sobretudo quando construída de forma participativa, intersetorial 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territorializada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fortalecendo o papel da escola na formação de valores.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1020161" y="2162098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985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Promover intervenções educativas sobre práticas seguras no trânsito com jovens e adolescentes do ensino médio em Custódia, Pernambuco, incluindo a elaboração de material didático e parcerias interinstitucionais entre escola, saúde e secretaria de defesa social.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527294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77785" y="16240244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intervenção envolveu 230 alunos do 3º ano, com 80% de participação ativa. As atividades promoveram escuta, diálogo e reflexão sobre práticas de risco no trânsito, fortalecendo a conscientização sobre segurança. Foram realizadas palestras, vídeos, rodas de conversa e materiais educativos, que aumentaram a conscientização sobre riscos e medidas de segurança no trânsito. Parcerias interinstitucionais foram pactuadas e foi proposta a criação de um Comitê Técnico para continuidade das ações.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377656" y="1541231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77311" y="2321061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22016" y="24155609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projeto demonstrou que ações educativas participativas no ambiente escolar são eficazes na prevenção de acidentes de trânsito entre adolescentes, além de fortalecer a responsabilidade coletiva no enfrentamento desses acidentes. Recomenda-se garantir a continuidade das ações, ampliar parcerias intersetoriais e institucionalizar essas práticas como estratégia permanente de promoção da saúde e segurança no trânsito.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341415" y="23365682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55903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ORGANIZAÇÃO MUNDIAL DA SAÚDE (OMS). Relatório mundial sobre o estado da segurança rodoviária 2015. Genebra: Organização Mundial da Saúde, 2015.</a:t>
            </a:r>
            <a:endParaRPr sz="20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0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</a:t>
            </a:r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SAÚDE DO ESTADO DE PERNAMBUCO (SES – PE). Boletim de acidentes de transporte terrestre – Pernambuco, 2024. Recife: SES – PE, 2024.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INSTITUTO BRASILEIRO DE GEOGRAFIA E ESTATÍSTICA (IBGE). 2025. Custódia: panorama.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50647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SCALCO, N. S. Educação para o trânsito: uma proposta para a vida. Revista Educação em Foco, v. 9, n. 1, p. 33-38, 2006.</a:t>
            </a:r>
            <a:endParaRPr lang="en-US" sz="2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0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NÓBREGA, C. R. Acidentes de trânsito como causa externa: um problema de saúde pública. Revista Brasileira de Saúde Pública, v. 47, n. 2, p. 45-52, 2021.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0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VIEIRA, L. J. E. S.; SOUZA, E. R.; XAVIER, E. P.; LIRA, S. V. G.; FERREIRA, R. C. Relatos da equipe de Saúde quanto às Práticas Educativas ao Vitimado no Trânsito durante a Hospitalização/Reabilitação num Hospital de Emergência. Saúde e Sociedade, v. 19, n. 1, 2010.</a:t>
            </a:r>
            <a:endParaRPr lang="en-US" sz="2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" name="Freeform 14">
            <a:extLst>
              <a:ext uri="{FF2B5EF4-FFF2-40B4-BE49-F238E27FC236}">
                <a16:creationId xmlns:a16="http://schemas.microsoft.com/office/drawing/2014/main" id="{46E3500F-32BB-68A4-D954-87E5E0648740}"/>
              </a:ext>
            </a:extLst>
          </p:cNvPr>
          <p:cNvSpPr/>
          <p:nvPr/>
        </p:nvSpPr>
        <p:spPr>
          <a:xfrm>
            <a:off x="1044278" y="1327072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3" name="TextBox 17">
            <a:extLst>
              <a:ext uri="{FF2B5EF4-FFF2-40B4-BE49-F238E27FC236}">
                <a16:creationId xmlns:a16="http://schemas.microsoft.com/office/drawing/2014/main" id="{41FEEC12-CA33-8391-47D7-ECE38879730B}"/>
              </a:ext>
            </a:extLst>
          </p:cNvPr>
          <p:cNvSpPr txBox="1"/>
          <p:nvPr/>
        </p:nvSpPr>
        <p:spPr>
          <a:xfrm>
            <a:off x="1044278" y="1334272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FA86B2E-EF1D-45AB-25CB-BEDAFE43354F}"/>
              </a:ext>
            </a:extLst>
          </p:cNvPr>
          <p:cNvSpPr txBox="1"/>
          <p:nvPr/>
        </p:nvSpPr>
        <p:spPr>
          <a:xfrm>
            <a:off x="1042844" y="4543106"/>
            <a:ext cx="2102824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Jovens no Trânsito: intervenção educativa para promoção de práticas seguras entre estudantes do ensino médio em Custódia, Pernambuco, Brasil</a:t>
            </a:r>
            <a:endParaRPr lang="en-US" sz="40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660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Cledson de Azevedo Nunes</cp:lastModifiedBy>
  <cp:revision>16</cp:revision>
  <dcterms:created xsi:type="dcterms:W3CDTF">2025-09-30T13:28:19Z</dcterms:created>
  <dcterms:modified xsi:type="dcterms:W3CDTF">2025-11-04T23:48:05Z</dcterms:modified>
</cp:coreProperties>
</file>