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-2568" y="271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1641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Prevenção combinada das Infecções Sexualmente Transmissíveis.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1084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ÔNIBUS PREVENÇÃO PARA TOD@S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276526" y="6042957"/>
            <a:ext cx="15841759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Eduarda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Pereira de Almeida¹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Grazielle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Santos Vasconcelos¹,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Rossana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Simões¹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*mdudapa0@gmail.com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57703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8" y="16922477"/>
            <a:ext cx="9505056" cy="64807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experiência da ação do Ônibus Prevenção para </a:t>
            </a:r>
            <a:r>
              <a:rPr lang="pt-BR" sz="2800" dirty="0" err="1" smtClean="0">
                <a:latin typeface="Montserrat"/>
              </a:rPr>
              <a:t>Tod@</a:t>
            </a:r>
            <a:r>
              <a:rPr lang="pt-BR" sz="2800" dirty="0" smtClean="0">
                <a:latin typeface="Montserrat"/>
              </a:rPr>
              <a:t>s iniciou devido à necessidade de aumentar a oferta da prevenção combinada às Infecções sexualmente transmissíveis, especialmente em indivíduos em situação de vulnerabilidade e baixa adesão aos serviços de saúde convencionais. Nossas ações itinerantes são realizadas nos municípios do estado, através do ônibus, no qual possui salas específicas para a realização de </a:t>
            </a:r>
            <a:r>
              <a:rPr lang="pt-BR" sz="2800" dirty="0" err="1" smtClean="0">
                <a:latin typeface="Montserrat"/>
              </a:rPr>
              <a:t>testagens</a:t>
            </a:r>
            <a:r>
              <a:rPr lang="pt-BR" sz="2800" dirty="0" smtClean="0">
                <a:latin typeface="Montserrat"/>
              </a:rPr>
              <a:t> para HIV, sífilis e hepatites B e C, e aconselhamento pós </a:t>
            </a:r>
            <a:r>
              <a:rPr lang="pt-BR" sz="2800" dirty="0" smtClean="0"/>
              <a:t>testes.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72270" y="1591436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oferta itinerante de prevenção combinada é uma abordagem eficaz, mas exige planejamento cuidadoso, adaptabilidade, engajamento coletivo e profissionais de diferentes níveis e áreas. É um modelo que precisa ser continuamente monitorado e ajustado para garantir sua sustentabilidade e impacto positivo, fortalecendo assim, a estratégia da prevenção combinada, trazendo uma série de benefícios tanto para a população atendida quanto para o próprio SUS.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0" y="10873805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Ampliar o acesso da população à prevenção combinada das Infecções sexualmente transmissíveis no estado de Pernambuco; Ofertar </a:t>
            </a:r>
            <a:r>
              <a:rPr lang="pt-BR" sz="2800" dirty="0" err="1" smtClean="0">
                <a:latin typeface="Montserrat"/>
              </a:rPr>
              <a:t>testagem</a:t>
            </a:r>
            <a:r>
              <a:rPr lang="pt-BR" sz="2800" dirty="0" smtClean="0">
                <a:latin typeface="Montserrat"/>
              </a:rPr>
              <a:t> rápida para as </a:t>
            </a:r>
            <a:r>
              <a:rPr lang="pt-BR" sz="2800" dirty="0" err="1" smtClean="0">
                <a:latin typeface="Montserrat"/>
              </a:rPr>
              <a:t>ISTs</a:t>
            </a:r>
            <a:r>
              <a:rPr lang="pt-BR" sz="2800" dirty="0" smtClean="0">
                <a:latin typeface="Montserrat"/>
              </a:rPr>
              <a:t>; Realizar diagnóstico precoce das </a:t>
            </a:r>
            <a:r>
              <a:rPr lang="pt-BR" sz="2800" dirty="0" err="1" smtClean="0">
                <a:latin typeface="Montserrat"/>
              </a:rPr>
              <a:t>ISTs</a:t>
            </a:r>
            <a:r>
              <a:rPr lang="pt-BR" sz="2800" dirty="0" smtClean="0">
                <a:latin typeface="Montserrat"/>
              </a:rPr>
              <a:t>;  Promover educação em saúde; 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Reduzir estigmas; Fortalecer a vigilância epidemiológica das </a:t>
            </a:r>
            <a:r>
              <a:rPr lang="pt-BR" sz="2800" dirty="0" err="1" smtClean="0">
                <a:latin typeface="Montserrat"/>
              </a:rPr>
              <a:t>ISTs</a:t>
            </a:r>
            <a:r>
              <a:rPr lang="pt-BR" sz="2800" dirty="0" smtClean="0">
                <a:latin typeface="Montserrat"/>
              </a:rPr>
              <a:t>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93550" y="157703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93550" y="16778461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Os principais resultados alcançados foi a ampliação da oferta da prevenção combinada, com a realização das </a:t>
            </a:r>
            <a:r>
              <a:rPr lang="pt-BR" sz="2800" dirty="0" err="1" smtClean="0">
                <a:latin typeface="Montserrat"/>
              </a:rPr>
              <a:t>testagens</a:t>
            </a:r>
            <a:r>
              <a:rPr lang="pt-BR" sz="2800" dirty="0" smtClean="0">
                <a:latin typeface="Montserrat"/>
              </a:rPr>
              <a:t> em pessoas que nunca haviam realizado os testes anteriormente, a oferta de </a:t>
            </a:r>
            <a:r>
              <a:rPr lang="pt-BR" sz="2800" dirty="0" err="1" smtClean="0">
                <a:latin typeface="Montserrat"/>
              </a:rPr>
              <a:t>Prep</a:t>
            </a:r>
            <a:r>
              <a:rPr lang="pt-BR" sz="2800" dirty="0" smtClean="0">
                <a:latin typeface="Montserrat"/>
              </a:rPr>
              <a:t>, </a:t>
            </a:r>
            <a:r>
              <a:rPr lang="pt-BR" sz="2800" dirty="0" err="1" smtClean="0">
                <a:latin typeface="Montserrat"/>
              </a:rPr>
              <a:t>Pep</a:t>
            </a:r>
            <a:r>
              <a:rPr lang="pt-BR" sz="2800" dirty="0" smtClean="0">
                <a:latin typeface="Montserrat"/>
              </a:rPr>
              <a:t> e distribuição de preservativos, reduzindo o risco de futuras infecções. Além da realização do diagnóstico precoce das </a:t>
            </a:r>
            <a:r>
              <a:rPr lang="pt-BR" sz="2800" dirty="0" err="1" smtClean="0">
                <a:latin typeface="Montserrat"/>
              </a:rPr>
              <a:t>ISTs</a:t>
            </a:r>
            <a:r>
              <a:rPr lang="pt-BR" sz="2800" dirty="0" smtClean="0">
                <a:latin typeface="Montserrat"/>
              </a:rPr>
              <a:t> e encaminhamentos para serviços de referencia para tratamento em tempo oportuno e pessoas orientadas quanto ao enfrentamento do estigma e discriminação.</a:t>
            </a:r>
            <a:endParaRPr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349534" y="1584235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O Ônibus Prevenção para </a:t>
            </a:r>
            <a:r>
              <a:rPr lang="pt-BR" sz="2800" dirty="0" err="1" smtClean="0">
                <a:latin typeface="Montserrat"/>
              </a:rPr>
              <a:t>Tod@</a:t>
            </a:r>
            <a:r>
              <a:rPr lang="pt-BR" sz="2800" dirty="0" smtClean="0">
                <a:latin typeface="Montserrat"/>
              </a:rPr>
              <a:t>s permite que o SUS chegue a diferentes territórios e facilita o atendimento de diversos indivíduos, principalmente em situação de maior vulnerabilidade, ajudando a promover a equidade no acesso ao cuidado. Visa também o fortalecimento da vigilância epidemiológica, melhorando o monitoramento da saúde, permitindo assim a implementação de ações mais específicas e direcionadas.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684238" y="32044157"/>
            <a:ext cx="20162240" cy="61555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BRASIL. Ministério da Saúde. Secretaria de Vigilância em Saúde. Departamento de Vigilância, Prevenção e Controle das Infecções Sexualmente Transmissíveis, do HIV/</a:t>
            </a:r>
            <a:r>
              <a:rPr lang="pt-BR" sz="2400" dirty="0" err="1" smtClean="0">
                <a:latin typeface="Montserrat"/>
              </a:rPr>
              <a:t>Aids</a:t>
            </a:r>
            <a:r>
              <a:rPr lang="pt-BR" sz="2400" dirty="0" smtClean="0">
                <a:latin typeface="Montserrat"/>
              </a:rPr>
              <a:t> e das Hepatites Virais. </a:t>
            </a:r>
            <a:r>
              <a:rPr lang="pt-BR" sz="2400" b="1" dirty="0" smtClean="0">
                <a:latin typeface="Montserrat"/>
              </a:rPr>
              <a:t>Prevenção Combinada do HIV/Bases conceituais para profissionais, trabalhadores(as) e gestores(as) de saúde</a:t>
            </a:r>
            <a:r>
              <a:rPr lang="pt-BR" sz="2400" dirty="0" smtClean="0">
                <a:latin typeface="Montserrat"/>
              </a:rPr>
              <a:t>.  MS, 2017</a:t>
            </a:r>
            <a:r>
              <a:rPr lang="pt-BR" sz="2400" dirty="0" smtClean="0">
                <a:latin typeface="Montserrat"/>
              </a:rPr>
              <a:t>.</a:t>
            </a:r>
          </a:p>
          <a:p>
            <a:pPr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KIST IBIAPINO, C.; SALVADOR SILVA, I.; BATISTA DE OLIVEIRA, L.; OLIVEIRA SOUZA TOURINHO, L. de. </a:t>
            </a:r>
            <a:r>
              <a:rPr lang="pt-BR" sz="2400" b="1" dirty="0" smtClean="0">
                <a:latin typeface="Montserrat"/>
              </a:rPr>
              <a:t>Prevenção combinada: uma estratégia de efetivação da política nacional de DST/AIDS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i="1" dirty="0" smtClean="0">
                <a:latin typeface="Montserrat"/>
              </a:rPr>
              <a:t>Revista Brasileira de Educação, Saúde e Bem-estar</a:t>
            </a:r>
            <a:r>
              <a:rPr lang="pt-BR" sz="2400" dirty="0" smtClean="0">
                <a:latin typeface="Montserrat"/>
              </a:rPr>
              <a:t>, [S. l.], v. 1, n. 3, 2023. DOI: 10.29327/2335218.1.3-6. </a:t>
            </a:r>
            <a:endParaRPr lang="pt-BR" sz="2400" dirty="0" smtClean="0">
              <a:latin typeface="Montserrat"/>
            </a:endParaRPr>
          </a:p>
          <a:p>
            <a:pPr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SILVA, J. W. S. B. da; ALMEIDA, M. E. P. de; SOUZA, A. dos S.; VIEIRA, I. M.; VERAS, D. L.; VASCONCELOS, G. dos S.; DANTAS, C. de F. </a:t>
            </a:r>
            <a:r>
              <a:rPr lang="pt-BR" sz="2400" b="1" dirty="0" err="1" smtClean="0">
                <a:latin typeface="Montserrat"/>
              </a:rPr>
              <a:t>Mandala</a:t>
            </a:r>
            <a:r>
              <a:rPr lang="pt-BR" sz="2400" b="1" dirty="0" smtClean="0">
                <a:latin typeface="Montserrat"/>
              </a:rPr>
              <a:t> da prevenção combinada: ferramenta pedagógica no enfrentamento das infecções sexualmente transmissíveis, </a:t>
            </a:r>
            <a:r>
              <a:rPr lang="pt-BR" sz="2400" b="1" dirty="0" err="1" smtClean="0">
                <a:latin typeface="Montserrat"/>
              </a:rPr>
              <a:t>aids</a:t>
            </a:r>
            <a:r>
              <a:rPr lang="pt-BR" sz="2400" b="1" dirty="0" smtClean="0">
                <a:latin typeface="Montserrat"/>
              </a:rPr>
              <a:t> e hepatites virais em Pernambuco. </a:t>
            </a:r>
            <a:r>
              <a:rPr lang="pt-BR" sz="2400" i="1" dirty="0" smtClean="0">
                <a:latin typeface="Montserrat"/>
              </a:rPr>
              <a:t>Saúde em Redes</a:t>
            </a:r>
            <a:r>
              <a:rPr lang="pt-BR" sz="2400" dirty="0" smtClean="0">
                <a:latin typeface="Montserrat"/>
              </a:rPr>
              <a:t>, v. 7, n. 2, p. 45–59, 2021.</a:t>
            </a:r>
          </a:p>
          <a:p>
            <a:pPr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600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eduarda.almeida</cp:lastModifiedBy>
  <cp:revision>33</cp:revision>
  <dcterms:created xsi:type="dcterms:W3CDTF">2025-09-30T13:28:19Z</dcterms:created>
  <dcterms:modified xsi:type="dcterms:W3CDTF">2025-11-03T16:08:04Z</dcterms:modified>
</cp:coreProperties>
</file>