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474" y="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38931" y="111618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7397" y="12536954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A experiência é realizada uma </a:t>
            </a:r>
            <a:r>
              <a:rPr lang="pt-BR" sz="2800" dirty="0">
                <a:latin typeface="Montserrat"/>
              </a:rPr>
              <a:t>vez por mês, em todas as Unidades de Saúde da Família do município de João Alfredo</a:t>
            </a:r>
            <a:r>
              <a:rPr lang="pt-BR" sz="2800" dirty="0" smtClean="0">
                <a:latin typeface="Montserrat"/>
              </a:rPr>
              <a:t>. O objetivo central foi ampliar o acesso às unidades de saúde da família. </a:t>
            </a:r>
            <a:endParaRPr lang="pt-BR" sz="2800" dirty="0">
              <a:latin typeface="Montserrat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11246047"/>
            <a:ext cx="9489290" cy="73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36362" y="4603300"/>
            <a:ext cx="20918487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HORÁRIO NOTURNO NA ATENÇÃO BÁSICA: AMPLIANDO O ACESSO ÀS UNIDADES DE SAÚDE DA FAMÍLIA.</a:t>
            </a:r>
            <a:endParaRPr lang="pt-BR" sz="5400" b="1" dirty="0">
              <a:solidFill>
                <a:srgbClr val="0089CD"/>
              </a:solidFill>
              <a:latin typeface="Montserrat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015008" y="6795720"/>
            <a:ext cx="19370152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Karla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Michely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Silva de Medeiros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Arruda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latin typeface="Montserrat"/>
              </a:rPr>
              <a:t>Roberta Martins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 smtClean="0">
                <a:latin typeface="Montserrat"/>
              </a:rPr>
              <a:t>Kamily</a:t>
            </a:r>
            <a:r>
              <a:rPr lang="pt-BR" sz="2800" b="1" dirty="0" smtClean="0">
                <a:latin typeface="Montserrat"/>
              </a:rPr>
              <a:t> </a:t>
            </a:r>
            <a:r>
              <a:rPr lang="pt-BR" sz="2800" b="1" dirty="0">
                <a:latin typeface="Montserrat"/>
              </a:rPr>
              <a:t>Natália de Lima </a:t>
            </a:r>
            <a:r>
              <a:rPr lang="pt-BR" sz="2800" b="1" dirty="0" smtClean="0">
                <a:latin typeface="Montserrat"/>
              </a:rPr>
              <a:t>Campos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Ellen </a:t>
            </a:r>
            <a:r>
              <a:rPr lang="pt-BR" sz="2800" b="1" dirty="0">
                <a:latin typeface="Montserrat"/>
              </a:rPr>
              <a:t>Cavalcanti Oliveira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Roberto Carlos </a:t>
            </a:r>
            <a:r>
              <a:rPr lang="pt-BR" sz="2800" b="1" dirty="0" err="1">
                <a:latin typeface="Montserrat"/>
              </a:rPr>
              <a:t>Salvino</a:t>
            </a:r>
            <a:r>
              <a:rPr lang="pt-BR" sz="2800" b="1" dirty="0">
                <a:latin typeface="Montserrat"/>
              </a:rPr>
              <a:t> </a:t>
            </a:r>
            <a:r>
              <a:rPr lang="pt-BR" sz="2800" b="1" dirty="0" smtClean="0">
                <a:latin typeface="Montserrat"/>
              </a:rPr>
              <a:t>Santiago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Delton </a:t>
            </a:r>
            <a:r>
              <a:rPr lang="pt-BR" sz="2800" b="1" dirty="0">
                <a:latin typeface="Montserrat"/>
              </a:rPr>
              <a:t>Manoel dos Santos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/>
              </a:rPr>
              <a:t>, Maria Giselda da 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.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2880" y="9073605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SMSJA),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michelysaudeja2025@outlook.com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9863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150331"/>
            <a:ext cx="9649072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Mensalmente, cada uma das treze Unidades de Saúde da Família existentes em João Alfredo, estende seu funcionamento para o período noturno em um "mutirão de saúde". </a:t>
            </a:r>
            <a:endParaRPr lang="pt-BR" sz="28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endParaRPr lang="pt-BR" sz="2800" dirty="0">
              <a:latin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Montserrat"/>
              </a:rPr>
              <a:t>Todos </a:t>
            </a:r>
            <a:r>
              <a:rPr lang="pt-BR" sz="2800" dirty="0">
                <a:latin typeface="Montserrat"/>
              </a:rPr>
              <a:t>os profissionais da atenção básica (médicos, enfermeiros, dentistas, ACS, etc.), juntamente com os profissionais das equipes e-</a:t>
            </a:r>
            <a:r>
              <a:rPr lang="pt-BR" sz="2800" dirty="0" err="1">
                <a:latin typeface="Montserrat"/>
              </a:rPr>
              <a:t>Multi</a:t>
            </a:r>
            <a:r>
              <a:rPr lang="pt-BR" sz="2800" dirty="0">
                <a:latin typeface="Montserrat"/>
              </a:rPr>
              <a:t> participam, realizando ações como pré-natal, preventivos, consultas, atendimento odontológico e educação em saúde.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4278" y="1605838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484335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5995485"/>
            <a:ext cx="964907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experiência demonstra que a flexibilização de horário é uma estratégia viável e crucial para a equidade em saúde. O modelo de "mutirão" mensal fortalece o vínculo com a comunidade e otimiza recursos, garantindo a integralidade do cuidado de forma proativa.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972270" y="2491536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0837" y="111192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72030" y="12536954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Ampliar o acesso aos serviços de saúde para a população que enfrenta dificuldades devido a jornadas de trabalho diurnas, oferecendo atendimento multidisciplinar no período noturno.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493550" y="1119172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</a:t>
            </a:r>
            <a:endParaRPr lang="en-US" sz="4000" b="1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477784" y="160157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138501"/>
            <a:ext cx="964907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Em 2025, foram realizadas mais de 130 ações de horário estendido. A estratégia resultou em um aumento significativo da procura, especialmente por trabalhadores, demonstrando a efetividade em superar a barreira de acesso relacionada ao horário comercial.</a:t>
            </a:r>
          </a:p>
        </p:txBody>
      </p:sp>
      <p:sp>
        <p:nvSpPr>
          <p:cNvPr id="53" name="TextBox 17"/>
          <p:cNvSpPr txBox="1"/>
          <p:nvPr/>
        </p:nvSpPr>
        <p:spPr>
          <a:xfrm>
            <a:off x="12477784" y="1608778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4843357"/>
            <a:ext cx="971532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6021124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 horário estendido mostrou-se uma iniciativa exitosa para garantir acesso. Recomenda-se a manutenção permanente da ação e sua replicação em outros municípios, como uma política de promoção da equidade no SUS.</a:t>
            </a:r>
          </a:p>
        </p:txBody>
      </p:sp>
      <p:sp>
        <p:nvSpPr>
          <p:cNvPr id="56" name="TextBox 17"/>
          <p:cNvSpPr txBox="1"/>
          <p:nvPr/>
        </p:nvSpPr>
        <p:spPr>
          <a:xfrm>
            <a:off x="12405776" y="24915366"/>
            <a:ext cx="9849330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09994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52291" y="31910428"/>
            <a:ext cx="9433048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SOUZA, K. O. C. DE . et al.. Acesso, abrangência e resolutividade da atenção básica à saúde no nordeste brasileiro. Acta Paulista de Enfermagem, v. 35, p. eAPE01076, 2022. </a:t>
            </a: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SOUZA, C. V. G. DE . et al.. Acesso e acessibilidade na Atenção Primária à Saúde: experiências de pessoas com hanseníase. Escola Anna Nery, v. 29, p. e20240111, 2025. 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1900141"/>
            <a:ext cx="9721080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SOUSA, A. N. A. DE .; SHIMIZU, H. E.. Como os brasileiros acessam a Atenção Básica em Saúde: evolução e adversidades no período recente (2012-2018). Ciência &amp; Saúde Coletiva, v. 26, n. 8, p. 2981–2995, ago. 2021.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GIOVANELLA, L.; FRANCO, C. M.; ALMEIDA, P. F. DE .. Política Nacional de Atenção Básica: para onde vamos?. Ciência &amp; Saúde Coletiva, v. 25, n. 4, p. 1475–1482, abr. 2020.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040" y="21140940"/>
            <a:ext cx="3368894" cy="25287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201" y="21140446"/>
            <a:ext cx="3580639" cy="2524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0831" y="21140446"/>
            <a:ext cx="1889343" cy="25191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544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Delton Manoel</cp:lastModifiedBy>
  <cp:revision>32</cp:revision>
  <dcterms:created xsi:type="dcterms:W3CDTF">2025-09-30T13:28:19Z</dcterms:created>
  <dcterms:modified xsi:type="dcterms:W3CDTF">2025-11-07T13:12:10Z</dcterms:modified>
</cp:coreProperties>
</file>