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7" d="100"/>
          <a:sy n="37" d="100"/>
        </p:scale>
        <p:origin x="708" y="-613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SAUDE\Downloads\O%20l&#195;&#186;dico%20na%20sala%20de%20vacina_promo&#195;&#167;&#195;&#163;o%20de%20experi&#195;&#170;ncias%20positivas%20na%20assist&#195;&#170;ncia%20ao%20p&#195;&#186;blico%20infantil.pdf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022949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394414"/>
            <a:ext cx="9649072" cy="2795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Estratégia inovadora de mobilização social com ações lúdicas e educativas para ampliar a vacinação e o engajamento comunitário.</a:t>
            </a:r>
            <a:endParaRPr lang="en-US" sz="28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>
              <a:latin typeface="Montserrat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1060044" y="10301502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 smtClean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</a:t>
            </a: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060044" y="4105053"/>
            <a:ext cx="20922796" cy="3654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“GOTLAND – A TERRA DO ZÉ GOTINHA”: ESTRATÉGIA INOVADORA DE ATUALIZAÇÃO DE CADERNETA VACINAL COM ATIVIDADES LÚDICAS E EDUCATIVAS EM ARCOVERDE-PE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60036" y="8341619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Arcoverde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Arcoverde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laianearaujoleite@gmail.com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656243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7642557"/>
            <a:ext cx="9649072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A ação ocorreu em um espaço da Secretaria Municipal de Saúde, transformado em parque temático com brinquedos, recreação e alimentação. O acesso foi condicionado à apresentação ou atualização da caderneta vacinal, e as crianças atualizadas receberam passaporte para participar das atrações. Um dia das atividades foi voltado às escolas municipais e outro à comunidade em geral, integrando saúde, educação e lazer.</a:t>
            </a:r>
            <a:endParaRPr dirty="0">
              <a:latin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663444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A ação demonstrou que a integração de atividades lúdicas e educativas fortalece a aproximação entre comunidade e saúde, tornando a vacinação mais acessível e atrativa. O envolvimento das escolas foi essencial para o sucesso da iniciativa, com destaque para o planejamento cuidadoso, a comunicação estratégica e a articulação </a:t>
            </a:r>
            <a:r>
              <a:rPr lang="pt-BR" sz="2800" dirty="0" err="1">
                <a:latin typeface="Montserrat"/>
              </a:rPr>
              <a:t>intersetorial</a:t>
            </a:r>
            <a:r>
              <a:rPr lang="pt-BR" sz="2800" dirty="0">
                <a:latin typeface="Montserrat"/>
              </a:rPr>
              <a:t>, que ampliaram os impactos, a adesão vacinal e a continuidade das ações.</a:t>
            </a:r>
            <a:endParaRPr dirty="0">
              <a:latin typeface="Montserrat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1025513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420053"/>
            <a:ext cx="9649072" cy="4206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Promover a atualização da caderneta vacinal de crianças e adolescentes menores de 15 anos por meio de ação lúdica e educativa, estimular a adesão à vacinação com engajamento das escolas e da comunidade, e analisar o impacto da estratégia </a:t>
            </a:r>
            <a:r>
              <a:rPr lang="pt-BR" sz="2800" dirty="0" err="1">
                <a:latin typeface="Montserrat"/>
              </a:rPr>
              <a:t>intersetorial</a:t>
            </a:r>
            <a:r>
              <a:rPr lang="pt-BR" sz="2800" dirty="0">
                <a:latin typeface="Montserrat"/>
              </a:rPr>
              <a:t> nas ações de vacinação do município.</a:t>
            </a:r>
            <a:endParaRPr lang="en-US" sz="28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>
              <a:latin typeface="Montserrat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10327141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658807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7642557"/>
            <a:ext cx="9649072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Durante a estratégia, participaram 1.180 crianças e adolescentes. No primeiro dia, 633 foram atendidos, sendo 221 (34,9%) com caderneta atualizada e 412 (65,1%) que realizaram a atualização no local. No segundo dia, compareceram 547, dos quais 282 (51,5%) já estavam atualizados e 265 (48,5%) atualizaram durante a atividade. Houve ampla adesão das escolas e da comunidade, forte participação familiar e aumento significativo no número de doses aplicadas em relação a estratégias anteriores.</a:t>
            </a:r>
            <a:endParaRPr dirty="0">
              <a:latin typeface="Montserrat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666008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A experiência evidenciou que integrar estratégias </a:t>
            </a:r>
            <a:r>
              <a:rPr lang="pt-BR" sz="2800" dirty="0" err="1">
                <a:latin typeface="Montserrat"/>
              </a:rPr>
              <a:t>intersetoriais</a:t>
            </a:r>
            <a:r>
              <a:rPr lang="pt-BR" sz="2800" dirty="0">
                <a:latin typeface="Montserrat"/>
              </a:rPr>
              <a:t> a ações lúdicas e educativas é eficaz para ampliar a adesão vacinal. A abordagem fortalece o vínculo entre saúde e educação, mobiliza a comunidade e potencializa resultados. Recomenda-se sua adoção em políticas públicas, adaptadas à realidade local, com planejamento e parcerias que garantam impacto contínuo. Palavras-chave: estratégia </a:t>
            </a:r>
            <a:r>
              <a:rPr lang="pt-BR" sz="2800" dirty="0" err="1">
                <a:latin typeface="Montserrat"/>
              </a:rPr>
              <a:t>intersetorial</a:t>
            </a:r>
            <a:r>
              <a:rPr lang="pt-BR" sz="2800" dirty="0">
                <a:latin typeface="Montserrat"/>
              </a:rPr>
              <a:t>; vacinação; ações lúdicas.</a:t>
            </a:r>
            <a:endParaRPr dirty="0">
              <a:latin typeface="Montserrat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73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905767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Manual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normas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procedimentos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para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vacinação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Brasília: MS, 2024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Manual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microplanejamento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para as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atividades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vacinação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alta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qualidade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Brasília: MS,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2025</a:t>
            </a:r>
            <a:r>
              <a:rPr lang="en-US" sz="2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SILVA, B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L. M. O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lúdico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sala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vacina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promoção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experiências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positivas.2021.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Disponível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sym typeface="Open Sans"/>
                <a:hlinkClick r:id="rId2" action="ppaction://hlinkfile"/>
              </a:rPr>
              <a:t>file:///C:/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sym typeface="Open Sans"/>
                <a:hlinkClick r:id="rId2" action="ppaction://hlinkfile"/>
              </a:rPr>
              <a:t>Users/SAUDE/Downloads/O%20l%C3%BAdico%20na%20sala%20de%20vacina_promo%C3%A7%C3%A3o%20de%20experi%C3%AAncias%20positivas%20na%20assist%C3%AAncia%20ao%20p%C3%BAblico%20infantil.pdf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sym typeface="Open Sans"/>
              </a:rPr>
              <a:t>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Acesso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em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: 04 out. 2025.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Trabalho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disponível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 no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Repositório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 digital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Biblioteca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Setorial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 Campus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Arapiraca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0"/>
                <a:sym typeface="Open Sans"/>
              </a:rPr>
              <a:t>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26" name="TextBox 56"/>
          <p:cNvSpPr txBox="1"/>
          <p:nvPr/>
        </p:nvSpPr>
        <p:spPr>
          <a:xfrm>
            <a:off x="1044278" y="7624322"/>
            <a:ext cx="21282835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Laiane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Micaely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Araújo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Leite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Maria Clara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Melo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Souza, Talita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Tenório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Britto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Costa,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Djannyra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Claudia Vieira de Souza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533</Words>
  <Application>Microsoft Office PowerPoint</Application>
  <PresentationFormat>Personalizar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SAUDE</cp:lastModifiedBy>
  <cp:revision>22</cp:revision>
  <dcterms:created xsi:type="dcterms:W3CDTF">2025-09-30T13:28:19Z</dcterms:created>
  <dcterms:modified xsi:type="dcterms:W3CDTF">2025-11-03T14:27:49Z</dcterms:modified>
</cp:coreProperties>
</file>