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-1878" y="-7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116286" y="1123384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260302" y="12529990"/>
            <a:ext cx="9361040" cy="5616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endParaRPr lang="en-US" sz="28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Promover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 cuidado integral à saúde animal e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prevenção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zoonoses no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município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Pesqueira-PE,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fortalecendo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vigilância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Saúde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Única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por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meio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um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serviço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público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veterinário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acessível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integrado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gestão municipal.  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116286" y="1137786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692350" y="4393085"/>
            <a:ext cx="19946216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UBS PET de Pesqueira-PE: </a:t>
            </a: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Serviço</a:t>
            </a: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Municipal de Saúde Animal </a:t>
            </a: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para</a:t>
            </a: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Prevenção</a:t>
            </a: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de Zoonoses e </a:t>
            </a: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Promoção</a:t>
            </a: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da Saúde </a:t>
            </a: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Única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2484438" y="6841357"/>
            <a:ext cx="18506056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Mark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Hadrien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Silva Cordeiro¹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Glawcy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Regynna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A. R. da S. Barros²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Jaqueline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Cordeiro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Lopes³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Renata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Anne Oliveira Galindo</a:t>
            </a:r>
            <a:r>
              <a:rPr lang="en-US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Jean Marcel Vieira de Almeida</a:t>
            </a:r>
            <a:r>
              <a:rPr lang="en-US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5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Marcelo de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Pádua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L. dos S. R. Carneiro</a:t>
            </a:r>
            <a:r>
              <a:rPr lang="en-US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6</a:t>
            </a:r>
            <a:endParaRPr lang="en-US" sz="2800" b="1" baseline="300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972270" y="8425533"/>
            <a:ext cx="21782257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Saúde (SMS), Pesqueira,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²Secretaria Municipal de Saúde (SMS), Pesqueira,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 ³Secretaria Municipal de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Saúde(SMS), Pesqueira,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Municipal de Saúde (SMS), Pesqueira, Pernambuco. </a:t>
            </a:r>
            <a:r>
              <a:rPr lang="en-US" sz="24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5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Municipal de Saúde (SMS), Pesqueira, Pernambuco. </a:t>
            </a:r>
            <a:r>
              <a:rPr lang="en-US" sz="24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6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Municipal de Saúde (SMS), Pesqueira, Pernambuco. 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correspondente: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mark_hadrien@hotmail.com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857866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9874805"/>
            <a:ext cx="9649072" cy="7027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UBS PET de Pesqueira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é um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serviço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municipal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vinculado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à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Vigilância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em Saúde 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funcionando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segunda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sexta-feira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agosto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2024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conta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com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médico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veterinário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três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vezes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por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semana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5486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Atua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forma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integrada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com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Meio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Ambiente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em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campanhas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educativas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mutirões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vacinação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ações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controle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populacional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iniciativa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prevenção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zoonoses, 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vínculo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com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comunidade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conceito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Saúde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Única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no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território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972270" y="1872267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044278" y="2642753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7723677"/>
            <a:ext cx="9649072" cy="7027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experiência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mostrou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que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serviços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municipais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saúde animal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fortalecem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vigilância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previnem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zoonoses de forma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efetiva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sustentável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Entre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desafios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identificados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estão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necessidade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ampliar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equipe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técnica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garantir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suporte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laboratorial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investir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em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educação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permanente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sucesso da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iniciativa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reforça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importância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articulação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intersetorial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da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continuidade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institucional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ações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1044278" y="2657154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21542" y="1123384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2457981"/>
            <a:ext cx="9433047" cy="7027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•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Ampliar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acesso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serviços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veterinários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básicos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preventivos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</a:t>
            </a:r>
          </a:p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•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Garantir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vacinação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antirrábica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testes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rápidos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leishmaniose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</a:t>
            </a:r>
          </a:p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•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Realizar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ações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educativas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intersetoriais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com 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meio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ambiente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</a:t>
            </a:r>
          </a:p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•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Integrar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práticas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clínicas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laboratoriais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educativas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sob 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enfoque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Saúde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Única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21542" y="11305853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565558" y="1857866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9874805"/>
            <a:ext cx="9649072" cy="5616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endParaRPr lang="en-US" sz="28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•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Aumento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cobertura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vacinal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antirrábica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no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município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</a:t>
            </a:r>
          </a:p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•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Expansão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diagnóstico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precoce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leishmaniose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</a:t>
            </a:r>
          </a:p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•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Maior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integração entre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vigilância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atenção à saúde;</a:t>
            </a:r>
          </a:p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• Qualificação das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informações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epidemiológicas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</a:t>
            </a:r>
          </a:p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•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Reconhecimento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UBS PET como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referência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em Saúde 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Única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vigilância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zoonoses.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565558" y="1865066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93550" y="26427533"/>
            <a:ext cx="979308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6" y="27723677"/>
            <a:ext cx="9880861" cy="5616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UBS PET de Pesqueira-PE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consolidou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-se como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serviço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essencial na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Saúde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Única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5486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Recomenda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-se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fortalecer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equipe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técnica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ampliar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capacidade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diagnóstica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manter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parcerias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intersetoriais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assegurando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infraestrutura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insumos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adequados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sustentabilidade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ações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vigilância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cuidado integral à saúde animal.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93550" y="26499541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428654" y="33556325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4852469"/>
            <a:ext cx="9433048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Saúde.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Política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Nacional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Vigilância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em Saúde. Brasília: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Saúde, 2018.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Saúde. </a:t>
            </a:r>
            <a:r>
              <a:rPr lang="en-US" sz="2400" dirty="0" err="1" smtClean="0"/>
              <a:t>Guia</a:t>
            </a:r>
            <a:r>
              <a:rPr lang="en-US" sz="2400" dirty="0" smtClean="0"/>
              <a:t> de </a:t>
            </a:r>
            <a:r>
              <a:rPr lang="en-US" sz="2400" dirty="0" err="1" smtClean="0"/>
              <a:t>vigilância</a:t>
            </a:r>
            <a:r>
              <a:rPr lang="en-US" sz="2400" dirty="0" smtClean="0"/>
              <a:t> em saúde. 5. ed. Brasília: </a:t>
            </a:r>
            <a:r>
              <a:rPr lang="en-US" sz="2400" dirty="0" err="1" smtClean="0"/>
              <a:t>Ministério</a:t>
            </a:r>
            <a:r>
              <a:rPr lang="en-US" sz="2400" dirty="0" smtClean="0"/>
              <a:t> da Saúde, 2022</a:t>
            </a:r>
            <a:r>
              <a:rPr lang="en-US" sz="2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 smtClean="0"/>
              <a:t>FIOCRUZ. Saúde </a:t>
            </a:r>
            <a:r>
              <a:rPr lang="en-US" sz="2400" dirty="0" err="1" smtClean="0"/>
              <a:t>Única</a:t>
            </a:r>
            <a:r>
              <a:rPr lang="en-US" sz="2400" dirty="0" smtClean="0"/>
              <a:t> e </a:t>
            </a:r>
            <a:r>
              <a:rPr lang="en-US" sz="2400" dirty="0" err="1" smtClean="0"/>
              <a:t>vigilância</a:t>
            </a:r>
            <a:r>
              <a:rPr lang="en-US" sz="2400" dirty="0" smtClean="0"/>
              <a:t> </a:t>
            </a:r>
            <a:r>
              <a:rPr lang="en-US" sz="2400" dirty="0" err="1" smtClean="0"/>
              <a:t>integrada</a:t>
            </a:r>
            <a:r>
              <a:rPr lang="en-US" sz="2400" dirty="0" smtClean="0"/>
              <a:t>. Rio de Janeiro: </a:t>
            </a:r>
            <a:r>
              <a:rPr lang="en-US" sz="2400" dirty="0" err="1" smtClean="0"/>
              <a:t>Fiocruz</a:t>
            </a:r>
            <a:r>
              <a:rPr lang="en-US" sz="2400" dirty="0" smtClean="0"/>
              <a:t>, 2023.</a:t>
            </a:r>
            <a:endParaRPr lang="pt-BR" sz="2400" dirty="0" smtClean="0"/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637566" y="34852470"/>
            <a:ext cx="9721080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 smtClean="0"/>
              <a:t>PAHO/WHO. One Health Approach in the Americas. Washington, D.C.: </a:t>
            </a:r>
            <a:r>
              <a:rPr lang="en-US" sz="2400" dirty="0" err="1" smtClean="0"/>
              <a:t>Organização</a:t>
            </a:r>
            <a:r>
              <a:rPr lang="en-US" sz="2400" dirty="0" smtClean="0"/>
              <a:t> Pan-Americana da Saúde, 2023.</a:t>
            </a:r>
            <a:endParaRPr lang="pt-BR" sz="2400" dirty="0" smtClean="0"/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 smtClean="0"/>
              <a:t>WHO. One Health Joint Plan of Action (2022–2026). Geneva: World Health Organization, 2022.</a:t>
            </a:r>
            <a:endParaRPr lang="pt-BR" sz="2400" dirty="0" smtClean="0"/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570</Words>
  <Application>Microsoft Office PowerPoint</Application>
  <PresentationFormat>Personalizar</PresentationFormat>
  <Paragraphs>36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Leaodonorte</cp:lastModifiedBy>
  <cp:revision>28</cp:revision>
  <dcterms:created xsi:type="dcterms:W3CDTF">2025-09-30T13:28:19Z</dcterms:created>
  <dcterms:modified xsi:type="dcterms:W3CDTF">2025-11-04T15:19:46Z</dcterms:modified>
</cp:coreProperties>
</file>