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Lst>
  <p:sldSz cx="23402925" cy="40325675"/>
  <p:notesSz cx="6858000" cy="9144000"/>
  <p:defaultTextStyle>
    <a:defPPr>
      <a:defRPr lang="pt-BR"/>
    </a:defPPr>
    <a:lvl1pPr marL="0" algn="l" defTabSz="3641725" rtl="0" eaLnBrk="1" latinLnBrk="0" hangingPunct="1">
      <a:defRPr sz="7200" kern="1200">
        <a:solidFill>
          <a:schemeClr val="tx1"/>
        </a:solidFill>
        <a:latin typeface="+mn-lt"/>
        <a:ea typeface="+mn-ea"/>
        <a:cs typeface="+mn-cs"/>
      </a:defRPr>
    </a:lvl1pPr>
    <a:lvl2pPr marL="1820545" algn="l" defTabSz="3641725" rtl="0" eaLnBrk="1" latinLnBrk="0" hangingPunct="1">
      <a:defRPr sz="7200" kern="1200">
        <a:solidFill>
          <a:schemeClr val="tx1"/>
        </a:solidFill>
        <a:latin typeface="+mn-lt"/>
        <a:ea typeface="+mn-ea"/>
        <a:cs typeface="+mn-cs"/>
      </a:defRPr>
    </a:lvl2pPr>
    <a:lvl3pPr marL="3641725" algn="l" defTabSz="3641725" rtl="0" eaLnBrk="1" latinLnBrk="0" hangingPunct="1">
      <a:defRPr sz="7200" kern="1200">
        <a:solidFill>
          <a:schemeClr val="tx1"/>
        </a:solidFill>
        <a:latin typeface="+mn-lt"/>
        <a:ea typeface="+mn-ea"/>
        <a:cs typeface="+mn-cs"/>
      </a:defRPr>
    </a:lvl3pPr>
    <a:lvl4pPr marL="5462270" algn="l" defTabSz="3641725" rtl="0" eaLnBrk="1" latinLnBrk="0" hangingPunct="1">
      <a:defRPr sz="7200" kern="1200">
        <a:solidFill>
          <a:schemeClr val="tx1"/>
        </a:solidFill>
        <a:latin typeface="+mn-lt"/>
        <a:ea typeface="+mn-ea"/>
        <a:cs typeface="+mn-cs"/>
      </a:defRPr>
    </a:lvl4pPr>
    <a:lvl5pPr marL="7283450" algn="l" defTabSz="3641725" rtl="0" eaLnBrk="1" latinLnBrk="0" hangingPunct="1">
      <a:defRPr sz="7200" kern="1200">
        <a:solidFill>
          <a:schemeClr val="tx1"/>
        </a:solidFill>
        <a:latin typeface="+mn-lt"/>
        <a:ea typeface="+mn-ea"/>
        <a:cs typeface="+mn-cs"/>
      </a:defRPr>
    </a:lvl5pPr>
    <a:lvl6pPr marL="9103995" algn="l" defTabSz="3641725" rtl="0" eaLnBrk="1" latinLnBrk="0" hangingPunct="1">
      <a:defRPr sz="7200" kern="1200">
        <a:solidFill>
          <a:schemeClr val="tx1"/>
        </a:solidFill>
        <a:latin typeface="+mn-lt"/>
        <a:ea typeface="+mn-ea"/>
        <a:cs typeface="+mn-cs"/>
      </a:defRPr>
    </a:lvl6pPr>
    <a:lvl7pPr marL="10924540" algn="l" defTabSz="3641725" rtl="0" eaLnBrk="1" latinLnBrk="0" hangingPunct="1">
      <a:defRPr sz="7200" kern="1200">
        <a:solidFill>
          <a:schemeClr val="tx1"/>
        </a:solidFill>
        <a:latin typeface="+mn-lt"/>
        <a:ea typeface="+mn-ea"/>
        <a:cs typeface="+mn-cs"/>
      </a:defRPr>
    </a:lvl7pPr>
    <a:lvl8pPr marL="12745720" algn="l" defTabSz="3641725" rtl="0" eaLnBrk="1" latinLnBrk="0" hangingPunct="1">
      <a:defRPr sz="7200" kern="1200">
        <a:solidFill>
          <a:schemeClr val="tx1"/>
        </a:solidFill>
        <a:latin typeface="+mn-lt"/>
        <a:ea typeface="+mn-ea"/>
        <a:cs typeface="+mn-cs"/>
      </a:defRPr>
    </a:lvl8pPr>
    <a:lvl9pPr marL="14566265" algn="l" defTabSz="3641725" rtl="0" eaLnBrk="1" latinLnBrk="0" hangingPunct="1">
      <a:defRPr sz="7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726" userDrawn="1">
          <p15:clr>
            <a:srgbClr val="A4A3A4"/>
          </p15:clr>
        </p15:guide>
        <p15:guide id="2" pos="742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9CD"/>
    <a:srgbClr val="3E40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howGuides="1">
      <p:cViewPr varScale="1">
        <p:scale>
          <a:sx n="21" d="100"/>
          <a:sy n="21" d="100"/>
        </p:scale>
        <p:origin x="3848" y="192"/>
      </p:cViewPr>
      <p:guideLst>
        <p:guide orient="horz" pos="12726"/>
        <p:guide pos="742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6" Type="http://schemas.openxmlformats.org/officeDocument/2006/relationships/tableStyles" Target="tableStyles.xml"/><Relationship Id="rId5" Type="http://schemas.openxmlformats.org/officeDocument/2006/relationships/viewProps" Target="viewProps.xml"/><Relationship Id="rId4" Type="http://schemas.openxmlformats.org/officeDocument/2006/relationships/presProps" Target="presProps.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1755220" y="12527099"/>
            <a:ext cx="19892486" cy="8643883"/>
          </a:xfrm>
        </p:spPr>
        <p:txBody>
          <a:bodyPr/>
          <a:lstStyle/>
          <a:p>
            <a:r>
              <a:rPr lang="pt-BR"/>
              <a:t>Clique para editar o estilo do título mestre</a:t>
            </a:r>
            <a:endParaRPr lang="pt-BR"/>
          </a:p>
        </p:txBody>
      </p:sp>
      <p:sp>
        <p:nvSpPr>
          <p:cNvPr id="3" name="Subtítulo 2"/>
          <p:cNvSpPr>
            <a:spLocks noGrp="1"/>
          </p:cNvSpPr>
          <p:nvPr>
            <p:ph type="subTitle" idx="1" hasCustomPrompt="1"/>
          </p:nvPr>
        </p:nvSpPr>
        <p:spPr>
          <a:xfrm>
            <a:off x="3510439" y="22851216"/>
            <a:ext cx="16382048" cy="10305450"/>
          </a:xfrm>
        </p:spPr>
        <p:txBody>
          <a:bodyPr/>
          <a:lstStyle>
            <a:lvl1pPr marL="0" indent="0" algn="ctr">
              <a:buNone/>
              <a:defRPr>
                <a:solidFill>
                  <a:schemeClr val="tx1">
                    <a:tint val="75000"/>
                  </a:schemeClr>
                </a:solidFill>
              </a:defRPr>
            </a:lvl1pPr>
            <a:lvl2pPr marL="1820545" indent="0" algn="ctr">
              <a:buNone/>
              <a:defRPr>
                <a:solidFill>
                  <a:schemeClr val="tx1">
                    <a:tint val="75000"/>
                  </a:schemeClr>
                </a:solidFill>
              </a:defRPr>
            </a:lvl2pPr>
            <a:lvl3pPr marL="3641725" indent="0" algn="ctr">
              <a:buNone/>
              <a:defRPr>
                <a:solidFill>
                  <a:schemeClr val="tx1">
                    <a:tint val="75000"/>
                  </a:schemeClr>
                </a:solidFill>
              </a:defRPr>
            </a:lvl3pPr>
            <a:lvl4pPr marL="5462270" indent="0" algn="ctr">
              <a:buNone/>
              <a:defRPr>
                <a:solidFill>
                  <a:schemeClr val="tx1">
                    <a:tint val="75000"/>
                  </a:schemeClr>
                </a:solidFill>
              </a:defRPr>
            </a:lvl4pPr>
            <a:lvl5pPr marL="7283450" indent="0" algn="ctr">
              <a:buNone/>
              <a:defRPr>
                <a:solidFill>
                  <a:schemeClr val="tx1">
                    <a:tint val="75000"/>
                  </a:schemeClr>
                </a:solidFill>
              </a:defRPr>
            </a:lvl5pPr>
            <a:lvl6pPr marL="9103995" indent="0" algn="ctr">
              <a:buNone/>
              <a:defRPr>
                <a:solidFill>
                  <a:schemeClr val="tx1">
                    <a:tint val="75000"/>
                  </a:schemeClr>
                </a:solidFill>
              </a:defRPr>
            </a:lvl6pPr>
            <a:lvl7pPr marL="10924540" indent="0" algn="ctr">
              <a:buNone/>
              <a:defRPr>
                <a:solidFill>
                  <a:schemeClr val="tx1">
                    <a:tint val="75000"/>
                  </a:schemeClr>
                </a:solidFill>
              </a:defRPr>
            </a:lvl7pPr>
            <a:lvl8pPr marL="12745720" indent="0" algn="ctr">
              <a:buNone/>
              <a:defRPr>
                <a:solidFill>
                  <a:schemeClr val="tx1">
                    <a:tint val="75000"/>
                  </a:schemeClr>
                </a:solidFill>
              </a:defRPr>
            </a:lvl8pPr>
            <a:lvl9pPr marL="14566265" indent="0" algn="ctr">
              <a:buNone/>
              <a:defRPr>
                <a:solidFill>
                  <a:schemeClr val="tx1">
                    <a:tint val="75000"/>
                  </a:schemeClr>
                </a:solidFill>
              </a:defRPr>
            </a:lvl9pPr>
          </a:lstStyle>
          <a:p>
            <a:r>
              <a:rPr lang="pt-BR"/>
              <a:t>Clique para editar o estilo do subtítulo mestre</a:t>
            </a:r>
            <a:endParaRPr lang="pt-BR"/>
          </a:p>
        </p:txBody>
      </p:sp>
      <p:sp>
        <p:nvSpPr>
          <p:cNvPr id="4" name="Espaço Reservado para Data 3"/>
          <p:cNvSpPr>
            <a:spLocks noGrp="1"/>
          </p:cNvSpPr>
          <p:nvPr>
            <p:ph type="dt" sz="half" idx="10"/>
          </p:nvPr>
        </p:nvSpPr>
        <p:spPr/>
        <p:txBody>
          <a:bodyPr/>
          <a:lstStyle/>
          <a:p>
            <a:fld id="{E72F750F-035A-4D64-A3BE-CB9F7B801768}" type="datetimeFigureOut">
              <a:rPr lang="pt-BR" smtClean="0"/>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pt-BR"/>
              <a:t>Clique para editar o estilo do título mestre</a:t>
            </a:r>
            <a:endParaRPr lang="pt-BR"/>
          </a:p>
        </p:txBody>
      </p:sp>
      <p:sp>
        <p:nvSpPr>
          <p:cNvPr id="3" name="Espaço Reservado para Texto Vertical 2"/>
          <p:cNvSpPr>
            <a:spLocks noGrp="1"/>
          </p:cNvSpPr>
          <p:nvPr>
            <p:ph type="body" orient="vert" idx="1" hasCustomPrompt="1"/>
          </p:nvPr>
        </p:nvSpPr>
        <p:spPr/>
        <p:txBody>
          <a:bodyPr vert="eaVert"/>
          <a:lstStyle/>
          <a:p>
            <a:pPr lvl="0"/>
            <a:r>
              <a:rPr lang="pt-BR"/>
              <a:t>Clique para editar os estilos do texto mestre</a:t>
            </a:r>
            <a:endParaRPr lang="pt-BR"/>
          </a:p>
          <a:p>
            <a:pPr lvl="1"/>
            <a:r>
              <a:rPr lang="pt-BR"/>
              <a:t>Segundo nível</a:t>
            </a:r>
            <a:endParaRPr lang="pt-BR"/>
          </a:p>
          <a:p>
            <a:pPr lvl="2"/>
            <a:r>
              <a:rPr lang="pt-BR"/>
              <a:t>Terceiro nível</a:t>
            </a:r>
            <a:endParaRPr lang="pt-BR"/>
          </a:p>
          <a:p>
            <a:pPr lvl="3"/>
            <a:r>
              <a:rPr lang="pt-BR"/>
              <a:t>Quarto nível</a:t>
            </a:r>
            <a:endParaRPr lang="pt-BR"/>
          </a:p>
          <a:p>
            <a:pPr lvl="4"/>
            <a:r>
              <a:rPr lang="pt-BR"/>
              <a:t>Quinto nível</a:t>
            </a:r>
            <a:endParaRPr lang="pt-BR"/>
          </a:p>
        </p:txBody>
      </p:sp>
      <p:sp>
        <p:nvSpPr>
          <p:cNvPr id="4" name="Espaço Reservado para Data 3"/>
          <p:cNvSpPr>
            <a:spLocks noGrp="1"/>
          </p:cNvSpPr>
          <p:nvPr>
            <p:ph type="dt" sz="half" idx="10"/>
          </p:nvPr>
        </p:nvSpPr>
        <p:spPr/>
        <p:txBody>
          <a:bodyPr/>
          <a:lstStyle/>
          <a:p>
            <a:fld id="{E72F750F-035A-4D64-A3BE-CB9F7B801768}" type="datetimeFigureOut">
              <a:rPr lang="pt-BR" smtClean="0"/>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hasCustomPrompt="1"/>
          </p:nvPr>
        </p:nvSpPr>
        <p:spPr>
          <a:xfrm>
            <a:off x="16967121" y="1614900"/>
            <a:ext cx="5265658" cy="34407509"/>
          </a:xfrm>
        </p:spPr>
        <p:txBody>
          <a:bodyPr vert="eaVert"/>
          <a:lstStyle/>
          <a:p>
            <a:r>
              <a:rPr lang="pt-BR"/>
              <a:t>Clique para editar o estilo do título mestre</a:t>
            </a:r>
            <a:endParaRPr lang="pt-BR"/>
          </a:p>
        </p:txBody>
      </p:sp>
      <p:sp>
        <p:nvSpPr>
          <p:cNvPr id="3" name="Espaço Reservado para Texto Vertical 2"/>
          <p:cNvSpPr>
            <a:spLocks noGrp="1"/>
          </p:cNvSpPr>
          <p:nvPr>
            <p:ph type="body" orient="vert" idx="1" hasCustomPrompt="1"/>
          </p:nvPr>
        </p:nvSpPr>
        <p:spPr>
          <a:xfrm>
            <a:off x="1170146" y="1614900"/>
            <a:ext cx="15406926" cy="34407509"/>
          </a:xfrm>
        </p:spPr>
        <p:txBody>
          <a:bodyPr vert="eaVert"/>
          <a:lstStyle/>
          <a:p>
            <a:pPr lvl="0"/>
            <a:r>
              <a:rPr lang="pt-BR"/>
              <a:t>Clique para editar os estilos do texto mestre</a:t>
            </a:r>
            <a:endParaRPr lang="pt-BR"/>
          </a:p>
          <a:p>
            <a:pPr lvl="1"/>
            <a:r>
              <a:rPr lang="pt-BR"/>
              <a:t>Segundo nível</a:t>
            </a:r>
            <a:endParaRPr lang="pt-BR"/>
          </a:p>
          <a:p>
            <a:pPr lvl="2"/>
            <a:r>
              <a:rPr lang="pt-BR"/>
              <a:t>Terceiro nível</a:t>
            </a:r>
            <a:endParaRPr lang="pt-BR"/>
          </a:p>
          <a:p>
            <a:pPr lvl="3"/>
            <a:r>
              <a:rPr lang="pt-BR"/>
              <a:t>Quarto nível</a:t>
            </a:r>
            <a:endParaRPr lang="pt-BR"/>
          </a:p>
          <a:p>
            <a:pPr lvl="4"/>
            <a:r>
              <a:rPr lang="pt-BR"/>
              <a:t>Quinto nível</a:t>
            </a:r>
            <a:endParaRPr lang="pt-BR"/>
          </a:p>
        </p:txBody>
      </p:sp>
      <p:sp>
        <p:nvSpPr>
          <p:cNvPr id="4" name="Espaço Reservado para Data 3"/>
          <p:cNvSpPr>
            <a:spLocks noGrp="1"/>
          </p:cNvSpPr>
          <p:nvPr>
            <p:ph type="dt" sz="half" idx="10"/>
          </p:nvPr>
        </p:nvSpPr>
        <p:spPr/>
        <p:txBody>
          <a:bodyPr/>
          <a:lstStyle/>
          <a:p>
            <a:fld id="{E72F750F-035A-4D64-A3BE-CB9F7B801768}" type="datetimeFigureOut">
              <a:rPr lang="pt-BR" smtClean="0"/>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pt-BR"/>
              <a:t>Clique para editar o estilo do título mestre</a:t>
            </a:r>
            <a:endParaRPr lang="pt-BR"/>
          </a:p>
        </p:txBody>
      </p:sp>
      <p:sp>
        <p:nvSpPr>
          <p:cNvPr id="3" name="Espaço Reservado para Conteúdo 2"/>
          <p:cNvSpPr>
            <a:spLocks noGrp="1"/>
          </p:cNvSpPr>
          <p:nvPr>
            <p:ph idx="1" hasCustomPrompt="1"/>
          </p:nvPr>
        </p:nvSpPr>
        <p:spPr/>
        <p:txBody>
          <a:bodyPr/>
          <a:lstStyle/>
          <a:p>
            <a:pPr lvl="0"/>
            <a:r>
              <a:rPr lang="pt-BR"/>
              <a:t>Clique para editar os estilos do texto mestre</a:t>
            </a:r>
            <a:endParaRPr lang="pt-BR"/>
          </a:p>
          <a:p>
            <a:pPr lvl="1"/>
            <a:r>
              <a:rPr lang="pt-BR"/>
              <a:t>Segundo nível</a:t>
            </a:r>
            <a:endParaRPr lang="pt-BR"/>
          </a:p>
          <a:p>
            <a:pPr lvl="2"/>
            <a:r>
              <a:rPr lang="pt-BR"/>
              <a:t>Terceiro nível</a:t>
            </a:r>
            <a:endParaRPr lang="pt-BR"/>
          </a:p>
          <a:p>
            <a:pPr lvl="3"/>
            <a:r>
              <a:rPr lang="pt-BR"/>
              <a:t>Quarto nível</a:t>
            </a:r>
            <a:endParaRPr lang="pt-BR"/>
          </a:p>
          <a:p>
            <a:pPr lvl="4"/>
            <a:r>
              <a:rPr lang="pt-BR"/>
              <a:t>Quinto nível</a:t>
            </a:r>
            <a:endParaRPr lang="pt-BR"/>
          </a:p>
        </p:txBody>
      </p:sp>
      <p:sp>
        <p:nvSpPr>
          <p:cNvPr id="4" name="Espaço Reservado para Data 3"/>
          <p:cNvSpPr>
            <a:spLocks noGrp="1"/>
          </p:cNvSpPr>
          <p:nvPr>
            <p:ph type="dt" sz="half" idx="10"/>
          </p:nvPr>
        </p:nvSpPr>
        <p:spPr/>
        <p:txBody>
          <a:bodyPr/>
          <a:lstStyle/>
          <a:p>
            <a:fld id="{E72F750F-035A-4D64-A3BE-CB9F7B801768}" type="datetimeFigureOut">
              <a:rPr lang="pt-BR" smtClean="0"/>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848670" y="25912983"/>
            <a:ext cx="19892486" cy="8009127"/>
          </a:xfrm>
        </p:spPr>
        <p:txBody>
          <a:bodyPr anchor="t"/>
          <a:lstStyle>
            <a:lvl1pPr algn="l">
              <a:defRPr sz="15900" b="1" cap="all"/>
            </a:lvl1pPr>
          </a:lstStyle>
          <a:p>
            <a:r>
              <a:rPr lang="pt-BR"/>
              <a:t>Clique para editar o estilo do título mestre</a:t>
            </a:r>
            <a:endParaRPr lang="pt-BR"/>
          </a:p>
        </p:txBody>
      </p:sp>
      <p:sp>
        <p:nvSpPr>
          <p:cNvPr id="3" name="Espaço Reservado para Texto 2"/>
          <p:cNvSpPr>
            <a:spLocks noGrp="1"/>
          </p:cNvSpPr>
          <p:nvPr>
            <p:ph type="body" idx="1" hasCustomPrompt="1"/>
          </p:nvPr>
        </p:nvSpPr>
        <p:spPr>
          <a:xfrm>
            <a:off x="1848670" y="17091745"/>
            <a:ext cx="19892486" cy="8821238"/>
          </a:xfrm>
        </p:spPr>
        <p:txBody>
          <a:bodyPr anchor="b"/>
          <a:lstStyle>
            <a:lvl1pPr marL="0" indent="0">
              <a:buNone/>
              <a:defRPr sz="8000">
                <a:solidFill>
                  <a:schemeClr val="tx1">
                    <a:tint val="75000"/>
                  </a:schemeClr>
                </a:solidFill>
              </a:defRPr>
            </a:lvl1pPr>
            <a:lvl2pPr marL="1820545" indent="0">
              <a:buNone/>
              <a:defRPr sz="7200">
                <a:solidFill>
                  <a:schemeClr val="tx1">
                    <a:tint val="75000"/>
                  </a:schemeClr>
                </a:solidFill>
              </a:defRPr>
            </a:lvl2pPr>
            <a:lvl3pPr marL="3641725" indent="0">
              <a:buNone/>
              <a:defRPr sz="6400">
                <a:solidFill>
                  <a:schemeClr val="tx1">
                    <a:tint val="75000"/>
                  </a:schemeClr>
                </a:solidFill>
              </a:defRPr>
            </a:lvl3pPr>
            <a:lvl4pPr marL="5462270" indent="0">
              <a:buNone/>
              <a:defRPr sz="5600">
                <a:solidFill>
                  <a:schemeClr val="tx1">
                    <a:tint val="75000"/>
                  </a:schemeClr>
                </a:solidFill>
              </a:defRPr>
            </a:lvl4pPr>
            <a:lvl5pPr marL="7283450" indent="0">
              <a:buNone/>
              <a:defRPr sz="5600">
                <a:solidFill>
                  <a:schemeClr val="tx1">
                    <a:tint val="75000"/>
                  </a:schemeClr>
                </a:solidFill>
              </a:defRPr>
            </a:lvl5pPr>
            <a:lvl6pPr marL="9103995" indent="0">
              <a:buNone/>
              <a:defRPr sz="5600">
                <a:solidFill>
                  <a:schemeClr val="tx1">
                    <a:tint val="75000"/>
                  </a:schemeClr>
                </a:solidFill>
              </a:defRPr>
            </a:lvl6pPr>
            <a:lvl7pPr marL="10924540" indent="0">
              <a:buNone/>
              <a:defRPr sz="5600">
                <a:solidFill>
                  <a:schemeClr val="tx1">
                    <a:tint val="75000"/>
                  </a:schemeClr>
                </a:solidFill>
              </a:defRPr>
            </a:lvl7pPr>
            <a:lvl8pPr marL="12745720" indent="0">
              <a:buNone/>
              <a:defRPr sz="5600">
                <a:solidFill>
                  <a:schemeClr val="tx1">
                    <a:tint val="75000"/>
                  </a:schemeClr>
                </a:solidFill>
              </a:defRPr>
            </a:lvl8pPr>
            <a:lvl9pPr marL="14566265" indent="0">
              <a:buNone/>
              <a:defRPr sz="5600">
                <a:solidFill>
                  <a:schemeClr val="tx1">
                    <a:tint val="75000"/>
                  </a:schemeClr>
                </a:solidFill>
              </a:defRPr>
            </a:lvl9pPr>
          </a:lstStyle>
          <a:p>
            <a:pPr lvl="0"/>
            <a:r>
              <a:rPr lang="pt-BR"/>
              <a:t>Clique para editar os estilos do texto mestre</a:t>
            </a:r>
            <a:endParaRPr lang="pt-BR"/>
          </a:p>
        </p:txBody>
      </p:sp>
      <p:sp>
        <p:nvSpPr>
          <p:cNvPr id="4" name="Espaço Reservado para Data 3"/>
          <p:cNvSpPr>
            <a:spLocks noGrp="1"/>
          </p:cNvSpPr>
          <p:nvPr>
            <p:ph type="dt" sz="half" idx="10"/>
          </p:nvPr>
        </p:nvSpPr>
        <p:spPr/>
        <p:txBody>
          <a:bodyPr/>
          <a:lstStyle/>
          <a:p>
            <a:fld id="{E72F750F-035A-4D64-A3BE-CB9F7B801768}" type="datetimeFigureOut">
              <a:rPr lang="pt-BR" smtClean="0"/>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06DC2B4-8465-4818-BCBB-389C51CB716D}" type="slidenum">
              <a:rPr lang="pt-BR" smtClean="0"/>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pt-BR"/>
              <a:t>Clique para editar o estilo do título mestre</a:t>
            </a:r>
            <a:endParaRPr lang="pt-BR"/>
          </a:p>
        </p:txBody>
      </p:sp>
      <p:sp>
        <p:nvSpPr>
          <p:cNvPr id="3" name="Espaço Reservado para Conteúdo 2"/>
          <p:cNvSpPr>
            <a:spLocks noGrp="1"/>
          </p:cNvSpPr>
          <p:nvPr>
            <p:ph sz="half" idx="1" hasCustomPrompt="1"/>
          </p:nvPr>
        </p:nvSpPr>
        <p:spPr>
          <a:xfrm>
            <a:off x="1170146" y="9409327"/>
            <a:ext cx="10336292" cy="26613082"/>
          </a:xfrm>
        </p:spPr>
        <p:txBody>
          <a:bodyPr/>
          <a:lstStyle>
            <a:lvl1pPr>
              <a:defRPr sz="11200"/>
            </a:lvl1pPr>
            <a:lvl2pPr>
              <a:defRPr sz="9600"/>
            </a:lvl2pPr>
            <a:lvl3pPr>
              <a:defRPr sz="8000"/>
            </a:lvl3pPr>
            <a:lvl4pPr>
              <a:defRPr sz="7200"/>
            </a:lvl4pPr>
            <a:lvl5pPr>
              <a:defRPr sz="7200"/>
            </a:lvl5pPr>
            <a:lvl6pPr>
              <a:defRPr sz="7200"/>
            </a:lvl6pPr>
            <a:lvl7pPr>
              <a:defRPr sz="7200"/>
            </a:lvl7pPr>
            <a:lvl8pPr>
              <a:defRPr sz="7200"/>
            </a:lvl8pPr>
            <a:lvl9pPr>
              <a:defRPr sz="7200"/>
            </a:lvl9pPr>
          </a:lstStyle>
          <a:p>
            <a:pPr lvl="0"/>
            <a:r>
              <a:rPr lang="pt-BR"/>
              <a:t>Clique para editar os estilos do texto mestre</a:t>
            </a:r>
            <a:endParaRPr lang="pt-BR"/>
          </a:p>
          <a:p>
            <a:pPr lvl="1"/>
            <a:r>
              <a:rPr lang="pt-BR"/>
              <a:t>Segundo nível</a:t>
            </a:r>
            <a:endParaRPr lang="pt-BR"/>
          </a:p>
          <a:p>
            <a:pPr lvl="2"/>
            <a:r>
              <a:rPr lang="pt-BR"/>
              <a:t>Terceiro nível</a:t>
            </a:r>
            <a:endParaRPr lang="pt-BR"/>
          </a:p>
          <a:p>
            <a:pPr lvl="3"/>
            <a:r>
              <a:rPr lang="pt-BR"/>
              <a:t>Quarto nível</a:t>
            </a:r>
            <a:endParaRPr lang="pt-BR"/>
          </a:p>
          <a:p>
            <a:pPr lvl="4"/>
            <a:r>
              <a:rPr lang="pt-BR"/>
              <a:t>Quinto nível</a:t>
            </a:r>
            <a:endParaRPr lang="pt-BR"/>
          </a:p>
        </p:txBody>
      </p:sp>
      <p:sp>
        <p:nvSpPr>
          <p:cNvPr id="4" name="Espaço Reservado para Conteúdo 3"/>
          <p:cNvSpPr>
            <a:spLocks noGrp="1"/>
          </p:cNvSpPr>
          <p:nvPr>
            <p:ph sz="half" idx="2" hasCustomPrompt="1"/>
          </p:nvPr>
        </p:nvSpPr>
        <p:spPr>
          <a:xfrm>
            <a:off x="11896487" y="9409327"/>
            <a:ext cx="10336292" cy="26613082"/>
          </a:xfrm>
        </p:spPr>
        <p:txBody>
          <a:bodyPr/>
          <a:lstStyle>
            <a:lvl1pPr>
              <a:defRPr sz="11200"/>
            </a:lvl1pPr>
            <a:lvl2pPr>
              <a:defRPr sz="9600"/>
            </a:lvl2pPr>
            <a:lvl3pPr>
              <a:defRPr sz="8000"/>
            </a:lvl3pPr>
            <a:lvl4pPr>
              <a:defRPr sz="7200"/>
            </a:lvl4pPr>
            <a:lvl5pPr>
              <a:defRPr sz="7200"/>
            </a:lvl5pPr>
            <a:lvl6pPr>
              <a:defRPr sz="7200"/>
            </a:lvl6pPr>
            <a:lvl7pPr>
              <a:defRPr sz="7200"/>
            </a:lvl7pPr>
            <a:lvl8pPr>
              <a:defRPr sz="7200"/>
            </a:lvl8pPr>
            <a:lvl9pPr>
              <a:defRPr sz="7200"/>
            </a:lvl9pPr>
          </a:lstStyle>
          <a:p>
            <a:pPr lvl="0"/>
            <a:r>
              <a:rPr lang="pt-BR"/>
              <a:t>Clique para editar os estilos do texto mestre</a:t>
            </a:r>
            <a:endParaRPr lang="pt-BR"/>
          </a:p>
          <a:p>
            <a:pPr lvl="1"/>
            <a:r>
              <a:rPr lang="pt-BR"/>
              <a:t>Segundo nível</a:t>
            </a:r>
            <a:endParaRPr lang="pt-BR"/>
          </a:p>
          <a:p>
            <a:pPr lvl="2"/>
            <a:r>
              <a:rPr lang="pt-BR"/>
              <a:t>Terceiro nível</a:t>
            </a:r>
            <a:endParaRPr lang="pt-BR"/>
          </a:p>
          <a:p>
            <a:pPr lvl="3"/>
            <a:r>
              <a:rPr lang="pt-BR"/>
              <a:t>Quarto nível</a:t>
            </a:r>
            <a:endParaRPr lang="pt-BR"/>
          </a:p>
          <a:p>
            <a:pPr lvl="4"/>
            <a:r>
              <a:rPr lang="pt-BR"/>
              <a:t>Quinto nível</a:t>
            </a:r>
            <a:endParaRPr lang="pt-BR"/>
          </a:p>
        </p:txBody>
      </p:sp>
      <p:sp>
        <p:nvSpPr>
          <p:cNvPr id="5" name="Espaço Reservado para Data 4"/>
          <p:cNvSpPr>
            <a:spLocks noGrp="1"/>
          </p:cNvSpPr>
          <p:nvPr>
            <p:ph type="dt" sz="half" idx="10"/>
          </p:nvPr>
        </p:nvSpPr>
        <p:spPr/>
        <p:txBody>
          <a:bodyPr/>
          <a:lstStyle/>
          <a:p>
            <a:fld id="{E72F750F-035A-4D64-A3BE-CB9F7B801768}" type="datetimeFigureOut">
              <a:rPr lang="pt-BR" smtClean="0"/>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6DC2B4-8465-4818-BCBB-389C51CB716D}" type="slidenum">
              <a:rPr lang="pt-BR" smtClean="0"/>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lvl1pPr>
              <a:defRPr/>
            </a:lvl1pPr>
          </a:lstStyle>
          <a:p>
            <a:r>
              <a:rPr lang="pt-BR"/>
              <a:t>Clique para editar o estilo do título mestre</a:t>
            </a:r>
            <a:endParaRPr lang="pt-BR"/>
          </a:p>
        </p:txBody>
      </p:sp>
      <p:sp>
        <p:nvSpPr>
          <p:cNvPr id="3" name="Espaço Reservado para Texto 2"/>
          <p:cNvSpPr>
            <a:spLocks noGrp="1"/>
          </p:cNvSpPr>
          <p:nvPr>
            <p:ph type="body" idx="1" hasCustomPrompt="1"/>
          </p:nvPr>
        </p:nvSpPr>
        <p:spPr>
          <a:xfrm>
            <a:off x="1170146" y="9026606"/>
            <a:ext cx="10340356" cy="3761860"/>
          </a:xfrm>
        </p:spPr>
        <p:txBody>
          <a:bodyPr anchor="b"/>
          <a:lstStyle>
            <a:lvl1pPr marL="0" indent="0">
              <a:buNone/>
              <a:defRPr sz="9600" b="1"/>
            </a:lvl1pPr>
            <a:lvl2pPr marL="1820545" indent="0">
              <a:buNone/>
              <a:defRPr sz="8000" b="1"/>
            </a:lvl2pPr>
            <a:lvl3pPr marL="3641725" indent="0">
              <a:buNone/>
              <a:defRPr sz="7200" b="1"/>
            </a:lvl3pPr>
            <a:lvl4pPr marL="5462270" indent="0">
              <a:buNone/>
              <a:defRPr sz="6400" b="1"/>
            </a:lvl4pPr>
            <a:lvl5pPr marL="7283450" indent="0">
              <a:buNone/>
              <a:defRPr sz="6400" b="1"/>
            </a:lvl5pPr>
            <a:lvl6pPr marL="9103995" indent="0">
              <a:buNone/>
              <a:defRPr sz="6400" b="1"/>
            </a:lvl6pPr>
            <a:lvl7pPr marL="10924540" indent="0">
              <a:buNone/>
              <a:defRPr sz="6400" b="1"/>
            </a:lvl7pPr>
            <a:lvl8pPr marL="12745720" indent="0">
              <a:buNone/>
              <a:defRPr sz="6400" b="1"/>
            </a:lvl8pPr>
            <a:lvl9pPr marL="14566265" indent="0">
              <a:buNone/>
              <a:defRPr sz="6400" b="1"/>
            </a:lvl9pPr>
          </a:lstStyle>
          <a:p>
            <a:pPr lvl="0"/>
            <a:r>
              <a:rPr lang="pt-BR"/>
              <a:t>Clique para editar os estilos do texto mestre</a:t>
            </a:r>
            <a:endParaRPr lang="pt-BR"/>
          </a:p>
        </p:txBody>
      </p:sp>
      <p:sp>
        <p:nvSpPr>
          <p:cNvPr id="4" name="Espaço Reservado para Conteúdo 3"/>
          <p:cNvSpPr>
            <a:spLocks noGrp="1"/>
          </p:cNvSpPr>
          <p:nvPr>
            <p:ph sz="half" idx="2" hasCustomPrompt="1"/>
          </p:nvPr>
        </p:nvSpPr>
        <p:spPr>
          <a:xfrm>
            <a:off x="1170146" y="12788467"/>
            <a:ext cx="10340356" cy="23233939"/>
          </a:xfrm>
        </p:spPr>
        <p:txBody>
          <a:bodyPr/>
          <a:lstStyle>
            <a:lvl1pPr>
              <a:defRPr sz="9600"/>
            </a:lvl1pPr>
            <a:lvl2pPr>
              <a:defRPr sz="8000"/>
            </a:lvl2pPr>
            <a:lvl3pPr>
              <a:defRPr sz="7200"/>
            </a:lvl3pPr>
            <a:lvl4pPr>
              <a:defRPr sz="6400"/>
            </a:lvl4pPr>
            <a:lvl5pPr>
              <a:defRPr sz="6400"/>
            </a:lvl5pPr>
            <a:lvl6pPr>
              <a:defRPr sz="6400"/>
            </a:lvl6pPr>
            <a:lvl7pPr>
              <a:defRPr sz="6400"/>
            </a:lvl7pPr>
            <a:lvl8pPr>
              <a:defRPr sz="6400"/>
            </a:lvl8pPr>
            <a:lvl9pPr>
              <a:defRPr sz="6400"/>
            </a:lvl9pPr>
          </a:lstStyle>
          <a:p>
            <a:pPr lvl="0"/>
            <a:r>
              <a:rPr lang="pt-BR"/>
              <a:t>Clique para editar os estilos do texto mestre</a:t>
            </a:r>
            <a:endParaRPr lang="pt-BR"/>
          </a:p>
          <a:p>
            <a:pPr lvl="1"/>
            <a:r>
              <a:rPr lang="pt-BR"/>
              <a:t>Segundo nível</a:t>
            </a:r>
            <a:endParaRPr lang="pt-BR"/>
          </a:p>
          <a:p>
            <a:pPr lvl="2"/>
            <a:r>
              <a:rPr lang="pt-BR"/>
              <a:t>Terceiro nível</a:t>
            </a:r>
            <a:endParaRPr lang="pt-BR"/>
          </a:p>
          <a:p>
            <a:pPr lvl="3"/>
            <a:r>
              <a:rPr lang="pt-BR"/>
              <a:t>Quarto nível</a:t>
            </a:r>
            <a:endParaRPr lang="pt-BR"/>
          </a:p>
          <a:p>
            <a:pPr lvl="4"/>
            <a:r>
              <a:rPr lang="pt-BR"/>
              <a:t>Quinto nível</a:t>
            </a:r>
            <a:endParaRPr lang="pt-BR"/>
          </a:p>
        </p:txBody>
      </p:sp>
      <p:sp>
        <p:nvSpPr>
          <p:cNvPr id="5" name="Espaço Reservado para Texto 4"/>
          <p:cNvSpPr>
            <a:spLocks noGrp="1"/>
          </p:cNvSpPr>
          <p:nvPr>
            <p:ph type="body" sz="quarter" idx="3" hasCustomPrompt="1"/>
          </p:nvPr>
        </p:nvSpPr>
        <p:spPr>
          <a:xfrm>
            <a:off x="11888362" y="9026606"/>
            <a:ext cx="10344418" cy="3761860"/>
          </a:xfrm>
        </p:spPr>
        <p:txBody>
          <a:bodyPr anchor="b"/>
          <a:lstStyle>
            <a:lvl1pPr marL="0" indent="0">
              <a:buNone/>
              <a:defRPr sz="9600" b="1"/>
            </a:lvl1pPr>
            <a:lvl2pPr marL="1820545" indent="0">
              <a:buNone/>
              <a:defRPr sz="8000" b="1"/>
            </a:lvl2pPr>
            <a:lvl3pPr marL="3641725" indent="0">
              <a:buNone/>
              <a:defRPr sz="7200" b="1"/>
            </a:lvl3pPr>
            <a:lvl4pPr marL="5462270" indent="0">
              <a:buNone/>
              <a:defRPr sz="6400" b="1"/>
            </a:lvl4pPr>
            <a:lvl5pPr marL="7283450" indent="0">
              <a:buNone/>
              <a:defRPr sz="6400" b="1"/>
            </a:lvl5pPr>
            <a:lvl6pPr marL="9103995" indent="0">
              <a:buNone/>
              <a:defRPr sz="6400" b="1"/>
            </a:lvl6pPr>
            <a:lvl7pPr marL="10924540" indent="0">
              <a:buNone/>
              <a:defRPr sz="6400" b="1"/>
            </a:lvl7pPr>
            <a:lvl8pPr marL="12745720" indent="0">
              <a:buNone/>
              <a:defRPr sz="6400" b="1"/>
            </a:lvl8pPr>
            <a:lvl9pPr marL="14566265" indent="0">
              <a:buNone/>
              <a:defRPr sz="6400" b="1"/>
            </a:lvl9pPr>
          </a:lstStyle>
          <a:p>
            <a:pPr lvl="0"/>
            <a:r>
              <a:rPr lang="pt-BR"/>
              <a:t>Clique para editar os estilos do texto mestre</a:t>
            </a:r>
            <a:endParaRPr lang="pt-BR"/>
          </a:p>
        </p:txBody>
      </p:sp>
      <p:sp>
        <p:nvSpPr>
          <p:cNvPr id="6" name="Espaço Reservado para Conteúdo 5"/>
          <p:cNvSpPr>
            <a:spLocks noGrp="1"/>
          </p:cNvSpPr>
          <p:nvPr>
            <p:ph sz="quarter" idx="4" hasCustomPrompt="1"/>
          </p:nvPr>
        </p:nvSpPr>
        <p:spPr>
          <a:xfrm>
            <a:off x="11888362" y="12788467"/>
            <a:ext cx="10344418" cy="23233939"/>
          </a:xfrm>
        </p:spPr>
        <p:txBody>
          <a:bodyPr/>
          <a:lstStyle>
            <a:lvl1pPr>
              <a:defRPr sz="9600"/>
            </a:lvl1pPr>
            <a:lvl2pPr>
              <a:defRPr sz="8000"/>
            </a:lvl2pPr>
            <a:lvl3pPr>
              <a:defRPr sz="7200"/>
            </a:lvl3pPr>
            <a:lvl4pPr>
              <a:defRPr sz="6400"/>
            </a:lvl4pPr>
            <a:lvl5pPr>
              <a:defRPr sz="6400"/>
            </a:lvl5pPr>
            <a:lvl6pPr>
              <a:defRPr sz="6400"/>
            </a:lvl6pPr>
            <a:lvl7pPr>
              <a:defRPr sz="6400"/>
            </a:lvl7pPr>
            <a:lvl8pPr>
              <a:defRPr sz="6400"/>
            </a:lvl8pPr>
            <a:lvl9pPr>
              <a:defRPr sz="6400"/>
            </a:lvl9pPr>
          </a:lstStyle>
          <a:p>
            <a:pPr lvl="0"/>
            <a:r>
              <a:rPr lang="pt-BR"/>
              <a:t>Clique para editar os estilos do texto mestre</a:t>
            </a:r>
            <a:endParaRPr lang="pt-BR"/>
          </a:p>
          <a:p>
            <a:pPr lvl="1"/>
            <a:r>
              <a:rPr lang="pt-BR"/>
              <a:t>Segundo nível</a:t>
            </a:r>
            <a:endParaRPr lang="pt-BR"/>
          </a:p>
          <a:p>
            <a:pPr lvl="2"/>
            <a:r>
              <a:rPr lang="pt-BR"/>
              <a:t>Terceiro nível</a:t>
            </a:r>
            <a:endParaRPr lang="pt-BR"/>
          </a:p>
          <a:p>
            <a:pPr lvl="3"/>
            <a:r>
              <a:rPr lang="pt-BR"/>
              <a:t>Quarto nível</a:t>
            </a:r>
            <a:endParaRPr lang="pt-BR"/>
          </a:p>
          <a:p>
            <a:pPr lvl="4"/>
            <a:r>
              <a:rPr lang="pt-BR"/>
              <a:t>Quinto nível</a:t>
            </a:r>
            <a:endParaRPr lang="pt-BR"/>
          </a:p>
        </p:txBody>
      </p:sp>
      <p:sp>
        <p:nvSpPr>
          <p:cNvPr id="7" name="Espaço Reservado para Data 6"/>
          <p:cNvSpPr>
            <a:spLocks noGrp="1"/>
          </p:cNvSpPr>
          <p:nvPr>
            <p:ph type="dt" sz="half" idx="10"/>
          </p:nvPr>
        </p:nvSpPr>
        <p:spPr/>
        <p:txBody>
          <a:bodyPr/>
          <a:lstStyle/>
          <a:p>
            <a:fld id="{E72F750F-035A-4D64-A3BE-CB9F7B801768}" type="datetimeFigureOut">
              <a:rPr lang="pt-BR" smtClean="0"/>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406DC2B4-8465-4818-BCBB-389C51CB716D}" type="slidenum">
              <a:rPr lang="pt-BR" smtClean="0"/>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pt-BR"/>
              <a:t>Clique para editar o estilo do título mestre</a:t>
            </a:r>
            <a:endParaRPr lang="pt-BR"/>
          </a:p>
        </p:txBody>
      </p:sp>
      <p:sp>
        <p:nvSpPr>
          <p:cNvPr id="3" name="Espaço Reservado para Data 2"/>
          <p:cNvSpPr>
            <a:spLocks noGrp="1"/>
          </p:cNvSpPr>
          <p:nvPr>
            <p:ph type="dt" sz="half" idx="10"/>
          </p:nvPr>
        </p:nvSpPr>
        <p:spPr/>
        <p:txBody>
          <a:bodyPr/>
          <a:lstStyle/>
          <a:p>
            <a:fld id="{E72F750F-035A-4D64-A3BE-CB9F7B801768}" type="datetimeFigureOut">
              <a:rPr lang="pt-BR" smtClean="0"/>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406DC2B4-8465-4818-BCBB-389C51CB716D}" type="slidenum">
              <a:rPr lang="pt-BR" smtClean="0"/>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E72F750F-035A-4D64-A3BE-CB9F7B801768}" type="datetimeFigureOut">
              <a:rPr lang="pt-BR" smtClean="0"/>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406DC2B4-8465-4818-BCBB-389C51CB716D}" type="slidenum">
              <a:rPr lang="pt-BR" smtClean="0"/>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170148" y="1605559"/>
            <a:ext cx="7699401" cy="6832962"/>
          </a:xfrm>
        </p:spPr>
        <p:txBody>
          <a:bodyPr anchor="b"/>
          <a:lstStyle>
            <a:lvl1pPr algn="l">
              <a:defRPr sz="8000" b="1"/>
            </a:lvl1pPr>
          </a:lstStyle>
          <a:p>
            <a:r>
              <a:rPr lang="pt-BR"/>
              <a:t>Clique para editar o estilo do título mestre</a:t>
            </a:r>
            <a:endParaRPr lang="pt-BR"/>
          </a:p>
        </p:txBody>
      </p:sp>
      <p:sp>
        <p:nvSpPr>
          <p:cNvPr id="3" name="Espaço Reservado para Conteúdo 2"/>
          <p:cNvSpPr>
            <a:spLocks noGrp="1"/>
          </p:cNvSpPr>
          <p:nvPr>
            <p:ph idx="1" hasCustomPrompt="1"/>
          </p:nvPr>
        </p:nvSpPr>
        <p:spPr>
          <a:xfrm>
            <a:off x="9149894" y="1605562"/>
            <a:ext cx="13082885" cy="34416846"/>
          </a:xfrm>
        </p:spPr>
        <p:txBody>
          <a:bodyPr/>
          <a:lstStyle>
            <a:lvl1pPr>
              <a:defRPr sz="12700"/>
            </a:lvl1pPr>
            <a:lvl2pPr>
              <a:defRPr sz="11200"/>
            </a:lvl2pPr>
            <a:lvl3pPr>
              <a:defRPr sz="9600"/>
            </a:lvl3pPr>
            <a:lvl4pPr>
              <a:defRPr sz="8000"/>
            </a:lvl4pPr>
            <a:lvl5pPr>
              <a:defRPr sz="8000"/>
            </a:lvl5pPr>
            <a:lvl6pPr>
              <a:defRPr sz="8000"/>
            </a:lvl6pPr>
            <a:lvl7pPr>
              <a:defRPr sz="8000"/>
            </a:lvl7pPr>
            <a:lvl8pPr>
              <a:defRPr sz="8000"/>
            </a:lvl8pPr>
            <a:lvl9pPr>
              <a:defRPr sz="8000"/>
            </a:lvl9pPr>
          </a:lstStyle>
          <a:p>
            <a:pPr lvl="0"/>
            <a:r>
              <a:rPr lang="pt-BR"/>
              <a:t>Clique para editar os estilos do texto mestre</a:t>
            </a:r>
            <a:endParaRPr lang="pt-BR"/>
          </a:p>
          <a:p>
            <a:pPr lvl="1"/>
            <a:r>
              <a:rPr lang="pt-BR"/>
              <a:t>Segundo nível</a:t>
            </a:r>
            <a:endParaRPr lang="pt-BR"/>
          </a:p>
          <a:p>
            <a:pPr lvl="2"/>
            <a:r>
              <a:rPr lang="pt-BR"/>
              <a:t>Terceiro nível</a:t>
            </a:r>
            <a:endParaRPr lang="pt-BR"/>
          </a:p>
          <a:p>
            <a:pPr lvl="3"/>
            <a:r>
              <a:rPr lang="pt-BR"/>
              <a:t>Quarto nível</a:t>
            </a:r>
            <a:endParaRPr lang="pt-BR"/>
          </a:p>
          <a:p>
            <a:pPr lvl="4"/>
            <a:r>
              <a:rPr lang="pt-BR"/>
              <a:t>Quinto nível</a:t>
            </a:r>
            <a:endParaRPr lang="pt-BR"/>
          </a:p>
        </p:txBody>
      </p:sp>
      <p:sp>
        <p:nvSpPr>
          <p:cNvPr id="4" name="Espaço Reservado para Texto 3"/>
          <p:cNvSpPr>
            <a:spLocks noGrp="1"/>
          </p:cNvSpPr>
          <p:nvPr>
            <p:ph type="body" sz="half" idx="2" hasCustomPrompt="1"/>
          </p:nvPr>
        </p:nvSpPr>
        <p:spPr>
          <a:xfrm>
            <a:off x="1170148" y="8438524"/>
            <a:ext cx="7699401" cy="27583885"/>
          </a:xfrm>
        </p:spPr>
        <p:txBody>
          <a:bodyPr/>
          <a:lstStyle>
            <a:lvl1pPr marL="0" indent="0">
              <a:buNone/>
              <a:defRPr sz="5600"/>
            </a:lvl1pPr>
            <a:lvl2pPr marL="1820545" indent="0">
              <a:buNone/>
              <a:defRPr sz="4800"/>
            </a:lvl2pPr>
            <a:lvl3pPr marL="3641725" indent="0">
              <a:buNone/>
              <a:defRPr sz="4000"/>
            </a:lvl3pPr>
            <a:lvl4pPr marL="5462270" indent="0">
              <a:buNone/>
              <a:defRPr sz="3600"/>
            </a:lvl4pPr>
            <a:lvl5pPr marL="7283450" indent="0">
              <a:buNone/>
              <a:defRPr sz="3600"/>
            </a:lvl5pPr>
            <a:lvl6pPr marL="9103995" indent="0">
              <a:buNone/>
              <a:defRPr sz="3600"/>
            </a:lvl6pPr>
            <a:lvl7pPr marL="10924540" indent="0">
              <a:buNone/>
              <a:defRPr sz="3600"/>
            </a:lvl7pPr>
            <a:lvl8pPr marL="12745720" indent="0">
              <a:buNone/>
              <a:defRPr sz="3600"/>
            </a:lvl8pPr>
            <a:lvl9pPr marL="14566265" indent="0">
              <a:buNone/>
              <a:defRPr sz="3600"/>
            </a:lvl9pPr>
          </a:lstStyle>
          <a:p>
            <a:pPr lvl="0"/>
            <a:r>
              <a:rPr lang="pt-BR"/>
              <a:t>Clique para editar os estilos do texto mestre</a:t>
            </a:r>
            <a:endParaRPr lang="pt-BR"/>
          </a:p>
        </p:txBody>
      </p:sp>
      <p:sp>
        <p:nvSpPr>
          <p:cNvPr id="5" name="Espaço Reservado para Data 4"/>
          <p:cNvSpPr>
            <a:spLocks noGrp="1"/>
          </p:cNvSpPr>
          <p:nvPr>
            <p:ph type="dt" sz="half" idx="10"/>
          </p:nvPr>
        </p:nvSpPr>
        <p:spPr/>
        <p:txBody>
          <a:bodyPr/>
          <a:lstStyle/>
          <a:p>
            <a:fld id="{E72F750F-035A-4D64-A3BE-CB9F7B801768}" type="datetimeFigureOut">
              <a:rPr lang="pt-BR" smtClean="0"/>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6DC2B4-8465-4818-BCBB-389C51CB716D}" type="slidenum">
              <a:rPr lang="pt-BR" smtClean="0"/>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4587137" y="28227972"/>
            <a:ext cx="14041755" cy="3332472"/>
          </a:xfrm>
        </p:spPr>
        <p:txBody>
          <a:bodyPr anchor="b"/>
          <a:lstStyle>
            <a:lvl1pPr algn="l">
              <a:defRPr sz="8000" b="1"/>
            </a:lvl1pPr>
          </a:lstStyle>
          <a:p>
            <a:r>
              <a:rPr lang="pt-BR"/>
              <a:t>Clique para editar o estilo do título mestre</a:t>
            </a:r>
            <a:endParaRPr lang="pt-BR"/>
          </a:p>
        </p:txBody>
      </p:sp>
      <p:sp>
        <p:nvSpPr>
          <p:cNvPr id="3" name="Espaço Reservado para Imagem 2"/>
          <p:cNvSpPr>
            <a:spLocks noGrp="1"/>
          </p:cNvSpPr>
          <p:nvPr>
            <p:ph type="pic" idx="1"/>
          </p:nvPr>
        </p:nvSpPr>
        <p:spPr>
          <a:xfrm>
            <a:off x="4587137" y="3603174"/>
            <a:ext cx="14041755" cy="24195405"/>
          </a:xfrm>
        </p:spPr>
        <p:txBody>
          <a:bodyPr/>
          <a:lstStyle>
            <a:lvl1pPr marL="0" indent="0">
              <a:buNone/>
              <a:defRPr sz="12700"/>
            </a:lvl1pPr>
            <a:lvl2pPr marL="1820545" indent="0">
              <a:buNone/>
              <a:defRPr sz="11200"/>
            </a:lvl2pPr>
            <a:lvl3pPr marL="3641725" indent="0">
              <a:buNone/>
              <a:defRPr sz="9600"/>
            </a:lvl3pPr>
            <a:lvl4pPr marL="5462270" indent="0">
              <a:buNone/>
              <a:defRPr sz="8000"/>
            </a:lvl4pPr>
            <a:lvl5pPr marL="7283450" indent="0">
              <a:buNone/>
              <a:defRPr sz="8000"/>
            </a:lvl5pPr>
            <a:lvl6pPr marL="9103995" indent="0">
              <a:buNone/>
              <a:defRPr sz="8000"/>
            </a:lvl6pPr>
            <a:lvl7pPr marL="10924540" indent="0">
              <a:buNone/>
              <a:defRPr sz="8000"/>
            </a:lvl7pPr>
            <a:lvl8pPr marL="12745720" indent="0">
              <a:buNone/>
              <a:defRPr sz="8000"/>
            </a:lvl8pPr>
            <a:lvl9pPr marL="14566265" indent="0">
              <a:buNone/>
              <a:defRPr sz="8000"/>
            </a:lvl9pPr>
          </a:lstStyle>
          <a:p>
            <a:endParaRPr lang="pt-BR"/>
          </a:p>
        </p:txBody>
      </p:sp>
      <p:sp>
        <p:nvSpPr>
          <p:cNvPr id="4" name="Espaço Reservado para Texto 3"/>
          <p:cNvSpPr>
            <a:spLocks noGrp="1"/>
          </p:cNvSpPr>
          <p:nvPr>
            <p:ph type="body" sz="half" idx="2" hasCustomPrompt="1"/>
          </p:nvPr>
        </p:nvSpPr>
        <p:spPr>
          <a:xfrm>
            <a:off x="4587137" y="31560444"/>
            <a:ext cx="14041755" cy="4732663"/>
          </a:xfrm>
        </p:spPr>
        <p:txBody>
          <a:bodyPr/>
          <a:lstStyle>
            <a:lvl1pPr marL="0" indent="0">
              <a:buNone/>
              <a:defRPr sz="5600"/>
            </a:lvl1pPr>
            <a:lvl2pPr marL="1820545" indent="0">
              <a:buNone/>
              <a:defRPr sz="4800"/>
            </a:lvl2pPr>
            <a:lvl3pPr marL="3641725" indent="0">
              <a:buNone/>
              <a:defRPr sz="4000"/>
            </a:lvl3pPr>
            <a:lvl4pPr marL="5462270" indent="0">
              <a:buNone/>
              <a:defRPr sz="3600"/>
            </a:lvl4pPr>
            <a:lvl5pPr marL="7283450" indent="0">
              <a:buNone/>
              <a:defRPr sz="3600"/>
            </a:lvl5pPr>
            <a:lvl6pPr marL="9103995" indent="0">
              <a:buNone/>
              <a:defRPr sz="3600"/>
            </a:lvl6pPr>
            <a:lvl7pPr marL="10924540" indent="0">
              <a:buNone/>
              <a:defRPr sz="3600"/>
            </a:lvl7pPr>
            <a:lvl8pPr marL="12745720" indent="0">
              <a:buNone/>
              <a:defRPr sz="3600"/>
            </a:lvl8pPr>
            <a:lvl9pPr marL="14566265" indent="0">
              <a:buNone/>
              <a:defRPr sz="3600"/>
            </a:lvl9pPr>
          </a:lstStyle>
          <a:p>
            <a:pPr lvl="0"/>
            <a:r>
              <a:rPr lang="pt-BR"/>
              <a:t>Clique para editar os estilos do texto mestre</a:t>
            </a:r>
            <a:endParaRPr lang="pt-BR"/>
          </a:p>
        </p:txBody>
      </p:sp>
      <p:sp>
        <p:nvSpPr>
          <p:cNvPr id="5" name="Espaço Reservado para Data 4"/>
          <p:cNvSpPr>
            <a:spLocks noGrp="1"/>
          </p:cNvSpPr>
          <p:nvPr>
            <p:ph type="dt" sz="half" idx="10"/>
          </p:nvPr>
        </p:nvSpPr>
        <p:spPr/>
        <p:txBody>
          <a:bodyPr/>
          <a:lstStyle/>
          <a:p>
            <a:fld id="{E72F750F-035A-4D64-A3BE-CB9F7B801768}" type="datetimeFigureOut">
              <a:rPr lang="pt-BR" smtClean="0"/>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06DC2B4-8465-4818-BCBB-389C51CB716D}" type="slidenum">
              <a:rPr lang="pt-BR" smtClean="0"/>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1170146" y="1614897"/>
            <a:ext cx="21062633" cy="6720946"/>
          </a:xfrm>
          <a:prstGeom prst="rect">
            <a:avLst/>
          </a:prstGeom>
        </p:spPr>
        <p:txBody>
          <a:bodyPr vert="horz" lIns="364160" tIns="182080" rIns="364160" bIns="182080" rtlCol="0" anchor="ctr">
            <a:normAutofit/>
          </a:bodyPr>
          <a:lstStyle/>
          <a:p>
            <a:r>
              <a:rPr lang="pt-BR"/>
              <a:t>Clique para editar o estilo do título mestre</a:t>
            </a:r>
            <a:endParaRPr lang="pt-BR"/>
          </a:p>
        </p:txBody>
      </p:sp>
      <p:sp>
        <p:nvSpPr>
          <p:cNvPr id="3" name="Espaço Reservado para Texto 2"/>
          <p:cNvSpPr>
            <a:spLocks noGrp="1"/>
          </p:cNvSpPr>
          <p:nvPr>
            <p:ph type="body" idx="1"/>
          </p:nvPr>
        </p:nvSpPr>
        <p:spPr>
          <a:xfrm>
            <a:off x="1170146" y="9409327"/>
            <a:ext cx="21062633" cy="26613082"/>
          </a:xfrm>
          <a:prstGeom prst="rect">
            <a:avLst/>
          </a:prstGeom>
        </p:spPr>
        <p:txBody>
          <a:bodyPr vert="horz" lIns="364160" tIns="182080" rIns="364160" bIns="182080" rtlCol="0">
            <a:normAutofit/>
          </a:bodyPr>
          <a:lstStyle/>
          <a:p>
            <a:pPr lvl="0"/>
            <a:r>
              <a:rPr lang="pt-BR"/>
              <a:t>Clique para editar os estilos do texto mestre</a:t>
            </a:r>
            <a:endParaRPr lang="pt-BR"/>
          </a:p>
          <a:p>
            <a:pPr lvl="1"/>
            <a:r>
              <a:rPr lang="pt-BR"/>
              <a:t>Segundo nível</a:t>
            </a:r>
            <a:endParaRPr lang="pt-BR"/>
          </a:p>
          <a:p>
            <a:pPr lvl="2"/>
            <a:r>
              <a:rPr lang="pt-BR"/>
              <a:t>Terceiro nível</a:t>
            </a:r>
            <a:endParaRPr lang="pt-BR"/>
          </a:p>
          <a:p>
            <a:pPr lvl="3"/>
            <a:r>
              <a:rPr lang="pt-BR"/>
              <a:t>Quarto nível</a:t>
            </a:r>
            <a:endParaRPr lang="pt-BR"/>
          </a:p>
          <a:p>
            <a:pPr lvl="4"/>
            <a:r>
              <a:rPr lang="pt-BR"/>
              <a:t>Quinto nível</a:t>
            </a:r>
            <a:endParaRPr lang="pt-BR"/>
          </a:p>
        </p:txBody>
      </p:sp>
      <p:sp>
        <p:nvSpPr>
          <p:cNvPr id="4" name="Espaço Reservado para Data 3"/>
          <p:cNvSpPr>
            <a:spLocks noGrp="1"/>
          </p:cNvSpPr>
          <p:nvPr>
            <p:ph type="dt" sz="half" idx="2"/>
          </p:nvPr>
        </p:nvSpPr>
        <p:spPr>
          <a:xfrm>
            <a:off x="1170146" y="37375929"/>
            <a:ext cx="5460683" cy="2146969"/>
          </a:xfrm>
          <a:prstGeom prst="rect">
            <a:avLst/>
          </a:prstGeom>
        </p:spPr>
        <p:txBody>
          <a:bodyPr vert="horz" lIns="364160" tIns="182080" rIns="364160" bIns="182080" rtlCol="0" anchor="ctr"/>
          <a:lstStyle>
            <a:lvl1pPr algn="l">
              <a:defRPr sz="4800">
                <a:solidFill>
                  <a:schemeClr val="tx1">
                    <a:tint val="75000"/>
                  </a:schemeClr>
                </a:solidFill>
              </a:defRPr>
            </a:lvl1pPr>
          </a:lstStyle>
          <a:p>
            <a:fld id="{E72F750F-035A-4D64-A3BE-CB9F7B801768}" type="datetimeFigureOut">
              <a:rPr lang="pt-BR" smtClean="0"/>
            </a:fld>
            <a:endParaRPr lang="pt-BR"/>
          </a:p>
        </p:txBody>
      </p:sp>
      <p:sp>
        <p:nvSpPr>
          <p:cNvPr id="5" name="Espaço Reservado para Rodapé 4"/>
          <p:cNvSpPr>
            <a:spLocks noGrp="1"/>
          </p:cNvSpPr>
          <p:nvPr>
            <p:ph type="ftr" sz="quarter" idx="3"/>
          </p:nvPr>
        </p:nvSpPr>
        <p:spPr>
          <a:xfrm>
            <a:off x="7996000" y="37375929"/>
            <a:ext cx="7410926" cy="2146969"/>
          </a:xfrm>
          <a:prstGeom prst="rect">
            <a:avLst/>
          </a:prstGeom>
        </p:spPr>
        <p:txBody>
          <a:bodyPr vert="horz" lIns="364160" tIns="182080" rIns="364160" bIns="182080" rtlCol="0" anchor="ctr"/>
          <a:lstStyle>
            <a:lvl1pPr algn="ctr">
              <a:defRPr sz="48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16772096" y="37375929"/>
            <a:ext cx="5460683" cy="2146969"/>
          </a:xfrm>
          <a:prstGeom prst="rect">
            <a:avLst/>
          </a:prstGeom>
        </p:spPr>
        <p:txBody>
          <a:bodyPr vert="horz" lIns="364160" tIns="182080" rIns="364160" bIns="182080" rtlCol="0" anchor="ctr"/>
          <a:lstStyle>
            <a:lvl1pPr algn="r">
              <a:defRPr sz="4800">
                <a:solidFill>
                  <a:schemeClr val="tx1">
                    <a:tint val="75000"/>
                  </a:schemeClr>
                </a:solidFill>
              </a:defRPr>
            </a:lvl1pPr>
          </a:lstStyle>
          <a:p>
            <a:fld id="{406DC2B4-8465-4818-BCBB-389C51CB716D}" type="slidenum">
              <a:rPr lang="pt-BR" smtClean="0"/>
            </a:fld>
            <a:endParaRPr lang="pt-BR"/>
          </a:p>
        </p:txBody>
      </p:sp>
      <p:pic>
        <p:nvPicPr>
          <p:cNvPr id="1026" name="Picture 2" descr="C:\Users\rao656402\Desktop\banner.png"/>
          <p:cNvPicPr>
            <a:picLocks noChangeAspect="1" noChangeArrowheads="1"/>
          </p:cNvPicPr>
          <p:nvPr userDrawn="1"/>
        </p:nvPicPr>
        <p:blipFill>
          <a:blip r:embed="rId12" cstate="print"/>
          <a:stretch>
            <a:fillRect/>
          </a:stretch>
        </p:blipFill>
        <p:spPr bwMode="auto">
          <a:xfrm>
            <a:off x="1641" y="4763"/>
            <a:ext cx="23399643" cy="4031615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641725" rtl="0" eaLnBrk="1" latinLnBrk="0" hangingPunct="1">
        <a:spcBef>
          <a:spcPct val="0"/>
        </a:spcBef>
        <a:buNone/>
        <a:defRPr sz="17500" kern="1200">
          <a:solidFill>
            <a:schemeClr val="tx1"/>
          </a:solidFill>
          <a:latin typeface="+mj-lt"/>
          <a:ea typeface="+mj-ea"/>
          <a:cs typeface="+mj-cs"/>
        </a:defRPr>
      </a:lvl1pPr>
    </p:titleStyle>
    <p:bodyStyle>
      <a:lvl1pPr marL="1365885" indent="-1365885" algn="l" defTabSz="3641725" rtl="0" eaLnBrk="1" latinLnBrk="0" hangingPunct="1">
        <a:spcBef>
          <a:spcPct val="20000"/>
        </a:spcBef>
        <a:buFont typeface="Arial" panose="020B0604020202020204" pitchFamily="34" charset="0"/>
        <a:buChar char="•"/>
        <a:defRPr sz="12700" kern="1200">
          <a:solidFill>
            <a:schemeClr val="tx1"/>
          </a:solidFill>
          <a:latin typeface="+mn-lt"/>
          <a:ea typeface="+mn-ea"/>
          <a:cs typeface="+mn-cs"/>
        </a:defRPr>
      </a:lvl1pPr>
      <a:lvl2pPr marL="2959100" indent="-1137920" algn="l" defTabSz="3641725" rtl="0" eaLnBrk="1" latinLnBrk="0" hangingPunct="1">
        <a:spcBef>
          <a:spcPct val="20000"/>
        </a:spcBef>
        <a:buFont typeface="Arial" panose="020B0604020202020204" pitchFamily="34" charset="0"/>
        <a:buChar char="–"/>
        <a:defRPr sz="11200" kern="1200">
          <a:solidFill>
            <a:schemeClr val="tx1"/>
          </a:solidFill>
          <a:latin typeface="+mn-lt"/>
          <a:ea typeface="+mn-ea"/>
          <a:cs typeface="+mn-cs"/>
        </a:defRPr>
      </a:lvl2pPr>
      <a:lvl3pPr marL="4552315" indent="-910590" algn="l" defTabSz="3641725"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3pPr>
      <a:lvl4pPr marL="6372860" indent="-910590" algn="l" defTabSz="3641725" rtl="0" eaLnBrk="1" latinLnBrk="0" hangingPunct="1">
        <a:spcBef>
          <a:spcPct val="20000"/>
        </a:spcBef>
        <a:buFont typeface="Arial" panose="020B0604020202020204" pitchFamily="34" charset="0"/>
        <a:buChar char="–"/>
        <a:defRPr sz="8000" kern="1200">
          <a:solidFill>
            <a:schemeClr val="tx1"/>
          </a:solidFill>
          <a:latin typeface="+mn-lt"/>
          <a:ea typeface="+mn-ea"/>
          <a:cs typeface="+mn-cs"/>
        </a:defRPr>
      </a:lvl4pPr>
      <a:lvl5pPr marL="8193405" indent="-910590" algn="l" defTabSz="3641725" rtl="0" eaLnBrk="1" latinLnBrk="0" hangingPunct="1">
        <a:spcBef>
          <a:spcPct val="20000"/>
        </a:spcBef>
        <a:buFont typeface="Arial" panose="020B0604020202020204" pitchFamily="34" charset="0"/>
        <a:buChar char="»"/>
        <a:defRPr sz="8000" kern="1200">
          <a:solidFill>
            <a:schemeClr val="tx1"/>
          </a:solidFill>
          <a:latin typeface="+mn-lt"/>
          <a:ea typeface="+mn-ea"/>
          <a:cs typeface="+mn-cs"/>
        </a:defRPr>
      </a:lvl5pPr>
      <a:lvl6pPr marL="10014585" indent="-910590" algn="l" defTabSz="3641725" rtl="0" eaLnBrk="1" latinLnBrk="0" hangingPunct="1">
        <a:spcBef>
          <a:spcPct val="20000"/>
        </a:spcBef>
        <a:buFont typeface="Arial" panose="020B0604020202020204" pitchFamily="34" charset="0"/>
        <a:buChar char="•"/>
        <a:defRPr sz="8000" kern="1200">
          <a:solidFill>
            <a:schemeClr val="tx1"/>
          </a:solidFill>
          <a:latin typeface="+mn-lt"/>
          <a:ea typeface="+mn-ea"/>
          <a:cs typeface="+mn-cs"/>
        </a:defRPr>
      </a:lvl6pPr>
      <a:lvl7pPr marL="11835130" indent="-910590" algn="l" defTabSz="3641725" rtl="0" eaLnBrk="1" latinLnBrk="0" hangingPunct="1">
        <a:spcBef>
          <a:spcPct val="20000"/>
        </a:spcBef>
        <a:buFont typeface="Arial" panose="020B0604020202020204" pitchFamily="34" charset="0"/>
        <a:buChar char="•"/>
        <a:defRPr sz="8000" kern="1200">
          <a:solidFill>
            <a:schemeClr val="tx1"/>
          </a:solidFill>
          <a:latin typeface="+mn-lt"/>
          <a:ea typeface="+mn-ea"/>
          <a:cs typeface="+mn-cs"/>
        </a:defRPr>
      </a:lvl7pPr>
      <a:lvl8pPr marL="13656310" indent="-910590" algn="l" defTabSz="3641725" rtl="0" eaLnBrk="1" latinLnBrk="0" hangingPunct="1">
        <a:spcBef>
          <a:spcPct val="20000"/>
        </a:spcBef>
        <a:buFont typeface="Arial" panose="020B0604020202020204" pitchFamily="34" charset="0"/>
        <a:buChar char="•"/>
        <a:defRPr sz="8000" kern="1200">
          <a:solidFill>
            <a:schemeClr val="tx1"/>
          </a:solidFill>
          <a:latin typeface="+mn-lt"/>
          <a:ea typeface="+mn-ea"/>
          <a:cs typeface="+mn-cs"/>
        </a:defRPr>
      </a:lvl8pPr>
      <a:lvl9pPr marL="15476855" indent="-910590" algn="l" defTabSz="3641725" rtl="0" eaLnBrk="1" latinLnBrk="0" hangingPunct="1">
        <a:spcBef>
          <a:spcPct val="20000"/>
        </a:spcBef>
        <a:buFont typeface="Arial" panose="020B0604020202020204" pitchFamily="34" charset="0"/>
        <a:buChar char="•"/>
        <a:defRPr sz="8000" kern="1200">
          <a:solidFill>
            <a:schemeClr val="tx1"/>
          </a:solidFill>
          <a:latin typeface="+mn-lt"/>
          <a:ea typeface="+mn-ea"/>
          <a:cs typeface="+mn-cs"/>
        </a:defRPr>
      </a:lvl9pPr>
    </p:bodyStyle>
    <p:otherStyle>
      <a:defPPr>
        <a:defRPr lang="pt-BR"/>
      </a:defPPr>
      <a:lvl1pPr marL="0" algn="l" defTabSz="3641725" rtl="0" eaLnBrk="1" latinLnBrk="0" hangingPunct="1">
        <a:defRPr sz="7200" kern="1200">
          <a:solidFill>
            <a:schemeClr val="tx1"/>
          </a:solidFill>
          <a:latin typeface="+mn-lt"/>
          <a:ea typeface="+mn-ea"/>
          <a:cs typeface="+mn-cs"/>
        </a:defRPr>
      </a:lvl1pPr>
      <a:lvl2pPr marL="1820545" algn="l" defTabSz="3641725" rtl="0" eaLnBrk="1" latinLnBrk="0" hangingPunct="1">
        <a:defRPr sz="7200" kern="1200">
          <a:solidFill>
            <a:schemeClr val="tx1"/>
          </a:solidFill>
          <a:latin typeface="+mn-lt"/>
          <a:ea typeface="+mn-ea"/>
          <a:cs typeface="+mn-cs"/>
        </a:defRPr>
      </a:lvl2pPr>
      <a:lvl3pPr marL="3641725" algn="l" defTabSz="3641725" rtl="0" eaLnBrk="1" latinLnBrk="0" hangingPunct="1">
        <a:defRPr sz="7200" kern="1200">
          <a:solidFill>
            <a:schemeClr val="tx1"/>
          </a:solidFill>
          <a:latin typeface="+mn-lt"/>
          <a:ea typeface="+mn-ea"/>
          <a:cs typeface="+mn-cs"/>
        </a:defRPr>
      </a:lvl3pPr>
      <a:lvl4pPr marL="5462270" algn="l" defTabSz="3641725" rtl="0" eaLnBrk="1" latinLnBrk="0" hangingPunct="1">
        <a:defRPr sz="7200" kern="1200">
          <a:solidFill>
            <a:schemeClr val="tx1"/>
          </a:solidFill>
          <a:latin typeface="+mn-lt"/>
          <a:ea typeface="+mn-ea"/>
          <a:cs typeface="+mn-cs"/>
        </a:defRPr>
      </a:lvl4pPr>
      <a:lvl5pPr marL="7283450" algn="l" defTabSz="3641725" rtl="0" eaLnBrk="1" latinLnBrk="0" hangingPunct="1">
        <a:defRPr sz="7200" kern="1200">
          <a:solidFill>
            <a:schemeClr val="tx1"/>
          </a:solidFill>
          <a:latin typeface="+mn-lt"/>
          <a:ea typeface="+mn-ea"/>
          <a:cs typeface="+mn-cs"/>
        </a:defRPr>
      </a:lvl5pPr>
      <a:lvl6pPr marL="9103995" algn="l" defTabSz="3641725" rtl="0" eaLnBrk="1" latinLnBrk="0" hangingPunct="1">
        <a:defRPr sz="7200" kern="1200">
          <a:solidFill>
            <a:schemeClr val="tx1"/>
          </a:solidFill>
          <a:latin typeface="+mn-lt"/>
          <a:ea typeface="+mn-ea"/>
          <a:cs typeface="+mn-cs"/>
        </a:defRPr>
      </a:lvl6pPr>
      <a:lvl7pPr marL="10924540" algn="l" defTabSz="3641725" rtl="0" eaLnBrk="1" latinLnBrk="0" hangingPunct="1">
        <a:defRPr sz="7200" kern="1200">
          <a:solidFill>
            <a:schemeClr val="tx1"/>
          </a:solidFill>
          <a:latin typeface="+mn-lt"/>
          <a:ea typeface="+mn-ea"/>
          <a:cs typeface="+mn-cs"/>
        </a:defRPr>
      </a:lvl7pPr>
      <a:lvl8pPr marL="12745720" algn="l" defTabSz="3641725" rtl="0" eaLnBrk="1" latinLnBrk="0" hangingPunct="1">
        <a:defRPr sz="7200" kern="1200">
          <a:solidFill>
            <a:schemeClr val="tx1"/>
          </a:solidFill>
          <a:latin typeface="+mn-lt"/>
          <a:ea typeface="+mn-ea"/>
          <a:cs typeface="+mn-cs"/>
        </a:defRPr>
      </a:lvl8pPr>
      <a:lvl9pPr marL="14566265" algn="l" defTabSz="3641725" rtl="0" eaLnBrk="1" latinLnBrk="0" hangingPunct="1">
        <a:defRPr sz="7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4"/>
          <p:cNvSpPr/>
          <p:nvPr/>
        </p:nvSpPr>
        <p:spPr>
          <a:xfrm>
            <a:off x="788035" y="17426305"/>
            <a:ext cx="10297160" cy="1050925"/>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5" name="TextBox 16"/>
          <p:cNvSpPr txBox="1"/>
          <p:nvPr/>
        </p:nvSpPr>
        <p:spPr>
          <a:xfrm>
            <a:off x="12060555" y="15410180"/>
            <a:ext cx="10392410" cy="3516630"/>
          </a:xfrm>
          <a:prstGeom prst="rect">
            <a:avLst/>
          </a:prstGeom>
        </p:spPr>
        <p:txBody>
          <a:bodyPr wrap="square" lIns="0" tIns="0" rIns="0" bIns="0" rtlCol="0" anchor="t">
            <a:spAutoFit/>
          </a:bodyPr>
          <a:lstStyle/>
          <a:p>
            <a:pPr algn="just">
              <a:lnSpc>
                <a:spcPts val="5485"/>
              </a:lnSpc>
            </a:pPr>
            <a:r>
              <a:rPr lang="pt-BR" altLang="en-US" sz="2800" dirty="0">
                <a:solidFill>
                  <a:srgbClr val="000000"/>
                </a:solidFill>
                <a:latin typeface="Montserrat" pitchFamily="2" charset="0"/>
                <a:ea typeface="Open Sans"/>
                <a:cs typeface="Open Sans"/>
                <a:sym typeface="Open Sans"/>
              </a:rPr>
              <a:t>Resgatar conhecimentos ancestrais no cuidado; Promover o uso da fitoterapia no manejo de sintomas; Reduzir custos, utilizando opções disponíveis na comunidade ou UBS para tratamento; Preservar a biodversidade local e incentivar seu uso das gerações futuras.</a:t>
            </a:r>
            <a:endParaRPr dirty="0"/>
          </a:p>
        </p:txBody>
      </p:sp>
      <p:sp>
        <p:nvSpPr>
          <p:cNvPr id="6" name="TextBox 17"/>
          <p:cNvSpPr txBox="1"/>
          <p:nvPr/>
        </p:nvSpPr>
        <p:spPr>
          <a:xfrm>
            <a:off x="1188314" y="17470071"/>
            <a:ext cx="9489290" cy="820420"/>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Montserrat" pitchFamily="2" charset="0"/>
                <a:ea typeface="Open Sans"/>
                <a:cs typeface="Open Sans"/>
                <a:sym typeface="Open Sans"/>
              </a:rPr>
              <a:t>OBJETO DA EXPERIÊNCIA</a:t>
            </a:r>
            <a:endParaRPr lang="en-US" sz="4000" dirty="0">
              <a:solidFill>
                <a:srgbClr val="FFFFFF"/>
              </a:solidFill>
              <a:latin typeface="Montserrat" pitchFamily="2" charset="0"/>
              <a:ea typeface="Open Sans"/>
              <a:cs typeface="Open Sans"/>
              <a:sym typeface="Open Sans"/>
            </a:endParaRPr>
          </a:p>
        </p:txBody>
      </p:sp>
      <p:sp>
        <p:nvSpPr>
          <p:cNvPr id="10" name="TextBox 55"/>
          <p:cNvSpPr txBox="1"/>
          <p:nvPr/>
        </p:nvSpPr>
        <p:spPr>
          <a:xfrm>
            <a:off x="890270" y="4392930"/>
            <a:ext cx="21807805" cy="4878070"/>
          </a:xfrm>
          <a:prstGeom prst="rect">
            <a:avLst/>
          </a:prstGeom>
        </p:spPr>
        <p:txBody>
          <a:bodyPr wrap="square" lIns="0" tIns="0" rIns="0" bIns="0" rtlCol="0" anchor="t">
            <a:spAutoFit/>
          </a:bodyPr>
          <a:lstStyle/>
          <a:p>
            <a:pPr algn="ctr">
              <a:lnSpc>
                <a:spcPts val="9510"/>
              </a:lnSpc>
            </a:pPr>
            <a:r>
              <a:rPr lang="en-US" altLang="pt-BR" sz="5400" b="1" dirty="0">
                <a:solidFill>
                  <a:srgbClr val="0089CD"/>
                </a:solidFill>
                <a:latin typeface="Montserrat" pitchFamily="2" charset="0"/>
                <a:ea typeface="League Spartan"/>
                <a:cs typeface="League Spartan"/>
                <a:sym typeface="League Spartan"/>
              </a:rPr>
              <a:t>ANCESTRALIDADE E SUSTENTABILIDADE NO CUIDADO </a:t>
            </a:r>
            <a:r>
              <a:rPr lang="en-US" altLang="en-US" sz="5400" b="1" dirty="0">
                <a:solidFill>
                  <a:srgbClr val="0089CD"/>
                </a:solidFill>
                <a:latin typeface="Montserrat" pitchFamily="2" charset="0"/>
                <a:ea typeface="League Spartan"/>
                <a:cs typeface="League Spartan"/>
                <a:sym typeface="League Spartan"/>
              </a:rPr>
              <a:t>À</a:t>
            </a:r>
            <a:r>
              <a:rPr lang="en-US" altLang="pt-BR" sz="5400" b="1" dirty="0">
                <a:solidFill>
                  <a:srgbClr val="0089CD"/>
                </a:solidFill>
                <a:latin typeface="Montserrat" pitchFamily="2" charset="0"/>
                <a:ea typeface="League Spartan"/>
                <a:cs typeface="League Spartan"/>
                <a:sym typeface="League Spartan"/>
              </a:rPr>
              <a:t> SA</a:t>
            </a:r>
            <a:r>
              <a:rPr lang="en-US" altLang="en-US" sz="5400" b="1" dirty="0">
                <a:solidFill>
                  <a:srgbClr val="0089CD"/>
                </a:solidFill>
                <a:latin typeface="Montserrat" pitchFamily="2" charset="0"/>
                <a:ea typeface="League Spartan"/>
                <a:cs typeface="League Spartan"/>
                <a:sym typeface="League Spartan"/>
              </a:rPr>
              <a:t>Ú</a:t>
            </a:r>
            <a:r>
              <a:rPr lang="en-US" altLang="pt-BR" sz="5400" b="1" dirty="0">
                <a:solidFill>
                  <a:srgbClr val="0089CD"/>
                </a:solidFill>
                <a:latin typeface="Montserrat" pitchFamily="2" charset="0"/>
                <a:ea typeface="League Spartan"/>
                <a:cs typeface="League Spartan"/>
                <a:sym typeface="League Spartan"/>
              </a:rPr>
              <a:t>DE: FITOTERAPIA E PLANTAS MEDICINAIS COM A INTRODU</a:t>
            </a:r>
            <a:r>
              <a:rPr lang="en-US" altLang="en-US" sz="5400" b="1" dirty="0">
                <a:solidFill>
                  <a:srgbClr val="0089CD"/>
                </a:solidFill>
                <a:latin typeface="Montserrat" pitchFamily="2" charset="0"/>
                <a:ea typeface="League Spartan"/>
                <a:cs typeface="League Spartan"/>
                <a:sym typeface="League Spartan"/>
              </a:rPr>
              <a:t>ÇÃ</a:t>
            </a:r>
            <a:r>
              <a:rPr lang="en-US" altLang="pt-BR" sz="5400" b="1" dirty="0">
                <a:solidFill>
                  <a:srgbClr val="0089CD"/>
                </a:solidFill>
                <a:latin typeface="Montserrat" pitchFamily="2" charset="0"/>
                <a:ea typeface="League Spartan"/>
                <a:cs typeface="League Spartan"/>
                <a:sym typeface="League Spartan"/>
              </a:rPr>
              <a:t>O DA FARM</a:t>
            </a:r>
            <a:r>
              <a:rPr lang="en-US" altLang="en-US" sz="5400" b="1" dirty="0">
                <a:solidFill>
                  <a:srgbClr val="0089CD"/>
                </a:solidFill>
                <a:latin typeface="Montserrat" pitchFamily="2" charset="0"/>
                <a:ea typeface="League Spartan"/>
                <a:cs typeface="League Spartan"/>
                <a:sym typeface="League Spartan"/>
              </a:rPr>
              <a:t>Á</a:t>
            </a:r>
            <a:r>
              <a:rPr lang="en-US" altLang="pt-BR" sz="5400" b="1" dirty="0">
                <a:solidFill>
                  <a:srgbClr val="0089CD"/>
                </a:solidFill>
                <a:latin typeface="Montserrat" pitchFamily="2" charset="0"/>
                <a:ea typeface="League Spartan"/>
                <a:cs typeface="League Spartan"/>
                <a:sym typeface="League Spartan"/>
              </a:rPr>
              <a:t>CIA VIVA EM APS DE ZONA RURAL</a:t>
            </a:r>
            <a:endParaRPr lang="en-US" sz="5400" b="1" dirty="0">
              <a:solidFill>
                <a:srgbClr val="0089CD"/>
              </a:solidFill>
              <a:latin typeface="Montserrat" pitchFamily="2" charset="0"/>
              <a:ea typeface="League Spartan"/>
              <a:cs typeface="League Spartan"/>
              <a:sym typeface="League Spartan"/>
            </a:endParaRPr>
          </a:p>
        </p:txBody>
      </p:sp>
      <p:sp>
        <p:nvSpPr>
          <p:cNvPr id="11" name="TextBox 56"/>
          <p:cNvSpPr txBox="1"/>
          <p:nvPr/>
        </p:nvSpPr>
        <p:spPr>
          <a:xfrm>
            <a:off x="890270" y="9537065"/>
            <a:ext cx="21487765" cy="2110105"/>
          </a:xfrm>
          <a:prstGeom prst="rect">
            <a:avLst/>
          </a:prstGeom>
        </p:spPr>
        <p:txBody>
          <a:bodyPr wrap="square" lIns="0" tIns="0" rIns="0" bIns="0" rtlCol="0" anchor="t">
            <a:spAutoFit/>
          </a:bodyPr>
          <a:lstStyle/>
          <a:p>
            <a:pPr algn="ctr">
              <a:lnSpc>
                <a:spcPts val="5485"/>
              </a:lnSpc>
              <a:spcBef>
                <a:spcPct val="0"/>
              </a:spcBef>
            </a:pPr>
            <a:r>
              <a:rPr lang="en-US" sz="2700" b="1" dirty="0">
                <a:solidFill>
                  <a:srgbClr val="000000"/>
                </a:solidFill>
                <a:latin typeface="Montserrat" pitchFamily="2" charset="0"/>
                <a:ea typeface="Open Sans"/>
                <a:cs typeface="Open Sans"/>
                <a:sym typeface="Open Sans"/>
              </a:rPr>
              <a:t> </a:t>
            </a:r>
            <a:r>
              <a:rPr lang="pt-BR" altLang="en-US" sz="2700" b="1" dirty="0">
                <a:solidFill>
                  <a:srgbClr val="000000"/>
                </a:solidFill>
                <a:latin typeface="Montserrat" pitchFamily="2" charset="0"/>
                <a:ea typeface="Open Sans"/>
                <a:cs typeface="Open Sans"/>
                <a:sym typeface="Open Sans"/>
              </a:rPr>
              <a:t>Raianny Mirelly do Nascimento Aquino</a:t>
            </a:r>
            <a:r>
              <a:rPr lang="en-US" sz="2700" b="1" dirty="0">
                <a:solidFill>
                  <a:srgbClr val="000000"/>
                </a:solidFill>
                <a:latin typeface="Montserrat" pitchFamily="2" charset="0"/>
                <a:ea typeface="Open Sans"/>
                <a:cs typeface="Open Sans"/>
                <a:sym typeface="Open Sans"/>
              </a:rPr>
              <a:t>¹*, </a:t>
            </a:r>
            <a:r>
              <a:rPr lang="pt-BR" altLang="en-US" sz="2700" b="1" dirty="0">
                <a:solidFill>
                  <a:srgbClr val="000000"/>
                </a:solidFill>
                <a:latin typeface="Montserrat" pitchFamily="2" charset="0"/>
                <a:ea typeface="Open Sans"/>
                <a:cs typeface="Open Sans"/>
                <a:sym typeface="Open Sans"/>
              </a:rPr>
              <a:t>Paulo Ricardo de Farias Carvalho</a:t>
            </a:r>
            <a:r>
              <a:rPr lang="en-US" sz="2700" b="1" dirty="0">
                <a:solidFill>
                  <a:srgbClr val="000000"/>
                </a:solidFill>
                <a:latin typeface="Montserrat" pitchFamily="2" charset="0"/>
                <a:ea typeface="Open Sans"/>
                <a:cs typeface="Open Sans"/>
                <a:sym typeface="Open Sans"/>
              </a:rPr>
              <a:t>², </a:t>
            </a:r>
            <a:r>
              <a:rPr lang="pt-BR" altLang="en-US" sz="2700" b="1" dirty="0">
                <a:solidFill>
                  <a:srgbClr val="000000"/>
                </a:solidFill>
                <a:latin typeface="Montserrat" pitchFamily="2" charset="0"/>
                <a:ea typeface="Open Sans"/>
                <a:cs typeface="Open Sans"/>
                <a:sym typeface="Open Sans"/>
              </a:rPr>
              <a:t>Maria Juliana Mendonça da Silva</a:t>
            </a:r>
            <a:r>
              <a:rPr lang="en-US" sz="2700" b="1" dirty="0">
                <a:solidFill>
                  <a:srgbClr val="000000"/>
                </a:solidFill>
                <a:latin typeface="Montserrat" pitchFamily="2" charset="0"/>
                <a:ea typeface="Open Sans"/>
                <a:cs typeface="Open Sans"/>
                <a:sym typeface="Open Sans"/>
              </a:rPr>
              <a:t>¹, </a:t>
            </a:r>
            <a:r>
              <a:rPr lang="pt-BR" altLang="en-US" sz="2700" b="1" dirty="0">
                <a:solidFill>
                  <a:srgbClr val="000000"/>
                </a:solidFill>
                <a:latin typeface="Montserrat" pitchFamily="2" charset="0"/>
                <a:ea typeface="Open Sans"/>
                <a:cs typeface="Open Sans"/>
                <a:sym typeface="Open Sans"/>
              </a:rPr>
              <a:t>Karina Raquel Barreto Barbosa</a:t>
            </a:r>
            <a:r>
              <a:rPr lang="en-US" sz="2700" b="1" dirty="0">
                <a:solidFill>
                  <a:srgbClr val="000000"/>
                </a:solidFill>
                <a:latin typeface="Montserrat" pitchFamily="2" charset="0"/>
                <a:ea typeface="Open Sans"/>
                <a:cs typeface="Open Sans"/>
                <a:sym typeface="Open Sans"/>
              </a:rPr>
              <a:t>¹, </a:t>
            </a:r>
            <a:r>
              <a:rPr lang="pt-BR" altLang="en-US" sz="2700" b="1" dirty="0">
                <a:solidFill>
                  <a:srgbClr val="000000"/>
                </a:solidFill>
                <a:latin typeface="Montserrat" pitchFamily="2" charset="0"/>
                <a:ea typeface="Open Sans"/>
                <a:cs typeface="Open Sans"/>
                <a:sym typeface="Open Sans"/>
              </a:rPr>
              <a:t>Charlyanne de Sousa Cabral</a:t>
            </a:r>
            <a:r>
              <a:rPr lang="en-US" sz="2700" b="1" dirty="0">
                <a:solidFill>
                  <a:srgbClr val="000000"/>
                </a:solidFill>
                <a:latin typeface="Montserrat" pitchFamily="2" charset="0"/>
                <a:ea typeface="Open Sans"/>
                <a:cs typeface="Open Sans"/>
                <a:sym typeface="Open Sans"/>
              </a:rPr>
              <a:t>¹</a:t>
            </a:r>
            <a:r>
              <a:rPr lang="pt-BR" altLang="en-US" sz="2700" b="1" dirty="0">
                <a:solidFill>
                  <a:srgbClr val="000000"/>
                </a:solidFill>
                <a:latin typeface="Montserrat" pitchFamily="2" charset="0"/>
                <a:ea typeface="Open Sans"/>
                <a:cs typeface="Open Sans"/>
                <a:sym typeface="Open Sans"/>
              </a:rPr>
              <a:t>, Witoria Karoliny Lima dos Santos</a:t>
            </a:r>
            <a:r>
              <a:rPr lang="en-US" sz="2700" b="1" dirty="0">
                <a:solidFill>
                  <a:srgbClr val="000000"/>
                </a:solidFill>
                <a:latin typeface="Montserrat" pitchFamily="2" charset="0"/>
                <a:ea typeface="Open Sans"/>
                <a:cs typeface="Open Sans"/>
                <a:sym typeface="Open Sans"/>
              </a:rPr>
              <a:t>¹</a:t>
            </a:r>
            <a:r>
              <a:rPr lang="pt-BR" altLang="en-US" sz="2700" b="1" dirty="0">
                <a:solidFill>
                  <a:srgbClr val="000000"/>
                </a:solidFill>
                <a:latin typeface="Montserrat" pitchFamily="2" charset="0"/>
                <a:ea typeface="Open Sans"/>
                <a:cs typeface="Open Sans"/>
                <a:sym typeface="Open Sans"/>
              </a:rPr>
              <a:t>, Wellida de Andrade Lopes</a:t>
            </a:r>
            <a:r>
              <a:rPr lang="en-US" sz="2700" b="1" dirty="0">
                <a:solidFill>
                  <a:srgbClr val="000000"/>
                </a:solidFill>
                <a:latin typeface="Montserrat" pitchFamily="2" charset="0"/>
                <a:ea typeface="Open Sans"/>
                <a:cs typeface="Open Sans"/>
                <a:sym typeface="Open Sans"/>
              </a:rPr>
              <a:t>¹</a:t>
            </a:r>
            <a:r>
              <a:rPr lang="pt-BR" altLang="en-US" sz="2700" b="1" dirty="0">
                <a:solidFill>
                  <a:srgbClr val="000000"/>
                </a:solidFill>
                <a:latin typeface="Montserrat" pitchFamily="2" charset="0"/>
                <a:ea typeface="Open Sans"/>
                <a:cs typeface="Open Sans"/>
                <a:sym typeface="Open Sans"/>
              </a:rPr>
              <a:t>, Fátima Franceliane Barbosa de Sousa</a:t>
            </a:r>
            <a:r>
              <a:rPr lang="en-US" sz="2700" b="1" dirty="0">
                <a:solidFill>
                  <a:srgbClr val="000000"/>
                </a:solidFill>
                <a:latin typeface="Montserrat" pitchFamily="2" charset="0"/>
                <a:ea typeface="Open Sans"/>
                <a:cs typeface="Open Sans"/>
                <a:sym typeface="Open Sans"/>
              </a:rPr>
              <a:t>¹</a:t>
            </a:r>
            <a:r>
              <a:rPr lang="pt-BR" altLang="en-US" sz="2700" b="1" dirty="0">
                <a:solidFill>
                  <a:srgbClr val="000000"/>
                </a:solidFill>
                <a:latin typeface="Montserrat" pitchFamily="2" charset="0"/>
                <a:ea typeface="Open Sans"/>
                <a:cs typeface="Open Sans"/>
                <a:sym typeface="Open Sans"/>
              </a:rPr>
              <a:t>, Thaísa Mirelle Teixeira de Lucena</a:t>
            </a:r>
            <a:r>
              <a:rPr lang="en-US" sz="2700" b="1" dirty="0">
                <a:solidFill>
                  <a:srgbClr val="000000"/>
                </a:solidFill>
                <a:latin typeface="Montserrat" pitchFamily="2" charset="0"/>
                <a:ea typeface="Open Sans"/>
                <a:cs typeface="Open Sans"/>
                <a:sym typeface="Open Sans"/>
              </a:rPr>
              <a:t>¹</a:t>
            </a:r>
            <a:r>
              <a:rPr lang="pt-BR" altLang="en-US" sz="2700" b="1" dirty="0">
                <a:solidFill>
                  <a:srgbClr val="000000"/>
                </a:solidFill>
                <a:latin typeface="Montserrat" pitchFamily="2" charset="0"/>
                <a:ea typeface="Open Sans"/>
                <a:cs typeface="Open Sans"/>
                <a:sym typeface="Open Sans"/>
              </a:rPr>
              <a:t>, Luana Flávia Nascimento Silva</a:t>
            </a:r>
            <a:r>
              <a:rPr lang="en-US" sz="2700" b="1" dirty="0">
                <a:solidFill>
                  <a:srgbClr val="000000"/>
                </a:solidFill>
                <a:latin typeface="Montserrat" pitchFamily="2" charset="0"/>
                <a:ea typeface="Open Sans"/>
                <a:cs typeface="Open Sans"/>
                <a:sym typeface="Open Sans"/>
              </a:rPr>
              <a:t>¹</a:t>
            </a:r>
            <a:r>
              <a:rPr lang="pt-BR" altLang="en-US" sz="2700" b="1" dirty="0">
                <a:solidFill>
                  <a:srgbClr val="000000"/>
                </a:solidFill>
                <a:latin typeface="Montserrat" pitchFamily="2" charset="0"/>
                <a:ea typeface="Open Sans"/>
                <a:cs typeface="Open Sans"/>
                <a:sym typeface="Open Sans"/>
              </a:rPr>
              <a:t>.</a:t>
            </a:r>
            <a:endParaRPr lang="pt-BR" altLang="en-US" sz="2700" b="1" dirty="0">
              <a:solidFill>
                <a:srgbClr val="000000"/>
              </a:solidFill>
              <a:latin typeface="Montserrat" pitchFamily="2" charset="0"/>
              <a:ea typeface="Open Sans"/>
              <a:cs typeface="Open Sans"/>
              <a:sym typeface="Open Sans"/>
            </a:endParaRPr>
          </a:p>
        </p:txBody>
      </p:sp>
      <p:sp>
        <p:nvSpPr>
          <p:cNvPr id="12" name="TextBox 57"/>
          <p:cNvSpPr txBox="1"/>
          <p:nvPr/>
        </p:nvSpPr>
        <p:spPr>
          <a:xfrm>
            <a:off x="828675" y="11593830"/>
            <a:ext cx="21550630" cy="2364740"/>
          </a:xfrm>
          <a:prstGeom prst="rect">
            <a:avLst/>
          </a:prstGeom>
        </p:spPr>
        <p:txBody>
          <a:bodyPr wrap="square" lIns="0" tIns="0" rIns="0" bIns="0" rtlCol="0" anchor="t">
            <a:noAutofit/>
          </a:bodyPr>
          <a:lstStyle/>
          <a:p>
            <a:pPr algn="ctr">
              <a:lnSpc>
                <a:spcPts val="5120"/>
              </a:lnSpc>
              <a:spcBef>
                <a:spcPct val="0"/>
              </a:spcBef>
            </a:pPr>
            <a:r>
              <a:rPr lang="en-US" sz="2000" dirty="0">
                <a:solidFill>
                  <a:srgbClr val="000000"/>
                </a:solidFill>
                <a:latin typeface="Montserrat" pitchFamily="2" charset="0"/>
                <a:ea typeface="Open Sans"/>
                <a:cs typeface="Open Sans"/>
                <a:sym typeface="Open Sans"/>
              </a:rPr>
              <a:t>¹</a:t>
            </a:r>
            <a:r>
              <a:rPr lang="pt-BR" altLang="en-US" sz="2000" dirty="0">
                <a:solidFill>
                  <a:srgbClr val="000000"/>
                </a:solidFill>
                <a:latin typeface="Montserrat" pitchFamily="2" charset="0"/>
                <a:ea typeface="Open Sans"/>
                <a:cs typeface="Open Sans"/>
                <a:sym typeface="Open Sans"/>
              </a:rPr>
              <a:t>Enfermeiro da estratégia de saúde da família</a:t>
            </a:r>
            <a:r>
              <a:rPr lang="en-US" sz="2000" dirty="0">
                <a:solidFill>
                  <a:srgbClr val="000000"/>
                </a:solidFill>
                <a:latin typeface="Montserrat" pitchFamily="2" charset="0"/>
                <a:ea typeface="Open Sans"/>
                <a:cs typeface="Open Sans"/>
                <a:sym typeface="Open Sans"/>
              </a:rPr>
              <a:t>, </a:t>
            </a:r>
            <a:r>
              <a:rPr lang="en-US" sz="2000" dirty="0" err="1">
                <a:solidFill>
                  <a:srgbClr val="000000"/>
                </a:solidFill>
                <a:latin typeface="Montserrat" pitchFamily="2" charset="0"/>
                <a:ea typeface="Open Sans"/>
                <a:cs typeface="Open Sans"/>
                <a:sym typeface="Open Sans"/>
              </a:rPr>
              <a:t>Ca</a:t>
            </a:r>
            <a:r>
              <a:rPr lang="pt-BR" altLang="en-US" sz="2000" dirty="0" err="1">
                <a:solidFill>
                  <a:srgbClr val="000000"/>
                </a:solidFill>
                <a:latin typeface="Montserrat" pitchFamily="2" charset="0"/>
                <a:ea typeface="Open Sans"/>
                <a:cs typeface="Open Sans"/>
                <a:sym typeface="Open Sans"/>
              </a:rPr>
              <a:t>sinhas</a:t>
            </a:r>
            <a:r>
              <a:rPr lang="en-US" sz="2000" dirty="0">
                <a:solidFill>
                  <a:srgbClr val="000000"/>
                </a:solidFill>
                <a:latin typeface="Montserrat" pitchFamily="2" charset="0"/>
                <a:ea typeface="Open Sans"/>
                <a:cs typeface="Open Sans"/>
                <a:sym typeface="Open Sans"/>
              </a:rPr>
              <a:t>, </a:t>
            </a:r>
            <a:r>
              <a:rPr lang="en-US" sz="2000" dirty="0" err="1">
                <a:solidFill>
                  <a:srgbClr val="000000"/>
                </a:solidFill>
                <a:latin typeface="Montserrat" pitchFamily="2" charset="0"/>
                <a:ea typeface="Open Sans"/>
                <a:cs typeface="Open Sans"/>
                <a:sym typeface="Open Sans"/>
              </a:rPr>
              <a:t>Pernambuco</a:t>
            </a:r>
            <a:r>
              <a:rPr lang="en-US" sz="2000" dirty="0">
                <a:solidFill>
                  <a:srgbClr val="000000"/>
                </a:solidFill>
                <a:latin typeface="Montserrat" pitchFamily="2" charset="0"/>
                <a:ea typeface="Open Sans"/>
                <a:cs typeface="Open Sans"/>
                <a:sym typeface="Open Sans"/>
              </a:rPr>
              <a:t>.</a:t>
            </a:r>
            <a:r>
              <a:rPr lang="pt-BR" altLang="en-US" sz="2000" dirty="0">
                <a:solidFill>
                  <a:srgbClr val="000000"/>
                </a:solidFill>
                <a:latin typeface="Montserrat" pitchFamily="2" charset="0"/>
                <a:ea typeface="Open Sans"/>
                <a:cs typeface="Open Sans"/>
                <a:sym typeface="Open Sans"/>
              </a:rPr>
              <a:t> </a:t>
            </a:r>
            <a:r>
              <a:rPr lang="pt-BR" altLang="en-US" sz="2000" baseline="30000" dirty="0">
                <a:solidFill>
                  <a:srgbClr val="000000"/>
                </a:solidFill>
                <a:latin typeface="Montserrat" pitchFamily="2" charset="0"/>
                <a:ea typeface="Open Sans"/>
                <a:cs typeface="Open Sans"/>
                <a:sym typeface="Open Sans"/>
              </a:rPr>
              <a:t>2</a:t>
            </a:r>
            <a:r>
              <a:rPr lang="pt-BR" altLang="en-US" sz="2000" dirty="0">
                <a:solidFill>
                  <a:srgbClr val="000000"/>
                </a:solidFill>
                <a:latin typeface="Montserrat" pitchFamily="2" charset="0"/>
                <a:ea typeface="Open Sans"/>
                <a:cs typeface="Open Sans"/>
                <a:sym typeface="Open Sans"/>
              </a:rPr>
              <a:t>Médico da estratégia de saúde família, Casinhas, Pernambuco.</a:t>
            </a:r>
            <a:endParaRPr lang="en-US" sz="2000" dirty="0">
              <a:solidFill>
                <a:srgbClr val="000000"/>
              </a:solidFill>
              <a:latin typeface="Montserrat" pitchFamily="2" charset="0"/>
              <a:ea typeface="Open Sans"/>
              <a:cs typeface="Open Sans"/>
              <a:sym typeface="Open Sans"/>
            </a:endParaRPr>
          </a:p>
          <a:p>
            <a:pPr algn="ctr">
              <a:lnSpc>
                <a:spcPts val="5120"/>
              </a:lnSpc>
              <a:spcBef>
                <a:spcPct val="0"/>
              </a:spcBef>
            </a:pPr>
            <a:r>
              <a:rPr lang="en-US" sz="2000" b="1" dirty="0">
                <a:solidFill>
                  <a:srgbClr val="000000"/>
                </a:solidFill>
                <a:latin typeface="Montserrat" pitchFamily="2" charset="0"/>
                <a:ea typeface="Open Sans"/>
                <a:cs typeface="Open Sans"/>
                <a:sym typeface="Open Sans"/>
              </a:rPr>
              <a:t>¹</a:t>
            </a:r>
            <a:r>
              <a:rPr lang="en-US" sz="2000" dirty="0">
                <a:solidFill>
                  <a:srgbClr val="000000"/>
                </a:solidFill>
                <a:latin typeface="Montserrat" pitchFamily="2" charset="0"/>
                <a:ea typeface="Open Sans"/>
                <a:cs typeface="Open Sans"/>
                <a:sym typeface="Open Sans"/>
              </a:rPr>
              <a:t>*</a:t>
            </a:r>
            <a:r>
              <a:rPr lang="pt-BR" altLang="en-US" sz="2000" dirty="0">
                <a:solidFill>
                  <a:srgbClr val="000000"/>
                </a:solidFill>
                <a:latin typeface="Montserrat" pitchFamily="2" charset="0"/>
                <a:ea typeface="Open Sans"/>
                <a:cs typeface="Open Sans"/>
                <a:sym typeface="Open Sans"/>
              </a:rPr>
              <a:t>raianny.a.nascimento@gmail.com; </a:t>
            </a:r>
            <a:r>
              <a:rPr lang="pt-BR" altLang="en-US" sz="2000" baseline="30000" dirty="0">
                <a:solidFill>
                  <a:srgbClr val="000000"/>
                </a:solidFill>
                <a:latin typeface="Montserrat" pitchFamily="2" charset="0"/>
                <a:ea typeface="Open Sans"/>
                <a:cs typeface="Open Sans"/>
                <a:sym typeface="Open Sans"/>
              </a:rPr>
              <a:t>2</a:t>
            </a:r>
            <a:r>
              <a:rPr lang="pt-BR" altLang="en-US" sz="2000" dirty="0">
                <a:solidFill>
                  <a:srgbClr val="000000"/>
                </a:solidFill>
                <a:latin typeface="Montserrat" pitchFamily="2" charset="0"/>
                <a:ea typeface="Open Sans"/>
                <a:cs typeface="Open Sans"/>
                <a:sym typeface="Open Sans"/>
              </a:rPr>
              <a:t>paulorfcmed@gmail.com, </a:t>
            </a:r>
            <a:r>
              <a:rPr lang="pt-BR" altLang="en-US" sz="2000" baseline="30000" dirty="0">
                <a:solidFill>
                  <a:srgbClr val="000000"/>
                </a:solidFill>
                <a:latin typeface="Montserrat" pitchFamily="2" charset="0"/>
                <a:ea typeface="Open Sans"/>
                <a:cs typeface="Open Sans"/>
                <a:sym typeface="Open Sans"/>
              </a:rPr>
              <a:t>1</a:t>
            </a:r>
            <a:r>
              <a:rPr lang="pt-BR" altLang="en-US" sz="2000" dirty="0">
                <a:solidFill>
                  <a:srgbClr val="000000"/>
                </a:solidFill>
                <a:latin typeface="Montserrat" pitchFamily="2" charset="0"/>
                <a:ea typeface="Open Sans"/>
                <a:cs typeface="Open Sans"/>
                <a:sym typeface="Open Sans"/>
              </a:rPr>
              <a:t>mariajuliana2508mj@gmail.com, </a:t>
            </a:r>
            <a:r>
              <a:rPr lang="pt-BR" altLang="en-US" sz="2000" baseline="30000" dirty="0">
                <a:solidFill>
                  <a:srgbClr val="000000"/>
                </a:solidFill>
                <a:latin typeface="Montserrat" pitchFamily="2" charset="0"/>
                <a:ea typeface="Open Sans"/>
                <a:cs typeface="Open Sans"/>
                <a:sym typeface="Open Sans"/>
              </a:rPr>
              <a:t>1</a:t>
            </a:r>
            <a:r>
              <a:rPr lang="pt-BR" altLang="en-US" sz="2000" dirty="0">
                <a:solidFill>
                  <a:srgbClr val="000000"/>
                </a:solidFill>
                <a:latin typeface="Montserrat" pitchFamily="2" charset="0"/>
                <a:ea typeface="Open Sans"/>
                <a:cs typeface="Open Sans"/>
                <a:sym typeface="Open Sans"/>
              </a:rPr>
              <a:t>karinaraquel04@gmail.com, </a:t>
            </a:r>
            <a:r>
              <a:rPr lang="pt-BR" altLang="en-US" sz="2000" baseline="30000" dirty="0">
                <a:solidFill>
                  <a:srgbClr val="000000"/>
                </a:solidFill>
                <a:latin typeface="Montserrat" pitchFamily="2" charset="0"/>
                <a:ea typeface="Open Sans"/>
                <a:cs typeface="Open Sans"/>
                <a:sym typeface="Open Sans"/>
              </a:rPr>
              <a:t>1</a:t>
            </a:r>
            <a:r>
              <a:rPr lang="pt-BR" altLang="en-US" sz="2000" dirty="0">
                <a:solidFill>
                  <a:srgbClr val="000000"/>
                </a:solidFill>
                <a:latin typeface="Montserrat" pitchFamily="2" charset="0"/>
                <a:ea typeface="Open Sans"/>
                <a:cs typeface="Open Sans"/>
                <a:sym typeface="Open Sans"/>
              </a:rPr>
              <a:t>charlyannecabral@gmail.com, </a:t>
            </a:r>
            <a:r>
              <a:rPr lang="pt-BR" altLang="en-US" sz="2000" baseline="30000" dirty="0">
                <a:solidFill>
                  <a:srgbClr val="000000"/>
                </a:solidFill>
                <a:latin typeface="Montserrat" pitchFamily="2" charset="0"/>
                <a:ea typeface="Open Sans"/>
                <a:cs typeface="Open Sans"/>
                <a:sym typeface="Open Sans"/>
              </a:rPr>
              <a:t>1</a:t>
            </a:r>
            <a:r>
              <a:rPr lang="pt-BR" altLang="en-US" sz="2000" dirty="0">
                <a:solidFill>
                  <a:srgbClr val="000000"/>
                </a:solidFill>
                <a:latin typeface="Montserrat" pitchFamily="2" charset="0"/>
                <a:ea typeface="Open Sans"/>
                <a:cs typeface="Open Sans"/>
                <a:sym typeface="Open Sans"/>
              </a:rPr>
              <a:t>witorias9@gmail.com, </a:t>
            </a:r>
            <a:r>
              <a:rPr lang="pt-BR" altLang="en-US" sz="2000" baseline="30000" dirty="0">
                <a:solidFill>
                  <a:srgbClr val="000000"/>
                </a:solidFill>
                <a:latin typeface="Montserrat" pitchFamily="2" charset="0"/>
                <a:ea typeface="Open Sans"/>
                <a:cs typeface="Open Sans"/>
                <a:sym typeface="Open Sans"/>
              </a:rPr>
              <a:t>1</a:t>
            </a:r>
            <a:r>
              <a:rPr lang="pt-BR" altLang="en-US" sz="2000" dirty="0">
                <a:solidFill>
                  <a:srgbClr val="000000"/>
                </a:solidFill>
                <a:latin typeface="Montserrat" pitchFamily="2" charset="0"/>
                <a:ea typeface="Open Sans"/>
                <a:cs typeface="Open Sans"/>
                <a:sym typeface="Open Sans"/>
              </a:rPr>
              <a:t>wellydhaandrade@gmail.com, </a:t>
            </a:r>
            <a:r>
              <a:rPr lang="pt-BR" altLang="en-US" sz="2000" baseline="30000" dirty="0">
                <a:solidFill>
                  <a:srgbClr val="000000"/>
                </a:solidFill>
                <a:latin typeface="Montserrat" pitchFamily="2" charset="0"/>
                <a:ea typeface="Open Sans"/>
                <a:cs typeface="Open Sans"/>
                <a:sym typeface="Open Sans"/>
              </a:rPr>
              <a:t>1</a:t>
            </a:r>
            <a:r>
              <a:rPr lang="pt-BR" altLang="en-US" sz="2000" dirty="0">
                <a:solidFill>
                  <a:srgbClr val="000000"/>
                </a:solidFill>
                <a:latin typeface="Montserrat" pitchFamily="2" charset="0"/>
                <a:ea typeface="Open Sans"/>
                <a:cs typeface="Open Sans"/>
                <a:sym typeface="Open Sans"/>
              </a:rPr>
              <a:t>fatimafranceliane@gmail.com</a:t>
            </a:r>
            <a:r>
              <a:rPr lang="pt-BR" altLang="en-US" sz="2000" baseline="30000" dirty="0">
                <a:solidFill>
                  <a:srgbClr val="000000"/>
                </a:solidFill>
                <a:latin typeface="Montserrat" pitchFamily="2" charset="0"/>
                <a:ea typeface="Open Sans"/>
                <a:cs typeface="Open Sans"/>
                <a:sym typeface="Open Sans"/>
              </a:rPr>
              <a:t>, </a:t>
            </a:r>
            <a:r>
              <a:rPr lang="pt-BR" altLang="en-US" sz="2000" dirty="0">
                <a:solidFill>
                  <a:srgbClr val="000000"/>
                </a:solidFill>
                <a:latin typeface="Montserrat" pitchFamily="2" charset="0"/>
                <a:ea typeface="Open Sans"/>
                <a:cs typeface="Open Sans"/>
                <a:sym typeface="Open Sans"/>
              </a:rPr>
              <a:t>1thaisa.mirelly@hotmail.com </a:t>
            </a:r>
            <a:r>
              <a:rPr lang="pt-BR" altLang="en-US" sz="2000" baseline="30000" dirty="0">
                <a:solidFill>
                  <a:srgbClr val="000000"/>
                </a:solidFill>
                <a:latin typeface="Montserrat" pitchFamily="2" charset="0"/>
                <a:ea typeface="Open Sans"/>
                <a:cs typeface="Open Sans"/>
                <a:sym typeface="Open Sans"/>
              </a:rPr>
              <a:t>1</a:t>
            </a:r>
            <a:r>
              <a:rPr lang="pt-BR" altLang="en-US" sz="2000" dirty="0">
                <a:solidFill>
                  <a:srgbClr val="000000"/>
                </a:solidFill>
                <a:latin typeface="Montserrat" pitchFamily="2" charset="0"/>
                <a:ea typeface="Open Sans"/>
                <a:cs typeface="Open Sans"/>
                <a:sym typeface="Open Sans"/>
              </a:rPr>
              <a:t>luanaflavia20@hotmail.com</a:t>
            </a:r>
            <a:endParaRPr lang="pt-BR" altLang="en-US" sz="2000" dirty="0">
              <a:solidFill>
                <a:srgbClr val="000000"/>
              </a:solidFill>
              <a:latin typeface="Montserrat" pitchFamily="2" charset="0"/>
              <a:ea typeface="Open Sans"/>
              <a:cs typeface="Open Sans"/>
              <a:sym typeface="Open Sans"/>
            </a:endParaRPr>
          </a:p>
        </p:txBody>
      </p:sp>
      <p:sp>
        <p:nvSpPr>
          <p:cNvPr id="15" name="Freeform 14"/>
          <p:cNvSpPr/>
          <p:nvPr/>
        </p:nvSpPr>
        <p:spPr>
          <a:xfrm>
            <a:off x="782320" y="20925155"/>
            <a:ext cx="10331450" cy="1050925"/>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16" name="TextBox 16"/>
          <p:cNvSpPr txBox="1"/>
          <p:nvPr/>
        </p:nvSpPr>
        <p:spPr>
          <a:xfrm>
            <a:off x="808990" y="22322790"/>
            <a:ext cx="10304780" cy="7058660"/>
          </a:xfrm>
          <a:prstGeom prst="rect">
            <a:avLst/>
          </a:prstGeom>
        </p:spPr>
        <p:txBody>
          <a:bodyPr wrap="square" lIns="0" tIns="0" rIns="0" bIns="0" rtlCol="0" anchor="t">
            <a:noAutofit/>
          </a:bodyPr>
          <a:lstStyle/>
          <a:p>
            <a:pPr algn="just">
              <a:lnSpc>
                <a:spcPts val="5485"/>
              </a:lnSpc>
            </a:pPr>
            <a:r>
              <a:rPr lang="pt-BR" altLang="en-US" sz="2800" dirty="0">
                <a:solidFill>
                  <a:srgbClr val="000000"/>
                </a:solidFill>
                <a:latin typeface="Montserrat" pitchFamily="2" charset="0"/>
                <a:ea typeface="Open Sans"/>
                <a:cs typeface="Open Sans"/>
                <a:sym typeface="Open Sans"/>
              </a:rPr>
              <a:t>Realizou-se uma Mesa Redonda com o tema “Ancestralidade e sustentabilidade no cuidado à saúde: Fitoterapia e plantas medicinais com a introdução da farmácia viva” no dia 20/03/2025, na qual foram articuladas maneiras de implementação da mesma, assim como os materiais necessários e data de realização. No dia 20/04 os profissionais do PSF Catolé Antônio Elioterio, em conjunto com a comunidade, secretaria de saúde e Escola Municipal Pedro Lourenço de Souza, implementaram na UBS  a farmácia viva.</a:t>
            </a:r>
            <a:endParaRPr dirty="0"/>
          </a:p>
        </p:txBody>
      </p:sp>
      <p:sp>
        <p:nvSpPr>
          <p:cNvPr id="17" name="TextBox 17"/>
          <p:cNvSpPr txBox="1"/>
          <p:nvPr/>
        </p:nvSpPr>
        <p:spPr>
          <a:xfrm>
            <a:off x="972523" y="21026984"/>
            <a:ext cx="9849330" cy="760401"/>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Montserrat" pitchFamily="2" charset="0"/>
                <a:ea typeface="Open Sans"/>
                <a:cs typeface="Open Sans"/>
                <a:sym typeface="Open Sans"/>
              </a:rPr>
              <a:t>DESCRIÇÃO DA EXPERIÊNCIA</a:t>
            </a:r>
            <a:endParaRPr lang="en-US" sz="4000" dirty="0">
              <a:solidFill>
                <a:srgbClr val="FFFFFF"/>
              </a:solidFill>
              <a:latin typeface="Montserrat" pitchFamily="2" charset="0"/>
              <a:ea typeface="Open Sans"/>
              <a:cs typeface="Open Sans"/>
              <a:sym typeface="Open Sans"/>
            </a:endParaRPr>
          </a:p>
        </p:txBody>
      </p:sp>
      <p:sp>
        <p:nvSpPr>
          <p:cNvPr id="18" name="Freeform 14"/>
          <p:cNvSpPr/>
          <p:nvPr/>
        </p:nvSpPr>
        <p:spPr>
          <a:xfrm>
            <a:off x="808990" y="29845635"/>
            <a:ext cx="10326370" cy="1050925"/>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20" name="TextBox 17"/>
          <p:cNvSpPr txBox="1"/>
          <p:nvPr/>
        </p:nvSpPr>
        <p:spPr>
          <a:xfrm>
            <a:off x="1044660" y="29916899"/>
            <a:ext cx="9849330" cy="760401"/>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Open Sans"/>
                <a:ea typeface="Open Sans"/>
                <a:cs typeface="Open Sans"/>
                <a:sym typeface="Open Sans"/>
              </a:rPr>
              <a:t>APRENDIZADO E ANÁLISE CRÍTICA</a:t>
            </a:r>
            <a:endParaRPr lang="en-US" sz="4000" dirty="0">
              <a:solidFill>
                <a:srgbClr val="FFFFFF"/>
              </a:solidFill>
              <a:latin typeface="Open Sans"/>
              <a:ea typeface="Open Sans"/>
              <a:cs typeface="Open Sans"/>
              <a:sym typeface="Open Sans"/>
            </a:endParaRPr>
          </a:p>
        </p:txBody>
      </p:sp>
      <p:sp>
        <p:nvSpPr>
          <p:cNvPr id="48" name="Freeform 14"/>
          <p:cNvSpPr/>
          <p:nvPr/>
        </p:nvSpPr>
        <p:spPr>
          <a:xfrm>
            <a:off x="12061190" y="14011275"/>
            <a:ext cx="10441305" cy="1050925"/>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txBody>
          <a:bodyPr/>
          <a:p>
            <a:endParaRPr lang="pt-BR" altLang="en-US"/>
          </a:p>
        </p:txBody>
      </p:sp>
      <p:sp>
        <p:nvSpPr>
          <p:cNvPr id="49" name="TextBox 16"/>
          <p:cNvSpPr txBox="1"/>
          <p:nvPr/>
        </p:nvSpPr>
        <p:spPr>
          <a:xfrm>
            <a:off x="828040" y="15413990"/>
            <a:ext cx="10336530" cy="1406525"/>
          </a:xfrm>
          <a:prstGeom prst="rect">
            <a:avLst/>
          </a:prstGeom>
        </p:spPr>
        <p:txBody>
          <a:bodyPr wrap="square" lIns="0" tIns="0" rIns="0" bIns="0" rtlCol="0" anchor="t">
            <a:spAutoFit/>
          </a:bodyPr>
          <a:lstStyle/>
          <a:p>
            <a:pPr algn="just">
              <a:lnSpc>
                <a:spcPts val="5485"/>
              </a:lnSpc>
            </a:pPr>
            <a:r>
              <a:rPr lang="pt-BR" altLang="en-US" sz="2800" dirty="0">
                <a:solidFill>
                  <a:srgbClr val="000000"/>
                </a:solidFill>
                <a:latin typeface="Montserrat" pitchFamily="2" charset="0"/>
                <a:ea typeface="Open Sans"/>
                <a:cs typeface="Open Sans"/>
                <a:sym typeface="Open Sans"/>
              </a:rPr>
              <a:t>Realizado em 31 dias, desde a articulação com a comunidade até a implementação (20/03 à 20/04).</a:t>
            </a:r>
            <a:endParaRPr dirty="0"/>
          </a:p>
        </p:txBody>
      </p:sp>
      <p:sp>
        <p:nvSpPr>
          <p:cNvPr id="50" name="TextBox 17"/>
          <p:cNvSpPr txBox="1"/>
          <p:nvPr/>
        </p:nvSpPr>
        <p:spPr>
          <a:xfrm>
            <a:off x="12421795" y="14042580"/>
            <a:ext cx="9489290" cy="742319"/>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Montserrat" pitchFamily="2" charset="0"/>
                <a:ea typeface="Open Sans"/>
                <a:cs typeface="Open Sans"/>
                <a:sym typeface="Open Sans"/>
              </a:rPr>
              <a:t>OBJETIVOS</a:t>
            </a:r>
            <a:endParaRPr lang="en-US" sz="4000" dirty="0">
              <a:solidFill>
                <a:srgbClr val="FFFFFF"/>
              </a:solidFill>
              <a:latin typeface="Montserrat" pitchFamily="2" charset="0"/>
              <a:ea typeface="Open Sans"/>
              <a:cs typeface="Open Sans"/>
              <a:sym typeface="Open Sans"/>
            </a:endParaRPr>
          </a:p>
        </p:txBody>
      </p:sp>
      <p:sp>
        <p:nvSpPr>
          <p:cNvPr id="51" name="Freeform 14"/>
          <p:cNvSpPr/>
          <p:nvPr/>
        </p:nvSpPr>
        <p:spPr>
          <a:xfrm>
            <a:off x="12060555" y="19370675"/>
            <a:ext cx="10476230" cy="1050925"/>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txBody>
          <a:bodyPr/>
          <a:p>
            <a:endParaRPr lang="pt-BR" altLang="en-US"/>
          </a:p>
        </p:txBody>
      </p:sp>
      <p:sp>
        <p:nvSpPr>
          <p:cNvPr id="52" name="TextBox 16"/>
          <p:cNvSpPr txBox="1"/>
          <p:nvPr/>
        </p:nvSpPr>
        <p:spPr>
          <a:xfrm>
            <a:off x="12086590" y="20739100"/>
            <a:ext cx="10415905" cy="7027545"/>
          </a:xfrm>
          <a:prstGeom prst="rect">
            <a:avLst/>
          </a:prstGeom>
        </p:spPr>
        <p:txBody>
          <a:bodyPr wrap="square" lIns="0" tIns="0" rIns="0" bIns="0" rtlCol="0" anchor="t">
            <a:noAutofit/>
          </a:bodyPr>
          <a:lstStyle/>
          <a:p>
            <a:pPr algn="just">
              <a:lnSpc>
                <a:spcPts val="5485"/>
              </a:lnSpc>
            </a:pPr>
            <a:r>
              <a:rPr lang="pt-BR" altLang="en-US" sz="2800" dirty="0">
                <a:solidFill>
                  <a:srgbClr val="000000"/>
                </a:solidFill>
                <a:latin typeface="Montserrat" pitchFamily="2" charset="0"/>
                <a:ea typeface="Open Sans"/>
                <a:cs typeface="Open Sans"/>
                <a:sym typeface="Open Sans"/>
              </a:rPr>
              <a:t>Após a implementação foram atendidos 38 pacientes que fizeram uso de plantas advindas da UBS (Alecrim, folha de amora, erva cidreira, hortelã) para tratamento de sintomas como pirose, fogacho, insônia, inflamação de garganta e alívio de dor. Os pacientes, que além de contribuir com saberes ancestrais, periodicamente acrescentam plantas à farmácia viva, que atualmente conta com mais de 20 espécies de plantas medicinais que são utilizadas no manejo de sintomas e promoção de bem estar.</a:t>
            </a:r>
            <a:endParaRPr lang="en-US" sz="2800" dirty="0">
              <a:solidFill>
                <a:srgbClr val="000000"/>
              </a:solidFill>
              <a:latin typeface="Montserrat" pitchFamily="2" charset="0"/>
              <a:ea typeface="Open Sans"/>
              <a:cs typeface="Open Sans"/>
              <a:sym typeface="Open Sans"/>
            </a:endParaRPr>
          </a:p>
          <a:p>
            <a:pPr algn="ctr">
              <a:lnSpc>
                <a:spcPts val="5335"/>
              </a:lnSpc>
            </a:pPr>
            <a:endParaRPr dirty="0"/>
          </a:p>
        </p:txBody>
      </p:sp>
      <p:sp>
        <p:nvSpPr>
          <p:cNvPr id="53" name="TextBox 17"/>
          <p:cNvSpPr txBox="1"/>
          <p:nvPr/>
        </p:nvSpPr>
        <p:spPr>
          <a:xfrm>
            <a:off x="12350149" y="19442898"/>
            <a:ext cx="9849330" cy="760401"/>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Open Sans"/>
                <a:ea typeface="Open Sans"/>
                <a:cs typeface="Open Sans"/>
                <a:sym typeface="Open Sans"/>
              </a:rPr>
              <a:t>RESULTADOS</a:t>
            </a:r>
            <a:endParaRPr lang="en-US" sz="4000" dirty="0">
              <a:solidFill>
                <a:srgbClr val="FFFFFF"/>
              </a:solidFill>
              <a:latin typeface="Open Sans"/>
              <a:ea typeface="Open Sans"/>
              <a:cs typeface="Open Sans"/>
              <a:sym typeface="Open Sans"/>
            </a:endParaRPr>
          </a:p>
        </p:txBody>
      </p:sp>
      <p:sp>
        <p:nvSpPr>
          <p:cNvPr id="54" name="Freeform 14"/>
          <p:cNvSpPr/>
          <p:nvPr/>
        </p:nvSpPr>
        <p:spPr>
          <a:xfrm>
            <a:off x="12086590" y="28083510"/>
            <a:ext cx="10476230" cy="1050925"/>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56" name="TextBox 17"/>
          <p:cNvSpPr txBox="1"/>
          <p:nvPr/>
        </p:nvSpPr>
        <p:spPr>
          <a:xfrm>
            <a:off x="12142470" y="28155900"/>
            <a:ext cx="10316845" cy="820420"/>
          </a:xfrm>
          <a:prstGeom prst="rect">
            <a:avLst/>
          </a:prstGeom>
        </p:spPr>
        <p:txBody>
          <a:bodyPr wrap="square" lIns="0" tIns="0" rIns="0" bIns="0" rtlCol="0" anchor="t">
            <a:spAutoFit/>
          </a:bodyPr>
          <a:lstStyle/>
          <a:p>
            <a:pPr algn="ctr">
              <a:lnSpc>
                <a:spcPts val="6400"/>
              </a:lnSpc>
            </a:pPr>
            <a:r>
              <a:rPr lang="en-US" sz="4000" dirty="0">
                <a:solidFill>
                  <a:srgbClr val="FFFFFF"/>
                </a:solidFill>
                <a:latin typeface="Open Sans"/>
                <a:ea typeface="Open Sans"/>
                <a:cs typeface="Open Sans"/>
                <a:sym typeface="Open Sans"/>
              </a:rPr>
              <a:t>CONCLUSÃO E/OU RECOMENDAÇÕES</a:t>
            </a:r>
            <a:endParaRPr lang="en-US" sz="4000" dirty="0">
              <a:solidFill>
                <a:srgbClr val="FFFFFF"/>
              </a:solidFill>
              <a:latin typeface="Open Sans"/>
              <a:ea typeface="Open Sans"/>
              <a:cs typeface="Open Sans"/>
              <a:sym typeface="Open Sans"/>
            </a:endParaRPr>
          </a:p>
        </p:txBody>
      </p:sp>
      <p:sp>
        <p:nvSpPr>
          <p:cNvPr id="7" name="TextBox 16"/>
          <p:cNvSpPr txBox="1"/>
          <p:nvPr/>
        </p:nvSpPr>
        <p:spPr>
          <a:xfrm>
            <a:off x="809625" y="31167070"/>
            <a:ext cx="10325735" cy="6330315"/>
          </a:xfrm>
          <a:prstGeom prst="rect">
            <a:avLst/>
          </a:prstGeom>
        </p:spPr>
        <p:txBody>
          <a:bodyPr wrap="square" lIns="0" tIns="0" rIns="0" bIns="0" rtlCol="0" anchor="t">
            <a:spAutoFit/>
          </a:bodyPr>
          <a:lstStyle/>
          <a:p>
            <a:pPr algn="just">
              <a:lnSpc>
                <a:spcPts val="5485"/>
              </a:lnSpc>
            </a:pPr>
            <a:r>
              <a:rPr lang="pt-BR" altLang="en-US" sz="2800" dirty="0">
                <a:solidFill>
                  <a:srgbClr val="000000"/>
                </a:solidFill>
                <a:latin typeface="Montserrat" pitchFamily="2" charset="0"/>
                <a:ea typeface="Open Sans"/>
                <a:cs typeface="Open Sans"/>
                <a:sym typeface="Open Sans"/>
              </a:rPr>
              <a:t>A farmácia viva proporcionou na Unidade de Saúde da Família, um ambiente de fortalecimento de vínculos e troca de cnhecimentos entre profissionais e pacientes, melhorando a adesão à tratamentos, diminuindo custos e promovendo autonomia dos mesmos, principalmente na população idosa. O PSF localiza-se em uma área de zona rural com alto nível de vulnerabilidade social, em que a maior parte dos assistidos tem conhecimento de fitoterapia e são adeptos à prática.</a:t>
            </a:r>
            <a:endParaRPr dirty="0"/>
          </a:p>
        </p:txBody>
      </p:sp>
      <p:sp>
        <p:nvSpPr>
          <p:cNvPr id="8" name="TextBox 16"/>
          <p:cNvSpPr txBox="1"/>
          <p:nvPr/>
        </p:nvSpPr>
        <p:spPr>
          <a:xfrm>
            <a:off x="12142470" y="29451300"/>
            <a:ext cx="10325735" cy="6330315"/>
          </a:xfrm>
          <a:prstGeom prst="rect">
            <a:avLst/>
          </a:prstGeom>
        </p:spPr>
        <p:txBody>
          <a:bodyPr wrap="square" lIns="0" tIns="0" rIns="0" bIns="0" rtlCol="0" anchor="t">
            <a:spAutoFit/>
          </a:bodyPr>
          <a:lstStyle/>
          <a:p>
            <a:pPr algn="just">
              <a:lnSpc>
                <a:spcPts val="5485"/>
              </a:lnSpc>
            </a:pPr>
            <a:r>
              <a:rPr lang="pt-BR" altLang="en-US" sz="2800" dirty="0">
                <a:solidFill>
                  <a:srgbClr val="000000"/>
                </a:solidFill>
                <a:latin typeface="Montserrat" pitchFamily="2" charset="0"/>
                <a:ea typeface="Open Sans"/>
                <a:cs typeface="Open Sans"/>
                <a:sym typeface="Open Sans"/>
              </a:rPr>
              <a:t>A O resgate dos saberes ancestrais coma utilização de medidas fitoterápicas para o alívio de sintomas, promoção da preservação da cultura local e fortalecimento da díade comunidade-UBS foram marcos alcançados a partir da implementação e uso da farmácia viva no PSF. O impacto social advindo do projeto assegurou uma melhora na qualidade de vida dos usuários, principalmente dos que apresentaram resistência à tratamentos farmacológicos.</a:t>
            </a:r>
            <a:endParaRPr dirty="0"/>
          </a:p>
        </p:txBody>
      </p:sp>
      <p:sp>
        <p:nvSpPr>
          <p:cNvPr id="26" name="Freeform 14"/>
          <p:cNvSpPr/>
          <p:nvPr/>
        </p:nvSpPr>
        <p:spPr>
          <a:xfrm>
            <a:off x="782320" y="14011275"/>
            <a:ext cx="10332720" cy="1050925"/>
          </a:xfrm>
          <a:custGeom>
            <a:avLst/>
            <a:gdLst/>
            <a:ahLst/>
            <a:cxnLst/>
            <a:rect l="l" t="t" r="r" b="b"/>
            <a:pathLst>
              <a:path w="788275" h="115581">
                <a:moveTo>
                  <a:pt x="0" y="0"/>
                </a:moveTo>
                <a:lnTo>
                  <a:pt x="788275" y="0"/>
                </a:lnTo>
                <a:lnTo>
                  <a:pt x="788275" y="115581"/>
                </a:lnTo>
                <a:lnTo>
                  <a:pt x="0" y="115581"/>
                </a:lnTo>
                <a:close/>
              </a:path>
            </a:pathLst>
          </a:custGeom>
          <a:solidFill>
            <a:srgbClr val="3E4094"/>
          </a:solidFill>
        </p:spPr>
      </p:sp>
      <p:sp>
        <p:nvSpPr>
          <p:cNvPr id="27" name="TextBox 17"/>
          <p:cNvSpPr txBox="1"/>
          <p:nvPr/>
        </p:nvSpPr>
        <p:spPr>
          <a:xfrm>
            <a:off x="1188314" y="14056311"/>
            <a:ext cx="9489290" cy="820420"/>
          </a:xfrm>
          <a:prstGeom prst="rect">
            <a:avLst/>
          </a:prstGeom>
        </p:spPr>
        <p:txBody>
          <a:bodyPr wrap="square" lIns="0" tIns="0" rIns="0" bIns="0" rtlCol="0" anchor="t">
            <a:spAutoFit/>
          </a:bodyPr>
          <a:lstStyle/>
          <a:p>
            <a:pPr algn="ctr">
              <a:lnSpc>
                <a:spcPts val="6400"/>
              </a:lnSpc>
            </a:pPr>
            <a:r>
              <a:rPr lang="pt-BR" altLang="en-US" sz="4000" dirty="0">
                <a:solidFill>
                  <a:srgbClr val="FFFFFF"/>
                </a:solidFill>
                <a:latin typeface="Montserrat" pitchFamily="2" charset="0"/>
                <a:ea typeface="Open Sans"/>
                <a:cs typeface="Open Sans"/>
                <a:sym typeface="Open Sans"/>
              </a:rPr>
              <a:t>PERÍODO DE REALIZAÇÃO</a:t>
            </a:r>
            <a:endParaRPr lang="pt-BR" altLang="en-US" sz="4000" dirty="0">
              <a:solidFill>
                <a:srgbClr val="FFFFFF"/>
              </a:solidFill>
              <a:latin typeface="Montserrat" pitchFamily="2" charset="0"/>
              <a:ea typeface="Open Sans"/>
              <a:cs typeface="Open Sans"/>
              <a:sym typeface="Open Sans"/>
            </a:endParaRPr>
          </a:p>
        </p:txBody>
      </p:sp>
      <p:sp>
        <p:nvSpPr>
          <p:cNvPr id="30" name="TextBox 16"/>
          <p:cNvSpPr txBox="1"/>
          <p:nvPr/>
        </p:nvSpPr>
        <p:spPr>
          <a:xfrm>
            <a:off x="788035" y="18904585"/>
            <a:ext cx="10336530" cy="1406525"/>
          </a:xfrm>
          <a:prstGeom prst="rect">
            <a:avLst/>
          </a:prstGeom>
        </p:spPr>
        <p:txBody>
          <a:bodyPr wrap="square" lIns="0" tIns="0" rIns="0" bIns="0" rtlCol="0" anchor="t">
            <a:spAutoFit/>
          </a:bodyPr>
          <a:lstStyle/>
          <a:p>
            <a:pPr algn="just">
              <a:lnSpc>
                <a:spcPts val="5485"/>
              </a:lnSpc>
            </a:pPr>
            <a:r>
              <a:rPr lang="pt-BR" altLang="en-US" sz="2800" dirty="0">
                <a:solidFill>
                  <a:srgbClr val="000000"/>
                </a:solidFill>
                <a:latin typeface="Montserrat" pitchFamily="2" charset="0"/>
                <a:ea typeface="Open Sans"/>
                <a:cs typeface="Open Sans"/>
                <a:sym typeface="Open Sans"/>
              </a:rPr>
              <a:t>Implementação da farmácia viva na UBS, referente ao uso de uma horta de plantas medicinais nativas na APS.</a:t>
            </a:r>
            <a:endParaRPr dirty="0"/>
          </a:p>
        </p:txBody>
      </p:sp>
    </p:spTree>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3369</Words>
  <Application>WPS Presentation</Application>
  <PresentationFormat>Personalizar</PresentationFormat>
  <Paragraphs>36</Paragraphs>
  <Slides>1</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vt:i4>
      </vt:variant>
    </vt:vector>
  </HeadingPairs>
  <TitlesOfParts>
    <vt:vector size="12" baseType="lpstr">
      <vt:lpstr>Arial</vt:lpstr>
      <vt:lpstr>SimSun</vt:lpstr>
      <vt:lpstr>Wingdings</vt:lpstr>
      <vt:lpstr>Montserrat</vt:lpstr>
      <vt:lpstr>Segoe Print</vt:lpstr>
      <vt:lpstr>Open Sans</vt:lpstr>
      <vt:lpstr>League Spartan</vt:lpstr>
      <vt:lpstr>Calibri</vt:lpstr>
      <vt:lpstr>Microsoft YaHei</vt:lpstr>
      <vt:lpstr>Arial Unicode MS</vt:lpstr>
      <vt:lpstr>Tema do Office</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rao656402</dc:creator>
  <cp:lastModifiedBy>Raianny Aquino</cp:lastModifiedBy>
  <cp:revision>19</cp:revision>
  <dcterms:created xsi:type="dcterms:W3CDTF">2025-09-30T13:28:00Z</dcterms:created>
  <dcterms:modified xsi:type="dcterms:W3CDTF">2025-11-05T00:43:03Z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F0145C4325C6435A96A7F235564B791A_12</vt:lpwstr>
  </property>
  <property fmtid="{D5CDD505-2E9C-101B-9397-08002B2CF9AE}" pid="3" name="KSOProductBuildVer">
    <vt:lpwstr>1046-12.2.0.23155</vt:lpwstr>
  </property>
</Properties>
</file>