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0" d="100"/>
          <a:sy n="40" d="100"/>
        </p:scale>
        <p:origin x="878" y="-2592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1067345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116286" y="11897588"/>
            <a:ext cx="9433048" cy="58169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O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Projeto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Saúde Ativa (SA) vem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sendo desenvolvido desde o ano de 2018 e foi retomado em Janeiro de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2025. O AS faz parte de um conjunto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de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estratégias e ações municipais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que visam melhorar a qualidade de vida da população, atuando sobre os determinantes sociais da saúde de forma intersetorial e com </a:t>
            </a:r>
            <a:r>
              <a:rPr lang="pt-BR" sz="280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participação </a:t>
            </a:r>
            <a:r>
              <a:rPr lang="pt-BR" sz="280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popular (BRASIL, 2014).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O Projeto tem como objetivo a promoção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de saúde por meio da prática de atividade física, hábitos alimentares saudáveis e formação de vínculos coletivos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.</a:t>
            </a: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10745460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1116286" y="6012433"/>
            <a:ext cx="20594288" cy="2197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fontAlgn="base">
              <a:lnSpc>
                <a:spcPct val="150000"/>
              </a:lnSpc>
            </a:pPr>
            <a:r>
              <a:rPr lang="en-US" sz="3918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Anderson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F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eliciano da Silva Lopes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¹*,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Cláudia Maria de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Almeida</a:t>
            </a:r>
            <a:r>
              <a:rPr lang="en-US" sz="28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pt-BR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Michelly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 Geórgia da Silva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Marinho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, Dayane Silva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de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Araújo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, Felipe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Alves de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Melo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M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aria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V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ictoria da Silva Ribeiro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,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N</a:t>
            </a:r>
            <a:r>
              <a:rPr lang="pt-BR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á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dja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 </a:t>
            </a:r>
            <a:r>
              <a:rPr lang="pt-BR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M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irely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 dos Santos Souza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¹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, </a:t>
            </a:r>
            <a:r>
              <a:rPr lang="pt-BR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R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aiane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 Rodrigues do Nascimento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1044278" y="8413627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(SMS),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Aliança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</a:t>
            </a:r>
            <a:r>
              <a:rPr lang="pt-BR" sz="2400" dirty="0" smtClean="0"/>
              <a:t> </a:t>
            </a:r>
            <a:r>
              <a:rPr lang="pt-BR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coordemultialianca@gmail.com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875398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972270" y="19978116"/>
            <a:ext cx="9649072" cy="4937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Conduzida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pela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EMULTI,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composta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por educadores físicos, fisioterapeutas e nutricionistas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.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As atividades são realizadas em Academias da Saúde, quadras municipais e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equipamentos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sociais.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Em 2025, foi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ampliado para 5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polos.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Os usuários são submetidos a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avaliações física e nutricional.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São realizados treinos de mobilidade, resistência, equilíbrio,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aferição de PA e 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acompanhamento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nutricional</a:t>
            </a:r>
            <a:endParaRPr 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8825989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577946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6931589"/>
            <a:ext cx="9649072" cy="4937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 experiência reforça a importância da atuação integrada e multiprofissional na Atenção Primária. A escuta ativa e o vínculo com os usuários foram fundamentais para a adesão e os resultados alcançados. Como desafio, destaca-se a necessidade de ampliar o acesso e a estrutura física nos polos.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O envolvimento constante da equipe multiprofissional demonstrou ser essencial para o êxito do projeto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.</a:t>
            </a:r>
            <a:endParaRPr 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2270" y="25851470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1069909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637566" y="11923227"/>
            <a:ext cx="9361040" cy="5642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ts val="5486"/>
              </a:lnSpc>
              <a:buFontTx/>
              <a:buChar char="-"/>
            </a:pP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Promover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 saúde da população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assistida na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Atenção Primária por meio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do incentivo a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prática de atividade física regular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e  a adoção de hábitos alimentares saudáveis;</a:t>
            </a:r>
          </a:p>
          <a:p>
            <a:pPr marL="457200" indent="-457200" algn="just">
              <a:lnSpc>
                <a:spcPts val="5486"/>
              </a:lnSpc>
              <a:buFontTx/>
              <a:buChar char="-"/>
            </a:pP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Contribuir para a prevenção de doenças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crônicas e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para a 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melhoria da qualidade de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vida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;</a:t>
            </a:r>
            <a:endParaRPr lang="pt-BR" sz="28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  <a:p>
            <a:pPr marL="457200" indent="-457200" algn="just">
              <a:lnSpc>
                <a:spcPts val="5486"/>
              </a:lnSpc>
              <a:buFontTx/>
              <a:buChar char="-"/>
            </a:pP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Incentivar a formação de vínculos coletivos entre os participantes.</a:t>
            </a:r>
            <a:endParaRPr 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</p:txBody>
      </p:sp>
      <p:sp>
        <p:nvSpPr>
          <p:cNvPr id="50" name="TextBox 17"/>
          <p:cNvSpPr txBox="1"/>
          <p:nvPr/>
        </p:nvSpPr>
        <p:spPr>
          <a:xfrm>
            <a:off x="12493550" y="10771099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877961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22016" y="19978116"/>
            <a:ext cx="9649072" cy="4937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C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erca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de 105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participantes, sendo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mais de 90% idosos.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Houve melhora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na mobilidade, equilíbrio e autonomia dos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participantes, maior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adesão às práticas alimentares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saudáveis (WHO, 2018), fortalecimento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de vínculos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sociais. O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acompanhamento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permitiu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ajustes personalizados conforme as necessidades de cada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usuário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.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 participação ativa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indicou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maior conscientização sobre saúde física e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emocional.</a:t>
            </a:r>
            <a:endParaRPr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8851628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580510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7003299"/>
            <a:ext cx="9649072" cy="5616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 intervenção mostra-se eficaz na promoção da saúde e qualidade de vida de pessoas idosas. Recomenda-se ampliar o número de polos, garantir recursos materiais e humanos adequados, e fortalecer parcerias com serviços da rede de saúde.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 continuidade do Saúde Ativa depende do trabalho em equipe, do compromisso com o cuidado humanizado e com o envelhecimento ativo na Atenção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Primária.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25877109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3066007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972270" y="34024761"/>
            <a:ext cx="21026336" cy="256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ts val="4023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Montserrat"/>
              </a:rPr>
              <a:t/>
            </a:r>
            <a:br>
              <a:rPr lang="en-US" sz="2400" dirty="0">
                <a:latin typeface="Montserrat"/>
              </a:rPr>
            </a:br>
            <a:r>
              <a:rPr lang="pt-BR" sz="2400" dirty="0" smtClean="0">
                <a:latin typeface="Montserrat"/>
              </a:rPr>
              <a:t>BRASIL. </a:t>
            </a:r>
            <a:r>
              <a:rPr lang="pt-BR" sz="2400" dirty="0">
                <a:latin typeface="Montserrat"/>
              </a:rPr>
              <a:t>Ministério da Saúde. Portaria GM Nº 2.446, de 11 de novembro de 2014. </a:t>
            </a:r>
            <a:r>
              <a:rPr lang="pt-BR" sz="2400" dirty="0">
                <a:latin typeface="Montserrat"/>
              </a:rPr>
              <a:t>Redefine a Política Nacional de Promoção da Saúde (PNPS</a:t>
            </a:r>
            <a:r>
              <a:rPr lang="pt-BR" sz="2400" dirty="0" smtClean="0">
                <a:latin typeface="Montserrat"/>
              </a:rPr>
              <a:t>)</a:t>
            </a:r>
          </a:p>
          <a:p>
            <a:pPr marL="342900" indent="-342900" algn="just">
              <a:lnSpc>
                <a:spcPts val="4023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WHO</a:t>
            </a:r>
            <a:r>
              <a:rPr lang="en-US" sz="2400" dirty="0">
                <a:latin typeface="Montserrat"/>
              </a:rPr>
              <a:t>, World Health Organization. Global action plan on physical activity 2018-2030: more active people for a healthier world. Geneva: WHO; 2018.</a:t>
            </a:r>
          </a:p>
          <a:p>
            <a:pPr marL="342900" indent="-342900" algn="just">
              <a:lnSpc>
                <a:spcPts val="4023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sz="2400" dirty="0">
              <a:latin typeface="Montserrat"/>
            </a:endParaRPr>
          </a:p>
        </p:txBody>
      </p:sp>
      <p:sp>
        <p:nvSpPr>
          <p:cNvPr id="26" name="TextBox 55"/>
          <p:cNvSpPr txBox="1"/>
          <p:nvPr/>
        </p:nvSpPr>
        <p:spPr>
          <a:xfrm>
            <a:off x="2844478" y="4614963"/>
            <a:ext cx="17754921" cy="12182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pt-BR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</a:rPr>
              <a:t>PROJETO SAÚDE ATIVA EMULTI ALIANÇA – PE</a:t>
            </a: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1418</TotalTime>
  <Words>491</Words>
  <Application>Microsoft Office PowerPoint</Application>
  <PresentationFormat>Personalizar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League Spartan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Conta da Microsoft</cp:lastModifiedBy>
  <cp:revision>20</cp:revision>
  <dcterms:created xsi:type="dcterms:W3CDTF">2025-09-30T13:28:19Z</dcterms:created>
  <dcterms:modified xsi:type="dcterms:W3CDTF">2025-11-04T14:42:19Z</dcterms:modified>
</cp:coreProperties>
</file>