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3402925" cy="40325675"/>
  <p:notesSz cx="6858000" cy="9144000"/>
  <p:defaultText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701">
          <p15:clr>
            <a:srgbClr val="A4A3A4"/>
          </p15:clr>
        </p15:guide>
        <p15:guide id="2" pos="73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9CD"/>
    <a:srgbClr val="3E40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p:scale>
          <a:sx n="40" d="100"/>
          <a:sy n="40" d="100"/>
        </p:scale>
        <p:origin x="1794" y="-2508"/>
      </p:cViewPr>
      <p:guideLst>
        <p:guide orient="horz" pos="12701"/>
        <p:guide pos="737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S" userId="a468e6fd6ff1b52e" providerId="LiveId" clId="{B0C79ABD-C93F-491A-AEFB-67DB00B92CA2}"/>
    <pc:docChg chg="modSld">
      <pc:chgData name="VS" userId="a468e6fd6ff1b52e" providerId="LiveId" clId="{B0C79ABD-C93F-491A-AEFB-67DB00B92CA2}" dt="2025-11-05T16:42:09.551" v="441" actId="20577"/>
      <pc:docMkLst>
        <pc:docMk/>
      </pc:docMkLst>
      <pc:sldChg chg="modSp mod">
        <pc:chgData name="VS" userId="a468e6fd6ff1b52e" providerId="LiveId" clId="{B0C79ABD-C93F-491A-AEFB-67DB00B92CA2}" dt="2025-11-05T16:42:09.551" v="441" actId="20577"/>
        <pc:sldMkLst>
          <pc:docMk/>
          <pc:sldMk cId="0" sldId="256"/>
        </pc:sldMkLst>
        <pc:spChg chg="mod">
          <ac:chgData name="VS" userId="a468e6fd6ff1b52e" providerId="LiveId" clId="{B0C79ABD-C93F-491A-AEFB-67DB00B92CA2}" dt="2025-11-05T16:42:09.551" v="441" actId="20577"/>
          <ac:spMkLst>
            <pc:docMk/>
            <pc:sldMk cId="0" sldId="256"/>
            <ac:spMk id="5" creationId="{00000000-0000-0000-0000-000000000000}"/>
          </ac:spMkLst>
        </pc:spChg>
        <pc:spChg chg="mod">
          <ac:chgData name="VS" userId="a468e6fd6ff1b52e" providerId="LiveId" clId="{B0C79ABD-C93F-491A-AEFB-67DB00B92CA2}" dt="2025-11-05T14:29:12.158" v="258" actId="6549"/>
          <ac:spMkLst>
            <pc:docMk/>
            <pc:sldMk cId="0" sldId="256"/>
            <ac:spMk id="10" creationId="{00000000-0000-0000-0000-000000000000}"/>
          </ac:spMkLst>
        </pc:spChg>
        <pc:spChg chg="mod">
          <ac:chgData name="VS" userId="a468e6fd6ff1b52e" providerId="LiveId" clId="{B0C79ABD-C93F-491A-AEFB-67DB00B92CA2}" dt="2025-11-05T14:29:53.513" v="391" actId="20577"/>
          <ac:spMkLst>
            <pc:docMk/>
            <pc:sldMk cId="0" sldId="256"/>
            <ac:spMk id="11" creationId="{00000000-0000-0000-0000-000000000000}"/>
          </ac:spMkLst>
        </pc:spChg>
        <pc:spChg chg="mod">
          <ac:chgData name="VS" userId="a468e6fd6ff1b52e" providerId="LiveId" clId="{B0C79ABD-C93F-491A-AEFB-67DB00B92CA2}" dt="2025-11-05T14:30:32.089" v="417" actId="6549"/>
          <ac:spMkLst>
            <pc:docMk/>
            <pc:sldMk cId="0" sldId="256"/>
            <ac:spMk id="12" creationId="{00000000-0000-0000-0000-000000000000}"/>
          </ac:spMkLst>
        </pc:spChg>
        <pc:spChg chg="mod">
          <ac:chgData name="VS" userId="a468e6fd6ff1b52e" providerId="LiveId" clId="{B0C79ABD-C93F-491A-AEFB-67DB00B92CA2}" dt="2025-11-05T14:28:13.047" v="27" actId="1035"/>
          <ac:spMkLst>
            <pc:docMk/>
            <pc:sldMk cId="0" sldId="256"/>
            <ac:spMk id="15" creationId="{00000000-0000-0000-0000-000000000000}"/>
          </ac:spMkLst>
        </pc:spChg>
        <pc:spChg chg="mod">
          <ac:chgData name="VS" userId="a468e6fd6ff1b52e" providerId="LiveId" clId="{B0C79ABD-C93F-491A-AEFB-67DB00B92CA2}" dt="2025-11-05T16:41:24.185" v="418" actId="20577"/>
          <ac:spMkLst>
            <pc:docMk/>
            <pc:sldMk cId="0" sldId="256"/>
            <ac:spMk id="16" creationId="{00000000-0000-0000-0000-000000000000}"/>
          </ac:spMkLst>
        </pc:spChg>
        <pc:spChg chg="mod">
          <ac:chgData name="VS" userId="a468e6fd6ff1b52e" providerId="LiveId" clId="{B0C79ABD-C93F-491A-AEFB-67DB00B92CA2}" dt="2025-11-05T14:28:13.047" v="27" actId="1035"/>
          <ac:spMkLst>
            <pc:docMk/>
            <pc:sldMk cId="0" sldId="256"/>
            <ac:spMk id="17" creationId="{00000000-0000-0000-0000-000000000000}"/>
          </ac:spMkLst>
        </pc:spChg>
        <pc:spChg chg="mod">
          <ac:chgData name="VS" userId="a468e6fd6ff1b52e" providerId="LiveId" clId="{B0C79ABD-C93F-491A-AEFB-67DB00B92CA2}" dt="2025-11-05T14:27:46.358" v="18" actId="20577"/>
          <ac:spMkLst>
            <pc:docMk/>
            <pc:sldMk cId="0" sldId="256"/>
            <ac:spMk id="19" creationId="{00000000-0000-0000-0000-000000000000}"/>
          </ac:spMkLst>
        </pc:spChg>
        <pc:spChg chg="mod">
          <ac:chgData name="VS" userId="a468e6fd6ff1b52e" providerId="LiveId" clId="{B0C79ABD-C93F-491A-AEFB-67DB00B92CA2}" dt="2025-11-05T14:26:43.940" v="5" actId="123"/>
          <ac:spMkLst>
            <pc:docMk/>
            <pc:sldMk cId="0" sldId="256"/>
            <ac:spMk id="49" creationId="{00000000-0000-0000-0000-000000000000}"/>
          </ac:spMkLst>
        </pc:spChg>
        <pc:spChg chg="mod">
          <ac:chgData name="VS" userId="a468e6fd6ff1b52e" providerId="LiveId" clId="{B0C79ABD-C93F-491A-AEFB-67DB00B92CA2}" dt="2025-11-05T14:28:13.047" v="27" actId="1035"/>
          <ac:spMkLst>
            <pc:docMk/>
            <pc:sldMk cId="0" sldId="256"/>
            <ac:spMk id="51" creationId="{00000000-0000-0000-0000-000000000000}"/>
          </ac:spMkLst>
        </pc:spChg>
        <pc:spChg chg="mod">
          <ac:chgData name="VS" userId="a468e6fd6ff1b52e" providerId="LiveId" clId="{B0C79ABD-C93F-491A-AEFB-67DB00B92CA2}" dt="2025-11-05T14:28:13.047" v="27" actId="1035"/>
          <ac:spMkLst>
            <pc:docMk/>
            <pc:sldMk cId="0" sldId="256"/>
            <ac:spMk id="52" creationId="{00000000-0000-0000-0000-000000000000}"/>
          </ac:spMkLst>
        </pc:spChg>
        <pc:spChg chg="mod">
          <ac:chgData name="VS" userId="a468e6fd6ff1b52e" providerId="LiveId" clId="{B0C79ABD-C93F-491A-AEFB-67DB00B92CA2}" dt="2025-11-05T14:28:13.047" v="27" actId="1035"/>
          <ac:spMkLst>
            <pc:docMk/>
            <pc:sldMk cId="0" sldId="256"/>
            <ac:spMk id="53" creationId="{00000000-0000-0000-0000-000000000000}"/>
          </ac:spMkLst>
        </pc:spChg>
        <pc:spChg chg="mod">
          <ac:chgData name="VS" userId="a468e6fd6ff1b52e" providerId="LiveId" clId="{B0C79ABD-C93F-491A-AEFB-67DB00B92CA2}" dt="2025-11-05T14:28:00.655" v="22" actId="20577"/>
          <ac:spMkLst>
            <pc:docMk/>
            <pc:sldMk cId="0" sldId="256"/>
            <ac:spMk id="55" creationId="{00000000-0000-0000-0000-000000000000}"/>
          </ac:spMkLst>
        </pc:spChg>
      </pc:sldChg>
    </pc:docChg>
  </pc:docChgLst>
  <pc:docChgLst>
    <pc:chgData name="VS" userId="a468e6fd6ff1b52e" providerId="LiveId" clId="{37DA8BE7-D51E-4741-824C-97EFBF62A1C7}"/>
    <pc:docChg chg="undo custSel modSld">
      <pc:chgData name="VS" userId="a468e6fd6ff1b52e" providerId="LiveId" clId="{37DA8BE7-D51E-4741-824C-97EFBF62A1C7}" dt="2025-11-05T14:20:05.119" v="839" actId="20577"/>
      <pc:docMkLst>
        <pc:docMk/>
      </pc:docMkLst>
      <pc:sldChg chg="delSp modSp mod">
        <pc:chgData name="VS" userId="a468e6fd6ff1b52e" providerId="LiveId" clId="{37DA8BE7-D51E-4741-824C-97EFBF62A1C7}" dt="2025-11-05T14:20:05.119" v="839" actId="20577"/>
        <pc:sldMkLst>
          <pc:docMk/>
          <pc:sldMk cId="0" sldId="256"/>
        </pc:sldMkLst>
        <pc:spChg chg="mod">
          <ac:chgData name="VS" userId="a468e6fd6ff1b52e" providerId="LiveId" clId="{37DA8BE7-D51E-4741-824C-97EFBF62A1C7}" dt="2025-11-05T14:15:18.232" v="816" actId="1036"/>
          <ac:spMkLst>
            <pc:docMk/>
            <pc:sldMk cId="0" sldId="256"/>
            <ac:spMk id="4" creationId="{00000000-0000-0000-0000-000000000000}"/>
          </ac:spMkLst>
        </pc:spChg>
        <pc:spChg chg="mod">
          <ac:chgData name="VS" userId="a468e6fd6ff1b52e" providerId="LiveId" clId="{37DA8BE7-D51E-4741-824C-97EFBF62A1C7}" dt="2025-11-05T14:15:18.232" v="816" actId="1036"/>
          <ac:spMkLst>
            <pc:docMk/>
            <pc:sldMk cId="0" sldId="256"/>
            <ac:spMk id="5" creationId="{00000000-0000-0000-0000-000000000000}"/>
          </ac:spMkLst>
        </pc:spChg>
        <pc:spChg chg="mod">
          <ac:chgData name="VS" userId="a468e6fd6ff1b52e" providerId="LiveId" clId="{37DA8BE7-D51E-4741-824C-97EFBF62A1C7}" dt="2025-11-05T14:15:18.232" v="816" actId="1036"/>
          <ac:spMkLst>
            <pc:docMk/>
            <pc:sldMk cId="0" sldId="256"/>
            <ac:spMk id="6" creationId="{00000000-0000-0000-0000-000000000000}"/>
          </ac:spMkLst>
        </pc:spChg>
        <pc:spChg chg="mod">
          <ac:chgData name="VS" userId="a468e6fd6ff1b52e" providerId="LiveId" clId="{37DA8BE7-D51E-4741-824C-97EFBF62A1C7}" dt="2025-11-05T14:04:33.256" v="282" actId="1036"/>
          <ac:spMkLst>
            <pc:docMk/>
            <pc:sldMk cId="0" sldId="256"/>
            <ac:spMk id="10" creationId="{00000000-0000-0000-0000-000000000000}"/>
          </ac:spMkLst>
        </pc:spChg>
        <pc:spChg chg="mod">
          <ac:chgData name="VS" userId="a468e6fd6ff1b52e" providerId="LiveId" clId="{37DA8BE7-D51E-4741-824C-97EFBF62A1C7}" dt="2025-11-05T14:15:24.783" v="820" actId="1036"/>
          <ac:spMkLst>
            <pc:docMk/>
            <pc:sldMk cId="0" sldId="256"/>
            <ac:spMk id="11" creationId="{00000000-0000-0000-0000-000000000000}"/>
          </ac:spMkLst>
        </pc:spChg>
        <pc:spChg chg="mod">
          <ac:chgData name="VS" userId="a468e6fd6ff1b52e" providerId="LiveId" clId="{37DA8BE7-D51E-4741-824C-97EFBF62A1C7}" dt="2025-11-05T14:20:05.119" v="839" actId="20577"/>
          <ac:spMkLst>
            <pc:docMk/>
            <pc:sldMk cId="0" sldId="256"/>
            <ac:spMk id="12" creationId="{00000000-0000-0000-0000-000000000000}"/>
          </ac:spMkLst>
        </pc:spChg>
        <pc:spChg chg="mod">
          <ac:chgData name="VS" userId="a468e6fd6ff1b52e" providerId="LiveId" clId="{37DA8BE7-D51E-4741-824C-97EFBF62A1C7}" dt="2025-11-05T14:15:18.232" v="816" actId="1036"/>
          <ac:spMkLst>
            <pc:docMk/>
            <pc:sldMk cId="0" sldId="256"/>
            <ac:spMk id="15" creationId="{00000000-0000-0000-0000-000000000000}"/>
          </ac:spMkLst>
        </pc:spChg>
        <pc:spChg chg="mod">
          <ac:chgData name="VS" userId="a468e6fd6ff1b52e" providerId="LiveId" clId="{37DA8BE7-D51E-4741-824C-97EFBF62A1C7}" dt="2025-11-05T14:15:18.232" v="816" actId="1036"/>
          <ac:spMkLst>
            <pc:docMk/>
            <pc:sldMk cId="0" sldId="256"/>
            <ac:spMk id="16" creationId="{00000000-0000-0000-0000-000000000000}"/>
          </ac:spMkLst>
        </pc:spChg>
        <pc:spChg chg="mod">
          <ac:chgData name="VS" userId="a468e6fd6ff1b52e" providerId="LiveId" clId="{37DA8BE7-D51E-4741-824C-97EFBF62A1C7}" dt="2025-11-05T14:15:18.232" v="816" actId="1036"/>
          <ac:spMkLst>
            <pc:docMk/>
            <pc:sldMk cId="0" sldId="256"/>
            <ac:spMk id="17" creationId="{00000000-0000-0000-0000-000000000000}"/>
          </ac:spMkLst>
        </pc:spChg>
        <pc:spChg chg="mod">
          <ac:chgData name="VS" userId="a468e6fd6ff1b52e" providerId="LiveId" clId="{37DA8BE7-D51E-4741-824C-97EFBF62A1C7}" dt="2025-11-05T14:15:18.232" v="816" actId="1036"/>
          <ac:spMkLst>
            <pc:docMk/>
            <pc:sldMk cId="0" sldId="256"/>
            <ac:spMk id="18" creationId="{00000000-0000-0000-0000-000000000000}"/>
          </ac:spMkLst>
        </pc:spChg>
        <pc:spChg chg="mod">
          <ac:chgData name="VS" userId="a468e6fd6ff1b52e" providerId="LiveId" clId="{37DA8BE7-D51E-4741-824C-97EFBF62A1C7}" dt="2025-11-05T14:15:45.698" v="830" actId="1036"/>
          <ac:spMkLst>
            <pc:docMk/>
            <pc:sldMk cId="0" sldId="256"/>
            <ac:spMk id="19" creationId="{00000000-0000-0000-0000-000000000000}"/>
          </ac:spMkLst>
        </pc:spChg>
        <pc:spChg chg="mod">
          <ac:chgData name="VS" userId="a468e6fd6ff1b52e" providerId="LiveId" clId="{37DA8BE7-D51E-4741-824C-97EFBF62A1C7}" dt="2025-11-05T14:15:18.232" v="816" actId="1036"/>
          <ac:spMkLst>
            <pc:docMk/>
            <pc:sldMk cId="0" sldId="256"/>
            <ac:spMk id="20" creationId="{00000000-0000-0000-0000-000000000000}"/>
          </ac:spMkLst>
        </pc:spChg>
        <pc:spChg chg="mod">
          <ac:chgData name="VS" userId="a468e6fd6ff1b52e" providerId="LiveId" clId="{37DA8BE7-D51E-4741-824C-97EFBF62A1C7}" dt="2025-11-05T14:15:18.232" v="816" actId="1036"/>
          <ac:spMkLst>
            <pc:docMk/>
            <pc:sldMk cId="0" sldId="256"/>
            <ac:spMk id="48" creationId="{00000000-0000-0000-0000-000000000000}"/>
          </ac:spMkLst>
        </pc:spChg>
        <pc:spChg chg="mod">
          <ac:chgData name="VS" userId="a468e6fd6ff1b52e" providerId="LiveId" clId="{37DA8BE7-D51E-4741-824C-97EFBF62A1C7}" dt="2025-11-05T14:15:18.232" v="816" actId="1036"/>
          <ac:spMkLst>
            <pc:docMk/>
            <pc:sldMk cId="0" sldId="256"/>
            <ac:spMk id="49" creationId="{00000000-0000-0000-0000-000000000000}"/>
          </ac:spMkLst>
        </pc:spChg>
        <pc:spChg chg="mod">
          <ac:chgData name="VS" userId="a468e6fd6ff1b52e" providerId="LiveId" clId="{37DA8BE7-D51E-4741-824C-97EFBF62A1C7}" dt="2025-11-05T14:15:18.232" v="816" actId="1036"/>
          <ac:spMkLst>
            <pc:docMk/>
            <pc:sldMk cId="0" sldId="256"/>
            <ac:spMk id="50" creationId="{00000000-0000-0000-0000-000000000000}"/>
          </ac:spMkLst>
        </pc:spChg>
        <pc:spChg chg="mod">
          <ac:chgData name="VS" userId="a468e6fd6ff1b52e" providerId="LiveId" clId="{37DA8BE7-D51E-4741-824C-97EFBF62A1C7}" dt="2025-11-05T14:15:18.232" v="816" actId="1036"/>
          <ac:spMkLst>
            <pc:docMk/>
            <pc:sldMk cId="0" sldId="256"/>
            <ac:spMk id="51" creationId="{00000000-0000-0000-0000-000000000000}"/>
          </ac:spMkLst>
        </pc:spChg>
        <pc:spChg chg="mod">
          <ac:chgData name="VS" userId="a468e6fd6ff1b52e" providerId="LiveId" clId="{37DA8BE7-D51E-4741-824C-97EFBF62A1C7}" dt="2025-11-05T14:15:18.232" v="816" actId="1036"/>
          <ac:spMkLst>
            <pc:docMk/>
            <pc:sldMk cId="0" sldId="256"/>
            <ac:spMk id="52" creationId="{00000000-0000-0000-0000-000000000000}"/>
          </ac:spMkLst>
        </pc:spChg>
        <pc:spChg chg="mod">
          <ac:chgData name="VS" userId="a468e6fd6ff1b52e" providerId="LiveId" clId="{37DA8BE7-D51E-4741-824C-97EFBF62A1C7}" dt="2025-11-05T14:15:18.232" v="816" actId="1036"/>
          <ac:spMkLst>
            <pc:docMk/>
            <pc:sldMk cId="0" sldId="256"/>
            <ac:spMk id="53" creationId="{00000000-0000-0000-0000-000000000000}"/>
          </ac:spMkLst>
        </pc:spChg>
        <pc:spChg chg="mod">
          <ac:chgData name="VS" userId="a468e6fd6ff1b52e" providerId="LiveId" clId="{37DA8BE7-D51E-4741-824C-97EFBF62A1C7}" dt="2025-11-05T14:15:18.232" v="816" actId="1036"/>
          <ac:spMkLst>
            <pc:docMk/>
            <pc:sldMk cId="0" sldId="256"/>
            <ac:spMk id="54" creationId="{00000000-0000-0000-0000-000000000000}"/>
          </ac:spMkLst>
        </pc:spChg>
        <pc:spChg chg="mod">
          <ac:chgData name="VS" userId="a468e6fd6ff1b52e" providerId="LiveId" clId="{37DA8BE7-D51E-4741-824C-97EFBF62A1C7}" dt="2025-11-05T14:15:48.377" v="831" actId="1036"/>
          <ac:spMkLst>
            <pc:docMk/>
            <pc:sldMk cId="0" sldId="256"/>
            <ac:spMk id="55" creationId="{00000000-0000-0000-0000-000000000000}"/>
          </ac:spMkLst>
        </pc:spChg>
        <pc:spChg chg="mod">
          <ac:chgData name="VS" userId="a468e6fd6ff1b52e" providerId="LiveId" clId="{37DA8BE7-D51E-4741-824C-97EFBF62A1C7}" dt="2025-11-05T14:15:18.232" v="816" actId="1036"/>
          <ac:spMkLst>
            <pc:docMk/>
            <pc:sldMk cId="0" sldId="256"/>
            <ac:spMk id="56" creationId="{00000000-0000-0000-0000-000000000000}"/>
          </ac:spMkLst>
        </pc:spChg>
        <pc:spChg chg="del">
          <ac:chgData name="VS" userId="a468e6fd6ff1b52e" providerId="LiveId" clId="{37DA8BE7-D51E-4741-824C-97EFBF62A1C7}" dt="2025-11-05T14:05:30.493" v="310" actId="478"/>
          <ac:spMkLst>
            <pc:docMk/>
            <pc:sldMk cId="0" sldId="256"/>
            <ac:spMk id="57" creationId="{00000000-0000-0000-0000-000000000000}"/>
          </ac:spMkLst>
        </pc:spChg>
        <pc:spChg chg="del mod">
          <ac:chgData name="VS" userId="a468e6fd6ff1b52e" providerId="LiveId" clId="{37DA8BE7-D51E-4741-824C-97EFBF62A1C7}" dt="2025-11-05T14:05:35.777" v="313" actId="478"/>
          <ac:spMkLst>
            <pc:docMk/>
            <pc:sldMk cId="0" sldId="256"/>
            <ac:spMk id="58" creationId="{00000000-0000-0000-0000-000000000000}"/>
          </ac:spMkLst>
        </pc:spChg>
        <pc:spChg chg="del">
          <ac:chgData name="VS" userId="a468e6fd6ff1b52e" providerId="LiveId" clId="{37DA8BE7-D51E-4741-824C-97EFBF62A1C7}" dt="2025-11-05T14:05:34.147" v="312" actId="478"/>
          <ac:spMkLst>
            <pc:docMk/>
            <pc:sldMk cId="0" sldId="256"/>
            <ac:spMk id="59"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755220" y="12527099"/>
            <a:ext cx="19892486" cy="8643883"/>
          </a:xfrm>
        </p:spPr>
        <p:txBody>
          <a:bodyPr/>
          <a:lstStyle/>
          <a:p>
            <a:r>
              <a:rPr lang="pt-BR"/>
              <a:t>Clique para editar o estilo do título mestre</a:t>
            </a:r>
          </a:p>
        </p:txBody>
      </p:sp>
      <p:sp>
        <p:nvSpPr>
          <p:cNvPr id="3" name="Subtítulo 2"/>
          <p:cNvSpPr>
            <a:spLocks noGrp="1"/>
          </p:cNvSpPr>
          <p:nvPr>
            <p:ph type="subTitle" idx="1"/>
          </p:nvPr>
        </p:nvSpPr>
        <p:spPr>
          <a:xfrm>
            <a:off x="3510439" y="22851216"/>
            <a:ext cx="16382048" cy="10305450"/>
          </a:xfrm>
        </p:spPr>
        <p:txBody>
          <a:bodyPr/>
          <a:lstStyle>
            <a:lvl1pPr marL="0" indent="0" algn="ctr">
              <a:buNone/>
              <a:defRPr>
                <a:solidFill>
                  <a:schemeClr val="tx1">
                    <a:tint val="75000"/>
                  </a:schemeClr>
                </a:solidFill>
              </a:defRPr>
            </a:lvl1pPr>
            <a:lvl2pPr marL="1820799" indent="0" algn="ctr">
              <a:buNone/>
              <a:defRPr>
                <a:solidFill>
                  <a:schemeClr val="tx1">
                    <a:tint val="75000"/>
                  </a:schemeClr>
                </a:solidFill>
              </a:defRPr>
            </a:lvl2pPr>
            <a:lvl3pPr marL="3641598" indent="0" algn="ctr">
              <a:buNone/>
              <a:defRPr>
                <a:solidFill>
                  <a:schemeClr val="tx1">
                    <a:tint val="75000"/>
                  </a:schemeClr>
                </a:solidFill>
              </a:defRPr>
            </a:lvl3pPr>
            <a:lvl4pPr marL="5462397" indent="0" algn="ctr">
              <a:buNone/>
              <a:defRPr>
                <a:solidFill>
                  <a:schemeClr val="tx1">
                    <a:tint val="75000"/>
                  </a:schemeClr>
                </a:solidFill>
              </a:defRPr>
            </a:lvl4pPr>
            <a:lvl5pPr marL="7283196" indent="0" algn="ctr">
              <a:buNone/>
              <a:defRPr>
                <a:solidFill>
                  <a:schemeClr val="tx1">
                    <a:tint val="75000"/>
                  </a:schemeClr>
                </a:solidFill>
              </a:defRPr>
            </a:lvl5pPr>
            <a:lvl6pPr marL="9103995" indent="0" algn="ctr">
              <a:buNone/>
              <a:defRPr>
                <a:solidFill>
                  <a:schemeClr val="tx1">
                    <a:tint val="75000"/>
                  </a:schemeClr>
                </a:solidFill>
              </a:defRPr>
            </a:lvl6pPr>
            <a:lvl7pPr marL="10924794" indent="0" algn="ctr">
              <a:buNone/>
              <a:defRPr>
                <a:solidFill>
                  <a:schemeClr val="tx1">
                    <a:tint val="75000"/>
                  </a:schemeClr>
                </a:solidFill>
              </a:defRPr>
            </a:lvl7pPr>
            <a:lvl8pPr marL="12745593" indent="0" algn="ctr">
              <a:buNone/>
              <a:defRPr>
                <a:solidFill>
                  <a:schemeClr val="tx1">
                    <a:tint val="75000"/>
                  </a:schemeClr>
                </a:solidFill>
              </a:defRPr>
            </a:lvl8pPr>
            <a:lvl9pPr marL="14566392"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6967121" y="1614900"/>
            <a:ext cx="5265658" cy="34407509"/>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1170146" y="1614900"/>
            <a:ext cx="15406926" cy="34407509"/>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1848670" y="25912983"/>
            <a:ext cx="19892486" cy="8009127"/>
          </a:xfrm>
        </p:spPr>
        <p:txBody>
          <a:bodyPr anchor="t"/>
          <a:lstStyle>
            <a:lvl1pPr algn="l">
              <a:defRPr sz="15900" b="1" cap="all"/>
            </a:lvl1pPr>
          </a:lstStyle>
          <a:p>
            <a:r>
              <a:rPr lang="pt-BR"/>
              <a:t>Clique para editar o estilo do título mestre</a:t>
            </a:r>
          </a:p>
        </p:txBody>
      </p:sp>
      <p:sp>
        <p:nvSpPr>
          <p:cNvPr id="3" name="Espaço Reservado para Texto 2"/>
          <p:cNvSpPr>
            <a:spLocks noGrp="1"/>
          </p:cNvSpPr>
          <p:nvPr>
            <p:ph type="body" idx="1"/>
          </p:nvPr>
        </p:nvSpPr>
        <p:spPr>
          <a:xfrm>
            <a:off x="1848670" y="17091745"/>
            <a:ext cx="19892486" cy="8821238"/>
          </a:xfrm>
        </p:spPr>
        <p:txBody>
          <a:bodyPr anchor="b"/>
          <a:lstStyle>
            <a:lvl1pPr marL="0" indent="0">
              <a:buNone/>
              <a:defRPr sz="8000">
                <a:solidFill>
                  <a:schemeClr val="tx1">
                    <a:tint val="75000"/>
                  </a:schemeClr>
                </a:solidFill>
              </a:defRPr>
            </a:lvl1pPr>
            <a:lvl2pPr marL="1820799" indent="0">
              <a:buNone/>
              <a:defRPr sz="7200">
                <a:solidFill>
                  <a:schemeClr val="tx1">
                    <a:tint val="75000"/>
                  </a:schemeClr>
                </a:solidFill>
              </a:defRPr>
            </a:lvl2pPr>
            <a:lvl3pPr marL="3641598" indent="0">
              <a:buNone/>
              <a:defRPr sz="6400">
                <a:solidFill>
                  <a:schemeClr val="tx1">
                    <a:tint val="75000"/>
                  </a:schemeClr>
                </a:solidFill>
              </a:defRPr>
            </a:lvl3pPr>
            <a:lvl4pPr marL="5462397" indent="0">
              <a:buNone/>
              <a:defRPr sz="5600">
                <a:solidFill>
                  <a:schemeClr val="tx1">
                    <a:tint val="75000"/>
                  </a:schemeClr>
                </a:solidFill>
              </a:defRPr>
            </a:lvl4pPr>
            <a:lvl5pPr marL="7283196" indent="0">
              <a:buNone/>
              <a:defRPr sz="5600">
                <a:solidFill>
                  <a:schemeClr val="tx1">
                    <a:tint val="75000"/>
                  </a:schemeClr>
                </a:solidFill>
              </a:defRPr>
            </a:lvl5pPr>
            <a:lvl6pPr marL="9103995" indent="0">
              <a:buNone/>
              <a:defRPr sz="5600">
                <a:solidFill>
                  <a:schemeClr val="tx1">
                    <a:tint val="75000"/>
                  </a:schemeClr>
                </a:solidFill>
              </a:defRPr>
            </a:lvl6pPr>
            <a:lvl7pPr marL="10924794" indent="0">
              <a:buNone/>
              <a:defRPr sz="5600">
                <a:solidFill>
                  <a:schemeClr val="tx1">
                    <a:tint val="75000"/>
                  </a:schemeClr>
                </a:solidFill>
              </a:defRPr>
            </a:lvl7pPr>
            <a:lvl8pPr marL="12745593" indent="0">
              <a:buNone/>
              <a:defRPr sz="5600">
                <a:solidFill>
                  <a:schemeClr val="tx1">
                    <a:tint val="75000"/>
                  </a:schemeClr>
                </a:solidFill>
              </a:defRPr>
            </a:lvl8pPr>
            <a:lvl9pPr marL="14566392" indent="0">
              <a:buNone/>
              <a:defRPr sz="56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1170146"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1896487"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05/11/2025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1170146" y="9026606"/>
            <a:ext cx="10340356"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4" name="Espaço Reservado para Conteúdo 3"/>
          <p:cNvSpPr>
            <a:spLocks noGrp="1"/>
          </p:cNvSpPr>
          <p:nvPr>
            <p:ph sz="half" idx="2"/>
          </p:nvPr>
        </p:nvSpPr>
        <p:spPr>
          <a:xfrm>
            <a:off x="1170146" y="12788467"/>
            <a:ext cx="10340356"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1888362" y="9026606"/>
            <a:ext cx="10344418"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6" name="Espaço Reservado para Conteúdo 5"/>
          <p:cNvSpPr>
            <a:spLocks noGrp="1"/>
          </p:cNvSpPr>
          <p:nvPr>
            <p:ph sz="quarter" idx="4"/>
          </p:nvPr>
        </p:nvSpPr>
        <p:spPr>
          <a:xfrm>
            <a:off x="11888362" y="12788467"/>
            <a:ext cx="10344418"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72F750F-035A-4D64-A3BE-CB9F7B801768}" type="datetimeFigureOut">
              <a:rPr lang="pt-BR" smtClean="0"/>
              <a:t>05/11/2025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E72F750F-035A-4D64-A3BE-CB9F7B801768}" type="datetimeFigureOut">
              <a:rPr lang="pt-BR" smtClean="0"/>
              <a:t>05/11/2025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72F750F-035A-4D64-A3BE-CB9F7B801768}" type="datetimeFigureOut">
              <a:rPr lang="pt-BR" smtClean="0"/>
              <a:t>05/11/2025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170148" y="1605559"/>
            <a:ext cx="7699401" cy="6832962"/>
          </a:xfrm>
        </p:spPr>
        <p:txBody>
          <a:bodyPr anchor="b"/>
          <a:lstStyle>
            <a:lvl1pPr algn="l">
              <a:defRPr sz="8000" b="1"/>
            </a:lvl1pPr>
          </a:lstStyle>
          <a:p>
            <a:r>
              <a:rPr lang="pt-BR"/>
              <a:t>Clique para editar o estilo do título mestre</a:t>
            </a:r>
          </a:p>
        </p:txBody>
      </p:sp>
      <p:sp>
        <p:nvSpPr>
          <p:cNvPr id="3" name="Espaço Reservado para Conteúdo 2"/>
          <p:cNvSpPr>
            <a:spLocks noGrp="1"/>
          </p:cNvSpPr>
          <p:nvPr>
            <p:ph idx="1"/>
          </p:nvPr>
        </p:nvSpPr>
        <p:spPr>
          <a:xfrm>
            <a:off x="9149894" y="1605562"/>
            <a:ext cx="13082885" cy="34416846"/>
          </a:xfrm>
        </p:spPr>
        <p:txBody>
          <a:bodyPr/>
          <a:lstStyle>
            <a:lvl1pPr>
              <a:defRPr sz="127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170148" y="8438524"/>
            <a:ext cx="7699401" cy="27583885"/>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05/11/2025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87137" y="28227972"/>
            <a:ext cx="14041755" cy="3332472"/>
          </a:xfrm>
        </p:spPr>
        <p:txBody>
          <a:bodyPr anchor="b"/>
          <a:lstStyle>
            <a:lvl1pPr algn="l">
              <a:defRPr sz="8000" b="1"/>
            </a:lvl1pPr>
          </a:lstStyle>
          <a:p>
            <a:r>
              <a:rPr lang="pt-BR"/>
              <a:t>Clique para editar o estilo do título mestre</a:t>
            </a:r>
          </a:p>
        </p:txBody>
      </p:sp>
      <p:sp>
        <p:nvSpPr>
          <p:cNvPr id="3" name="Espaço Reservado para Imagem 2"/>
          <p:cNvSpPr>
            <a:spLocks noGrp="1"/>
          </p:cNvSpPr>
          <p:nvPr>
            <p:ph type="pic" idx="1"/>
          </p:nvPr>
        </p:nvSpPr>
        <p:spPr>
          <a:xfrm>
            <a:off x="4587137" y="3603174"/>
            <a:ext cx="14041755" cy="24195405"/>
          </a:xfrm>
        </p:spPr>
        <p:txBody>
          <a:bodyPr/>
          <a:lstStyle>
            <a:lvl1pPr marL="0" indent="0">
              <a:buNone/>
              <a:defRPr sz="12700"/>
            </a:lvl1pPr>
            <a:lvl2pPr marL="1820799" indent="0">
              <a:buNone/>
              <a:defRPr sz="11200"/>
            </a:lvl2pPr>
            <a:lvl3pPr marL="3641598" indent="0">
              <a:buNone/>
              <a:defRPr sz="9600"/>
            </a:lvl3pPr>
            <a:lvl4pPr marL="5462397" indent="0">
              <a:buNone/>
              <a:defRPr sz="8000"/>
            </a:lvl4pPr>
            <a:lvl5pPr marL="7283196" indent="0">
              <a:buNone/>
              <a:defRPr sz="8000"/>
            </a:lvl5pPr>
            <a:lvl6pPr marL="9103995" indent="0">
              <a:buNone/>
              <a:defRPr sz="8000"/>
            </a:lvl6pPr>
            <a:lvl7pPr marL="10924794" indent="0">
              <a:buNone/>
              <a:defRPr sz="8000"/>
            </a:lvl7pPr>
            <a:lvl8pPr marL="12745593" indent="0">
              <a:buNone/>
              <a:defRPr sz="8000"/>
            </a:lvl8pPr>
            <a:lvl9pPr marL="14566392" indent="0">
              <a:buNone/>
              <a:defRPr sz="8000"/>
            </a:lvl9pPr>
          </a:lstStyle>
          <a:p>
            <a:endParaRPr lang="pt-BR"/>
          </a:p>
        </p:txBody>
      </p:sp>
      <p:sp>
        <p:nvSpPr>
          <p:cNvPr id="4" name="Espaço Reservado para Texto 3"/>
          <p:cNvSpPr>
            <a:spLocks noGrp="1"/>
          </p:cNvSpPr>
          <p:nvPr>
            <p:ph type="body" sz="half" idx="2"/>
          </p:nvPr>
        </p:nvSpPr>
        <p:spPr>
          <a:xfrm>
            <a:off x="4587137" y="31560444"/>
            <a:ext cx="14041755" cy="4732663"/>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05/11/2025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170146" y="1614897"/>
            <a:ext cx="21062633" cy="6720946"/>
          </a:xfrm>
          <a:prstGeom prst="rect">
            <a:avLst/>
          </a:prstGeom>
        </p:spPr>
        <p:txBody>
          <a:bodyPr vert="horz" lIns="364160" tIns="182080" rIns="364160" bIns="18208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1170146" y="9409327"/>
            <a:ext cx="21062633" cy="26613082"/>
          </a:xfrm>
          <a:prstGeom prst="rect">
            <a:avLst/>
          </a:prstGeom>
        </p:spPr>
        <p:txBody>
          <a:bodyPr vert="horz" lIns="364160" tIns="182080" rIns="364160" bIns="18208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170146" y="37375929"/>
            <a:ext cx="5460683" cy="2146969"/>
          </a:xfrm>
          <a:prstGeom prst="rect">
            <a:avLst/>
          </a:prstGeom>
        </p:spPr>
        <p:txBody>
          <a:bodyPr vert="horz" lIns="364160" tIns="182080" rIns="364160" bIns="182080" rtlCol="0" anchor="ctr"/>
          <a:lstStyle>
            <a:lvl1pPr algn="l">
              <a:defRPr sz="4800">
                <a:solidFill>
                  <a:schemeClr val="tx1">
                    <a:tint val="75000"/>
                  </a:schemeClr>
                </a:solidFill>
              </a:defRPr>
            </a:lvl1pPr>
          </a:lstStyle>
          <a:p>
            <a:fld id="{E72F750F-035A-4D64-A3BE-CB9F7B801768}" type="datetimeFigureOut">
              <a:rPr lang="pt-BR" smtClean="0"/>
              <a:t>05/11/2025</a:t>
            </a:fld>
            <a:endParaRPr lang="pt-BR"/>
          </a:p>
        </p:txBody>
      </p:sp>
      <p:sp>
        <p:nvSpPr>
          <p:cNvPr id="5" name="Espaço Reservado para Rodapé 4"/>
          <p:cNvSpPr>
            <a:spLocks noGrp="1"/>
          </p:cNvSpPr>
          <p:nvPr>
            <p:ph type="ftr" sz="quarter" idx="3"/>
          </p:nvPr>
        </p:nvSpPr>
        <p:spPr>
          <a:xfrm>
            <a:off x="7996000" y="37375929"/>
            <a:ext cx="7410926" cy="2146969"/>
          </a:xfrm>
          <a:prstGeom prst="rect">
            <a:avLst/>
          </a:prstGeom>
        </p:spPr>
        <p:txBody>
          <a:bodyPr vert="horz" lIns="364160" tIns="182080" rIns="364160" bIns="182080" rtlCol="0" anchor="ctr"/>
          <a:lstStyle>
            <a:lvl1pPr algn="ctr">
              <a:defRPr sz="48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16772096" y="37375929"/>
            <a:ext cx="5460683" cy="2146969"/>
          </a:xfrm>
          <a:prstGeom prst="rect">
            <a:avLst/>
          </a:prstGeom>
        </p:spPr>
        <p:txBody>
          <a:bodyPr vert="horz" lIns="364160" tIns="182080" rIns="364160" bIns="182080" rtlCol="0" anchor="ctr"/>
          <a:lstStyle>
            <a:lvl1pPr algn="r">
              <a:defRPr sz="4800">
                <a:solidFill>
                  <a:schemeClr val="tx1">
                    <a:tint val="75000"/>
                  </a:schemeClr>
                </a:solidFill>
              </a:defRPr>
            </a:lvl1pPr>
          </a:lstStyle>
          <a:p>
            <a:fld id="{406DC2B4-8465-4818-BCBB-389C51CB716D}" type="slidenum">
              <a:rPr lang="pt-BR" smtClean="0"/>
              <a:t>‹nº›</a:t>
            </a:fld>
            <a:endParaRPr lang="pt-BR"/>
          </a:p>
        </p:txBody>
      </p:sp>
      <p:pic>
        <p:nvPicPr>
          <p:cNvPr id="1026" name="Picture 2" descr="C:\Users\rao656402\Desktop\banner.png"/>
          <p:cNvPicPr>
            <a:picLocks noChangeAspect="1" noChangeArrowheads="1"/>
          </p:cNvPicPr>
          <p:nvPr userDrawn="1"/>
        </p:nvPicPr>
        <p:blipFill>
          <a:blip r:embed="rId13" cstate="print"/>
          <a:stretch>
            <a:fillRect/>
          </a:stretch>
        </p:blipFill>
        <p:spPr bwMode="auto">
          <a:xfrm>
            <a:off x="1641" y="4763"/>
            <a:ext cx="23399643" cy="4031615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641598" rtl="0" eaLnBrk="1" latinLnBrk="0" hangingPunct="1">
        <a:spcBef>
          <a:spcPct val="0"/>
        </a:spcBef>
        <a:buNone/>
        <a:defRPr sz="17500" kern="1200">
          <a:solidFill>
            <a:schemeClr val="tx1"/>
          </a:solidFill>
          <a:latin typeface="+mj-lt"/>
          <a:ea typeface="+mj-ea"/>
          <a:cs typeface="+mj-cs"/>
        </a:defRPr>
      </a:lvl1pPr>
    </p:titleStyle>
    <p:bodyStyle>
      <a:lvl1pPr marL="1365599" indent="-1365599" algn="l" defTabSz="3641598" rtl="0" eaLnBrk="1" latinLnBrk="0" hangingPunct="1">
        <a:spcBef>
          <a:spcPct val="20000"/>
        </a:spcBef>
        <a:buFont typeface="Arial" pitchFamily="34" charset="0"/>
        <a:buChar char="•"/>
        <a:defRPr sz="12700" kern="1200">
          <a:solidFill>
            <a:schemeClr val="tx1"/>
          </a:solidFill>
          <a:latin typeface="+mn-lt"/>
          <a:ea typeface="+mn-ea"/>
          <a:cs typeface="+mn-cs"/>
        </a:defRPr>
      </a:lvl1pPr>
      <a:lvl2pPr marL="2958798" indent="-1137999" algn="l" defTabSz="3641598" rtl="0" eaLnBrk="1" latinLnBrk="0" hangingPunct="1">
        <a:spcBef>
          <a:spcPct val="20000"/>
        </a:spcBef>
        <a:buFont typeface="Arial" pitchFamily="34" charset="0"/>
        <a:buChar char="–"/>
        <a:defRPr sz="11200" kern="1200">
          <a:solidFill>
            <a:schemeClr val="tx1"/>
          </a:solidFill>
          <a:latin typeface="+mn-lt"/>
          <a:ea typeface="+mn-ea"/>
          <a:cs typeface="+mn-cs"/>
        </a:defRPr>
      </a:lvl2pPr>
      <a:lvl3pPr marL="4551998" indent="-910400" algn="l" defTabSz="3641598" rtl="0" eaLnBrk="1" latinLnBrk="0" hangingPunct="1">
        <a:spcBef>
          <a:spcPct val="20000"/>
        </a:spcBef>
        <a:buFont typeface="Arial" pitchFamily="34" charset="0"/>
        <a:buChar char="•"/>
        <a:defRPr sz="9600" kern="1200">
          <a:solidFill>
            <a:schemeClr val="tx1"/>
          </a:solidFill>
          <a:latin typeface="+mn-lt"/>
          <a:ea typeface="+mn-ea"/>
          <a:cs typeface="+mn-cs"/>
        </a:defRPr>
      </a:lvl3pPr>
      <a:lvl4pPr marL="6372797"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4pPr>
      <a:lvl5pPr marL="8193596"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5pPr>
      <a:lvl6pPr marL="10014395"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6pPr>
      <a:lvl7pPr marL="11835194"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7pPr>
      <a:lvl8pPr marL="13655993"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8pPr>
      <a:lvl9pPr marL="15476792"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9pPr>
    </p:bodyStyle>
    <p:other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4"/>
          <p:cNvSpPr/>
          <p:nvPr/>
        </p:nvSpPr>
        <p:spPr>
          <a:xfrm>
            <a:off x="1060044" y="9937701"/>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 name="TextBox 16"/>
          <p:cNvSpPr txBox="1"/>
          <p:nvPr/>
        </p:nvSpPr>
        <p:spPr>
          <a:xfrm>
            <a:off x="1060045" y="11017821"/>
            <a:ext cx="9649072" cy="2766848"/>
          </a:xfrm>
          <a:prstGeom prst="rect">
            <a:avLst/>
          </a:prstGeom>
        </p:spPr>
        <p:txBody>
          <a:bodyPr wrap="square" lIns="0" tIns="0" rIns="0" bIns="0" rtlCol="0" anchor="t">
            <a:spAutoFit/>
          </a:bodyPr>
          <a:lstStyle/>
          <a:p>
            <a:pPr algn="just">
              <a:lnSpc>
                <a:spcPts val="5486"/>
              </a:lnSpc>
            </a:pPr>
            <a:r>
              <a:rPr lang="pt-BR" sz="3600" b="0" i="0" dirty="0">
                <a:solidFill>
                  <a:srgbClr val="495057"/>
                </a:solidFill>
                <a:effectLst/>
                <a:latin typeface="-apple-system"/>
              </a:rPr>
              <a:t>Reuniões itinerantes para analisar os óbitos ocorridos nos sinistros do trânsito nos municípios da II GERES </a:t>
            </a:r>
            <a:r>
              <a:rPr lang="pt-BR" sz="3600" dirty="0">
                <a:solidFill>
                  <a:srgbClr val="495057"/>
                </a:solidFill>
                <a:latin typeface="-apple-system"/>
              </a:rPr>
              <a:t>no período de n</a:t>
            </a:r>
            <a:r>
              <a:rPr lang="pt-BR" sz="3600" b="0" i="0" dirty="0">
                <a:solidFill>
                  <a:srgbClr val="495057"/>
                </a:solidFill>
                <a:effectLst/>
                <a:latin typeface="-apple-system"/>
              </a:rPr>
              <a:t>ovembro de 2024 a setembro 2025.</a:t>
            </a:r>
            <a:endParaRPr sz="3600" dirty="0"/>
          </a:p>
        </p:txBody>
      </p:sp>
      <p:sp>
        <p:nvSpPr>
          <p:cNvPr id="6" name="TextBox 17"/>
          <p:cNvSpPr txBox="1"/>
          <p:nvPr/>
        </p:nvSpPr>
        <p:spPr>
          <a:xfrm>
            <a:off x="1060044" y="10009710"/>
            <a:ext cx="948929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 DA EXPERIÊNCIA</a:t>
            </a:r>
          </a:p>
        </p:txBody>
      </p:sp>
      <p:sp>
        <p:nvSpPr>
          <p:cNvPr id="10" name="TextBox 55"/>
          <p:cNvSpPr txBox="1"/>
          <p:nvPr/>
        </p:nvSpPr>
        <p:spPr>
          <a:xfrm>
            <a:off x="2844478" y="4295193"/>
            <a:ext cx="17754921" cy="1394036"/>
          </a:xfrm>
          <a:prstGeom prst="rect">
            <a:avLst/>
          </a:prstGeom>
        </p:spPr>
        <p:txBody>
          <a:bodyPr wrap="square" lIns="0" tIns="0" rIns="0" bIns="0" rtlCol="0" anchor="t">
            <a:spAutoFit/>
          </a:bodyPr>
          <a:lstStyle/>
          <a:p>
            <a:pPr algn="ctr">
              <a:lnSpc>
                <a:spcPct val="150000"/>
              </a:lnSpc>
            </a:pPr>
            <a:r>
              <a:rPr lang="en-US" sz="3200" b="1" dirty="0">
                <a:solidFill>
                  <a:srgbClr val="0089CD"/>
                </a:solidFill>
                <a:latin typeface="Montserrat" pitchFamily="2" charset="0"/>
                <a:ea typeface="League Spartan"/>
                <a:cs typeface="League Spartan"/>
                <a:sym typeface="League Spartan"/>
              </a:rPr>
              <a:t>COMITÊ ITINERANTE DE VIGILÂNCIA DE ÓBITOS POR SINISTROS NO TRÂNSITO II GERES. LIMOEIRO-PE</a:t>
            </a:r>
          </a:p>
        </p:txBody>
      </p:sp>
      <p:sp>
        <p:nvSpPr>
          <p:cNvPr id="11" name="TextBox 56"/>
          <p:cNvSpPr txBox="1"/>
          <p:nvPr/>
        </p:nvSpPr>
        <p:spPr>
          <a:xfrm>
            <a:off x="756246" y="5878343"/>
            <a:ext cx="21890433" cy="1323054"/>
          </a:xfrm>
          <a:prstGeom prst="rect">
            <a:avLst/>
          </a:prstGeom>
        </p:spPr>
        <p:txBody>
          <a:bodyPr wrap="square" lIns="0" tIns="0" rIns="0" bIns="0" rtlCol="0" anchor="t">
            <a:spAutoFit/>
          </a:bodyPr>
          <a:lstStyle/>
          <a:p>
            <a:pPr algn="ctr">
              <a:lnSpc>
                <a:spcPts val="5486"/>
              </a:lnSpc>
              <a:spcBef>
                <a:spcPct val="0"/>
              </a:spcBef>
            </a:pPr>
            <a:r>
              <a:rPr lang="en-US" sz="3918" dirty="0">
                <a:solidFill>
                  <a:srgbClr val="000000"/>
                </a:solidFill>
                <a:latin typeface="Montserrat" pitchFamily="2" charset="0"/>
                <a:ea typeface="Open Sans"/>
                <a:cs typeface="Open Sans"/>
                <a:sym typeface="Open Sans"/>
              </a:rPr>
              <a:t> </a:t>
            </a:r>
            <a:r>
              <a:rPr lang="en-US" sz="2800" b="1" dirty="0" err="1">
                <a:solidFill>
                  <a:srgbClr val="000000"/>
                </a:solidFill>
                <a:latin typeface="Montserrat" pitchFamily="2" charset="0"/>
                <a:ea typeface="Open Sans"/>
                <a:cs typeface="Open Sans"/>
                <a:sym typeface="Open Sans"/>
              </a:rPr>
              <a:t>Sineide</a:t>
            </a:r>
            <a:r>
              <a:rPr lang="en-US" sz="2800" b="1" dirty="0">
                <a:solidFill>
                  <a:srgbClr val="000000"/>
                </a:solidFill>
                <a:latin typeface="Montserrat" pitchFamily="2" charset="0"/>
                <a:ea typeface="Open Sans"/>
                <a:cs typeface="Open Sans"/>
                <a:sym typeface="Open Sans"/>
              </a:rPr>
              <a:t> Maria Araújo de Oliveira¹*, Evaneide Barros de Melo Araújo²,  </a:t>
            </a:r>
          </a:p>
          <a:p>
            <a:pPr algn="ctr">
              <a:lnSpc>
                <a:spcPts val="5486"/>
              </a:lnSpc>
              <a:spcBef>
                <a:spcPct val="0"/>
              </a:spcBef>
            </a:pPr>
            <a:r>
              <a:rPr lang="en-US" sz="2800" b="1" dirty="0" err="1">
                <a:solidFill>
                  <a:srgbClr val="000000"/>
                </a:solidFill>
                <a:latin typeface="Montserrat" pitchFamily="2" charset="0"/>
                <a:ea typeface="Open Sans"/>
                <a:cs typeface="Open Sans"/>
                <a:sym typeface="Open Sans"/>
              </a:rPr>
              <a:t>Eliziane</a:t>
            </a:r>
            <a:r>
              <a:rPr lang="en-US" sz="2800" b="1" dirty="0">
                <a:solidFill>
                  <a:srgbClr val="000000"/>
                </a:solidFill>
                <a:latin typeface="Montserrat" pitchFamily="2" charset="0"/>
                <a:ea typeface="Open Sans"/>
                <a:cs typeface="Open Sans"/>
                <a:sym typeface="Open Sans"/>
              </a:rPr>
              <a:t> Maria </a:t>
            </a:r>
            <a:r>
              <a:rPr lang="en-US" sz="2800" b="1" dirty="0" err="1">
                <a:solidFill>
                  <a:srgbClr val="000000"/>
                </a:solidFill>
                <a:latin typeface="Montserrat" pitchFamily="2" charset="0"/>
                <a:ea typeface="Open Sans"/>
                <a:cs typeface="Open Sans"/>
                <a:sym typeface="Open Sans"/>
              </a:rPr>
              <a:t>Loiola</a:t>
            </a:r>
            <a:r>
              <a:rPr lang="en-US" sz="2800" b="1" dirty="0">
                <a:solidFill>
                  <a:srgbClr val="000000"/>
                </a:solidFill>
                <a:latin typeface="Montserrat" pitchFamily="2" charset="0"/>
                <a:ea typeface="Open Sans"/>
                <a:cs typeface="Open Sans"/>
                <a:sym typeface="Open Sans"/>
              </a:rPr>
              <a:t> de Melo³</a:t>
            </a:r>
          </a:p>
        </p:txBody>
      </p:sp>
      <p:sp>
        <p:nvSpPr>
          <p:cNvPr id="12" name="TextBox 57"/>
          <p:cNvSpPr txBox="1"/>
          <p:nvPr/>
        </p:nvSpPr>
        <p:spPr>
          <a:xfrm>
            <a:off x="756246" y="7343005"/>
            <a:ext cx="21674408" cy="1874616"/>
          </a:xfrm>
          <a:prstGeom prst="rect">
            <a:avLst/>
          </a:prstGeom>
        </p:spPr>
        <p:txBody>
          <a:bodyPr wrap="square" lIns="0" tIns="0" rIns="0" bIns="0" rtlCol="0" anchor="t">
            <a:spAutoFit/>
          </a:bodyPr>
          <a:lstStyle/>
          <a:p>
            <a:pPr algn="ctr">
              <a:lnSpc>
                <a:spcPts val="5120"/>
              </a:lnSpc>
              <a:spcBef>
                <a:spcPct val="0"/>
              </a:spcBef>
            </a:pPr>
            <a:r>
              <a:rPr lang="en-US" sz="2400" dirty="0">
                <a:solidFill>
                  <a:srgbClr val="000000"/>
                </a:solidFill>
                <a:latin typeface="Montserrat" pitchFamily="2" charset="0"/>
                <a:ea typeface="Open Sans"/>
                <a:cs typeface="Open Sans"/>
                <a:sym typeface="Open Sans"/>
              </a:rPr>
              <a:t>¹ II Gerência Regional de Saúde, Limoeiro, Pernambuco. ² II Gerência Regional de Saúde, Limoeiro, Pernambuco . ³ II Gerência Regional de Saúde,  Limoeiro, Pernambuco .</a:t>
            </a:r>
          </a:p>
          <a:p>
            <a:pPr algn="ctr">
              <a:lnSpc>
                <a:spcPts val="5120"/>
              </a:lnSpc>
              <a:spcBef>
                <a:spcPct val="0"/>
              </a:spcBef>
            </a:pPr>
            <a:r>
              <a:rPr lang="en-US" sz="2400" dirty="0">
                <a:solidFill>
                  <a:srgbClr val="000000"/>
                </a:solidFill>
                <a:latin typeface="Montserrat" pitchFamily="2" charset="0"/>
                <a:ea typeface="Open Sans"/>
                <a:cs typeface="Open Sans"/>
                <a:sym typeface="Open Sans"/>
              </a:rPr>
              <a:t>*Autor correspondente: comiteobitoatt2geres@gmail.com</a:t>
            </a:r>
          </a:p>
        </p:txBody>
      </p:sp>
      <p:sp>
        <p:nvSpPr>
          <p:cNvPr id="15" name="Freeform 14"/>
          <p:cNvSpPr/>
          <p:nvPr/>
        </p:nvSpPr>
        <p:spPr>
          <a:xfrm>
            <a:off x="1044278" y="15698341"/>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6" name="TextBox 16"/>
          <p:cNvSpPr txBox="1"/>
          <p:nvPr/>
        </p:nvSpPr>
        <p:spPr>
          <a:xfrm>
            <a:off x="1044278" y="16900305"/>
            <a:ext cx="9649072" cy="7704097"/>
          </a:xfrm>
          <a:prstGeom prst="rect">
            <a:avLst/>
          </a:prstGeom>
        </p:spPr>
        <p:txBody>
          <a:bodyPr wrap="square" lIns="0" tIns="0" rIns="0" bIns="0" rtlCol="0" anchor="t">
            <a:spAutoFit/>
          </a:bodyPr>
          <a:lstStyle/>
          <a:p>
            <a:pPr algn="just">
              <a:lnSpc>
                <a:spcPts val="5486"/>
              </a:lnSpc>
            </a:pPr>
            <a:r>
              <a:rPr lang="pt-BR" sz="3600" b="0" i="0" dirty="0">
                <a:solidFill>
                  <a:srgbClr val="495057"/>
                </a:solidFill>
                <a:effectLst/>
                <a:latin typeface="-apple-system"/>
              </a:rPr>
              <a:t>As reuniões itinerantes são realizadas com base na análise dos dados da Secretaria de Defesa Social, que apontam os municípios da II GERES com maior número de óbitos por acidentes de transporte terrestre. A partir do levantamento, o município é selecionado, a reunião é agendada in loco, visando maior adesão dos participantes. São membros do Comitê a Vigilância em Saúde regional e municipal, representantes do trânsito, instituto de criminalista, SAMU, Corpo de bombeiros e outros órgãos pertinentes.</a:t>
            </a:r>
            <a:endParaRPr sz="3600" dirty="0"/>
          </a:p>
        </p:txBody>
      </p:sp>
      <p:sp>
        <p:nvSpPr>
          <p:cNvPr id="17" name="TextBox 17"/>
          <p:cNvSpPr txBox="1"/>
          <p:nvPr/>
        </p:nvSpPr>
        <p:spPr>
          <a:xfrm>
            <a:off x="1044278" y="15770350"/>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DESCRIÇÃO DA EXPERIÊNCIA</a:t>
            </a:r>
          </a:p>
        </p:txBody>
      </p:sp>
      <p:sp>
        <p:nvSpPr>
          <p:cNvPr id="18" name="Freeform 14"/>
          <p:cNvSpPr/>
          <p:nvPr/>
        </p:nvSpPr>
        <p:spPr>
          <a:xfrm>
            <a:off x="972270" y="24944764"/>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9" name="TextBox 16"/>
          <p:cNvSpPr txBox="1"/>
          <p:nvPr/>
        </p:nvSpPr>
        <p:spPr>
          <a:xfrm>
            <a:off x="972271" y="26110743"/>
            <a:ext cx="9649072" cy="6998775"/>
          </a:xfrm>
          <a:prstGeom prst="rect">
            <a:avLst/>
          </a:prstGeom>
        </p:spPr>
        <p:txBody>
          <a:bodyPr wrap="square" lIns="0" tIns="0" rIns="0" bIns="0" rtlCol="0" anchor="t">
            <a:spAutoFit/>
          </a:bodyPr>
          <a:lstStyle/>
          <a:p>
            <a:pPr algn="just">
              <a:lnSpc>
                <a:spcPts val="5486"/>
              </a:lnSpc>
            </a:pPr>
            <a:r>
              <a:rPr lang="pt-BR" sz="3600" dirty="0">
                <a:solidFill>
                  <a:srgbClr val="495057"/>
                </a:solidFill>
                <a:latin typeface="-apple-system"/>
              </a:rPr>
              <a:t>O comitê itinerante de vigilância do óbito por sinistros de trânsito revelou-se uma estratégia eficaz para identificar fatores determinantes e planejar ações preventivas. A experiência evidenciou a importância do trabalho intersetorial e da articulação entre vigilância, gestão e trânsito, reforçando a necessidade de manter ações contínuas de educação, fiscalização e melhoria da infraestrutura viária para reduzir óbitos e promover segurança no trânsito.</a:t>
            </a:r>
            <a:endParaRPr sz="3600" dirty="0">
              <a:solidFill>
                <a:srgbClr val="495057"/>
              </a:solidFill>
              <a:latin typeface="-apple-system"/>
            </a:endParaRPr>
          </a:p>
        </p:txBody>
      </p:sp>
      <p:sp>
        <p:nvSpPr>
          <p:cNvPr id="20" name="TextBox 17"/>
          <p:cNvSpPr txBox="1"/>
          <p:nvPr/>
        </p:nvSpPr>
        <p:spPr>
          <a:xfrm>
            <a:off x="972270" y="25059381"/>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APRENDIZADO E ANÁLISE CRÍTICA</a:t>
            </a:r>
          </a:p>
        </p:txBody>
      </p:sp>
      <p:sp>
        <p:nvSpPr>
          <p:cNvPr id="48" name="Freeform 14"/>
          <p:cNvSpPr/>
          <p:nvPr/>
        </p:nvSpPr>
        <p:spPr>
          <a:xfrm>
            <a:off x="12493550" y="9963340"/>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49" name="TextBox 16"/>
          <p:cNvSpPr txBox="1"/>
          <p:nvPr/>
        </p:nvSpPr>
        <p:spPr>
          <a:xfrm>
            <a:off x="12493551" y="11043460"/>
            <a:ext cx="9649072" cy="1990994"/>
          </a:xfrm>
          <a:prstGeom prst="rect">
            <a:avLst/>
          </a:prstGeom>
        </p:spPr>
        <p:txBody>
          <a:bodyPr wrap="square" lIns="0" tIns="0" rIns="0" bIns="0" rtlCol="0" anchor="t">
            <a:spAutoFit/>
          </a:bodyPr>
          <a:lstStyle/>
          <a:p>
            <a:pPr algn="just">
              <a:lnSpc>
                <a:spcPts val="5337"/>
              </a:lnSpc>
            </a:pPr>
            <a:r>
              <a:rPr lang="pt-BR" sz="3600" b="0" i="0" dirty="0">
                <a:solidFill>
                  <a:srgbClr val="495057"/>
                </a:solidFill>
                <a:effectLst/>
                <a:latin typeface="-apple-system"/>
              </a:rPr>
              <a:t>Promover articulação </a:t>
            </a:r>
            <a:r>
              <a:rPr lang="pt-BR" sz="3600" b="0" i="0" dirty="0" err="1">
                <a:solidFill>
                  <a:srgbClr val="495057"/>
                </a:solidFill>
                <a:effectLst/>
                <a:latin typeface="-apple-system"/>
              </a:rPr>
              <a:t>intra</a:t>
            </a:r>
            <a:r>
              <a:rPr lang="pt-BR" sz="3600" b="0" i="0" dirty="0">
                <a:solidFill>
                  <a:srgbClr val="495057"/>
                </a:solidFill>
                <a:effectLst/>
                <a:latin typeface="-apple-system"/>
              </a:rPr>
              <a:t> e intersetorial para respostas efetivas e qualificadas no trânsito dos municípios da II GERES</a:t>
            </a:r>
            <a:endParaRPr sz="3600" dirty="0"/>
          </a:p>
        </p:txBody>
      </p:sp>
      <p:sp>
        <p:nvSpPr>
          <p:cNvPr id="50" name="TextBox 17"/>
          <p:cNvSpPr txBox="1"/>
          <p:nvPr/>
        </p:nvSpPr>
        <p:spPr>
          <a:xfrm>
            <a:off x="12493550" y="10035349"/>
            <a:ext cx="9489290" cy="742319"/>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OBJETIVOS</a:t>
            </a:r>
          </a:p>
        </p:txBody>
      </p:sp>
      <p:sp>
        <p:nvSpPr>
          <p:cNvPr id="51" name="Freeform 14"/>
          <p:cNvSpPr/>
          <p:nvPr/>
        </p:nvSpPr>
        <p:spPr>
          <a:xfrm>
            <a:off x="12477784" y="15698341"/>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2" name="TextBox 16"/>
          <p:cNvSpPr txBox="1"/>
          <p:nvPr/>
        </p:nvSpPr>
        <p:spPr>
          <a:xfrm>
            <a:off x="12509318" y="16888096"/>
            <a:ext cx="9649072" cy="6293454"/>
          </a:xfrm>
          <a:prstGeom prst="rect">
            <a:avLst/>
          </a:prstGeom>
        </p:spPr>
        <p:txBody>
          <a:bodyPr wrap="square" lIns="0" tIns="0" rIns="0" bIns="0" rtlCol="0" anchor="t">
            <a:spAutoFit/>
          </a:bodyPr>
          <a:lstStyle/>
          <a:p>
            <a:pPr algn="just">
              <a:lnSpc>
                <a:spcPts val="5486"/>
              </a:lnSpc>
            </a:pPr>
            <a:r>
              <a:rPr lang="pt-BR" sz="3600" b="0" i="0" dirty="0">
                <a:solidFill>
                  <a:srgbClr val="495057"/>
                </a:solidFill>
                <a:effectLst/>
                <a:latin typeface="-apple-system"/>
              </a:rPr>
              <a:t>Foram realizadas três reuniões itinerantes nos municípios de Feira Nova, João Alfredo e Limoeiro, com análise dos fatores determinantes de 18 óbitos por sinistros de trânsito. As discussões resultaram em recomendações como recapeamento asfáltico, implantação de sinalização horizontal e vertical, intensificação da fiscalização e ações educativas, integração do trânsito municipal e qualificação do Sistema de Informação sobre Mortalidade (SIM).</a:t>
            </a:r>
            <a:endParaRPr sz="3600" dirty="0"/>
          </a:p>
        </p:txBody>
      </p:sp>
      <p:sp>
        <p:nvSpPr>
          <p:cNvPr id="53" name="TextBox 17"/>
          <p:cNvSpPr txBox="1"/>
          <p:nvPr/>
        </p:nvSpPr>
        <p:spPr>
          <a:xfrm>
            <a:off x="12477784" y="15770350"/>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RESULTADOS</a:t>
            </a:r>
          </a:p>
        </p:txBody>
      </p:sp>
      <p:sp>
        <p:nvSpPr>
          <p:cNvPr id="54" name="Freeform 14"/>
          <p:cNvSpPr/>
          <p:nvPr/>
        </p:nvSpPr>
        <p:spPr>
          <a:xfrm>
            <a:off x="12405776" y="24944764"/>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5" name="TextBox 16"/>
          <p:cNvSpPr txBox="1"/>
          <p:nvPr/>
        </p:nvSpPr>
        <p:spPr>
          <a:xfrm>
            <a:off x="12405777" y="26110743"/>
            <a:ext cx="9649072" cy="6293454"/>
          </a:xfrm>
          <a:prstGeom prst="rect">
            <a:avLst/>
          </a:prstGeom>
        </p:spPr>
        <p:txBody>
          <a:bodyPr wrap="square" lIns="0" tIns="0" rIns="0" bIns="0" rtlCol="0" anchor="t">
            <a:spAutoFit/>
          </a:bodyPr>
          <a:lstStyle/>
          <a:p>
            <a:pPr algn="just">
              <a:lnSpc>
                <a:spcPts val="5486"/>
              </a:lnSpc>
            </a:pPr>
            <a:r>
              <a:rPr lang="pt-BR" sz="3600" b="0" i="0" dirty="0">
                <a:solidFill>
                  <a:srgbClr val="495057"/>
                </a:solidFill>
                <a:effectLst/>
                <a:latin typeface="-apple-system"/>
              </a:rPr>
              <a:t>A experiência com o Comitê Itinerante demonstrou que a aproximação entre a regional e os municípios fortalece a vigilância e a capacidade de resposta aos sinistros de trânsito. Recomenda-se manter a periodicidade das reuniões, ampliar a participação intersetorial, qualificar continuamente os dados do SIM e implementar as ações preventivas pactuadas, visando à redução dos óbitos e à promoção da segurança no trânsito.</a:t>
            </a:r>
            <a:endParaRPr sz="3600" dirty="0"/>
          </a:p>
        </p:txBody>
      </p:sp>
      <p:sp>
        <p:nvSpPr>
          <p:cNvPr id="56" name="TextBox 17"/>
          <p:cNvSpPr txBox="1"/>
          <p:nvPr/>
        </p:nvSpPr>
        <p:spPr>
          <a:xfrm>
            <a:off x="12405776" y="25059381"/>
            <a:ext cx="984933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CONCLUSÃO E/OU RECOMENDAÇÕES</a:t>
            </a:r>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TotalTime>
  <Words>423</Words>
  <Application>Microsoft Office PowerPoint</Application>
  <PresentationFormat>Personalizar</PresentationFormat>
  <Paragraphs>17</Paragraphs>
  <Slides>1</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vt:i4>
      </vt:variant>
    </vt:vector>
  </HeadingPairs>
  <TitlesOfParts>
    <vt:vector size="7" baseType="lpstr">
      <vt:lpstr>-apple-system</vt:lpstr>
      <vt:lpstr>Arial</vt:lpstr>
      <vt:lpstr>Calibri</vt:lpstr>
      <vt:lpstr>Montserrat</vt:lpstr>
      <vt:lpstr>Open Sans</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rao656402</dc:creator>
  <cp:lastModifiedBy>VS</cp:lastModifiedBy>
  <cp:revision>13</cp:revision>
  <dcterms:created xsi:type="dcterms:W3CDTF">2025-09-30T13:28:19Z</dcterms:created>
  <dcterms:modified xsi:type="dcterms:W3CDTF">2025-11-05T16:42:12Z</dcterms:modified>
</cp:coreProperties>
</file>