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3" d="100"/>
          <a:sy n="33" d="100"/>
        </p:scale>
        <p:origin x="1430" y="-4142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41164" y="970580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17117" y="11062886"/>
            <a:ext cx="9558658" cy="20750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4000" dirty="0"/>
              <a:t>Promover inclusão social, lazer e bem-estar de crianças e adolescentes atípicos por meio de atividades lúdicas e culturais.</a:t>
            </a:r>
            <a:endParaRPr sz="4000" dirty="0"/>
          </a:p>
        </p:txBody>
      </p:sp>
      <p:sp>
        <p:nvSpPr>
          <p:cNvPr id="6" name="TextBox 17"/>
          <p:cNvSpPr txBox="1"/>
          <p:nvPr/>
        </p:nvSpPr>
        <p:spPr>
          <a:xfrm>
            <a:off x="1151745" y="9820793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396206" y="4642312"/>
            <a:ext cx="22682520" cy="15388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0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São João da Inclusão: um relato de experiência sobre a promoção da atenção integral e do lazer para crianças e adolescentes atípicos em Olinda</a:t>
            </a:r>
            <a:endParaRPr lang="en-US" sz="50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2628454" y="6556955"/>
            <a:ext cx="18146016" cy="5232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3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3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Autor Principal: TRAVASSOS, Elton </a:t>
            </a:r>
            <a:r>
              <a:rPr lang="pt-BR" sz="34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Batista.   Coautores:  CAVALCANTI</a:t>
            </a:r>
            <a:r>
              <a:rPr lang="pt-BR" sz="3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Carmem Alves</a:t>
            </a:r>
            <a:endParaRPr lang="en-US" sz="34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74990" y="7315455"/>
            <a:ext cx="21674408" cy="13080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Municipal de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Olinda, Pernambuco; 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eltontravassos9@gmail.com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188592" y="1676550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235506" y="18216092"/>
            <a:ext cx="9649072" cy="842294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4000" dirty="0"/>
              <a:t>O evento “São João da Inclusão” contou com cerca de 200 crianças e adolescentes com deficiência que são atendidos nos serviços de saúde </a:t>
            </a:r>
            <a:r>
              <a:rPr lang="pt-BR" sz="4000" dirty="0" smtClean="0"/>
              <a:t>(</a:t>
            </a:r>
            <a:r>
              <a:rPr lang="pt-BR" sz="4000" dirty="0" err="1" smtClean="0"/>
              <a:t>Caps</a:t>
            </a:r>
            <a:r>
              <a:rPr lang="pt-BR" sz="4000" dirty="0" smtClean="0"/>
              <a:t> </a:t>
            </a:r>
            <a:r>
              <a:rPr lang="pt-BR" sz="4000" dirty="0" err="1"/>
              <a:t>infanto</a:t>
            </a:r>
            <a:r>
              <a:rPr lang="pt-BR" sz="4000" dirty="0"/>
              <a:t>/juvenil) e na rede de educação do município, ocorreu no Clube Atlântico, com a participação das famílias ou responsáveis legais. A ação contou com apresentações musicais, brincadeiras típicas juninas, distribuição de brindes e atividades lúdicas. Profissionais de saúde, educação e assistência atuaram juntos garantindo acolhimento e acessibilidade.</a:t>
            </a:r>
            <a:endParaRPr sz="4000" dirty="0"/>
          </a:p>
        </p:txBody>
      </p:sp>
      <p:sp>
        <p:nvSpPr>
          <p:cNvPr id="17" name="TextBox 17"/>
          <p:cNvSpPr txBox="1"/>
          <p:nvPr/>
        </p:nvSpPr>
        <p:spPr>
          <a:xfrm>
            <a:off x="1107621" y="16758437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1107621" y="2770895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1071854" y="29378906"/>
            <a:ext cx="9649072" cy="63069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4000" dirty="0"/>
              <a:t>O evento demonstrou que a inclusão vai além da presença física — envolve planejamento, empatia e sensibilidade das equipes. Observou-se que ações coletivas e festivas fortalecem vínculos e promovem o bem-estar das famílias. Ficou evidente a necessidade de ampliar espaços públicos inclusivos e de integrar diferentes setores na construção de políticas de lazer e saúde mental.</a:t>
            </a:r>
            <a:endParaRPr sz="4000" dirty="0"/>
          </a:p>
        </p:txBody>
      </p:sp>
      <p:sp>
        <p:nvSpPr>
          <p:cNvPr id="20" name="TextBox 17"/>
          <p:cNvSpPr txBox="1"/>
          <p:nvPr/>
        </p:nvSpPr>
        <p:spPr>
          <a:xfrm>
            <a:off x="1035248" y="27854118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044655" y="975776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044655" y="11086500"/>
            <a:ext cx="9649072" cy="48963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4000" dirty="0"/>
              <a:t>Favorecer a convivência social e o fortalecimento de vínculos entre crianças e adolescentes atípicos e suas famílias, por meio de uma celebração inclusiva com música, brincadeiras, brindes e guloseimas , estimulando, a alegria, a integração e o respeito à diversidade.</a:t>
            </a:r>
            <a:endParaRPr sz="4000" dirty="0"/>
          </a:p>
        </p:txBody>
      </p:sp>
      <p:sp>
        <p:nvSpPr>
          <p:cNvPr id="50" name="TextBox 17"/>
          <p:cNvSpPr txBox="1"/>
          <p:nvPr/>
        </p:nvSpPr>
        <p:spPr>
          <a:xfrm>
            <a:off x="12037219" y="9752504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182237" y="1673664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244913" y="18259577"/>
            <a:ext cx="9649072" cy="63069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4000" dirty="0"/>
              <a:t>A experiência proporcionou momentos de alegria, socialização e valorização das potencialidades das crianças e adolescentes atípicos . As famílias relataram satisfação e emoção ao vivenciarem um espaço verdadeiramente inclusivo. A ação reforçou a importância de eventos acessíveis e integradores para o fortalecimento da rede de apoio e de cuidado ampliado na comunidade.</a:t>
            </a:r>
            <a:endParaRPr sz="4000" dirty="0"/>
          </a:p>
        </p:txBody>
      </p:sp>
      <p:sp>
        <p:nvSpPr>
          <p:cNvPr id="53" name="TextBox 17"/>
          <p:cNvSpPr txBox="1"/>
          <p:nvPr/>
        </p:nvSpPr>
        <p:spPr>
          <a:xfrm>
            <a:off x="12044655" y="16774726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258812" y="27678789"/>
            <a:ext cx="9821532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45171" y="29378906"/>
            <a:ext cx="9649072" cy="70123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4000" dirty="0"/>
              <a:t>Conclui-se que o “São João da Inclusão” foi uma experiência exitosa na promoção da saúde e bem estar , cidadania e da inclusão social. Recomenda-se a continuidade e ampliação de eventos semelhantes de forma permanente , com o envolvimento </a:t>
            </a:r>
            <a:r>
              <a:rPr lang="pt-BR" sz="4000" dirty="0" err="1"/>
              <a:t>intersetorial</a:t>
            </a:r>
            <a:r>
              <a:rPr lang="pt-BR" sz="4000" dirty="0"/>
              <a:t> entre saúde, educação, assistência social, outras secretarias e setores da sociedade , garantindo a participação ativa das famílias.</a:t>
            </a:r>
            <a:endParaRPr sz="4000" dirty="0"/>
          </a:p>
        </p:txBody>
      </p:sp>
      <p:sp>
        <p:nvSpPr>
          <p:cNvPr id="56" name="TextBox 17"/>
          <p:cNvSpPr txBox="1"/>
          <p:nvPr/>
        </p:nvSpPr>
        <p:spPr>
          <a:xfrm>
            <a:off x="12244913" y="27793781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397</Words>
  <Application>Microsoft Office PowerPoint</Application>
  <PresentationFormat>Personalizar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League Spartan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55819</cp:lastModifiedBy>
  <cp:revision>18</cp:revision>
  <dcterms:created xsi:type="dcterms:W3CDTF">2025-09-30T13:28:19Z</dcterms:created>
  <dcterms:modified xsi:type="dcterms:W3CDTF">2025-11-05T01:52:07Z</dcterms:modified>
</cp:coreProperties>
</file>