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20" d="100"/>
          <a:sy n="20" d="100"/>
        </p:scale>
        <p:origin x="3258" y="-3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251539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3739534"/>
            <a:ext cx="9649072" cy="40441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Implantação de modelo de qualificação do processo regulatório nos grandes hospitais estaduais, iniciando piloto no Hospital da Restauração (HR).</a:t>
            </a:r>
          </a:p>
          <a:p>
            <a:pPr algn="just"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2587406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115263" y="5140455"/>
            <a:ext cx="21172398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QUALIFICAÇÃO DO PROCESSO REGULATÓRIO DOS GRANDES HOSPITAIS DE PERNAMBUCO: PROJETO PILOTO COM O HOSPITAL DA RESTAURAÇÃO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1082708" y="8281517"/>
            <a:ext cx="21401905" cy="20156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Larissa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Morélia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Sá Vieira Macêdo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Moara Maria Silva Cardozo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Carolina Fonseca Reis de Souza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Bruno de Sá Concerva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Mariana Farias Gomes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Luana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Ketlen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Cavalcanti de Lima Felix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Bárbara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Raylla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Oliveira Viana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Georgia Linhares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Petrola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Bastos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Glívia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Maria Barros Delmondes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Bruna Rafaela Dornelas de Andrade Lima Monteiro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Adriana Lins de Morais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endParaRPr lang="en-US" sz="24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973230" y="10526771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larissamorelia08@gmail.com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84259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044279" y="19066733"/>
            <a:ext cx="9649072" cy="72167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O novo processo regulatório foi iniciado em agosto de 2025, com projeto piloto no HR. Foram designados profissionais da Central de Regulação Hospitalar das áreas médica, de enfermagem e de monitoramento para atuação integrada e exclusiva na regulação do HR. Implantaram-se relatórios diários, reuniões semanais e revisão dos perfis assistenciais das unidades de retaguarda, qualificando fluxos, acompanhamento clínico e comunicação entre gestão e assistência.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791460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607125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27419661"/>
            <a:ext cx="9649072" cy="72167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A experiência demonstrou que a presença técnica e monitoramento contínuo da CRH nos hospitais são essenciais para qualificar decisões e reduzir os entraves no processo regulatório. A interlocução direta com o Núcleo Interno de Regulação (NIR) e a criação de indicadores de desempenho fortaleceram a corresponsabilidade e a transparência. Entre os desafios, destacam-se a manutenção das rotinas de análise, a sustentabilidade das equipes e a expansão do modelo para os demais hospitais da rede.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614326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254103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0" name="TextBox 17"/>
          <p:cNvSpPr txBox="1"/>
          <p:nvPr/>
        </p:nvSpPr>
        <p:spPr>
          <a:xfrm>
            <a:off x="12493550" y="12613045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81597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477785" y="18938701"/>
            <a:ext cx="9649072" cy="69656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 panose="00000500000000000000" pitchFamily="2" charset="0"/>
              </a:rPr>
              <a:t>A implantação do novo processo resultou em incremento de 23,3% nas reservas de leitos confirmadas e melhoria da taxa de acerto nos casamentos de leitos entre as unidades hospitalares solicitantes e executantes. O monitoramento diário e a comunicação sistematizada fortaleceram a gestão compartilhada e aumentaram a efetividade das ações regulatórias na rede estadual. Evidenciou-se uma maior agilidade na tomada de decisão, padronização de fluxos e integração entre CRH e hospital.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477784" y="178879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60968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05777" y="27445300"/>
            <a:ext cx="9649072" cy="65704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O novo processo regulatório iniciado no Hospital da Restauração consolidou práticas inovadoras de monitoramento e gestão clínica, ampliando a eficiência e a integração entre regulação e assistência. A expansão para os demais hospitais da Secretaria Estadual de Saúde de Pernambuco representa avanço na governança hospitalar e na efetividade da rede do Estado, contribuindo para promover acesso equitativo e oportuno.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6168901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7" name="TextBox 16">
            <a:extLst>
              <a:ext uri="{FF2B5EF4-FFF2-40B4-BE49-F238E27FC236}">
                <a16:creationId xmlns:a16="http://schemas.microsoft.com/office/drawing/2014/main" id="{B4331DD7-0401-132F-2D9C-103D929EEFC7}"/>
              </a:ext>
            </a:extLst>
          </p:cNvPr>
          <p:cNvSpPr txBox="1"/>
          <p:nvPr/>
        </p:nvSpPr>
        <p:spPr>
          <a:xfrm>
            <a:off x="12442017" y="13891692"/>
            <a:ext cx="9649072" cy="38098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Qualificar o processo regulatório dos grandes hospitais do Estado, aprimorando fluxos, indicadores e comunicação entre os níveis de gestão. Busca-se reduzir gargalos assistenciais, otimizar o uso de leitos e fortalecer a governança clínica, promovendo eficiência e integralidade da rede hospitalar.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471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Conceição Cardozo</cp:lastModifiedBy>
  <cp:revision>12</cp:revision>
  <dcterms:created xsi:type="dcterms:W3CDTF">2025-09-30T13:28:19Z</dcterms:created>
  <dcterms:modified xsi:type="dcterms:W3CDTF">2025-11-03T22:44:49Z</dcterms:modified>
</cp:coreProperties>
</file>