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-1878" y="99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489290" cy="839967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Humanizado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Capacitação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município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Olinda.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44478" y="4388356"/>
            <a:ext cx="17754921" cy="2436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Projeto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Nascer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Olinda: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Promoção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do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Parto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Humanizado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e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Capacitação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de </a:t>
            </a:r>
            <a:r>
              <a:rPr lang="en-US" sz="5400" b="1" dirty="0" err="1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Gestantes</a:t>
            </a:r>
            <a:r>
              <a:rPr lang="en-US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.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3492550" y="6685762"/>
            <a:ext cx="16417824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Principal: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NASCIMENTO, Diego Filipe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Ramalho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do; 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Coautores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Ângelo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Josilene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Costa.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57829" y="7903616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Saúde de Olinda, Pernambuco;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diego-filipern@hotmail.com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60045" y="17380164"/>
            <a:ext cx="9577538" cy="832410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60518" y="18405328"/>
            <a:ext cx="9761082" cy="4206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projeto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Nascer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Olinda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encontros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mensais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risco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habitual no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terceiro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trimestre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seus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acompanhantes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diferentes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unidades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Cada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sessão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inclui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visitas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à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maternidade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Tricentenário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palestras,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esclarecimento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dúvidas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troca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experiências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6"/>
            <a:ext cx="9577064" cy="918386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736846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projeto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mostrou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uma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ferramenta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eficaz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preparação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emocional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física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reforçando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importância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integradas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educativas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troca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experiências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cria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um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ambiente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suporte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que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maior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confiança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autonomia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Contudo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há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necessidade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capacitação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profissionais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envolvidos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integraçãocom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outras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materna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2"/>
            <a:ext cx="9577538" cy="814328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0" y="11115468"/>
            <a:ext cx="9761555" cy="4911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projeto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visa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vínculo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com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maternidade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informações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essenciais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sobre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humanizado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reduzindo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ansiedades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elevando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autoestima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capacitando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-as para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uma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experiência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positiva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05777" y="17380165"/>
            <a:ext cx="9649545" cy="832410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22014" y="18240118"/>
            <a:ext cx="10296671" cy="6322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projeto</a:t>
            </a:r>
            <a:r>
              <a:rPr 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contribuiu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significativamente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para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fortalecimento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vínculo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com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maternidade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para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seu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empoderamento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participantes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relataram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maior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confiança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sobre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processo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gestacional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escolhas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relacionadas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troca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experiências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visitas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facilitaram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esclarecimento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dúvidas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levando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uma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redução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ansiedade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maior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compreensão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humanizado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6322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Projeto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Nascer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Olinda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mostrou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-se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uma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estratégia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efetiva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aprto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humanizado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com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impacto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positivo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autonomia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gestantes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redução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ansiedades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Para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programa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recomenda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-se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sua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divulgação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aumentar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frequência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encontros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envolver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unidades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profissionais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É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importante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também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criar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materiais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educativos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acessíveis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fortalecer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8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participação</a:t>
            </a:r>
            <a:r>
              <a:rPr lang="en-US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familiar.</a:t>
            </a:r>
            <a:endParaRPr lang="en-US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5" y="32162228"/>
            <a:ext cx="9592831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b="1" dirty="0">
                <a:latin typeface="Montserrat"/>
              </a:rPr>
              <a:t>BRASIL</a:t>
            </a:r>
            <a:r>
              <a:rPr lang="pt-BR" sz="2400" dirty="0">
                <a:latin typeface="Montserrat"/>
              </a:rPr>
              <a:t>. Ministério da Saúde. </a:t>
            </a:r>
            <a:r>
              <a:rPr lang="pt-BR" sz="2400" i="1" dirty="0">
                <a:latin typeface="Montserrat"/>
              </a:rPr>
              <a:t>Caderno de Atenção Básica: Saúde da Mulher</a:t>
            </a:r>
            <a:r>
              <a:rPr lang="pt-BR" sz="2400" dirty="0">
                <a:latin typeface="Montserrat"/>
              </a:rPr>
              <a:t>. Brasília: Ministério da Saúde, 2016</a:t>
            </a:r>
            <a:r>
              <a:rPr lang="pt-BR" sz="2400" dirty="0" smtClean="0">
                <a:latin typeface="Montserrat"/>
              </a:rPr>
              <a:t>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b="1" dirty="0">
                <a:latin typeface="Montserrat"/>
              </a:rPr>
              <a:t>OLIVEIRA, Ana Paula; SILVA, Mariana. </a:t>
            </a:r>
            <a:r>
              <a:rPr lang="pt-BR" sz="2400" i="1" dirty="0">
                <a:latin typeface="Montserrat"/>
              </a:rPr>
              <a:t>Humanização do parto e vínculo materno: práticas e impactos na gestação</a:t>
            </a:r>
            <a:r>
              <a:rPr lang="pt-BR" sz="2400" dirty="0">
                <a:latin typeface="Montserrat"/>
              </a:rPr>
              <a:t>. Revista Brasileira de Saúde Materno Infantil, v. 21, n. 3, p. 567-574, 2021.</a:t>
            </a:r>
            <a:endParaRPr lang="pt-BR" sz="24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400" dirty="0">
                <a:latin typeface="Montserrat"/>
              </a:rPr>
              <a:t>ORGANIZAÇÃO MUNDIAL DA SAÚDE (OMS). </a:t>
            </a:r>
            <a:r>
              <a:rPr lang="pt-BR" sz="2400" b="1" dirty="0">
                <a:latin typeface="Montserrat"/>
              </a:rPr>
              <a:t>Cuidados centrados na mulher durante a gravidez e o parto</a:t>
            </a:r>
            <a:r>
              <a:rPr lang="pt-BR" sz="2400" dirty="0">
                <a:latin typeface="Montserrat"/>
              </a:rPr>
              <a:t>. Genebra: OMS, 2018</a:t>
            </a:r>
            <a:r>
              <a:rPr lang="pt-BR" sz="2400" dirty="0" smtClean="0">
                <a:latin typeface="Montserrat"/>
              </a:rPr>
              <a:t>.</a:t>
            </a:r>
          </a:p>
          <a:p>
            <a:pPr algn="just"/>
            <a:endParaRPr lang="pt-BR" sz="2400" dirty="0">
              <a:latin typeface="Montserrat"/>
            </a:endParaRPr>
          </a:p>
          <a:p>
            <a:pPr algn="just"/>
            <a:r>
              <a:rPr lang="pt-BR" sz="2400" b="1" dirty="0">
                <a:latin typeface="Montserrat"/>
              </a:rPr>
              <a:t>BRASIL. </a:t>
            </a:r>
            <a:r>
              <a:rPr lang="pt-BR" sz="2400" dirty="0">
                <a:latin typeface="Montserrat"/>
              </a:rPr>
              <a:t>Ministério da Saúde. </a:t>
            </a:r>
            <a:r>
              <a:rPr lang="pt-BR" sz="2400" i="1" dirty="0">
                <a:latin typeface="Montserrat"/>
              </a:rPr>
              <a:t>Parto, Aborto e Puerpério: Atenção Humanizada</a:t>
            </a:r>
            <a:r>
              <a:rPr lang="pt-BR" sz="2400" dirty="0">
                <a:latin typeface="Montserrat"/>
              </a:rPr>
              <a:t>. Brasília: Ministério da Saúde, 2017.</a:t>
            </a:r>
            <a:endParaRPr lang="pt-BR" sz="2400" dirty="0">
              <a:latin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456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igor granja</cp:lastModifiedBy>
  <cp:revision>30</cp:revision>
  <dcterms:created xsi:type="dcterms:W3CDTF">2025-09-30T13:28:19Z</dcterms:created>
  <dcterms:modified xsi:type="dcterms:W3CDTF">2025-11-05T02:36:45Z</dcterms:modified>
</cp:coreProperties>
</file>