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430" y="-414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16368" y="914314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35248" y="10323716"/>
            <a:ext cx="9558658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O Cuidando de Quem Cuida visa promover a vivência de cuidados terapêuticos para os profissionais da prefeitura e a cuidadores de forma geral.</a:t>
            </a:r>
            <a:endParaRPr lang="en-US" sz="3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235743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666978" y="4642312"/>
            <a:ext cx="21890432" cy="1692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5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Projeto Cuidando de Quem Cuida: a Prática do Bem Viver. Uma experiência de cuidado integrativo no município de Olinda.</a:t>
            </a:r>
            <a:endParaRPr lang="en-US" sz="55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628454" y="6556955"/>
            <a:ext cx="18146016" cy="6303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3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Autor Principal: TENÓRIO, Inês de </a:t>
            </a:r>
            <a:r>
              <a:rPr lang="pt-BR" sz="3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Moura  Coautores: </a:t>
            </a:r>
            <a:r>
              <a:rPr lang="pt-BR" sz="3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CAVALCANTE, Carmem Alves</a:t>
            </a:r>
            <a:endParaRPr lang="en-US" sz="3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74990" y="7315455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Municipal de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Olinda, Pernambuco; 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inestenorio2021@gmail.com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60044" y="1486320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08403" y="16218709"/>
            <a:ext cx="9649072" cy="69852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Oferta de vivência de ser cuidado a profissionais e cuidadores em geral, através das Práticas Integrativas e Complementares em Saúde (PICS), e da roda terapêutica, espaço coletivo de expressão de sentimentos e conexão, utilizando técnicas da Justiça Restaurativa e oficinas temáticas, favorecendo reflexões sobre a relação dos participantes consigo mesmo, com o outro e a natureza, e incentivar o reconhecimento da importância em reservar tempo para o autocuidado, cuidar de si para cuidar do outro.</a:t>
            </a:r>
            <a:endParaRPr sz="3200" dirty="0"/>
          </a:p>
        </p:txBody>
      </p:sp>
      <p:sp>
        <p:nvSpPr>
          <p:cNvPr id="17" name="TextBox 17"/>
          <p:cNvSpPr txBox="1"/>
          <p:nvPr/>
        </p:nvSpPr>
        <p:spPr>
          <a:xfrm>
            <a:off x="908145" y="1495757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108403" y="2350084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108619" y="24811974"/>
            <a:ext cx="9649072" cy="69852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Leonardo Boff investigando o paradigma do cuidado, ressalta que a essência do ser humano reside no cuidado e, sem o ele não conseguimos sequer existir. Entretanto, fatores como: ritmo de vida acelerado, sobrecarga de trabalho, competitividade exacerbada por uma cultura que valoriza ter em detrimento do ser e </a:t>
            </a:r>
            <a:r>
              <a:rPr lang="pt-BR" sz="3200" dirty="0" err="1"/>
              <a:t>hiperconexão</a:t>
            </a:r>
            <a:r>
              <a:rPr lang="pt-BR" sz="3200" dirty="0"/>
              <a:t>, O distanciamento entre as pessoas tem se intensificado, favorecendo o aumento dos índices de adoecimento físico, mental e espiritual, comprometendo o bem-estar integral humano.</a:t>
            </a:r>
            <a:endParaRPr sz="3200" dirty="0"/>
          </a:p>
        </p:txBody>
      </p:sp>
      <p:sp>
        <p:nvSpPr>
          <p:cNvPr id="20" name="TextBox 17"/>
          <p:cNvSpPr txBox="1"/>
          <p:nvPr/>
        </p:nvSpPr>
        <p:spPr>
          <a:xfrm>
            <a:off x="994898" y="2360302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16881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76203" y="10252861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Promover a vivência de cuidados terapêuticos para trabalhadores da Prefeitura de Olinda, que exercem funções com elevado nível de stress, ou pessoas que cuidam de pessoas, utilizando as Práticas Integrativas e complementares de Saúde e outras técnicas, como estratégias de cuidado corpo e mente.</a:t>
            </a:r>
            <a:endParaRPr lang="en-US" sz="3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504824" y="923574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275945" y="1490840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275945" y="16236862"/>
            <a:ext cx="9649072" cy="69852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A partir da escuta ativa na roda terapêutica e no atendimento em PICS, os participantes sentem-se acolhidos e seguros em compartilhar experiências. Muitos relatam angústias, desânimo, dificuldades nos relacionamentos, frustrações com a vida e falta de perspectivas para o futuro, enquanto outros participantes expressam mais positividade e gratidão pela vida. As terapias, a conexão e as reflexões inspiradoras, contribuem para que os participantes verbalizem mais ânimo e positividade diante da vida</a:t>
            </a:r>
            <a:endParaRPr sz="3200" dirty="0"/>
          </a:p>
        </p:txBody>
      </p:sp>
      <p:sp>
        <p:nvSpPr>
          <p:cNvPr id="53" name="TextBox 17"/>
          <p:cNvSpPr txBox="1"/>
          <p:nvPr/>
        </p:nvSpPr>
        <p:spPr>
          <a:xfrm>
            <a:off x="12140049" y="1496502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62799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/>
              <a:t>Durante este período foram realizadas inúmeras edições do Projeto, de forma itinerante, beneficiando profissionais da Saúde (SAMU; Urgência; UBS; Policlínicas; Saúde Mental), Assistência Social, Educação, Guarda Municipal, famílias de usuários dos CAPS, grupos de Mães Atípicas, dentre outros. Os resultados demonstram o êxito do Projeto, e a necessidade de fortalecimento e ampliação desta estratégia, instituindo a Política Municipal do Cuidado.</a:t>
            </a:r>
            <a:endParaRPr sz="3200" dirty="0"/>
          </a:p>
        </p:txBody>
      </p:sp>
      <p:sp>
        <p:nvSpPr>
          <p:cNvPr id="56" name="TextBox 17"/>
          <p:cNvSpPr txBox="1"/>
          <p:nvPr/>
        </p:nvSpPr>
        <p:spPr>
          <a:xfrm>
            <a:off x="12287019" y="2359555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196747" y="31747676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94898" y="32730847"/>
            <a:ext cx="9433048" cy="14803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Boff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Leonardo, 1938 – 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cuidado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necessário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educaão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ecologia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ética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espiritualidade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 Leonardo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Boff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Petrópolis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RJ: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Vozes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2012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60508" y="32778143"/>
            <a:ext cx="9721080" cy="46166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Boyes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-Watson,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Carolyn. No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coração da esperança : guia de práticas circulares : o uso de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círculos de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construção da paz para desenvolver a inteligência emocional, promover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cura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 construir relacionamentos saudáveis / Carolyn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Boyes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-Watson,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Kay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Pranis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tradução : Fátima De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Bastiani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– [Porto Alegre : Tribunal de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Justiça do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Estado do Rio Grande do Sul, Departamento de Artes Gráficas],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c2011. 280 p. Edição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brasileira : Justiça para o século 21 : instituindo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práticas restaurativas. Responsabilidade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social [e divulgação] : AJURIS – Escola Superior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Magistratura.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606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55819</cp:lastModifiedBy>
  <cp:revision>16</cp:revision>
  <dcterms:created xsi:type="dcterms:W3CDTF">2025-09-30T13:28:19Z</dcterms:created>
  <dcterms:modified xsi:type="dcterms:W3CDTF">2025-11-05T00:12:39Z</dcterms:modified>
</cp:coreProperties>
</file>