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4" d="100"/>
          <a:sy n="44" d="100"/>
        </p:scale>
        <p:origin x="168" y="-733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EB939-031B-4F2A-9AE1-17839928DA07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1143000"/>
            <a:ext cx="179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EA9E2-F7AD-4D4D-B609-436297539F0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802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1327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Analisar os atendimentos realizados pelo médico e enfermeira nas áreas de difícil acesso, fortalecendo 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836366" y="4128196"/>
            <a:ext cx="18578064" cy="1576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3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ATENDIMENTO EM LOCAIS DE DIFÍCIL ACESSO: O PAPEL DA ENFERMAGEM NA QUALIDADE DA ASSISTÊNCIA, ITAQUITINGA-PE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684238" y="6266696"/>
            <a:ext cx="21570867" cy="60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Francine Julia Andrade Albuquerque,</a:t>
            </a:r>
            <a:r>
              <a:rPr lang="en-US" sz="24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Rodrigo Juliano Longhi,</a:t>
            </a:r>
            <a:r>
              <a:rPr lang="en-US" sz="24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</a:t>
            </a:r>
            <a:endParaRPr lang="en-US" sz="2800" b="1" baseline="30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208303" y="7850665"/>
            <a:ext cx="21370610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Saúde de Itaquitinga (SESAU)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fran1990@hotmail.com.br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1490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 dados foram coletados pela produção diária através do Prontuário Eletrônico. Visando  que a atenção primária deve ser o primeiro contato do usuário com o sistema de saúde. Evidenciando o papel da enfermagem na promoção da saúde, busca ativa (porta a porta) e fortalecimento do vínculo. 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265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enfermagem demonstrou protagonismo no aumento da procura por serviços de saúde em locais de difícil acesso, assegurando cuidado contínuo e humanizado. A presença ativa do enfermeiro na comunidade, por meio de ações educativas, visitas domiciliares e o fortalecimento do vínculo, foi crucial para fomentar a confiança dos usuários e a adesão ao tratamento. Isso resultou na consolidação da UBS como principal porta de entrada do sistema de saúde.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443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Analisar os atendimentos realizados pelo médico e enfermeira nas áreas de difícil acesso nos anos de 2023 a 2025, destacando a contribuição da enfermagem na qualidade da assistência e adesão dos pacientes.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estudo conclui que os dados reforçam a necessidade de valorização e ampliação das ações de enfermagem, como estratégia essencial para melhorar os indicadores de saúde em populações vulneráveis. Recomenda-se a manutenção e o aumento do apoio a essas ações de enfermagem para garantir o acesso e a qualidade da assistência.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428654" y="31396085"/>
            <a:ext cx="14686877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620342" y="32870566"/>
            <a:ext cx="8928992" cy="973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Política Nacional de Atenção Básica. Brasília: Ministério da Saúde, 2017.</a:t>
            </a:r>
            <a:endParaRPr lang="pt-BR" sz="2400" dirty="0">
              <a:latin typeface="Montserrat" pitchFamily="2" charset="0"/>
            </a:endParaRPr>
          </a:p>
        </p:txBody>
      </p:sp>
      <p:sp>
        <p:nvSpPr>
          <p:cNvPr id="2" name="TextBox 59">
            <a:extLst>
              <a:ext uri="{FF2B5EF4-FFF2-40B4-BE49-F238E27FC236}">
                <a16:creationId xmlns:a16="http://schemas.microsoft.com/office/drawing/2014/main" id="{1C230C3C-22A3-613D-13DD-A02A65EA6DFE}"/>
              </a:ext>
            </a:extLst>
          </p:cNvPr>
          <p:cNvSpPr txBox="1"/>
          <p:nvPr/>
        </p:nvSpPr>
        <p:spPr>
          <a:xfrm>
            <a:off x="1620342" y="34970421"/>
            <a:ext cx="9081392" cy="973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STARFIELD, B. Atenção Primária: equilíbrio entre necessidades de saúde, serviços e tecnologia. Brasília, 2022.</a:t>
            </a:r>
            <a:endParaRPr lang="pt-BR" sz="2400" dirty="0">
              <a:latin typeface="Montserrat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C598E3-0C45-AFC6-7449-F8780DE0C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1702" y="18577384"/>
            <a:ext cx="7261911" cy="4725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336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Jaqueline Vieira</cp:lastModifiedBy>
  <cp:revision>20</cp:revision>
  <dcterms:created xsi:type="dcterms:W3CDTF">2025-09-30T13:28:19Z</dcterms:created>
  <dcterms:modified xsi:type="dcterms:W3CDTF">2025-11-06T16:03:07Z</dcterms:modified>
</cp:coreProperties>
</file>