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30" d="100"/>
          <a:sy n="30" d="100"/>
        </p:scale>
        <p:origin x="1242" y="-684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06/11/2025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06/11/2025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06/11/2025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06/11/2025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06/11/2025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06/11/2025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06/11/2025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06/11/2025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06/11/2025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06/11/2025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06/11/2025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06/11/2025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" name="TextBox 16"/>
          <p:cNvSpPr txBox="1"/>
          <p:nvPr/>
        </p:nvSpPr>
        <p:spPr>
          <a:xfrm>
            <a:off x="1060045" y="11089829"/>
            <a:ext cx="9649072" cy="3574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Promover a saúde e a qualidade de vida da população de Itaquitinga e das cidades vizinhas por meio da prática de atividades físicas, incentivando hábitos saudáveis e fortalecendo a integração comunitária.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1836366" y="4128196"/>
            <a:ext cx="18578064" cy="15762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600"/>
              </a:lnSpc>
            </a:pPr>
            <a:r>
              <a:rPr lang="en-US" sz="30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CORRIDA DA SAÚDE DE ITAQUITINGA: INCENTIVO À PRÁTICAS DE ATIVIDADES FÍSICAS E PROMOÇÃO DA QUALIDADE DE VIDA</a:t>
            </a:r>
          </a:p>
        </p:txBody>
      </p:sp>
      <p:sp>
        <p:nvSpPr>
          <p:cNvPr id="11" name="TextBox 56"/>
          <p:cNvSpPr txBox="1"/>
          <p:nvPr/>
        </p:nvSpPr>
        <p:spPr>
          <a:xfrm>
            <a:off x="543281" y="6266712"/>
            <a:ext cx="21858899" cy="10338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918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Priscila Cavalcante de Souza¹, Jaqueline Vieira de Lira², Rafael Ferreira de França³, Layo Luiz Mendes Pereira</a:t>
            </a:r>
            <a:r>
              <a:rPr lang="en-US" sz="2800" b="1" baseline="30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4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  </a:t>
            </a:r>
            <a:r>
              <a:rPr lang="en-US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Taiza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Rodrigues Vidal</a:t>
            </a:r>
            <a:r>
              <a:rPr lang="en-US" sz="2800" b="1" baseline="30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5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Rayane Jessy G. da Silva</a:t>
            </a:r>
            <a:r>
              <a:rPr lang="en-US" sz="2800" b="1" baseline="30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6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Julia Paula da Silva</a:t>
            </a:r>
            <a:r>
              <a:rPr lang="en-US" sz="2800" b="1" baseline="30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7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Manoel Renato A. Brandão</a:t>
            </a:r>
            <a:r>
              <a:rPr lang="en-US" sz="2800" b="1" baseline="30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8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Isabelly C. de Souza</a:t>
            </a:r>
            <a:r>
              <a:rPr lang="en-US" sz="2800" b="1" baseline="30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9</a:t>
            </a:r>
          </a:p>
        </p:txBody>
      </p:sp>
      <p:sp>
        <p:nvSpPr>
          <p:cNvPr id="12" name="TextBox 57"/>
          <p:cNvSpPr txBox="1"/>
          <p:nvPr/>
        </p:nvSpPr>
        <p:spPr>
          <a:xfrm>
            <a:off x="1060044" y="7545988"/>
            <a:ext cx="21370610" cy="1220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Secretaria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Municipal de Saúde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Itaquitinga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(SESAU)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*Autor correspondente: atencaobasicaitaquitinga@gmail.com</a:t>
            </a:r>
          </a:p>
        </p:txBody>
      </p:sp>
      <p:sp>
        <p:nvSpPr>
          <p:cNvPr id="15" name="Freeform 14"/>
          <p:cNvSpPr/>
          <p:nvPr/>
        </p:nvSpPr>
        <p:spPr>
          <a:xfrm>
            <a:off x="1044278" y="1735452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6" name="TextBox 16"/>
          <p:cNvSpPr txBox="1"/>
          <p:nvPr/>
        </p:nvSpPr>
        <p:spPr>
          <a:xfrm>
            <a:off x="1044279" y="18578662"/>
            <a:ext cx="9649072" cy="49854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 Corrida da Saúde, promovida pela Atenção Primária, contou com 263 participantes na I edição e 1073 na II, incluindo moradores locais e de outras cidades. A inscrição consistiu em brinquedos educativos, que foram doados para Ações na Atenção Primária, Ambulatório Azul e Criança Feliz.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17" name="TextBox 17"/>
          <p:cNvSpPr txBox="1"/>
          <p:nvPr/>
        </p:nvSpPr>
        <p:spPr>
          <a:xfrm>
            <a:off x="1044278" y="1742653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0" y="2347520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9" name="TextBox 16"/>
          <p:cNvSpPr txBox="1"/>
          <p:nvPr/>
        </p:nvSpPr>
        <p:spPr>
          <a:xfrm>
            <a:off x="972271" y="24627333"/>
            <a:ext cx="9649072" cy="6265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 Corrida da Saúde de Itaquitinga consolidou-se como uma experiência exitosa na promoção da saúde e na integração comunitária. O evento ampliou a participação popular, incentivou hábitos saudáveis e fortaleceu os vínculos entre os municípios. A realização anual tem como objetivo a ampliação de parcerias, incentivo as ações de promoção à saúde no município e ampliação de novas categorias competitivas. </a:t>
            </a:r>
            <a:endParaRPr dirty="0"/>
          </a:p>
        </p:txBody>
      </p:sp>
      <p:sp>
        <p:nvSpPr>
          <p:cNvPr id="20" name="TextBox 17"/>
          <p:cNvSpPr txBox="1"/>
          <p:nvPr/>
        </p:nvSpPr>
        <p:spPr>
          <a:xfrm>
            <a:off x="972270" y="2354721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989133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49" name="TextBox 16"/>
          <p:cNvSpPr txBox="1"/>
          <p:nvPr/>
        </p:nvSpPr>
        <p:spPr>
          <a:xfrm>
            <a:off x="12493551" y="11115468"/>
            <a:ext cx="9649072" cy="49854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Consolidar a Corrida da Saúde como uma ação contínua de promoção da saúde.</a:t>
            </a:r>
          </a:p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Integrar esporte, lazer e educação em saúde, com foco na participação social.</a:t>
            </a:r>
          </a:p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Estimular à prevenção de doenças crônicas e na valorização da convivência comunitária.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77784" y="1738016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2" name="TextBox 16"/>
          <p:cNvSpPr txBox="1"/>
          <p:nvPr/>
        </p:nvSpPr>
        <p:spPr>
          <a:xfrm>
            <a:off x="12477785" y="18604301"/>
            <a:ext cx="9649072" cy="48544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Com 263 inscritos na primeira edição e 1073 na segunda, nesta 18,26% dos participantes eram de Itaquitinga e 81,74% eram das cidades vizinhas, demonstrando a magnitude do evento na região. Além disso, 10% dos participantes relataram hipertensão, 32% ansiedade, 9,1% depressão e 6% obesidade. </a:t>
            </a:r>
            <a:endParaRPr dirty="0"/>
          </a:p>
        </p:txBody>
      </p:sp>
      <p:sp>
        <p:nvSpPr>
          <p:cNvPr id="53" name="TextBox 17"/>
          <p:cNvSpPr txBox="1"/>
          <p:nvPr/>
        </p:nvSpPr>
        <p:spPr>
          <a:xfrm>
            <a:off x="12477784" y="17452173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350084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5" name="TextBox 16"/>
          <p:cNvSpPr txBox="1"/>
          <p:nvPr/>
        </p:nvSpPr>
        <p:spPr>
          <a:xfrm>
            <a:off x="12405777" y="24652972"/>
            <a:ext cx="9649072" cy="48544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 experiência demonstrou que eventos esportivos aliados à promoção da saúde geram mobilização social e fortalecem vínculos comunitários. O aumento de participantes evidenciou a efetividade da ação. Recomenda-se sua realização anual, com ampliação de parcerias, e também incentivando a manutenção da qualidade de vida.</a:t>
            </a:r>
            <a:endParaRPr dirty="0"/>
          </a:p>
        </p:txBody>
      </p:sp>
      <p:sp>
        <p:nvSpPr>
          <p:cNvPr id="56" name="TextBox 17"/>
          <p:cNvSpPr txBox="1"/>
          <p:nvPr/>
        </p:nvSpPr>
        <p:spPr>
          <a:xfrm>
            <a:off x="12405776" y="23572853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284638" y="30761751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116286" y="32162227"/>
            <a:ext cx="9433048" cy="35385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Brasil. Ministério da Saúde. (2020). Política Nacional de Promoção da Saúde: PNPS – Revisão da Portaria MS/GM nº 2.446, de 11 de novembro de 2014. Brasília, DF: Ministério da Saúde.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sz="2400" dirty="0">
              <a:latin typeface="Montserrat" pitchFamily="2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sz="2400" dirty="0">
              <a:latin typeface="Montserrat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445</Words>
  <Application>Microsoft Office PowerPoint</Application>
  <PresentationFormat>Personalizar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User.Saudebasica</cp:lastModifiedBy>
  <cp:revision>14</cp:revision>
  <dcterms:created xsi:type="dcterms:W3CDTF">2025-09-30T13:28:19Z</dcterms:created>
  <dcterms:modified xsi:type="dcterms:W3CDTF">2025-11-06T17:13:54Z</dcterms:modified>
</cp:coreProperties>
</file>