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9CD"/>
    <a:srgbClr val="3E4094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1"/>
    <p:restoredTop sz="94674"/>
  </p:normalViewPr>
  <p:slideViewPr>
    <p:cSldViewPr>
      <p:cViewPr>
        <p:scale>
          <a:sx n="30" d="100"/>
          <a:sy n="30" d="100"/>
        </p:scale>
        <p:origin x="-2484" y="144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BE5D02-3D8D-44A5-9E3B-E8650A1C359B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C493E45-1E8A-447A-AD7F-2F3FAC1F331A}">
      <dgm:prSet phldrT="[Texto]"/>
      <dgm:spPr/>
      <dgm:t>
        <a:bodyPr/>
        <a:lstStyle/>
        <a:p>
          <a:r>
            <a:rPr lang="pt-BR" dirty="0" smtClean="0"/>
            <a:t>Fortalecer a execução  do Programa Agora Tem Especialistas</a:t>
          </a:r>
          <a:endParaRPr lang="pt-BR" dirty="0"/>
        </a:p>
      </dgm:t>
    </dgm:pt>
    <dgm:pt modelId="{1DC66D54-8A99-4F89-8A94-9B193533A074}" type="parTrans" cxnId="{896053B8-8BF2-4273-8A9A-D08A55FC5E4E}">
      <dgm:prSet/>
      <dgm:spPr/>
      <dgm:t>
        <a:bodyPr/>
        <a:lstStyle/>
        <a:p>
          <a:endParaRPr lang="pt-BR"/>
        </a:p>
      </dgm:t>
    </dgm:pt>
    <dgm:pt modelId="{73806544-4EBC-459E-8381-D81C2367A343}" type="sibTrans" cxnId="{896053B8-8BF2-4273-8A9A-D08A55FC5E4E}">
      <dgm:prSet/>
      <dgm:spPr/>
      <dgm:t>
        <a:bodyPr/>
        <a:lstStyle/>
        <a:p>
          <a:endParaRPr lang="pt-BR"/>
        </a:p>
      </dgm:t>
    </dgm:pt>
    <dgm:pt modelId="{B9A1ECB2-A63F-49D8-96DC-D27D2F9C33EB}">
      <dgm:prSet phldrT="[Texto]"/>
      <dgm:spPr/>
      <dgm:t>
        <a:bodyPr/>
        <a:lstStyle/>
        <a:p>
          <a:r>
            <a:rPr lang="pt-BR" dirty="0" smtClean="0"/>
            <a:t>Apresentação dos protocolos clínicos</a:t>
          </a:r>
          <a:endParaRPr lang="pt-BR" dirty="0"/>
        </a:p>
      </dgm:t>
    </dgm:pt>
    <dgm:pt modelId="{AC6FE4CE-1FD3-4115-AB38-784D8536FAC8}" type="parTrans" cxnId="{24BF6408-5110-474C-99AE-02B96702EB3A}">
      <dgm:prSet/>
      <dgm:spPr/>
      <dgm:t>
        <a:bodyPr/>
        <a:lstStyle/>
        <a:p>
          <a:endParaRPr lang="pt-BR"/>
        </a:p>
      </dgm:t>
    </dgm:pt>
    <dgm:pt modelId="{1809D311-7157-4C02-99CB-17B1A4A81D8A}" type="sibTrans" cxnId="{24BF6408-5110-474C-99AE-02B96702EB3A}">
      <dgm:prSet/>
      <dgm:spPr/>
      <dgm:t>
        <a:bodyPr/>
        <a:lstStyle/>
        <a:p>
          <a:endParaRPr lang="pt-BR"/>
        </a:p>
      </dgm:t>
    </dgm:pt>
    <dgm:pt modelId="{CC98B7D0-AC59-4FB1-B524-90588F9AE278}">
      <dgm:prSet phldrT="[Texto]"/>
      <dgm:spPr/>
      <dgm:t>
        <a:bodyPr/>
        <a:lstStyle/>
        <a:p>
          <a:r>
            <a:rPr lang="pt-BR" dirty="0" smtClean="0"/>
            <a:t>Discutir o acesso ao usuário através do ATE</a:t>
          </a:r>
          <a:endParaRPr lang="pt-BR" dirty="0"/>
        </a:p>
      </dgm:t>
    </dgm:pt>
    <dgm:pt modelId="{03444C68-21E7-4309-AF71-BCD32E4C87E6}" type="parTrans" cxnId="{8D981745-7E32-4FCF-BDC8-B47B9CF5BAA3}">
      <dgm:prSet/>
      <dgm:spPr/>
      <dgm:t>
        <a:bodyPr/>
        <a:lstStyle/>
        <a:p>
          <a:endParaRPr lang="pt-BR"/>
        </a:p>
      </dgm:t>
    </dgm:pt>
    <dgm:pt modelId="{9B79ED8D-7F5D-4367-9977-01772F1ED174}" type="sibTrans" cxnId="{8D981745-7E32-4FCF-BDC8-B47B9CF5BAA3}">
      <dgm:prSet/>
      <dgm:spPr/>
      <dgm:t>
        <a:bodyPr/>
        <a:lstStyle/>
        <a:p>
          <a:endParaRPr lang="pt-BR"/>
        </a:p>
      </dgm:t>
    </dgm:pt>
    <dgm:pt modelId="{A612BE5D-EBD8-40EA-8223-3AE88F581336}" type="pres">
      <dgm:prSet presAssocID="{33BE5D02-3D8D-44A5-9E3B-E8650A1C359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01DC95B1-175F-421C-85A2-15485271439C}" type="pres">
      <dgm:prSet presAssocID="{8C493E45-1E8A-447A-AD7F-2F3FAC1F331A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4F69E6B-0B7B-4FF8-BAD6-6D5695C741F8}" type="pres">
      <dgm:prSet presAssocID="{73806544-4EBC-459E-8381-D81C2367A343}" presName="sibTrans" presStyleLbl="sibTrans2D1" presStyleIdx="0" presStyleCnt="3"/>
      <dgm:spPr/>
      <dgm:t>
        <a:bodyPr/>
        <a:lstStyle/>
        <a:p>
          <a:endParaRPr lang="pt-BR"/>
        </a:p>
      </dgm:t>
    </dgm:pt>
    <dgm:pt modelId="{0237EC39-351E-425E-B343-4EBE5715F007}" type="pres">
      <dgm:prSet presAssocID="{73806544-4EBC-459E-8381-D81C2367A343}" presName="connectorText" presStyleLbl="sibTrans2D1" presStyleIdx="0" presStyleCnt="3"/>
      <dgm:spPr/>
      <dgm:t>
        <a:bodyPr/>
        <a:lstStyle/>
        <a:p>
          <a:endParaRPr lang="pt-BR"/>
        </a:p>
      </dgm:t>
    </dgm:pt>
    <dgm:pt modelId="{D6570EB4-2BDE-43D3-82C0-ACF43B746C50}" type="pres">
      <dgm:prSet presAssocID="{B9A1ECB2-A63F-49D8-96DC-D27D2F9C33EB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CEFB14D-A220-4332-8046-37E62D87DD09}" type="pres">
      <dgm:prSet presAssocID="{1809D311-7157-4C02-99CB-17B1A4A81D8A}" presName="sibTrans" presStyleLbl="sibTrans2D1" presStyleIdx="1" presStyleCnt="3"/>
      <dgm:spPr/>
      <dgm:t>
        <a:bodyPr/>
        <a:lstStyle/>
        <a:p>
          <a:endParaRPr lang="pt-BR"/>
        </a:p>
      </dgm:t>
    </dgm:pt>
    <dgm:pt modelId="{D8CE7772-962D-4408-98D9-24A646145CC5}" type="pres">
      <dgm:prSet presAssocID="{1809D311-7157-4C02-99CB-17B1A4A81D8A}" presName="connectorText" presStyleLbl="sibTrans2D1" presStyleIdx="1" presStyleCnt="3"/>
      <dgm:spPr/>
      <dgm:t>
        <a:bodyPr/>
        <a:lstStyle/>
        <a:p>
          <a:endParaRPr lang="pt-BR"/>
        </a:p>
      </dgm:t>
    </dgm:pt>
    <dgm:pt modelId="{69D8351C-58D0-4361-BD17-42CA0DB0A1AF}" type="pres">
      <dgm:prSet presAssocID="{CC98B7D0-AC59-4FB1-B524-90588F9AE278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4FB3928-353A-4B4D-9C63-A81D63660A3B}" type="pres">
      <dgm:prSet presAssocID="{9B79ED8D-7F5D-4367-9977-01772F1ED174}" presName="sibTrans" presStyleLbl="sibTrans2D1" presStyleIdx="2" presStyleCnt="3"/>
      <dgm:spPr/>
      <dgm:t>
        <a:bodyPr/>
        <a:lstStyle/>
        <a:p>
          <a:endParaRPr lang="pt-BR"/>
        </a:p>
      </dgm:t>
    </dgm:pt>
    <dgm:pt modelId="{4BBD238A-4015-4EA8-8558-14C6622265B3}" type="pres">
      <dgm:prSet presAssocID="{9B79ED8D-7F5D-4367-9977-01772F1ED174}" presName="connectorText" presStyleLbl="sibTrans2D1" presStyleIdx="2" presStyleCnt="3"/>
      <dgm:spPr/>
      <dgm:t>
        <a:bodyPr/>
        <a:lstStyle/>
        <a:p>
          <a:endParaRPr lang="pt-BR"/>
        </a:p>
      </dgm:t>
    </dgm:pt>
  </dgm:ptLst>
  <dgm:cxnLst>
    <dgm:cxn modelId="{8D981745-7E32-4FCF-BDC8-B47B9CF5BAA3}" srcId="{33BE5D02-3D8D-44A5-9E3B-E8650A1C359B}" destId="{CC98B7D0-AC59-4FB1-B524-90588F9AE278}" srcOrd="2" destOrd="0" parTransId="{03444C68-21E7-4309-AF71-BCD32E4C87E6}" sibTransId="{9B79ED8D-7F5D-4367-9977-01772F1ED174}"/>
    <dgm:cxn modelId="{3E52C2CD-2607-48D8-928A-BB7F9015DD20}" type="presOf" srcId="{1809D311-7157-4C02-99CB-17B1A4A81D8A}" destId="{D8CE7772-962D-4408-98D9-24A646145CC5}" srcOrd="1" destOrd="0" presId="urn:microsoft.com/office/officeart/2005/8/layout/cycle2"/>
    <dgm:cxn modelId="{7CDB8A5A-0620-4FD9-A385-60BEB26CF623}" type="presOf" srcId="{73806544-4EBC-459E-8381-D81C2367A343}" destId="{0237EC39-351E-425E-B343-4EBE5715F007}" srcOrd="1" destOrd="0" presId="urn:microsoft.com/office/officeart/2005/8/layout/cycle2"/>
    <dgm:cxn modelId="{896053B8-8BF2-4273-8A9A-D08A55FC5E4E}" srcId="{33BE5D02-3D8D-44A5-9E3B-E8650A1C359B}" destId="{8C493E45-1E8A-447A-AD7F-2F3FAC1F331A}" srcOrd="0" destOrd="0" parTransId="{1DC66D54-8A99-4F89-8A94-9B193533A074}" sibTransId="{73806544-4EBC-459E-8381-D81C2367A343}"/>
    <dgm:cxn modelId="{24BF6408-5110-474C-99AE-02B96702EB3A}" srcId="{33BE5D02-3D8D-44A5-9E3B-E8650A1C359B}" destId="{B9A1ECB2-A63F-49D8-96DC-D27D2F9C33EB}" srcOrd="1" destOrd="0" parTransId="{AC6FE4CE-1FD3-4115-AB38-784D8536FAC8}" sibTransId="{1809D311-7157-4C02-99CB-17B1A4A81D8A}"/>
    <dgm:cxn modelId="{EFCA57F0-7D20-49A9-A5C0-B8ADA57C6C59}" type="presOf" srcId="{33BE5D02-3D8D-44A5-9E3B-E8650A1C359B}" destId="{A612BE5D-EBD8-40EA-8223-3AE88F581336}" srcOrd="0" destOrd="0" presId="urn:microsoft.com/office/officeart/2005/8/layout/cycle2"/>
    <dgm:cxn modelId="{72DDFB7B-0D68-4760-9BD3-E17722AE9392}" type="presOf" srcId="{CC98B7D0-AC59-4FB1-B524-90588F9AE278}" destId="{69D8351C-58D0-4361-BD17-42CA0DB0A1AF}" srcOrd="0" destOrd="0" presId="urn:microsoft.com/office/officeart/2005/8/layout/cycle2"/>
    <dgm:cxn modelId="{D834C939-3C77-40A1-9E03-5CA29FF54CB6}" type="presOf" srcId="{73806544-4EBC-459E-8381-D81C2367A343}" destId="{A4F69E6B-0B7B-4FF8-BAD6-6D5695C741F8}" srcOrd="0" destOrd="0" presId="urn:microsoft.com/office/officeart/2005/8/layout/cycle2"/>
    <dgm:cxn modelId="{1AAC400A-20CC-48A5-9016-355672BAC0FE}" type="presOf" srcId="{8C493E45-1E8A-447A-AD7F-2F3FAC1F331A}" destId="{01DC95B1-175F-421C-85A2-15485271439C}" srcOrd="0" destOrd="0" presId="urn:microsoft.com/office/officeart/2005/8/layout/cycle2"/>
    <dgm:cxn modelId="{8319866A-6907-4D91-B43E-BF1B8A8687D0}" type="presOf" srcId="{9B79ED8D-7F5D-4367-9977-01772F1ED174}" destId="{B4FB3928-353A-4B4D-9C63-A81D63660A3B}" srcOrd="0" destOrd="0" presId="urn:microsoft.com/office/officeart/2005/8/layout/cycle2"/>
    <dgm:cxn modelId="{4F779C17-5C1F-4505-A6F2-628544061F3F}" type="presOf" srcId="{1809D311-7157-4C02-99CB-17B1A4A81D8A}" destId="{ECEFB14D-A220-4332-8046-37E62D87DD09}" srcOrd="0" destOrd="0" presId="urn:microsoft.com/office/officeart/2005/8/layout/cycle2"/>
    <dgm:cxn modelId="{E47C2558-1E59-437E-A07A-64CA237B5027}" type="presOf" srcId="{9B79ED8D-7F5D-4367-9977-01772F1ED174}" destId="{4BBD238A-4015-4EA8-8558-14C6622265B3}" srcOrd="1" destOrd="0" presId="urn:microsoft.com/office/officeart/2005/8/layout/cycle2"/>
    <dgm:cxn modelId="{62A846FE-5DBF-4CD9-8D7E-8DD366A1E3F9}" type="presOf" srcId="{B9A1ECB2-A63F-49D8-96DC-D27D2F9C33EB}" destId="{D6570EB4-2BDE-43D3-82C0-ACF43B746C50}" srcOrd="0" destOrd="0" presId="urn:microsoft.com/office/officeart/2005/8/layout/cycle2"/>
    <dgm:cxn modelId="{86A06C49-9EC2-4E36-A378-87376D2164AA}" type="presParOf" srcId="{A612BE5D-EBD8-40EA-8223-3AE88F581336}" destId="{01DC95B1-175F-421C-85A2-15485271439C}" srcOrd="0" destOrd="0" presId="urn:microsoft.com/office/officeart/2005/8/layout/cycle2"/>
    <dgm:cxn modelId="{F91AB75F-3ADA-4750-A1D1-7984153ECC51}" type="presParOf" srcId="{A612BE5D-EBD8-40EA-8223-3AE88F581336}" destId="{A4F69E6B-0B7B-4FF8-BAD6-6D5695C741F8}" srcOrd="1" destOrd="0" presId="urn:microsoft.com/office/officeart/2005/8/layout/cycle2"/>
    <dgm:cxn modelId="{FB23B01A-C637-4451-9F4D-186C6C518413}" type="presParOf" srcId="{A4F69E6B-0B7B-4FF8-BAD6-6D5695C741F8}" destId="{0237EC39-351E-425E-B343-4EBE5715F007}" srcOrd="0" destOrd="0" presId="urn:microsoft.com/office/officeart/2005/8/layout/cycle2"/>
    <dgm:cxn modelId="{210B3092-0404-4B54-B706-34EC4A002933}" type="presParOf" srcId="{A612BE5D-EBD8-40EA-8223-3AE88F581336}" destId="{D6570EB4-2BDE-43D3-82C0-ACF43B746C50}" srcOrd="2" destOrd="0" presId="urn:microsoft.com/office/officeart/2005/8/layout/cycle2"/>
    <dgm:cxn modelId="{6EE34B7A-1DDC-4DB8-BE14-595268375B01}" type="presParOf" srcId="{A612BE5D-EBD8-40EA-8223-3AE88F581336}" destId="{ECEFB14D-A220-4332-8046-37E62D87DD09}" srcOrd="3" destOrd="0" presId="urn:microsoft.com/office/officeart/2005/8/layout/cycle2"/>
    <dgm:cxn modelId="{763B936D-5D7C-41D4-B626-04980858533A}" type="presParOf" srcId="{ECEFB14D-A220-4332-8046-37E62D87DD09}" destId="{D8CE7772-962D-4408-98D9-24A646145CC5}" srcOrd="0" destOrd="0" presId="urn:microsoft.com/office/officeart/2005/8/layout/cycle2"/>
    <dgm:cxn modelId="{A02B4546-F846-4070-9D72-B5DC27CBB80B}" type="presParOf" srcId="{A612BE5D-EBD8-40EA-8223-3AE88F581336}" destId="{69D8351C-58D0-4361-BD17-42CA0DB0A1AF}" srcOrd="4" destOrd="0" presId="urn:microsoft.com/office/officeart/2005/8/layout/cycle2"/>
    <dgm:cxn modelId="{EDEE090E-6371-41AF-B288-944B4E953FFC}" type="presParOf" srcId="{A612BE5D-EBD8-40EA-8223-3AE88F581336}" destId="{B4FB3928-353A-4B4D-9C63-A81D63660A3B}" srcOrd="5" destOrd="0" presId="urn:microsoft.com/office/officeart/2005/8/layout/cycle2"/>
    <dgm:cxn modelId="{DC8E9F87-617C-4A6C-89FC-1A84CDB1A65B}" type="presParOf" srcId="{B4FB3928-353A-4B4D-9C63-A81D63660A3B}" destId="{4BBD238A-4015-4EA8-8558-14C6622265B3}" srcOrd="0" destOrd="0" presId="urn:microsoft.com/office/officeart/2005/8/layout/cycle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D171BB-6DD7-4F22-BEDA-CD47A84AF426}" type="datetimeFigureOut">
              <a:rPr lang="pt-BR" smtClean="0"/>
              <a:pPr/>
              <a:t>12/11/2025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433638" y="685800"/>
            <a:ext cx="19907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69E37D-DB3A-4ABA-87C7-D0F4A61B3F9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12/11/2025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12/11/2025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12/11/2025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12/11/2025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12/11/2025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12/11/2025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12/11/2025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12/11/2025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12/11/2025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12/11/2025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12/11/2025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pPr/>
              <a:t>12/11/2025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53774" y="11278886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6" name="TextBox 17"/>
          <p:cNvSpPr txBox="1"/>
          <p:nvPr/>
        </p:nvSpPr>
        <p:spPr>
          <a:xfrm>
            <a:off x="1053774" y="11350895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914324" y="4388356"/>
            <a:ext cx="21788590" cy="24365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509"/>
              </a:lnSpc>
            </a:pPr>
            <a:r>
              <a:rPr lang="en-US" sz="5400" b="1" dirty="0" smtClean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ACESSO DO USUÁRIO DA UPAE CARUARU ATRAVÉS DAS OFERTAS DE CUIDADO DO PROGRAMA AGORA TEM ESPECIALISTAS</a:t>
            </a:r>
            <a:endParaRPr lang="en-US" sz="5400" b="1" dirty="0">
              <a:solidFill>
                <a:srgbClr val="0089CD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0" y="7518311"/>
            <a:ext cx="23402925" cy="21159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pt-BR" sz="4000" b="1" dirty="0" smtClean="0">
                <a:latin typeface="Montserrat"/>
              </a:rPr>
              <a:t>Martina de O. S. Bezerra ¹*, </a:t>
            </a:r>
            <a:r>
              <a:rPr lang="pt-BR" sz="4000" b="1" dirty="0" err="1" smtClean="0">
                <a:latin typeface="Montserrat"/>
              </a:rPr>
              <a:t>Emanuela</a:t>
            </a:r>
            <a:r>
              <a:rPr lang="pt-BR" sz="4000" b="1" dirty="0" smtClean="0">
                <a:latin typeface="Montserrat"/>
              </a:rPr>
              <a:t> N. B. de Oliveira</a:t>
            </a:r>
            <a:r>
              <a:rPr lang="pt-BR" sz="4000" b="1" baseline="300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1</a:t>
            </a:r>
            <a:r>
              <a:rPr lang="pt-BR" sz="4000" b="1" dirty="0" smtClean="0">
                <a:latin typeface="Montserrat"/>
              </a:rPr>
              <a:t>, Ellen T. Silva</a:t>
            </a:r>
            <a:r>
              <a:rPr lang="pt-BR" sz="4000" b="1" baseline="300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1</a:t>
            </a:r>
            <a:r>
              <a:rPr lang="pt-BR" sz="4000" b="1" dirty="0" smtClean="0">
                <a:latin typeface="Montserrat"/>
              </a:rPr>
              <a:t>, Gabriela H. O. Cavalcante</a:t>
            </a:r>
            <a:r>
              <a:rPr lang="pt-BR" sz="4000" b="1" baseline="300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1</a:t>
            </a:r>
            <a:r>
              <a:rPr lang="pt-BR" sz="4000" b="1" dirty="0" smtClean="0">
                <a:latin typeface="Montserrat"/>
              </a:rPr>
              <a:t>, Letícia H. de O. Galvão</a:t>
            </a:r>
            <a:r>
              <a:rPr lang="pt-BR" sz="4000" b="1" baseline="300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1</a:t>
            </a:r>
            <a:r>
              <a:rPr lang="pt-BR" sz="40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</a:t>
            </a:r>
            <a:r>
              <a:rPr lang="pt-BR" sz="4000" b="1" baseline="300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pt-BR" sz="4000" b="1" dirty="0" err="1" smtClean="0">
                <a:latin typeface="Montserrat"/>
              </a:rPr>
              <a:t>Lucyanne</a:t>
            </a:r>
            <a:r>
              <a:rPr lang="pt-BR" sz="4000" b="1" dirty="0" smtClean="0">
                <a:latin typeface="Montserrat"/>
              </a:rPr>
              <a:t> K. da S. Bezerra</a:t>
            </a:r>
            <a:r>
              <a:rPr lang="pt-BR" sz="4000" b="1" baseline="300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1</a:t>
            </a:r>
            <a:r>
              <a:rPr lang="pt-BR" sz="40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</a:t>
            </a:r>
            <a:r>
              <a:rPr lang="pt-BR" sz="4000" b="1" baseline="300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pt-BR" sz="4000" b="1" dirty="0" smtClean="0">
                <a:latin typeface="Montserrat"/>
              </a:rPr>
              <a:t>Marilena da S. Vasconcelos </a:t>
            </a:r>
            <a:r>
              <a:rPr lang="pt-BR" sz="4000" b="1" baseline="300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1</a:t>
            </a:r>
            <a:r>
              <a:rPr lang="pt-BR" sz="40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</a:t>
            </a:r>
            <a:r>
              <a:rPr lang="pt-BR" sz="4000" b="1" baseline="300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pt-BR" sz="4000" b="1" dirty="0" smtClean="0">
                <a:latin typeface="Montserrat"/>
              </a:rPr>
              <a:t>Maria C. R. Agra</a:t>
            </a:r>
            <a:r>
              <a:rPr lang="pt-BR" sz="4000" b="1" baseline="300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1</a:t>
            </a:r>
            <a:r>
              <a:rPr lang="pt-BR" sz="40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</a:t>
            </a:r>
            <a:r>
              <a:rPr lang="pt-BR" sz="4000" b="1" baseline="300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pt-BR" sz="4000" b="1" dirty="0" smtClean="0">
                <a:latin typeface="Montserrat"/>
              </a:rPr>
              <a:t>Paula R. L. de A. </a:t>
            </a:r>
            <a:r>
              <a:rPr lang="pt-BR" sz="4000" b="1" dirty="0" err="1" smtClean="0">
                <a:latin typeface="Montserrat"/>
              </a:rPr>
              <a:t>Jácome</a:t>
            </a:r>
            <a:r>
              <a:rPr lang="pt-BR" sz="4000" b="1" dirty="0" smtClean="0">
                <a:latin typeface="Montserrat"/>
              </a:rPr>
              <a:t> </a:t>
            </a:r>
            <a:r>
              <a:rPr lang="pt-BR" sz="4000" b="1" baseline="300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1</a:t>
            </a:r>
            <a:r>
              <a:rPr lang="pt-BR" sz="40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</a:t>
            </a:r>
            <a:r>
              <a:rPr lang="pt-BR" sz="4000" b="1" baseline="300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pt-BR" sz="4000" b="1" dirty="0" err="1" smtClean="0">
                <a:latin typeface="Montserrat"/>
              </a:rPr>
              <a:t>Riselda</a:t>
            </a:r>
            <a:r>
              <a:rPr lang="pt-BR" sz="4000" b="1" dirty="0" smtClean="0">
                <a:latin typeface="Montserrat"/>
              </a:rPr>
              <a:t> B. Freitas</a:t>
            </a:r>
            <a:r>
              <a:rPr lang="pt-BR" sz="4000" b="1" baseline="300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1.</a:t>
            </a:r>
            <a:endParaRPr lang="en-US" sz="4000" b="1" dirty="0">
              <a:solidFill>
                <a:srgbClr val="000000"/>
              </a:solidFill>
              <a:latin typeface="Montserrat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842886" y="10018641"/>
            <a:ext cx="21674408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0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¹IV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Gerência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Regional 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 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(IV GERES), Caruaru,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</a:t>
            </a:r>
          </a:p>
          <a:p>
            <a:pPr algn="ctr">
              <a:lnSpc>
                <a:spcPts val="400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Autor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martinabezerra24@gmail.com</a:t>
            </a:r>
          </a:p>
          <a:p>
            <a:pPr algn="ctr">
              <a:lnSpc>
                <a:spcPts val="4000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1125212" y="1856556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128638" y="19805647"/>
            <a:ext cx="9649072" cy="4988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2800" dirty="0" smtClean="0">
                <a:latin typeface="Montserrat"/>
              </a:rPr>
              <a:t>A experiência consistiu na realização de uma oficina com médicos da APS dos municípios da IV Região de Saúde, visando fortalecer o acesso qualificado às OCI na UPAE Caruaru. Conduzida pelo Apoio de Regionalização e técnicos da IV GERES, em parceria com a equipe da UPAE, a atividade apresentou o papel do médico no compartilhamento do cuidado e a demonstração prática do sistema PEC, como ação de educação permanente e integração.</a:t>
            </a:r>
          </a:p>
          <a:p>
            <a:r>
              <a:rPr lang="pt-BR" sz="2800" dirty="0" smtClean="0"/>
              <a:t/>
            </a:r>
            <a:br>
              <a:rPr lang="pt-BR" sz="2800" dirty="0" smtClean="0"/>
            </a:b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17" name="TextBox 17"/>
          <p:cNvSpPr txBox="1"/>
          <p:nvPr/>
        </p:nvSpPr>
        <p:spPr>
          <a:xfrm>
            <a:off x="1125212" y="18637571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1053774" y="2356565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1057200" y="25020621"/>
            <a:ext cx="9649072" cy="42005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2800" dirty="0" smtClean="0">
                <a:latin typeface="Montserrat"/>
              </a:rPr>
              <a:t>A mobilização dos médicos da APS da IV Região de Saúde possibilitou a apresentação das três vias de acesso à UPAE Caruaru. A atividade promoveu a compreensão sobre a conduta mais adequada para o direcionamento do usuário conforme seu perfil, fortalecendo os vínculos entre os serviços de saúde, especialmente entre a APS e a AAE.</a:t>
            </a:r>
          </a:p>
          <a:p>
            <a:r>
              <a:rPr lang="pt-BR" sz="2800" dirty="0" smtClean="0"/>
              <a:t/>
            </a:r>
            <a:br>
              <a:rPr lang="pt-BR" sz="2800" dirty="0" smtClean="0"/>
            </a:b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20" name="TextBox 17"/>
          <p:cNvSpPr txBox="1"/>
          <p:nvPr/>
        </p:nvSpPr>
        <p:spPr>
          <a:xfrm>
            <a:off x="1053774" y="23637660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87280" y="1130452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87281" y="12528662"/>
            <a:ext cx="9649072" cy="42062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 smtClean="0">
                <a:latin typeface="Montserrat"/>
              </a:rPr>
              <a:t>O objetivo da oficina foi apresentar o papel do médico no compartilhamento do cuidado com a Atenção Especializada, demonstrando critérios de inclusão dos pacientes conforme o perfil das OCI e a inserção dos dados no prontuário eletrônico do SUS.</a:t>
            </a:r>
            <a:endParaRPr lang="en-US" sz="2800" dirty="0">
              <a:solidFill>
                <a:srgbClr val="000000"/>
              </a:solidFill>
              <a:latin typeface="Montserrat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487280" y="11376534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87280" y="16376623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415842" y="17591069"/>
            <a:ext cx="9649072" cy="46314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2800" dirty="0" smtClean="0">
                <a:latin typeface="Montserrat"/>
              </a:rPr>
              <a:t>A experiência iniciou-se com a mobilização dos médicos da APS para participarem da oficina. Durante o encontro, foram apresentadas as três vias de acesso na UPAE Caruaru: Planificação da Atenção à Saúde, Protocolos de Acesso e Ofertas de Cuidado Integrado (OCI). O acesso do usuário pelas OCI foi abordado de forma dinâmica, esclarecendo a conduta médica conforme o perfil do paciente.</a:t>
            </a:r>
          </a:p>
          <a:p>
            <a:r>
              <a:rPr lang="pt-BR" sz="2800" dirty="0" smtClean="0"/>
              <a:t/>
            </a:r>
            <a:br>
              <a:rPr lang="pt-BR" sz="2800" dirty="0" smtClean="0"/>
            </a:b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3" name="TextBox 17"/>
          <p:cNvSpPr txBox="1"/>
          <p:nvPr/>
        </p:nvSpPr>
        <p:spPr>
          <a:xfrm>
            <a:off x="12487280" y="16448632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15842" y="20805208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415842" y="22163101"/>
            <a:ext cx="9649072" cy="45576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2800" dirty="0" smtClean="0">
                <a:latin typeface="Montserrat"/>
              </a:rPr>
              <a:t>Em suma, a oficina de Treinamento sobre o encaminhamento adequado do paciente entre as três possibilidades de acesso, fortaleceu a integração dos pontos de atenção da Rede de Atenção à Saúde. A ação reforçou a importância do compartilhamento do cuidado e da navegação integral do usuário, contribuindo para reduzir fragilidades e promover uma assistência mais coordenada e resolutiva.</a:t>
            </a:r>
          </a:p>
          <a:p>
            <a:r>
              <a:rPr lang="pt-BR" sz="2800" dirty="0" smtClean="0"/>
              <a:t/>
            </a:r>
            <a:br>
              <a:rPr lang="pt-BR" sz="2800" dirty="0" smtClean="0"/>
            </a:b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6" name="TextBox 17"/>
          <p:cNvSpPr txBox="1"/>
          <p:nvPr/>
        </p:nvSpPr>
        <p:spPr>
          <a:xfrm>
            <a:off x="12415842" y="20877217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486224" y="35593445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414258" y="36450701"/>
            <a:ext cx="22560039" cy="10259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800" dirty="0" smtClean="0">
                <a:latin typeface="Montserrat"/>
              </a:rPr>
              <a:t>BRASIL. Ministério da Saúde. </a:t>
            </a:r>
            <a:r>
              <a:rPr lang="pt-BR" sz="2800" b="1" dirty="0" smtClean="0">
                <a:latin typeface="Montserrat"/>
              </a:rPr>
              <a:t>Portaria GM/MS nº 7.266, de 18 de junho de 2025.</a:t>
            </a:r>
            <a:r>
              <a:rPr lang="pt-BR" sz="2800" dirty="0" smtClean="0">
                <a:latin typeface="Montserrat"/>
              </a:rPr>
              <a:t> Dispõe sobre o Programa Agora Tem Especialistas, no âmbito do Sistema Único de Saúde - SUS. </a:t>
            </a:r>
            <a:r>
              <a:rPr lang="pt-BR" sz="2800" i="1" dirty="0" smtClean="0">
                <a:latin typeface="Montserrat"/>
              </a:rPr>
              <a:t>Diário Oficial da União: seção 1</a:t>
            </a:r>
            <a:r>
              <a:rPr lang="pt-BR" sz="2800" dirty="0" smtClean="0">
                <a:latin typeface="Montserrat"/>
              </a:rPr>
              <a:t>, Brasília, DF, 19 jun. 2025. </a:t>
            </a:r>
            <a:endParaRPr sz="2800" dirty="0">
              <a:latin typeface="Montserrat"/>
            </a:endParaRPr>
          </a:p>
        </p:txBody>
      </p:sp>
      <p:sp>
        <p:nvSpPr>
          <p:cNvPr id="1026" name="AutoShape 2" descr="data:image/png;base64,iVBORw0KGgoAAAANSUhEUgAAArMAAAHyCAYAAAD4C0ZPAAAQAElEQVR4Aez9XYgz33kniv7qPxyyiXPx976w4Z8JdmzVa2g6IcwYJpYg+GRMQGoYerDTDLnYfROkC7NpEdIXgYZ90zAXHYLEIbAlwoG+CUMn4bwE3hY7eAYzUMoMeDZDIl7wK9kz2TMxx7kY58IOhH1mdH7PqlqlVaWqUpW+WlI/3VqqVWut5+u3PuqptVaVPprrnyKgCCgCioAioAgoAoqAInCkCHwE/VMEFAFFQBEoiYAWUwQUAUVAETg0BNSZPbQaUX0UAUVAEVAEFAFFQBE4BQT2ZIM6s3sCWsUoAoqAIqAIKAKKgCKgCGwfAXVmt4+pclQEFIH9I6ASFQFFQBFQBF4pAurMvtKKV7MVAUVAEVAEFAFF4LUicFp2qzN7WvWp1igCioAioAgoAoqAIvCqEFBn9lVVtxqrCOwfAZWoCCgCioAioAjsEgF1ZneJrvJWBBQBRUARUAQUAUWgPAJacg0E1JldAzQlUQQUAUVAEVAEFAFFQBE4DATUmT2MelAtFIH9I6ASFQFFQBFQBBSBE0BAndkTqEQ1QRFQBBQBRUARUAR2i4ByP1wE1Jk93LpRzRQBRUARUAQUAUVAEVAEViCgzuwKgDRbEdg/AipREVAEFAFFQBFQBMoioM5sWaS0nCKgCCgCioAioAgcHgKq0atHQJ3ZV98EFABFQBFQBBQBRUARUASOFwF1Zo+37lTz/SOgEhUBRUARUAQUAUXgwBBQZ/bAKkTVUQQUAUVAEVAETgMBtUIR2A8C6szuB2eVoggoAoqAIqAIKAKKgCKwAwTUmd0BqMpy/wioREVAEVAEFAFFQBF4nQioM/s6612tVgQUAUVAEXi9CKjlisBJIaDO7ElVpxqjCCgCioAioAgoAorA60JAndnXVd/7t1YlKgKKgCKgCCgCioAisEME1JndIbjKWhFQBBQBRUARqIKAllUEFIHqCKgzWx0zpVAEFAFFQBFQBBQBRUAROBAE1Jk9kIrYvxoqURFQBBQBRUARUAQUgeNHQJ3Z469DtUARUAQUAUVg1wgof0VAEThYBNSZPdiqUcUUAUVAEVAEFAFFQBFQBFYhoM7sKoT2n68SFQFFQBFQBBQBRUARUARKIqDObEmgtJgioAgoAorAISKgOikCisBrR0Cd2dfeAtR+RUARUAQUAUVAEVAEjhgBdWYrVJ4WVQQUAUVAEVAEFAFFQBE4LATUmT2s+lBtFAFFQBE4FQTUDkVAEVAE9oKAOrN7gVmFKAKKgCKgCCgCioAioAjsAoHTcGZ3gYzyVAQUAUVAEVAEFAFFQBE4eATUmT34KlIFFQFFQBHYLgLKTRFQBBSBU0JAndlTqk21RRFQBBQBRUARUAQUgVeGwI6d2VeGppqrCCgCioAioAgoAoqAIrBXBNSZ3SvcKkwRUAQUgQIENEsRUAQUAUWgMgLqzFaGTAkUAUVAEVAEFAFFQBFQBF4aAStfnVmLhB4VAUVAEVAEFAFFQBFQBI4OAXVmj67KXkrhGUb9DhoND56XCo0GGp0+RrOSus1G6JDG8xw+jU55+pJiDqsYbXbtjeKNflnQNrBmllN3rIOw3iIdZn10tqTPTNqK2Mh6Xc1yn9isK2s9/Gf9xnJ/EVycsJc2sJ76R0K13zpdAoXjWb/TQGe0lBMl5PQ/aQNxH4yKlj2s0afLtsWR2NIfIRoVympUUO6F66dAM806HQTUmT2dutyZJaFj4qPVHWI8rqP3PMV8Pg/D9Bm9c2A87KLle3RqiwdBM6D6LQzHY9R75PPchvkbD9G67m9xADVc87/ouDXyrz75dGvnNDEgZtNefW0OlQmji6zn+2HdoY3nKTGnHqb+gkc8Xr7HPfM9jzcWfhcTbONvhAdpK8KK9dpdWa/7xGafsoDaTWD6ydS2c8EkCqb9sy6Cm1qUsoXD3tv1FnTemMV+69RV145nT7jDbdPNCePbHDsNxw36dNm22Ly9w9lTC36pG1Gj1Yqvl6ufFYpp9i4R2DNvdWb3DPixiZO7dN86JsYZCnDTdC6+tSZuBgHstXo8lEEwzykd0ckZxxCcvyEf/wzWvatfXYApcf7uIjP0r7tYaLI7SWnOtTf0/NOJuzgXp8ZvoTsMrTSOUzBAs+YiXEOtOUAwf0bbVsIudCnJc2/YUJ99yqI44nyJ6LZNThnquLpw64JJG39erl1vrPoWGOy7TsOxMbwpDwbNpbErzOcEgLFNbiSDDcZOMtlSn641V7RFGdODKXoYous3sHplBaX+9l0/pZTSQieDgDqzJ1OV2zdEZh1akTMk3Ou9WzpDyPxr3vYQ+0PjLu/qMxza0VsM09S1GzpT4SzvVmeo0nLic17wGz664zjhBCNc1uMsa2xi+xnF2HLm5NGpv40RaeK214ZpD/U2eo83Sxf6jUUsGGjMIPAa2rUx9CC+4rGx3sNjxsx6nB9pW9907MS++3QNN2ZMGG/VoYX+KQI7QkCd2R0Be/RsOQtwnfD42rjLGLRjO2sXuKrHZ8C4i4eRc34IUS7RdU7ekRWnpoXFTUMdvaz1z3R98KbicYtbIGo3MuPLmxTOBhc1m7Qaer4GAq+iXa+By65InLGxfZdxo+bkhypsOna+UJ/mmHBnlhPo0K7cKhRaqt/HgMBp6qjO7GnW68ZWzd49YexyqZ/Bd8+X4jVcJLxZYHhvZ2c5qyB7MlsLF0vIhy0PntdYXsbixVkeqPA8yWdoyMMVy48jjDrMs2XM0fLi4N+JHrxp9DmnAZi9a1x2dyaaqWCL8kMeye2z4QMbWQ+p9Us/5UaZoz46jZC/2Fn64aqS9guGS2H0gMQ9SP0KZVezaxdXiDdB8ILcMJha/XmMQJJZJ8/juROiLBrdxxJdw7aDhbaztbBZr17Wk0Vd0/XAtho+MMe8bX9y8abNncYC00Yn8aBktXZNpdM25fQtluRnhtko56FPp+7tA2yjCv2RzKMP7et32E+i/mr50s6ivvaSdTp66EZjYxuXzcgM57DdsZOMt9Wnyarqp3lpvFlUnZzYWv0Uts+q1mj5U0ZAndlTrt21bZvh3VPClQXO36xcKl7aEzV+j6nRgcvYc87S2Y21Jg1oPzNtHiAxcycXdTqdstezbR40k71bYwxbPuxFMyJHczCN9+raNHpT6Mvsq/Vax1285QxxOFP4jGhoDotz+d08CEXdBvaiJPI9H63uBGeP4cM782lEJw8zUY/YcUP+nzh8fqsLUcPsV6Wdt3hA520+jckR+X4LZew35VNfo7fJG4Yy9Raz4EzMwFYG48E0e+uBPEgyzZvFdehivqnIWtgILmvUy1qyRN9RBw1bD/KgItvI9Pk8etBRbq6k0BZDJm4fTFuWrT5jK4ptsOXToY3OS7drKS8YWptW9C3bj3zegI4p3PbFRBeO+o/dwlKlP4o6vMNE49jqlBje2y6WeYO/7bET2FqfNqBX/PIXzzQsJieKeazd54ht3OdWts9iHTT39SGgzuzrq/MSFk/xnhewEgVXFJngw/KEagENZ3D9aNaj3sOtedCshptwrYuTA9epWdwa/LN6gt/T9QPwOMc0z9lKlF4+Wcy6cGnN7pOo+XDFrBzUOShfx9OjiyXG2s0tzib2Srgsm5ctdCrZn+Yxw4dJOm2D89qbxUxtis3SjYubX0AnDsw62KxVL5vUgzhxxibOvkUOfq15i7BZjTFsNVJt0RTe7CuN27CL7vkzpuJIh4Ij/kPIDVp0UvJQrW/N+teIm3B90Reb7t744X0Kg2r98RjrNDHrep51g7/tsXPLfbpka4mLuW1y/IR3q8bzTfrcRmNfrPExR1T3DRBQZ3YD8F4Taf3M37m5s/79Yq+ne6Hw7ezAGE+Fo+kY4/NLM9Nbu3kMHY86nRE761rCgiaX1epROU68RLHUYWxnnFPp0WnigkcmC+QWjnlUNHHY3P7lC+k+6i1hxIqTdbFZp17WlZWoh1T9LV5GsaotrgCiVHYbz1wyqLFs4c0D81d9Ejat7FujxFtHErP7rnODMd5PiyQX98djrNOpc5dftm+VLZeN5Ev3ad+5kV9V35zPd7enpfqOnZTIsrNa+8zioGmvHQF1Zl97Cyhp/7j4qlWSS1GxjOW5jOLjp3comhxox5vY6DgGc8yDASr4soB5VRXpOBsW3DQxm3FGS7YtjDOUyUxK2eE6DpnlbWKKzianjqvsTxVHZr2lC+3tPGVjaWyoYOV6WVdWebqqdUErqn3al9Xabi73lE055XZhT2F/PLo6XW+WdNt9cNv8cppDZvKkcKkt1c5K9+8UXaZkYBftM0eUJh8hAurMHmGl7V5l9258E2nnkFfJ5nFIDoypGYhhK344y/O7nAPK4+Km17G1CWQ6sfIQmu/f4+xxGs7yuqJy4yk7csulM1J0a9m/rXpL67at85SN67AtXS/ryqpAt2KGfh3zdkOTsmmttpWl2ar+tio/4nk0dZrCMVI/edhWH7Rj57b4JbVc96zYkS6DT5bkFN3W2meWrPXSlOrwEVBn9vDr6AU0rC29mQCTD4UzoqLkLL1hc5OZpejhEvuAVnwMMl6FI8K3GMwT3L59CCsw2xa2yL4cq7Xsz6i34VvzNodyQg+71EHUy2FDVE67lW2riVt3j67b92cfEG/Lrl+h7Jsy8hQ7vTrN6IMufjlA5I+dGfxOqE9nwrGyfWZSaeIrR0Cd2VfeAPLMr93coe1mrpyFSi8V1VHq/aaxjNQMxEsN2KMOzBPcolddHnyRSJWQsqM0qdA5hde0X16vVXfYgK5H4cpgouyuT1I2VhFXuV7WlVWBLrEnsIox+y6bsqlE24r3nIuqY3lntGzumSF+aKvexvOmN5ZHV6cpHAWbjLDtsfOQ+nTx/t9y+CxDlqIr0T6XeWjKa0dAndnX3gJy7W9ikHgPzxD3Rb9rOHuHp7HDrH1XcUazhsXDNcIn64ntGfr9kWTuKJB//N4diii954tl40/KjhKzMiFpig5r2l+7QfLHD5y3MoSCcr9n/fCdvLkFNs5I2Vgam3XqZV1ZqZmwhI6pPZNrtY+NQVyDQQqLUm2rhptA3goS/pKbvBrP83y0hnW0e8+YVt2LjvTfMdZpGse0TfZ8y2PnAfVp8xPk1sylYwqfRN9ZKuwkpOhKtc+IXA+KQISAOrMREHrIQKA5SLziatx9yF2yjmdshE29h+mg0mNXQgV5utlEoi95/VEn/pECzgp1HoCL6nwjdssHM9gK3070iqFp8pVkMkNgJqRSjvoyp0RKwo4Vr7ORPWgiQhgk6Jiwrv3yHtjndp0cos+whQWOUVriQAz6DfhPSP0wRmrGZBJtWZj10WgNExzKniRsLI3NevWynixgaWYtNs7Vo+rKQ8xk95Gldo21+pZ5X+jTGR7n4QOR4VafAIObJmobW+FiSWZDti3pCOmbYma5n+als15Uuv1sr07dVwGOix6K3fLYub0+7aJZJu7WU33lMwnr1k+CjmqtO/aRVD+vFAF1Zl9pvgZWGQAAEABJREFUxZc1WwbRKWdoQ9doiFb6l3nk4Y2GxxmbkGPdzNpk72tN7wuTi4Fcv0JKfqcuAMAY4YyQB5kVuj+7Tc32zuC+KkfKF7+6qwn3WohxF77MNiF8nReQct44Q9DyPTQe3iB61S3CP+LgdXIde3kjAiELi9KG7sMo3G8sWL2dROnRgY6m34h+Iauy/RGPjENzEGBRbzA4NjrUIwG4/MKT/EqZj/v3d5xtS9dbDYlfdRuL3R7kgTyEDSKWPHFffOruq5QS7hYV2lgdmzXrZS1ZonA4s2ZMZBt5iFYkZv23GEo2ODv5XG0v9WxkaQ0Dfo2XXzOXxm1CB48l5ZPuOwm8sapdkwOxmLr7YNkui/qWcWTlRbPnpC39qdIfj7NOE0v+5qYhH5xtjp0iZTt9GijVFkVgOtRL7JFmO6vevymIdFXaJyn0owgkEFBnNgGHnmQhUONAE8yndI56aGOCp5ZP55JOjfz0pN/CE3hxFyeWMzjyOqvaEpMROizry8XRzRNHzmtEs6JhRnwBMJ5EmIZ6G73nKewvDUWpGHX82IlG9DfuUjfrHEZp7iH8laIF83qbS6bxLDKXVh9po822cpnfHDwjnuyU9GnxK7+ag8USLSI7O1MfN5fiHdRpEm0iZs/TKebBwomsYr9rV1Y8rDfq8UybRHnRg86550V117jGw4c3uH2cI6CNy/UGzlLSKe6FS82hDKlr1kXSu8eYvM0vtMmsrd/FOCwcfYsTvHD+q2NTw82a9VJdVqSytHn55bd6HUNpU8TM7w5RZ90/Tzk7WXKBQJxCz/PMPuyIc3wwbZV5ubjJzQPb8khmzVN9J8Y74lbcrsNCVdpWfJM4lBu+qL1QV8+z8QbSP+1brT/WjrNOueQfN333Ji2EeOk77IPTDcbOJMuQ33p9unRbdEWOFjdh7bvFOOUWScfDPheNGRwXfI7x+x770jrp+ekjoM7s6dfxliysoda8wSAIENBpDZccw+XHgGnFS4+c6UrRLOiXZ7jMgB2EvE25YIAb82tgSVNk0DT5ad5B0aBb48RpAEu35MTVxMZIdkIubQic9CzPD8m/8KdGI5q5OEAkopM0ZzwY0CYu1zZrTEuSoaz9KbLcU1NvnKlN19vc1tuyCgleS3bIL2IZO6xt4dHcbBC/JTmmfpLO/xJPqV/Dk+0rCxvyHbj4S3mj5ep6qSzL8OVXTXgv2oq0mYBtIhbNIqs+4kAKXVEoxC24QfMmqYPlZehiBWrF7RrhX9m25bs/eReSpr7HvIHpouUvbkYr98cjrdPmbY+37wJH1r52SU+HTcbONK/wfJ0+XbothiLMd/xTuvUebkvewAnhun2ubPsUGRoUARcBdWZdNDR+dAiowoqAIrB9BMTxmSa2JeTJyNgukVf0VNLphAfRWvrwPtoidCq2uXZwlSV8HraO3mPRBIFLpHFF4GUQUGf2ZXBXqYqAIqAIHCwCdmtDuzeNVzHsjLA5Tp8r/JDIwZq5vmJcRTDO/riL62hP9frM9kpZUtgM/esuxpyDblfcH15SgBZTBLaKgDqzW4VTmSkCioAicOwIjPDW7NFt41K2lGSZU2tGDwfWcbXpLydk8T+CtHD2ug10fTT6o/AhzyPQe6WKsxE6DR/dMWdkK+wPX8lXCygCO0RAndkdgvuqWavxioAicKQI2LcjDCFvLxnNEq/AAHg+6ndwTYe33ntMvWHkSE1eU22zN5Sz1Ffv7/EwWpPJgZGNHu6Bq2dM58vPMxyYqqqOIhAjoM5sDIVGFAFFQBFQBAQBeZhr+tyDvL3k3vcXby+RtxlcX+P+/RnupvOlN4wI7asLnKW+GcgDnptZfijU8gqw4gd6D0VT1UMRWCCgzuwCC40pAoqAIqAIRAiYJ+aDYOntJfIWjGBwgypvdYhY6kERUAQUgZ0goM7sTmA9ZKaqmyKgCCgCioAioAgoAqeDgDqzp1OXaokioAgoAorAthFQfoqAInDwCKgze/BVpAoqAoqAIqAIKAKKgCKgCOQhoM5sHjL7T1eJioAioAgoAoqAIqAIKAIVEVBntiJgWlwRUAQUAUXgEBBQHRQBRUARCBFQZzbEQb8VAUVAEVAEFAFFQBFQBI4QAXVmS1SaFlEEFAFFQBFQBBQBRUAROEwE1Jk9zHpRrRSBk0VgNhuh32mg0fCSL+P3JK2D/mgW/jQoy3Ua/TDuoDHrd9CQl/c3WDb141ROseONzvqhfWKjDY1lHPZh4JpY70M1laEIKAKKQIyAOrMxFBpRBBSBnSJgnFMPvt9CdzgGzp8xnc4xn0dh+oi7K+Cp5cMXJ85vYbik0AgP3SHGkj4eonv9Mk6eiN9ZqN0gmPZQ35mAsoxfAdZlodByioAicNAIHLcze9DQqnKKgCIQIzDibKo4p8YLBdrPUwSDJmq1uATkpHkzoCP3jPbLe3KOYi8Qrb3B+QuIVZGKgCKgCBwjAurMHmOtqc6KwDEhIMvmrWg2VfRuP2NQ9FuotSYGAR1aKbsUmrjttcNZy3obvccbuP7wUnFNSCBQ7USxroaXllYEFIGXQkCd2ZdCXuUqAq8CgRn6191wW4Cxt47ebdPEir/o0D63M4vUZPZWtiYEA9yoJ5uJ0bYSFettIal8FAFFYJcI7MiZ3aXKylsRUASOBoHRA7rR1oJQ53O8KeuANi+RcGdlhlf20rrBPhiVldcZUeQMI3nYzNI0OhjlPTQ2G5kH0zwvejCt0UAnt7CwDss3bHkeG1X4ywNvnX6+PhRR+Enru5LfDDPZ7tGI7KO+nrccb/QJUBaejT6Y46hEbPsddIiT5zl8iIE8xOcU1KgioAgoAjtFQJ3ZncKrzBWB143A6G3qEa76GfzSkHB2NnC2ERQ9GJWZ9wH9ho/WcIzYnx4P0fLp0CL1J86b3zIPpsl+3vl8ih6phi0fxrlD6s8pj94UpnwdGBv+DYg/mKAQJ9LyN+XnmD6fYzzsUp8GOuJ3JwhWnFTmxxlyYuHLdg+CYW1MTH63n2nHHIFMd2fi6egk9ns+Wt0Jzh4DQzefRltDiEGXuJl7CeifIqAIKAK7R0Cd2d1jrBIUgVeKwAhpXxbnbzbb41r0YFQ6j45i9/wZ0zkdxx49zbgWhnibcB5H6PjRVoh6D7dmP28NN3fhvPC4e51yTpPlH8X5o1Vv4ie2xug+uAJYXpxII7+NS1MeqDVvEao1xrCV4QCb8llf1fnN+teIZ8gdG5u3zlsThvdJO9N4OqqMHrp09SXBsbXm46wuaWEY3qdncsN0/VYEFAFFYFME0vTqzKYR0XNFQBE4EQTaeJY3JtCa2sLT5FnyM+vfY2iTzh1n2z9D6JuN8fRuscCeV37hGNbRvmxajkiUT8xM17BQKykjJs6IVOcnr9jidKzl5dqYcFjHeD+1hYqPzcvoITwWo0n8zviM36MkuwxiTVIEFAFFoDwC6syWx0pLKgKKwDEh0L7EwqXMU3yGd0+Oo7dULEwYP72L9osWlJelec4Cz+cB6EOHhKRK8HcdyaiEPSxk2JSsY0r+xvyyZJRIaw4QGFtlW0IT8kMYnYa/mP0twUKLKAKKgCKwLQTUmd0WkspHEVAEUggkl51Tmc6p7Od0HiByHyay8aWHjxzyjaJTvHd92WFr8atkdutBgn+q/OQD3dVEgdRJqnwqN3FaaiZz2/xcDeo4893zEvHoITTfv8fZ4xThtokSdFpEEVAEThOBF7JKndkXAl7FKgKnj0ANF1fhQn1sa6bzV8NNIL8CRmeoHZeMInX05FfCAudBsChnJ4foIaj4V8mi2cd5nvxSDuhONK3AtIlb18t062D2ARPLqX6Fi7JvmiCNeTOC34L8mlv7OdDXpBET/SgCisDLIKDO7MvgrlIVgVeBQO3mDgn/dPwEZ/tpCgM6tZeJ0kC+g5WiXfc0NXs8fAv30a1lrqnydAU/LLbTLhdHunxGEZtUP2Npe5J3XI9f7eYRsT877uLBvHJshvhBrnobz3kOe5Yqow7MmxEkry4PzUlEgyKgCCgCL4OAOrMvg7tKVQReCQJNDBLvfxonHqZ6eRDch7BEm/SbDiRthn7furjp8s7T/FI0CrOZ9XBTs9PurChm+BBPi5KwYP8rc6PPuvx4oxDIWx3CB7fklWOe56M1rKPde8Y0GJTYX4zoj3jcD6M4D6X0Zjn9KAKKwAsicNqi1Zk97fpV6xSBl0egOcA0nhYExkuvunpZFeXJfFcDeU3W4scSOHvZeQAuFo+SNW+d11kJ4bCFBp3d0H1l+X4D1w9TyTFhaXbapMrX1NmvW0e5X0YD1uU3o17+0xke7dYJcwwwuGmiwu4CKu7qzdMhZ7PF+Nk7PI15rh9FQBFQBPaMgDqzewZcxSkCp45Aln21mwDzaQ/tuuRyNtNvoNEZIZ7AlGSezBJTlUCds36SFQd3j6ckuntW03kTOllShiHNd+K+aDblbNPdRjhz6UFmL+/PbpP7QeWtBYnZZlJ0W/DNw2o+Wk9XeFy8zgDgnOeA5UPTucQf/aLCrP8WQ+bSSiztOU3bInaKw2jKh7PdVfgZR1ZeNBu/C9cwKv7K0sFQpLc6yA9ReGg8vEH0al5TCrSu5WX8QEWUqwdFQBFQBLaFgDqz20JS+SgCikAxAnQCB7LUPX1GT7bGTugA+uIwRsH3cf0EtNs99J7lV7XmCOgU1ixX+dUpv4vk5B8dKXGYsvLGzGv0MZIZSXHkLB8ex2Y2NfYOOdsZYCoOp/EQWUA+9bbRw/wilpy7gQ5w6Jw7BHUu2YveQcbDaiwf0O42ywy7Pp1kD353iDplPE85O7qY+AWybBHHkDcAkR8MVOFHvaf2lQ3DbuR0R5gbB1zicnNBrCwkeToI1pzHvXm0NyZkThukvqSumoPn6IYlSp9W2b5AGv0oAq8PAbV4CwioM7sFEJWFIqAIlEegVmviZhAgCOQNBskQBHTsBje4Mb/CleJZu4nfbZp82wAdpry84AZNmRU2S+opWdEvcVkpNXEQA6dMMECmHjHBDQbUN9aF8UGW3nF5zqiyTFyeOgWUsURSy7Mz9cYA4piQn8eP8n33p7l4vvwZY0xHt2Ud5lwdiLUQM19uTIwttGGBk9gYYSjpNSmsQRFQBBSB3SKgzuxu8VXuisDhIKCavFoEZJvH1Nm3nA/EoT2gl6+p5igCioAiYBFQZ9YioUdFQBFQBE4UAbvVot0Lt2+YGVXO5MbH6TNK+bonio+apQhkIaBpx4OAOrPHU1eqqSKgCCgCayAwwluzZ7iNy9TWiphZrRn9wEUdV1V+OSFmoBFFQBFQBF4OAXVmXw57lawIRAjoQRHYJQJNhL9FIQ/EdTCa2ae8Ipk8H/U7uKbDW+89Jt/cEBXRgyKgCCgCh4yAOrOHXDuqmyKgCCgCW0CgOZhj+txDGxPc++HbFDxP3mLAcH2N+/dnuJvOkfnmhi3IVxaKwFYRUGaKQAoBdWZTgOipIqAIKAKniECtGb59IXD3yroXkVEAABAASURBVEo8CBAMbrD0VoVTBEFtUgQUgZNEQJ3Zk6xWNWpLCCgbRUARUAQUAUVAEThwBNSZPfAKUvUUAUVAEVAEFIHjQEC1VAReBgF1Zl8Gd5WqCCgCioAioAgoAoqAIrAFBNSZ3QKIymL/CKhERUARUAQUAUVAEVAEBAF1ZgUFDYqAIqAIKAKKwOkioJYpAieNgDqzJ129apwioAgoAoqAIqAIKAKnjYA6s6ddv/u3TiUqAoqAIqAIKAKKgCKwRwTUmd0j2CpKEVAEFAFFQBFwEdC4IqAIbI6AOrObY6gcFAFFQBFQBBQBRUARUAReCAF1Zl8I+P2LVYmKgCKgCCgCioAioAicHgLqzJ5enapFioAioAgoApsioPSKgCJwNAioM3s0VaWKKgKKgCKgCCgCioAioAikEVBnNo3I/s9VoiKgCCgCioAioAgoAorAmgioM7smcEqmCCgCioAi8BIIqExFQBFQBJIIqDObxEPPFAFFQBFQBBQBRUARUASOCAF1ZgsqS7MUAUVAEVAEFAFFQBFQBA4bga05s9/7/wYY/Nmva1AMtA1oG9A28DrbgNa71ru2AW0DO2sD3/3rb+d61FtzZv9///3/huf9A/yDj/4fGhQDbQPaBrQNaBvQNqBtQNuAtoGN28BH3j/Al372/8nw1d07s7kSdpGhPBUBRUARUAQUAUVAEVAEFAEi8BGDfhQBRUARUAROGAE1TRFQBBSBU0ZAndlTrl21TRFQBBQBRUARUAQUgRNHYMvO7ImjpeYpAoqAIqAIKAKKgCKgCBwUAurMHlR1qDKKgCLwqhBQYxUBRUARUAQ2RkCd2Y0hVAaKgCKgCCgCioAioAgoArtGII+/OrN5yGi6IqAIKAKKgCKgCCgCisDBI6DO7MFXkSqoCCgC+0dAJSoCioAioAgcCwLqzB5LTameioAioAgoAoqAIqAIHCICL6yTOrMvXAFF4r/wi3+I3/zFRlGRg8v79Bd/C1/+mYNTSxVSBBSBI0LAjH1f4/iXE77xld/F1z77OXz60Gz6mX+Bb4jOX/ktfKG0bp/Dl3/xd/GbpPuG0Mn4ST5f++LnSnPQgorAa0dAndlDbQEczP7RZ6jcZ/758TiH1Pmf/vwnVFo/isDOEFDGrwCB7//Fb+APvvX7+M8/scb+AP/x30nab+BP/vJPgU99gs//wr/E1+n8Hf3N82e/jo9/+Nv4g38n9n6CX/1lOvG/8Am+/72/ssbrURFQBFYgoM7sCoBeKvvTn/0yPob8cdDmDITEDjrQkf3GL/8zhDpD/xQBRUAR2BCB/4q/xfLfj374r/DH/+5PYfI+9WX80i9XmQXFbv9+TN2+Raf7z38P3y8r6Ye/h2/9kIV/HOA7f0Gntio9SfWjCOQj8Dpy1Jk9yHpu4B9/ZjHD+fHPfz1/yeqzvwWzrPW134Usu33hF8OB/dNfDJetZOnqN5n3ZS7/h+V418/ZjC9k2U2H9GtfYT6Xu4RG+CWKJfL/EN/4xX9hlvk+LTrEjuwnvLgIj9+NZ5Q//VkuvcV8ha5h6BK89UQRUAQUgbII0Gn8P//GFv4y/lF6ST4xVoVjoy0NGa+cMc6OmXF+glbGq3CcAxr4mqGT8Y3pIjMuy/GOY2w43ko+z38m5gjE5SSPtNHYaUvIGLkYe5fz3XLf0LHUwqFHRSBG4KM4ppGDQeDTX/zn+Phvfgf/MV5i+zK+8Nks9Ti4/sKXgb/5fS7J/Tb+A76OX6UT/D9zEP3R934b/yYe7D/BL33q3+OPecdv0j71ZfzqV+wAHfHlAP+bdEg//5Pfx5+w3J/8J5hlvK9ZuRyMZeb18/hTky98Pv7MP8PXf7GBH3Fm4V//px9EjOxy4G/jOz9mEvl+/Rdkxjak+4O//A4+/sw3uTyYks+i+jluBFR7RWCfCPzoJ3bMAceUryxukDnm5I9l+WOm0b1gnAMCfMvOCJvC/5Ay/xxmhhif4OMf/x7+JB4Hsfgr5Mli1FfGSHz/d2C3VtixlbmLT1Tu42gM1rF0AY3GFIGPFIJDQ+Bz+OJnfoD/83t/he98/zuxcp//Qobz9zM/h4/BgfxT/wRfEAeWTqU4mUwyn8VgTwfz+4FJ+/4PI56f+mf4x9ZRxefw5S/QKWaJ//zDAD/i8Uc/Di8UoVzmG4cU+Nu/+fMwP7qQ/G3scJNo6UO6iK+lww//Pf4z+Ef5/1RmNhjVjyKgCCgCVRGwY5Sh+9QndCwlthhzMseywjGTtBXGuY8/83PAj+04/R18X7YKiAqJsJrnFz4bjr2f/+w/JKWzteJTPxfZxGSQj46lAsQpBbVliwioM7tFMLfC6rNfx+d/8u/D/VbW8RPGnE39Ih1Wicbhx/8FZlaAeb/6y1xKo3P4/b/47XBGFDl/dEINDbM//pnoadmf+Qo+/ykm8PP5XwiXwX5TZnx5Lg9afNrJlyQJMvP7B5zB/ePvhU6ypC0Fh+5vOeiH+RysIwf440/J4B2m6rcioAgoAhsj4Iw5mWNZ0Zjp0Fo9isa5xQ3673FGNWePbAmedtLBjstWthl77YnDR8dSC4oeFYEFAurMLrA4iNgXPvsJ/nM0iyrLWv8hXrb6BL/0hUZKx8Ase4VP/H6Cz//8v8RvprcPpChWnf7tf5Klrt/g4GxDziC9ipHkc7bkYznmhcTMQ14hTd8YAWWgCJwgAp/+mcVzBeBNuqwouWZmj2XbHzNdmevErcP8r3/4c/jaV/7XeGIhwUvH0gQceqIIpBH4KJ2g5y+IwM/8C/yjz3yCX5JXs0QPGnzdfdXVZ/4Jlh7c+vG/wrf+/Hfwb/4m3BaADZfvV82WrspPoMcLzNJsg1vgJ/8F6QuQm61xRUARUATyEPg0HTybF8+S2gQec8eqEmNmLi35rvvJ5/k5fPkrf4ivczXsb//y/4VwciIlRcfSFCC7PVXux4fAR8en8ulq/GnZO7U0M/obdFStzamndun8hi/W/ivI9gJ5IEBK5g+azOUFwM6WxstVdumN2ch0mP8LYqc0Kx85fw7feEsD/iE+jrY0/O1P/msOoSYrAoqAIlCEQANf+IzN/455xsCcOWNO5lhWNGauojUCKn6t5Pk5OrL/Er8kY+Lf/H/yt4g5fHQsrVgHWvxVIKDO7IFUs7xK6+s/Hz74lVbp+9+P3qnIjI9//n/Fl533zn788/8S3/hi9Kqr6O5dHnxgUefzidmi8GmmxEtzP/lT/If4gYUAi+0M4jBH/H6mga/9omxtCPCtv4weHMOX8atME16I84HEwxj4HL7wRXlgbUH38Weip40/+0/wefCP8v/19/6Kkdf8UdsVAUUgHwHe+GZlyrjzlW8iHEe+g3/z734vfMYA8rdqLAPyx8zFeIWccU4kxKHUnv9VPGmjOLLC1Gy7cs4lLQ4LPjqWxqBoRBGIEfgojmnkhRD4HO/MucRkthPQUfzaH9I5jR7Mokbi5MprZj5mPPx8gl/6BXFgwzKyL+xf//if4J+S7jd/+cuQc/MC7rBw9P0D/Mcf/hz+sSxliZyf8ALw5/8K7hK/7Nv6k//0HcgM7Mc//018/Wu/i6999r/iW38RPeD1w9/Dn9ChlXzIq7VMPvAf4vw/4QyybHUQ/b6O//mHEf+Y7p+R5x9CHiz727/5U/xJSj70TxFQBBSBCIHw52zpsFpHDxxX7ParX/4mPsZ38B//8nc4jtCRlVcAYvG3aiyTMTJ3zIzHK/JbGud4c//L8ppB5vEjrxhM/Nz4Z38Li21hou9vhdvCCnk6zvenvox/zDH3+85zEl/4YjjOUxwQ83nFY6kBQr8UgWUEPlpO0pT9IvBX+M6f/4bzwNVv4I+dGUsZmOWtAelgysjeL5aV97zKO2T/4Fu/jW/xPFP/n8je2khOzq/T/Oh7v4eQj5Rb5rWQY/PD13iF8v4q3OrwLeaRv3nHbJhh3kP7x46Nf/wXkaMb5etBEVAEFAEXgfDnbDmWyHiSEf5Yxpgf/lXihtylzx3LSoyZ+eMcZ0fTutibeRFOZzM5TtPRlnQGw1PeURu9E/xb31uMnYsxnmMubfr+96JfAcsYzw0fHUuJqH4UgSQC6swm8dAzRUAQ0KAIKAKKwFYRkGciPv7MP0f8QzRb5a7MFIHXjYA6sydc/+7TvidsppqmCCgCisDBI/CjH8o2rk+weIDr4FWuoKAWVQReFgF1Zl8W/51Jl722v/oZy/4T87qvb7j7r2yWHhUBRUARUAR2ioDZAyz7bX/ivHlhpxKVuSLwuhD46HWZ+3qsXezDWuw7M/tsjxwCVV8RUAQUgWNDIN4D/OeLfbTHZoPqqwgcMgLqzB5y7ahuioAioAgoAorA+ggopSLwKhBQZ/ZVVLMaqQgoAoqAIqAIKAKKwGkioM7sadbr/q1SiYqAIqAIKAKKgCKgCLwAAltzZv/u78NX8P/3//F/Q4NioG1A24C2AW0D2gby24Bio9hoGyjXBv7H//jv+O4Pvo3v/vW3c93krTmzP/1Tn8abT34FnV/7Iw2KgbYBbQPaBrQNaBvQNqBtQNvAxm3gq+ffxJc++Sq+9LNf3b0zmytBM14YARWvCCgCioAioAgoAorA6SLw0emappYpAoqAIqAIKAIVEdDiioAicHQIqDN7dFWmCisCioAi8PoQGHU8eI0+Zq/PdLVYEVAEViCwP2d2NkKnwcHIi0Kjg5EzKpmBinmNvpOYUt6U6YxSqeVPZ/3GIQ2G5RXXkopAVQRmfTTYnzwv6m/ucYM+VEUN099E7p7kVdHtKMpGddggfjO6cP3O7hw5U1eN3fEvg7fRIa+9jDpoDeto392gVoYZyxh+L2wT1djpp6yNplwKW5O2bXxYT57HMWfbfHeK4hEyV5yXKm0/zqwMyn4Lk6sp5vM5wxTP50O0/Aas79oczPHcXtJv7QTTUXkRWJuBEioCx4xA7QaB6VB19KZz9jkJ0437WJV+VbsJNpZ3aFVQxf7NdJ9h9AA8zqe4O7uH7/l4f1nekdtM9stQ57eXGfr3E/SmAQbNl9Ht2KXmY7tly5oDzM24s2W+yi6JgOKcxINne3FmRw9djNvPCG7sPXUNzcEz2hij+1B+plUc3nnJ0Wz6foz0n3ToeXDaF4S0zXquCCwQqKF5udkdY1a/QsGff1YvyD2+rKr2r29hjWOkjFU88qZAJgFKDn1Y5+9Qxsbs9lLDTRAgvnyUNPBQbCqp7lrFqtiYxrYK7VrKKZEisEcE9uDMjvB2CNTP/JRZTZjr6uQDF9CSWbN+J1oibaATTd2aGRFZvkjMtvKOvdOA53FZw1uUHXU8LkmR57AV5XUwGnXCuFn+IF1DaCREs8Mye2z4eFhsdWC5mD/LprZGUIJ+FIHjQkDu6I1XVNC2bV9hX5sx3jD9ooNOVr8S62cj9J1+0ugX3aC6chd9VtiAI4HLx/M68cpNMs+ho36ex77ZGcHVNVODsnrmlBvl2Z/Qe5VuHhbji1jt4kE7XJtz9BDTb8hhAAAQAElEQVSqJB6kKzM2cYzrNFhW8HJCp+OOjeQ+is47LqZFejs2k3xJN9emBFbUZaXeKXzS5cvatEqvQqwNsfPl6pS0fdEGaRsxNltEZHsb414aT54vmObzzMXT1lOjT1QjTmXtSNPac9EzDtG1UVgX8k3pzll0IYlDIW1cKjPiXvddbAVXQ2D1JpaLfF7vTaarF+vDbTuZdKxL2fvotKnlsSyPJ9MblGGwi3Ajn4Y5d/sOy3WWfRZk6uPSiUEp2jTObAWJ8dO1V8hPPOzemZ19wIQgnr+p8Tv5MXeK4/eYOsnjpwe8uxggmM8x7QHD7rW5oMldZHL1ghXb8NHFHaYsO59eYdL1wTbNGY1oywJng2VGYz4foMmL+LRnZ4nkTn8KOa33HsM7fi7LPjKh3ptGM8iW/1XIn8t9PQzRunYGDuifInA8CMiFQfqHuTiavpPTtm1fGd7jAbfsi7KKAlzarUBuv8IIHf8euA3MVgbpY+PuW6Zm4WL71HKfldKjjo/uJNJpKjJl5JCcArocXYUqGUYl9cwvJytDZgxK2F9FNxnT6hh3H2J88m3O12Nl/SUNj86EXzfe6jWlIXWEW1AGgwHH2npUjoclTNN6L9kcj72k5nV5VT1GdbxyTLVy8spXsImKrYc1CRMfq1NWGx7hoTXB+fM87AvEeEza+NoV9yfiKXmcbEn2xyyeyMfT1hNlhB/B4x6l+uISLTmwXZtrqdRLHajbayNba34ft3jYOnrE5blYTX7mMyrZ70zhpa+V2Fk7Ymxl3BA2ab14vYdz/V6iY52Iv9G6RufdBQYBz6WOEmNZEc8qPkVGPWfq444VadlpnNP5KXsFkhMPu3dmKwJYv7oNnUvS1W7uIFsR3k95wo/vLlnO3uFpzMH4tgnjJtMZveMK6uRD/gNkZOF8ari4YmN5eoeQYoZ3T+e4s2tZMX9Z6hMyNtbHHurjJ7wLCSRRgyJw4AiM0fU9syrhd6OLTNm2Xb/CbVN6VxMDuSHMtFTygkWfvbgCr4OZJRHLzeiznMW4H7I/P0b9rebwLaKzklbq6vAjTS1Xz7LlyEQ+lXQDam/OhSoMRTajQI9YZoQVR8CbVWOTmVSo4+pC6pN6NC9xjjHs2BoqlPqOMWX5hN4FY2+RTVX1XlW+ik1FehVhnYKksA2bsmNMPnBGm/EaHRS7Lc5cu9p3GJj+RDybt+DcCcvyYhLbWbFfUEbyU9BmkgWXzyJdpXXM+tfooodHey0swifWfdEWm2bJFdHfBjpFHAqxi8ogbqsij5NXGXpl9pGYjnVi2vg5LiO7a/4Zx7IJYpdiJc9aSZ8io56X7LD6RBkZshM4Z+Rn2huxO8XD7p3Z2hsOmgg7bQpBs/+sfob0BoRUsQVtOoODsb1Qe55nthaMC0fnJANzQbPO6egBT+eX7LbJMnqmCBw3AnQQowfApnL13IUx0TKiWVLzu+yVRUIWzrXnVemz69I5upTVs2y5mPUWdIt5OZHKeji06agZh8d4snfikSO4tPsrTZd7viObc+VlZGzTpkpY59lOR4orCudPLfhs27IUTlc1Q/FF0uJ6lcdzUbZUrJIdGRzp9F93z/EcWOc0KrMJ301oI/FZhwV2Wbkvk7bap9hSPb+MeQctdffOLHzIhOo4ngG1eER7aa8uOK9g04CsBpq1RSGkWFyow+0EXN4ZNMOsMt+1C1zVwwF+9HaCK87yJslWzFwkC+uZInDQCMiS3aJ7bKlt8+LX8Ft4f/aIR3Gap1y9KERh3T67Ll2kTFk9y5aL2IaHDXULmSS/V+pRrv4WTJu4Ncumvpml9/wnnMfLyItS5WPr2lxV76LyW7JpJdZpVApsr9GhDXgdolN7NaFTG+4jSDOIzxfPkhTwjEuviFS2I81PtgR0cf7MmU03axO+m9C6OmTEF9hlZJqkorZjCqzxtYLnSp9iC/Wcq/UK3XLpTiNjD85sDTey/j/u4rofLr/Inq9Rp4Uh2otlfYvn5G38/tlZ/96UuczyT6NG032wPMm13zF7ZoWVWZqYhA+XjTodZD4QQjfabDXo+rjHXbxUKvQw/IHhfR/h3fUMfXkrQ/0K0UqdKaZfisDRIbBB217qV9P3GKMNWZqr1eR1Uk/gQmu8NGdWXyxARi5nJrL67FIeebHfmuc/l/KSfd2yLzyu0DOmXVFuyf5NdFuidWwu0sPQVR2bRni4B57l+QITAgyi5dTY9rIRI3/deizWe7m9FJWvYNOSziWxTmOyxMdpi/IQTyO6XtR8mFVrl37oXNu4EtgdR9s+ingu5Tl6u7wlXtRmmJ/Alufpj7kmt58R3vCKHC+8nhbxjWbH4+uwzMLeDxesi2h5Ve5wBruTfXFe8JDYMAc7ycsKBreitpNFtCKtFM9oq0GuT5HTb1aIxiqcS+m2Sshx52/JmV0BQnOA6XMPiJZfPE+cxx6ep6k7QNTRvgLufc/MHvhP5+gtlbGy6CQ/PqM9acFnh/C8hnlYJeyIoC96hTa6zGvg7eUtmhxofNkzaJzq0D0F/8J9uRxUlmZlI/4QHqKPjyf0MA1Syy/QP0XgABGQGZHWkIpx8PQb5iFKnkSfFW3b6St+6kojy2iJfmX2/g3Rkj7YeABu79jvRCZvIMnHqDBsIXyCP5Kb2Wclr7foz+T14XYQ3WBKXk5fpwzbr9O6RsaGhyI9wxLh94pyS/ajnG7XxisfoRMCgpZxeoTWsdm7RmxzoR5CRzxQZWziChmiepK6ioKpFwdDo2f6XJyOJb0pf916zNObckMxqfaSVx4VbDL15GDttq9CrJH6i7DPst0/Qx2LOmlN2ni+dWZi6hO8vZZriQe/NUH7OXr42Oi2Bp7Ey7Z9U29FdrBsAlueJ2h5bvM9T3T0zbY9yF8RX3AmWlZj2MflOkxYcRFNXvnSxgtphXnJkIcd9bZ2JPt/DTfiH2BRH4nrd5ouHi/ZR0RvafN+F2P+d32OZZC/WjFPKcKw0qfIajuOPqYuRX5YIdFYsQJn24aQYy9O/++jfZlYa94gCLj8YmYF5ggGN4j2wscqNAcyWxC+ycBsGwjsxSwugrn1ViWpxgqOeQptTVLDULsxTyTO50wXQXSoDU/KX7zvVoqSB8tkTlIk+Ic6OxKEWIMicJgIsP3LG0HCNh9ETqGjalHbdvpKor8JOfnKk75xv5JB1PZB9tem8GUfm8sDYw6fuM9Jvi3PfpeYHYx5c5wgr0SfzKNzZCzpKvrGgRciK5e8E3rGZSSyolysYzSuGBKOIZa3a5OjW2g/yxls5pgH0U1xxG/aa/PG3a2nVXqQV0CcIn4ynhaOTfKACHgzHpU37eK5DcibFdJ6ps/FYbF0gdXblU8s3MqKbDIyiLWbhUQ9psbUJbngrIQrJ1W+ik1khVy9VmAttG5I2ODYTv7uNW5O2+XSE5Oe30XXJKk30rmZeTyFmHzDPkc68ozxXMKrwI502YJzU29RfYeX2wK+kX52rAlIYB58E3rTVgpozb5truo4/r6wywx52Dl2LPX/BKaptpOmI8bWhvBd9Gx3YoMJzqRbEc9YcaF1+3KckWrPbAO2Mh19isYKq+MyzpRRSjeWO9HP7p1Z3uUlsFv7fMaxKACnbJH4W5tfxGVT+oiNHhQBRUARWAsBzgo9dIGMtxeuxS6LaPZOtn8kc+hLYFw/4/xmMv1Yzo7JplVL/MeC+Tb1HD084WrqOIo5zBW7HGBeWfIqc3fvzPLOJnZAxXFc+5zzDhvRE4pd0JOtfhQBRUARWAsBOrIN/wno3XL+cy0OpYhqN4/onT9BloI9T5aRPVxT7LN9FVopLodV6Ghs4hJyuGLcgpfatnNYiO5XG1mJtROTuZIVu1xoNCOJwO6dWZFnHVg5nuK52KRBEVAETgCBPZtgljed5cadia/hZhCYl/nbZeSAS9buSvfORO+M8ZHY5Cwhz7kMvzM4TpGxYneKtboTm/bjzIrq1pGVuIRTOxebNCgCioAioAgoAoqAIvBaEDgQO/fnzB6IwaqGIqAIKAKKgCKgCCgCisDpIKDO7OnUpVqiCJwyAmqbIqAIKAKKgCKQiYA6s5mwaKIioAgoAoqAIqAIKALHisDr0lud2ddV32qtIqAIKAKKgCKgCCgCJ4WAOrMnVZ1qjCKwfwRUoiKgCCgCioAi8JIIqDP7kuirbEXglSEw6njwzM9FvjLD1VxFQBF41QjM+g14nvlp3FeNw66MV2d2V8gqX0XgkBAYdTiQJh1JM7ju07GkDq1hHe276CdR18Bn7zqvoaOSFCDANuB5yXZYUHrnWdtsT4fKa2cgZtRlNQxm6DfYFrwG+jNqSX79EY+7+pC/51Feow8RtysxmXxnfVx3x6gX/TjKtvXbNj8c9p86s4ddP6qdIrA+Ai6lvHz8ue2m7DnOC9f9BL1pgLLvjTcXxgP9xaRt6bYtPruqzK3r9+LtcFdIvUK+m9bl6B3e380xn17h/TWdzPszXDR3iOOm+m6g2ujhCefPcwRFP3m2bf22zW8D+/dBqs7sPlBWGYrAASJQuwkwD9afJa1mUg03QYCisTzNb/p+nE7CfnVeEh8nZOkWZ1aIbItPBZGVih66fpWMySi8zfZ0qLwyzN5ZUiUMmjfhjW2Nx4BObbCvsSjf/F3lNAflb+J3pcOp81Vn9tRrWO17xQhwNrQj+7Q468GlvA5nRmMwspagZiP04/IeGu6aH5fJOg3hkwydTrR9oTPCjDwbsozH0DDrhlaaqwfpGx2MnHU+l87zKJe8Rh0PrSHph61we4TsNRtFshp9Z5kwxZvlFqJTeSm55J76uOUb6CwYJcqNinSj7gt7aKdQ5uCayaegPEaR/QkZ1FPAdOonUW/Cj2gt6pXlrV2Z/Ih/lD/KsnOJ33J9miKJrxSubjuUcjn4hFkdNNgmPI9yGBq0XdLdYGaPmecxb4E97eC5KTfKwo11Y9MbUXuy56RL8InwMLwSWIpOnXiJ3PN4HvFaqZMwy7Pb6hHxCouuxkHKhcHFmzqV7RNWbmn72ZbcurT0jt7Iw8somtJzqX+6+ZTl1INbP57n1LXh636leLj6mmKpfEeGyXa+cmXm1KPbBgwb9tEGdU0+M5CSv4F+RkYCb2KW5peja0h73N/qzB53/an2R4nAPpTmINnw0cUVpnPOeswfcXnuzHRyCWraq2PxN0LHvwduOVvL8pI37r5FuIVtxLwuJldTzCXvuY06/3vTOQaDAaQshvd4wC0CySffcfchok3rMUUPQ7SuIweCpR5aE8gSnOU9BtAczEExQPvZyJzPB2gu6Qz6d7RxEtk4fUYbE1LLZ5VcKeMGW/4uxGt6hUnXB6/rbiETL9QtxkF0keKC3X0mrpl8iEduPVj7YxlzYg8MW9fovLvAIOA5QVvUm8gvsCuTXx227rL1s/wizOfp+hSZbkiXT7XDInuZl9U2XO4Sl9lAmk0gnDbIhDFvhEz9LdkZ1Y1NFyYS7HkC3wUeUmTUyWlv1biHYwAAEABJREFUllYKMazUibatrGfyCT8jlMEhLLtBn7A25Nq/oi4tvVWEx1y8xOlKjE/pdmRlZfXHsnhYHratptuezc+SQeUTnzyZI46N95n9O24Dlg9noAO2S3tqHP0EBpvoJ1ytPXn2jnJ1FepjD+rMHnsNqv6KQBYCs3d4GtfRu7VLdzU0L4v2zDYxmAfxNoDaxRXqiP5mH+gi1nF1UTMJteYlzjHG+6k5Db/qV7htRvlvzsM0+c7Q4+axh/r4Ce/i2dkxJh84s8vyNV4Q54MmYyU+nOm4H9LGx8jGmmNDKbmOjLh8E8YKXnjuCNfkQ6ykU7ggGuMgutABhxxzcM1kU6J8LAOoGazPcRnt36j5Z6y3CWK1y9i1xC9TsTAx5hdhTrSW6zMsar4zyifb4Sp7y7UN/4yttX2HgW2DzVvwnortyqm/2E6RKXVjNFz+istZfKMiRe0tKuIeinUSHaq0i3I4oEjHjLrIrLtc+yuOKZvoEusa9cel/lgCj5jHoq0m2l6cnyfDrU2JZ8msWo/CJwqx/C3pt4pf5bEo0vNIDurMHklFqZqKwM4RiJagzFKY36W7GkmsvTHO65P1PiPn9syP8jc68GIwfcb5Uws+l+BkGdlxPzbiXJ14jK4vy7JhkG0O44THXp2jocjD1WRmfFUtn8EimbQju5JC1j/LtXfztrGV+lvfskzKWKdcu9Nkm+OQ5ngc53ntdpt45MlII1Qgs3Q9pnmWOS+rXxleLLNTXcn/BT/qzL4g+Cr64BB4vQpxFqXht/D+7BGP0znmU86exmg0ccvlsXHXD/ev+k847z3Gs7hxsdxIahY3Xa7GCwWXyOd0aq8mdGrN2nC60DrnK+QuseQsr9g+p/02lJ0lXuIVJRTiGpVxD1XLu7S58W3bVRXXXMW40tpHfrsj3YZto76dOy4qsr2P0alqPW+Iw0L7LdbdgumasVW6FLTbreFRICNtVZbMqvWY5rnyvIJ+q3jtXNdVCuw2X53Z3eKr3BWBl0Egmk3tPoTL95A78nt5oipHnel7zsS2IcvVtdoM8ioZLqpFy9UjPNwDz9bBmwcYRMvaOdwWybULXHEFeHhv98jO0H/grC+XMs2uBXlopBHl1XyYVfOI2izTTj5AZmpHnQ7C/btRphwMb85cWBtZUsqZZzhMnmyjjHgzLyFX6N1gyru8xM/qZO6ZFbKVukkhCYW4Akt8VpQXlpVCRbvSvJf0M/yq4BrO6ue2wyJ7C9pGWk9zPnwbP1g4Gz2gO15sjTH5m34Z2902wn7CdmnaWx7vPJ2K7E7zqoJDkY4mr0LdpfXIHFOG6VKLcyMvBy+TV6CLyXdpnf5YFo9V+hbJWFgRxvJkrqjHsP+wXQoXMwZPJBaGbeonHFfxW6GrsDjmoM7sMdee6q4I5CLA2U6ZXR1yplOW7x+AC9kEOu7CF+eRg7PfHQPjLq7lamz2GA7RYlmvwcK3d2iDFxNfnEgfZ4jyJD8K5o0FaT50OTuyPi/lRY7ZUykP3FCuofPxhB6mQbRPzD9DHYu81qSN59twz6zs222bvAbeXt6iuSSrBtnz156ENoreH24H0Yyx5BXIRfovKm95eQ3zQFvexGyRbn7HcbsLcQWW+BSVd+w3MmSmJYH1CB2/y1qz9SY21ogRcciyy+Fn2sBS3WXot6o+RWQiNDEoaodF9ha0jYQIe1Kf4O11uEXEb03Qfo5WDxw7DW62vJNu7E+fL+EhWPaQ2d6WaCMheToV2Z3mVQmHAh1X1V1a7pL9K+pyiT6li3eN8v1TaHPabWk8Vuhr8cjqG1H1xYc8mUX1SOKwf4djpwyrF3fnkDHXjMGyh7Wob1TRj7Kwit8KXQ2LI/766Ih1V9VfEQJq6hoI1G7M2wXkLQEBvTLzcJXMroojKQ9aSZwhfJE3Lx5BtLweDNCUJTXmmbcIyIMFoANqzqMyz21A3liwxIcXEFsuiBxW4RVEdMwLBlE6+Cc6OnlzI5vp8mGePKE/l5lgebBnSRYLxWXIn7SJCeMiuSRd+iTKr5h9juWyXEq35ANsBbiKAmk+cgGzeNCeRD049hsZpJW3R0j9hu8LdrCXtz8Ifwl5djn8wjbg0AdRHVFGog6W+M2RqE/JTwfysHoutcMie4UuYL2yzYQ2SrtMM3fOz+/MGx1MWdtmJNux0+AmaRKcdGN/+lycg1h2Gg/qxfqJ29sSrQhgyNOpyO40r6o4sHxYZykdqQ4SbSFVd2m5Ofbn1uUSPQVGukx7bfODKTFezCrUZSmf/cwSk2dQtl1I2agOl9sehSTwcGQwK/ERPpkyy/ZvwbpJkwfh21mCRXvKxVMUKKuflJUgeubau0JXoT/ioM7sEVeeqq4I7AOB2bsnzvYlJc0+cIKhfgY/maxnisCLIHCIP+7wwjq9SD1kCuUKwkMXeFPLzNVERWArCKgzuxUYlYkicLoI1G4e0Tt/gm+2CYTLuNdPwLN9Jdbpmq6WHQMCXN4Od1u04LlbPF5S90PU6SXwoCPb8DlY9G45z/sSCqjM14KAOrOvpaZ3ZafyfQUI1HAzCH9MIVzC5ZIZl1hldf0VGK8mHjoCzvJ2YhvBS+p9iDq9BB5m2btg+f4ldFKZJ4mAOrMnWa1qlCKgCCgCisAhIqA6KQKKwPYRUGd2+5gqR0VAEVAEFAFFQBFQBBSBPSGgzuyegN6/GJWoCCgCioAioAgoAorA6SOgzuzp17FaqAgoAoqAIrAKAc1XBBSBo0VAndmjrTpVXBFQBBQBRUARUAQUAUVAndn9twGVqAgoAoqAIqAIKAKKgCKwJQTUmd0SkMpGEVAEFAFFYBcIKE9FQBFQBIoRUGe2GB/NVQQUgQiBWb8Bz/PiF9Onz6NielAEFAFFQBFQBPaKgDqzDtwaVQQUgXwEajcBntuL/PT5IkdjioAioAgoAorA/hBQZ3Z/WKskReDoEfDP6gkb0ueJTD05dQTUPkVAEVAEDgIBdWYPohpUCUVgywiMOvGWgBnjDdke4DXQGc2AWR+dhmfyG/1RLHhp2wDLNYSu0Qep4nJZkYSMvlt6hn4n2p4g8m0edfI86tAZYUHbwUKbLCmapggoAoqAIqAILCNwHM7sst6aoggoAkUINAeY9jiLOrzHA24RzOc8B4ata3TeXWAQ8Py5jXH3bexALm0bqN0gYJkiMSZvco93CGVI8eHTu8j5pSPb8NHFHaaUP59eYdL16VADWNLvGc4OBhbQjyKgCCgCioAiUA4BdWbL4aSlFIHjRKB+hdtmzehee3PO4zkub6Jz/wx1TPDBnUhlicqf8zvcRDKal5Qxfo+pMJm9w9O4jt5tE0Zi7QZ39FgnrsBYvyYG8wGaQqdhYwSUgSKgCCgCrwkBdWZfU22rrYrA3hEYo+t7ZkuD53loDYHxe+Pq7l0TFagIKAKKgCJwmghs6MyeJihqlSKgCGwLAc7MTueYyzYDGwY6/7otdJWPIqAIKAKKAKDOrLYCRUARiBEwbyeYRPtoZyP07ydxnkSm78dyKBdqF7iqc2b2YQS7k2HW74R7ZrM4RA+cdU75KbAsuzVNEVAEFAFFYCME1JndCD4lVgQOFIFRB36Xjue4C1+8Q3EUZY0fQ7TM2wlG6PhdjPnf9TuLh8AurtCWMp6HxgNwcSd7YMlDaMgzZNFCQ95KwHMjYxidL8mo4ebxGe1JCz75eV4D8jCamZi1tFa/A4VR1VIEFAFFQBF4OQTKSlZntixSWk4ROCYEmoPF0r54j7Ub80YDs9wf3KAGeeDKLv87D16xnLzpQMoFpKtZPkJj4/M5AnmILH1OWnlrgtDOpTz4V6OcwMoJMBA6JsvbDEw58ppTjiQhorenJk2/FAFFQBFQBBSBFQioM7sCIM1WBBSB14CA2qgIKAKKgCJwrAioM3usNad6KwKKgCKgCCgCioAi8BIIHJjMrTmzf/f3P8KHH/xbDP7s1zUoBtoGtA1oG9A2oG1A24C2AW0DG7eBb09+H9/9wbfx3b/+dq4LvTVn9qd/6tN488mvoPNrf6RBMdA2oG1gW21A+Whb0jagbUDbwCtuA189/ya+9MlX8aWf/erundlcCZqhCCgCioAioAgoAoqAIrAHBF6niI9ep9lqtSKgCCgCioAioAgoAorAKSBwkM7srN+A5y3efXkKQKsNisCpIaD2KAKHjMCo48GT9yMfspKqmyKgCGwFgd07s/IidfPCdA4szrHR6ce/CpSwhOWvu2PUe7ewP3ppBiXSmhe1Y/kvdH7JX14OH2WbtBcYyIxc6uo5ukQq6UER2B8C7EcNaYcSstriqMMbRvYZ5mdlpxVNt+v0ebq8nm8XAYN3I2fM3K6oUtwOQR+jA9tv5ljL9t0a1tG+k3cqlzIJht8BYWy1Nnrl2WkL7f04Q78h40cD8vspIN79Xf9yH2V4HmU2DqcflIJ9oXe2z1OKiRZahcDunVl5Efpzm3rU0ZtGL0+f9oBhN/xlIua4n9HDE86fo5eyRxnNwRyGRXSePtRugsL8dPldnh+SLru0U3kfOAK239XrqA/vwwtOrDIvRPcTc1bvTVHmRwrS7Tp9bpjplyKwRwTy22DYvnvToFTb3qPKa4nKstM4uGXuQteSWIJo9A7v73g9n17h/TUdzPszXNjZpxLkaxWRH2kpcgRSTLeJ0Ua8KuqdMkNPSyKwe2c2SxFeaO/Ev518WLpTaQ7WG4D8s3pCkgwA8a8QJXJ2f5LWZfcSVYIi4CDgRs+vcFUf4+ndbJE6e4cnXKGX7DKL/JxYul2nz3PINHkLCLzkeJal/qHok90Ga7gJAtgfm8vSPyvtUGzK0i1t5/T9OKvY/tKaN+GNAq/l5hcDgxvU9ie9lKRtYrRNXqWU10KVEXgZZzalprnrkeUDe6dpl0gzlhNm/Q4aUtZroGPWN1LM5DRzWp936x3Zi8u7SEPfcWarUnmNDkbOtV9YLoXZCH2HX6OftcZCvg0rL1qOsbZRh8W2CZZzeHll5C8ppAmKQBYCb3BxVce4+wDbQs3qx91FonCVPpgg5MmM/a3B9uwt9Um3XTv9leU9j/2C/X1Byz5HXuDt7aJfOTTMW5QlLekbpGdyxseVK2VL9vVMvaiDDAbst52G8PKQ3ddFjaTcRr+PTqNPi2hVPxp7rM7k16ANyT2dLj3l2vHN6tUIeY06oR6CtykysltGIgwLxqbyGNIe6mht9jwr00OnE8mL9IGV3xnB5b8Y38iLKOTVK9FJjKXyvISxS8gSdNRh5djoYphRvqxNWbI9px1tC2MjJ/oq4BmVMIcR6781ZHTYirYKRfWewCqj/STqJ6IplJnC0rU/ISsD50S+owvVdtuI57E/US8m53xcHcgnWlFaFE7lRw2nKkYhP5cXbYrszeVVGrsMvQtoN8Insj+7T1KP0mNZiMgxfb+IMzsb9XHPzli/ujB3c3JHnFg94N1ekEgIIR0/PeDdxQDBfI5wp8K145CGZcw3p/WnqWmnUcdHd5YOcjkAABAASURBVHKFKWnn02e0ES6zmoG0wTxEefMpehiidR1eOJD5N0LHvwduA8zJT2SNu29jZ2FBIjME5FcH6r3HcKaAtj1SN1neDczUATtQZfkLCRpTBFYhULu5Q5tt+q14s7yY37Mf3KaWBMv2wSVZk3u8w63pk9Jlh0/veBmTUrZd30V97gqTrg9z3bL9c3iPB0Mr/XEFDXvXQ2sC2YJk+hyFjYUkI6zd15f0isaZ1jU67y4gM1BTkZvZ1yN7ia0ZYziO3L3vEvVQwdX4RvQowCtkhXjbVfsuHFOal2jXe8R5gCZxyh+bRiiLIQyfLiZX03CMo911hFvFBoMBx996pA0PmbjVnRuoAttIvnZ9kTb5sXLyxvIRx+2SNpFxvl7C5x7Z438VjCkk/oyo230Oz7iQiSzq/9nUzXwu9W5tL2g/S/1tVCgz334rKw9nm5+hC9tV+TZo+Vg5j7g8d3u9zV+WUxkjIptnbzavIuysXnl6F9FWaT9WzrL9HCTCPhrXeZWxjGAc4WePzuwYXV/udjz4rSec96YInbnyqNWvbsPBmyThBXqM91OerPrIBXzIgfgxWgqpNTGYByEvWXIdM+82ykMNN4891MdPcFdmkyIcembULq44zDOS+amFM2PORf7d0znujCNLgrXkk04/R4jAS6ncxGUbGNKbHb1j37uzbX0L+pzf4aYZLjA2L8+B8XuYLhm36yZ7FOXUbiBbiyYfnCWP+hVuDa30J16QV9KMMfnA2T9hRwdqPmgylvpso6/HegG1N7QJ57iM+mvNP2Nfn8A1w2hgdbdjDK1uCugms8SXpeddhkEzCy+HTXPAm+RJC+Hs71tcxsu8gmU0trH88thUAkPSYfYBE1p6dWG0Qa15SRRWjLdLuAkjhiLbtlFfFGE+sRzbvlNjeRWbivTiLUN8/aDgtTEm7eKzqt4WJTNjse0V+luRHUX2x7LycH6Hp7FcU/N0KdsGLZ+FnESfivXIk5NCqqh8kb0pNuFpQX3FcnL0LsLdMK+KT4H9S32yxFhmdDi+rz06s2zc9gEwOpKD6OKwKWSJi+OmzLLo2cgbXArxPM8s6ZiZJSkXLROYPL8L935Rst1gBrtx5ByPHvB0fsnm7JbQuCKwWwSat7xBG7bQ6nIwa+5W1oL74gbW8zy0uBozXnn3mUfDiwdXVM6fWvDJS7YYOG7xQuRRx/JszzKqZm660e0Cd7wRcIvkjk0VMKy9Mc5rvNc6cgTPfFdQlXgV26rwrVB2mzZtA+O06rk80wXzztfAeGOZVXWp0AaF9cpQ1eaq5QsU2AS7XNqq+GzRngJTjyFrj87s5nBkXQjP39Q2Z0xXNPcayxkS2dYgS5sSzGSQOLh+C+/PHvEoDvqUjkKRFrUL2IdwRm8nuOLsS7L4ihmPZGE9UwSqI2DaoGx3ud3jjZR7AzsPl0RNBypSv4CmxoE+IB86tVeclfTjO8sifum8Q+5rBbanzQCXGB/e4+65h0kr2o8vZVaNTaUxbOL2uY1x1zc38Z7PGX27VUrkVA5VbHOZV62vovJbsmlrGDt2ruLpFM2PVsR4I5lFOIuGBbqUboPCZ1UokJNJWrV8JhNgE+xW0VbCZ0v25Jh5TMkH48z68jaCSbTvVO5aljZ6E1bJj6ZjZv17DNHGZTTLVPi0obmQ8w7mIVyiZEvEqBNt5jd5XIK97/PyQBn87j90Ma5fIVphk8RkmL7HGJTN2eVabQZ5oIYLA/HS47IutXCrAS8M9+CybM1ht458h1yjW0HgFTCp4YaOYNHWnlV9cLldF8Bm2rXb59jr+p1wz2weWRHNqIP4YamaD7P6n8VniQf75yZ9PUtGVlo069e1YwzHsI48GOCULcR3Se8ivMSma+CWM7LNGwTP5+j6nfCh1aKxqSyGRucRHu6B5zlvHkwIsPZqWpFtS3liW/mxOdEmDa+isbyCTYaX234dvdbCeIQOVxQ6sm/d4Jv6KuLJogk7eR62pfBtQHItGy3pW9R+yEA+RTKX+Dn2m7wCnE2+i52jS5U2mNGn+m6fKpJD+yphtMTLsTeLVyF24aqGOxYk9C6irYRPOEkWy6Ge8oB8bhtj/il/du/Myl2IrC+CjdtvZD+wRYRlKV4eUmmxwzcegIu7c3BaAH7DOpl1tK+Ae98zMwX+0zl6Uw7mpKVnapYwwWVU8wQtG4Tf5cL/uItr83QfL+SPPbRlNof8PQr4wAsBfVFSS548gNI1y5ee5+MJPUwDu98Fy3/NW/TqQ4iuwgu38oCN2McLCmUbc60uEXW4x7eO5VnZNeRHPPWgCOQiYPtdqh3a8uZhh7F0MT92MAv7YLpd89z0McvfygP7hemzUbu2fc5rQB72MhOzlnbMPpcYeQtofNmryvLSf9lHW5M2nm+jO1lrlDkKjzX7elqvJZvokPhdjmRRXzfy7FcTA85k1omHTx05xHBYaNtMcyzEFzXcPHIcWoHXdX+EfsPneEcd6DjTTUB4oSTu4tAWjU2lMQT/fJyBPGmL54Vjrud5yBxfHdzC8ZY4hYMgWqvagrF7/foKxcjeYZnliDDEop0kx/IKNhXptTWMsfgr4kl8k3YCYVsSOxt4eymrLZHtK9pPYjWjSGbafu8ayWsm2ypEvrSN9DWzQJdKbZB9SlY9nT51IRvvZdxY2a4qYpS2lx14YW8Gr0LsVuhdRFsJnwKc2WbM+CxYyRhbaSzDUf7t3plNLNMH4UNXWVCxnDwtLEv5Aa94NXnAQ2YEIqfSvH/2JnyTgZSZB4MFL1uW5c3MU/pc5Dn8E7Qmj40vsDMQcwSDAkdWykvDt+WpR1OWBSjbPFWaJdvQUMY8x36ht/zIZ7V8w1C/FIF8BNje7fYY0ydSJeUJXdOP2N7Y3cJc0uT2wXS7Tp+T1sqL3++caNfOzJ5DO4+Fhyogj0b4O31E+rB5diwiSxxY1toh5cKb1qhEgn+qr6f1Ip+kTdKH7TgR3UhHbM2B9La8GcNMovNFflYvk8/ypg6CaLxJ6JaNV3DTNDPshs5gxwta4OrknKfHJsoP4rKkMfmOfm5UHmIBb+rZPowsOdJZh7zizerNNNO20udwcApW2Ab+US+Ly7r1ZfQgq2T7SdVvFZsMrxvzBgtjP7FatKM1MDZ7jrmal3X/JbKqXlNizNhObEco0X6S/a3ADtEpkjHttTlxlLp2JWSlcDa0bAMB2xjbyJzXvXhWnzxLt0HDhysPhofIaLJ6B+F2paBKuyqBUSQrvx3atmB5rcYuMRbYPmL0LqCtjE8OzlaeYCfjhPCVuASjA+kkbkLGWCZ4HFnYvTN7ZICouoeFgGqjCBw1AvbtDkdmxOzdE2egk0rTH8O4fgY/mXw0Zy9pk2xFu5oeodPAGb2HLrCVR1OOpqWooseIgDqzx1hrqrMioAgcNgJc5vPCtWG0ZJnvsLVd0q5284je+RNky4TnyVKyh+sn4Dl+9dgSycEnvKRNsrK4mNndKVTbY05HtuGz0nuyjWF7bJWTIrALBNSZ3QWqylMRUAReNwLpZb6jQ6OGm0EQLumapUgu83Kp3a5oH505RuFTtMkYtpsvszTNZfWj88J3A4dyPWwE1Jk97Po5XO1UM0VAEVAEFAFFQBFQBA4AAXVmD6ASVAVFQBFQBBSB00ZArVMEFIHdIaDO7O6wVc6KgCKgCCgCioAioAgoAjtGQJ3ZHQO8f/YqURFQBBQBRUARUAQUgdeDgDqzr6eu1VJFQBFQBBSBNAJ6rggoAkePgDqzR1+FaoAioAgoAoqAIqAIKAKvFwF1ZvdX9ypJEVAEFAFFQBFQBBQBRWDLCKgzu2VAlZ0ioAgoAmkEZv0GPPN78ukcPc9H4LBzDrJO5cc65EcuDqitGZxEJ+fHQ0zaNnSUH3Yg7wZ5zzBDv9Pn92G3m1XalcXGlKPtHm23PE3aNnC1DOV4gG1K1EoHdWbTiOi5IqAIKAIbIGAuKM4FZgNWSnpECBxEvcuPdTy3Dwq12k2A3ag0w+gBeJxPcXd2D9/z8f7yBrWDsn53yuwO15TOB9imUhqaU3VmARgk9EsRUAQUgS0gMH0/XuIiF5558HoutEsAnGBCuk6z6v0EzV7LJP+snqBLY5fILH1SQ3MgfYpHOszz+RyDJo7+rwo2u8H1OCFUZ/Y46021VgRKICDLblzelqUor4FOf2ZoRh0PniehAZM06kTnHYykxGzE5TpL56HRN6mALcdZxxnjjYhHZ0S+XO7rNISnU154mZCth2Qt+ES05C3pNpjZLpHDdLesLCuaMtTD80ibyI/s4IJjv2PtsPZTl0hPj5gY+6l7Q3gwNEyCcGa5JVqmZ8oTm4mByfbQGjIybC0wtTSNPjUi3wb1pazy8lm+QZtCEWQOuFh4HuXTfpOR+KKs2IYkDxdXQ2IxaIiOJiXjK+ZnbGv0++hE5cvxc+ltfWSIsXjRJtfORd0ITREvN492e52wnQsZa2C5TZiMXExdHTwvwtrqGNk/Yp9aqnfD1tXFsXkU9bmEjcxf2ZcM09RXSsb9pDg/buOpYnKa2ffJvyE4SojGDNteBA/LL5NWmKaCtb3htLVCWsp327Fbn1XoUn0oqZUrg/VgbWKhrPp327ubH49LpGMvdcbRJM9knuAatdHK2BhB4Vea1p6zjjxPZEiI6k8oSmNH3dNtqpBWmGeFfIyzSldNU2e2KmJaXhE4CgQ4cDR8dHGHKWcs5tMrTLo+eO3kbMY8XPZr3+GmBqB5iXa9x3IDNOnOdvx74DaAzHRMe3WMu2+ZKuUGkHMM7/GAWwTkO+0Bw9Y1Ou8uMAjmmHI9MS5PEjNo5+hB7xgPrQnOn+ehLKE1NIsvmaVgMoU4MpkwprMottCYlE7PCBdZ8+yv4SaYgmah3nsM7a/d4JEJ9d4UgQEkj5Z6ccltGQPB6MFg1BxYbJ+NTfM5MbU0JAcXQcvLv2KdCDbUF0O0ru3Ff7QStwXu2TxiXI1O/CIGAXFlLOcTYTJZ8Lt736VWYfHV/CL6jPYYcnC+LV6JdrbAeGHbctsWLqOOj67VcyrtwTp3RTrkYZqTbnUUgQyZ9Y4CeZY+YSObeWFfoqClj5Vh6+URl+djp5TNz8bKKcjoCNl9v0yfyaMl2/TH2h6nF9Pm12cRnbXb4pLuQ7FwRmzZLIyy6z9u7279sf/E41JR3VNirk0VsSGrxWeJllnt58UYUsdizONolV3XpIl1t9il21QR7kKfFYowzipfPe2wndnq9iiFIqAICAKzd3ga19G7bdJ9YgKdlTt6eZMP4fRec8DBfdJCOLv2FpeBLNexHN3ZwTwInTye1i6uUOcx8alf4bZZM0m1N+c8nuPSOIF01fwzlp8gEkO/o1gPYIzJhxGHT9JyMJ5nrBOapTQ63gMrs3kL+p6kC22hAkCsUxMDcSAL7a/h4orO0dM7I5dK4t3TOe4iG1BIa6Q58oAQgyi91KGsfFsndCYee6iPn/AuNnkFbrENRTxKKRsWsvweF/zHJ9CdAAAQAElEQVSal2xQYe7qb0uf0x4zGcR1msK4iBdnDO+HbPdWz5q0h6g9F9EZBfIwzUs3RPlfK+WRdMnGgr7E4kufWEZOvcT52eNAkp+DFTOSfX9Fmy0zbpBn9qdAblF9FsmM7V7gcrPUhyJt4rJ5GGXXf+G4VMSz0KZIp/hQgE1cJicSjacyUs/61+iih0c7xlXELtnX19CpCA9s50+d2e3gqFwUgQNEYIyu75klYc/zzPL3+P000jN0kNDtAnecPYxSzSFaQmqQxvO7dDdN6gZfeXpwUOTM2flTCz5lyRJd7KuVkLawJa9wnlzAXKitczh6wNP5JYd3l08+rVtq3fhq+UWc83Eronr5vG1iui6vPLo8TPPSy6KZJ68s/TbKVdChoO+vbLMFtCutWJd2XbolhfIwql7/i3Epj+eS8OKETW2k83zdPcdzPGERiduE71q0W8IjUj99UGc2jYieKwIngwBnqKayTO2EeOaTyz4P73H33MOk5e6j6qPht/D+7BGPQjvljODGeBToITNnAfWjU3vFmWLf7B0oJ7B+5q8oWCT3Alf1MZ441Tl6O8EVZwyTzApokwXXO6utkj9GfN+RJaEUbit4ZPHdado2MV2XVwFdHqZ56aWwKpBXin4bhUrqQKensO8XtdlVtEVmrEu7kq5K+y/AqGL9L8alAp5FeLh5K210C2fFZUtAF+fP6QmLDcb5tXXaAh5ZJkZpazqzEbUeFAFF4DARiC483YdwCV+UnPU7Zs+sLKuPOtfALQe45g2C53N0/Q7k2RNM33Mmtg3ZNlCryatvnnjubBsQRlVCkR7ygEKjHy7113yYHQt5vIdvQ/2YP+NMandcx9VFjWc5nyK5hqQGs9Wg6+Med/G2ijArdDS7mdiZEoVfZvlx8gEyyzzqENfM0qvkA8P7CBty6j9whrx+BWNyGdyM/QU8qFOoJ3FlHDLTkn7IQ9JtqL3BOVtCjAnLd+6HNtccC/kZfTgzsyamRoD9KuK1lMc2zDowz/Ms5bEn2D6Rh2leutXFOYb2O/VeJM+h2yiaUS99t16q6LCy7xe02RW0hW96KKJd0t+pz5V0xe0/xn1JRol2YYmH7D/S0XmeGJeKeC7lOTaRT+JTZCMLFuLK/FGnhWH7GeEchsjxwmtAEd9VbaqIljIzP0s2OxhnElRPVGe2OmZKoQgcAQI13Dw+oz0Jl/DlyXl5aGvQ5Ixsw0drGDoWHFIQXvyGaIlDa/ajMs5lf6/xQIf3Dm2wrOTxwu53x8C4CzODKnfo4SPcaBmnNJwFGNvykL88PZjnn6EO8hJZno/WpI3n2yYy/+oTvL32zJYJvzVB+zl6eCutU0xcIDcqU7sR2+gUL8ksoHXkXRsPiTYnMABkObYNsauBt5e3aApNhFtIA/O3Uj6Eh9js4wk9TINo/18p3CIbkMMDVs+wrqWqL+7OYerW1CULJD5NDJ7bqA/D9iTlb2UTtlMmtDuPX6TPUnt0GNjoEl5pjIt4SV5v0e6p6IfbQXSzInlZfYKC8zDNS1/S0eIpeDfCekeBPIe+fF+inksf1ousnjj1ciH1In3U1GOBDmleRX0/KpvbZotoaWvYRWSPPj0/nttxxPSHIlqDoVOf3jXi+lxJx7qG1EdGH4L7V4BRXv1b8rxxyehN+ZntXeQ5NrlttAo2LFuIq5PveSEGprzoXojdijZVSCvMs4LYnIdHVvnqaR9VJ1EKRUAROAoEahyUAi7hzyUEGJjN/xxUbJq5XXfO5cEpGYRtfsCZW+Fh6BmXBwpMnPyEtsZZXXseiKNFefbc8IpQEh4BaUye1YN5Qh+nM9/IY3rW5/zOvC1B3rAwn5NH9DCYvM0gTCO96OTS5smNy4i+0cNBcVoUyaN1MAjffCA8KFtsCwQD0tMuebNDrOcSDcuYj9CWkT9HMIh4Cx35B0Ek08hl3WRNUidsSPGI+IR6Sl4TNatn4MiScjYwX95gIXgHxHpJJPUq5JfQh3Vo2qNl7hwpR2RIyMeY2AUWgxQvR48521RCTJ4OpMnENC99SUfqz7Kh/dTHts88eQ69eeiRtBbb8H3EtE/q1gTWL9nnfhxaUy+WdxDVY54OSwydsYC4NYVuSb7oldVmC2itPuRl6jN9XjTmiI60T3Cd9troTV3ZBTINHXUNbBuRNh7hIXnpILbGZVl/ttFQdma7sPR545Lk5/E0eTeL8YxYW3HueGawKsImjWPBufQlG9h1qcEq7BZj+3KbWkFL7pmfIjwyCKomqTNbFTEtrwgoAntFYNVS2l6VUWFJBMbvMU2m6JkisH0EuAr00AXeLN1BbV9UWY46LpVFaj/l1JndD84qRRFQBNZBwF0q60Q/3rAOn1wazVgLAdaLZ9Ysh2hpvawFoRKVRICObMN/Anq3qTeOlKTfRTG2/7D5t+Bp+98FwpV5qjNbGTIlUAQUgb0h4CydmeXYvQlWQYUIaL0UwqOZW0RAlvpla1G8Fr9F3uuyes3tf13MdkynzuyOAVb2ioAioAgoAoqAIqAIKAK7Q0Cd2d1hq5wVAUVgfQSUUhFQBBQBRUARKIWAOrOlYNJCioAioAgoAoqAIqAIHCoCr1svdWZfd/2r9YqAIqAIKAKKgCKgCBw1AurMHnX1qfKKwP4RUImKgCKgCCgCisAhIaDO7CHVhuqiCCgCioAioAgoAqeEgNqyBwTUmd0DyCpCEVAEFIFtITDrN+B5Hehbd7eFqPJRBBSBY0dAndljr0HVXxGwCBzTcdShQ+bBa/Qxi/Q2TppzHiWf9KGyzbM+rrtj1LfwAvnKsrG7P6OLx/awwQvoDY9X1n52VyPKWRE4LgTUmT2u+lJtFYHTQEBeOv7cPihbjDO0gTO1D2NGD084f54jOKQXyG/B8NpNgCrN4RjqaguwKIsdI6DsTwcBdWZPpy7VEkXgqBEQh2Ye3KD2QlZM34/3Lrmqzc1BgEFzO2pWlb0dqflc/LN6fmYqJ6uuDs2elMp6qggoAjtEQJ3ZHYKrrBWBEIH9f5uZq2jZdsYl/YbEGRp25pFpnhcu6y7yO9E+zBn6HdmXyXwp02C63QtgTEnlex3043w3r4HOIoOUqbz7CdOij9WnEW07sOfUd6Ef+Y0oiEvtnUaoW6Of3jmakmHlZ/Lz0IjyRx0PrSF1GbbC7Q+0KeTs8qPMFBYL3ZhHrGJ8yWrxSfEgbyN2lNpqYc8TNhNbs0eW/JlueNL+BmXFWzRy6Iz+LGux8jzyiEKnk5IdMk7Wu9UzK28tHISRiwXr0wAh6Vkhu+woq65Grj2ka1hbG2HbJA6NyHZb5wDLdfLbebm6zdJb0xQBRWDfCKgzu2/EVZ4isAcEZJbKLNsO7/GAWwTzOaZMGNNZ64iXw2X+aY8zYXH+M8JFf17gGz66uMKUNPP5FD0M0bqOnEwAow7zJ1H+VOisU2pp70La6RUmXR9GnjgOCb6PuDwfk1v0sfpEp7DnsX7UvwcMW9fovLvAIOC52NN9GzngQlggP5NfHePug6FvDubhMnf7GXNj9wDNJZ3TWIzw0JqYZX+hMfiKGqmQi5fVyZa357HNgi3wJr0EX7tBQNst2TJWIR1rCh2/i8nV1Ngk+tVRR286x2AwwFTqP2bC0ivrNarzpTZRDgfjPJo2kNU+HEVMNL8uM+vKYmdoa7gJWFds3vXeI8yODGL2SHvrvWm0RcPy39QmI1C/to2A8lMEKiKgzmxFwLS4InAsCJhl2/Ydl6VrRuVa8xa8nmPygbObJoVf9SvcNiW/icGcDtzsHZ7GdHhu7XI/HYPHHurjJ7wTMs5w3Q+Z/xjl14QuCB2GmLYZbhWgA3FHD9nIi/MiOpZoXjKTKhR+Yv2A2ptzFj3HpfFOeO6f0TWbIDYnlpEhn5Tms8TPpGZ/xfwWOt+4WBiqMfEc0e2lPnSo5oPUHoAivAx9xleso2DLOskokpmUppt9wIQIXV1I/Yp+lzjHGO+nGdRFem4DBxEZ8ymoHyknoUpZKb8Uari44s3K0ztIsxVH+t3TOe6itoOY/wZ1uyRTExQBReClEFBn9qWQV7mHgMCr1GGc6c1sC4oxur4XLdV7Zul+t/LSeu9TPp3N6TPOn1rwuYQtWwxCxymt0wud195AnNcncxdCHSLn9sxnfKufKjhUqZ8qZZcNql1cLW7CRg94Or/kbPtyueyUKjZlc9BURUAR2B8C6szuD2uVpAgcBAL1ld5MzuxdKe05a8tlbFl2j0N6trIUn3ULbVv+CixkZjqYY06n9mpCpzbcU7Gu8luma+L2uY1x1w9vLvwnnNtl98qStoVDlfqpUjbDoNoFrupjiDM/ejvB1W1q1jxvltqyOui6tUru+6jyFIHDRECd2cOsF9VKEdgOAsO3kGemhNmMs1PdcR122VnSloJxAIDhfR/hLOMM/YcuxvUrmNVqk88Zs4dwaV2Wb0edTviQzVIec/udcM9sNEvYtXSzEfr3wyXxGyUUyS/B2GzLmHwwdotNI8OvAAt56KjRN+VR82F2QaTlGB45eKXLFpyHurEupYzBbiKxFWGEh3vg2ewBpsM9DzCwy+xpyiI9Td6GOIg8w8fFwmkfzE+8oWBF2RAPp65Iv/ypwWw1oDN/j7twK4wtZPivYdOsjwZn4Tuy79zy0qMioAi8OALqzL54FagCWQho2pYQqE/w9tozM3N+a4L2c/RADB0xvzsGp+3gJ67MNdw8ygNEXbN07nk+ntDDNEjuLWxPOAvJi7rXeMCH20HkKES0Ns9rQB4+CydmmxhMe6gPQzqS4UI21I4pp0GH0NHnWp5wd86NfuJEhK8bQEvKY2Qebhpzdq3rd3gG/hXId/gZ/qToJPgBsizdBvWh3m8vb7kkHfEzaYJhCgtf9uxK+TCvNWnj+TY9+yc8esjEK62Tc25sxuIv1G2IFjEPsTsP606wyKXzcYaQxvNExzCYp/kdmhCPAj0heQVtohQOYkvEJ6t9UJ+wOlow+lmZWWXJKsRDsG/A1BXpbXsO7WEhfmo3d2iDN3CZ9bINmyhEP4qAIvDiCKgz++JVoAooAjtE4PzOPPkfLvlzZs487EV58rCSnbELvU0mRh+7vBrlBwPryNr8mwXPwDqyNo9OayCzgBIoz50JrN2YtyqILgFl1qwOAfnbOGWaHwRwzs1DVQ5t+C5aymFZ4TWXB9ci8Ujo7sh3+Bn+dFUHll7kCz1lyFsS5jKDaXFK8JsjgQXLB4HYGQViYcmEXRxYLuTLciwTQ5LWyTk3NscMGHF4FGGXoJOHnMAbEWunHJ/bgLzBwZEV4gF682XrdU0cKKJ8/bBwAnunLpmFGA+mC+hZ9kg5U89BdLNlEhZfCf4lbaJceTMIm++Cz2HEVAtF4FUjoM7sq65+Nf6UEUgs256yoWpbJgKzd08Yp3JmH4Bx/Qx+Kl1PFQFFQBE4ZgTUmT3m2nsJ3VXmcSDAZVe7bOslthEch/qq5eYI1G4e0Tt/grxpwfPCLQbXT8CzRdKWTAAAEABJREFUfa3a5iKUgyKgCCgCB4HA1pzZv/v7H+HDD/4tBn/26xoUA20DL90G/sF/w//+f3wjDF//f2t9vHR9vIj838H/9PVPwjYQtYX/5X/7b/i/vq9j9D6vUypL25u2gc3awLcnv4/v/uDb+O5ffzvXcd6aM/vTP/VpvPnkV9D5tT/SoBhoG9A2oG1A24C2AW0D2ga0DWzcBr56/k186ZOv4ks/+9XdO7O5EjRjTwioGEVAEVAEFAFFQBFQBF4fAh+9PpPVYkVAEVAEFIFXj4ACoAgoAieDgDqzJ1OVaogioAhUR2CEjjwcpQ/JVYdOKRQBRUAROBAEdu/MysvO5WKRFU7wAjLrN+DJi8wXFbx27FB5rW2QEu4fgRmdtQbbpO1/jHfsT4LtXxuYNi26HEjfn/XvMUTWjx1E4Iw65gcn3D5tbNhSH4+kHNyhrI2mXKo+Tdq28cmoh4MDTRUyCJj6T7UJk6FfisAOEdi9MysvmZYXdaOO3nSO8CXnc0xN2sIy0wEO5AK30EpjisARIyA3kn4Lk6s7TOWF+fMpeudjDN9OX8yo2k2AVNcPHdwX6fsjPDxdEZsB5L37maDIy/jTCmcWfJ2JWfW5ORIZHLQeMkA5zKS9tYk1zVdfY03gDpxs985sDgDm13+cn1E5lRe8S0cOf6Eox/AKyYfKq4IJWvQFERg9dDGu9/B400TN6FHDzW2Pt5Xm5MW+/LN6QvbL9f0mBsFNhE1CpcKTbfbLQkEvmFnFxnR9VqF9QRNV9A4RSLeJHYqqzPrlxpvKqipBBQRexJmVOyN3ImbU8RC/4F2WJ7zot9a5RNrvNMJlPqY3+iNjmtB7ngd5Gfxs1EFD4gwNl2kOrTCwNJ5HHgwJOhZYyZ8yPY+0lLfgRZ1teqOPGfnAnifKeWj0Ta6UYJjBtdGj7Sbb0ka8VupETsizOcUrLLrAzfOoE3WUdA2ngsAIb4dA/eoi6azJSkl8E5lqew22Yds0bZthu1i0cbYT0zhDjNx0z2OelJVtNoxL3zSlZHZYzqN2bNKcr1HFvu+QhtFRtA1AZDPeEFleA2YrBWV3GuynTLNjR0gk367tLO/YBfbeRZ9k3v1ECMJAGZ5Hno2oj5tUlxfzbB+WvLw+KXlLweVDuY5Oq7B285PjWT7PpJ2O3lk2lrUjTWvPBbM4NBCbVsg3pbtbD4JdIa0UWBVS/COlRmyTnid4RHqOojbGejVXoDy5ttwW26Jbr54X9rFsq1xbRPfOAuNEe2beyn7OtidbkXL6T6lr0ZKSrn7kH2GdfY1kfoH8kHUVfsQtkjdi3VbxNbL14zhplMjRgXnl642F9bMVBPbozI7R9dmR2CH9bvJHFpuDebj02H6OtiFw2Q8jdPx74DYwadNeHePuW6YCcudvVv6G93jALQIuocq2hfGwxYuY4DLKpQU5PLQmOH8OtzwYOiFxwkr+XPISfRDLf0Zb6G26xCXY87jcHEI37j5QCylAbTo+upMrLnVSn6nwiS6cljYstpnNKV6UilUYRGL1cKwIzD5AWtL5m1qOBRyIG2x7iNqebEHAEK3ryEmzbSa37XKJPqMfxX3HShXn2XRWm5A8Vu37SWqeZeoJDFvX6Ly74Mwr+xzl27GDFPxY26PtF9MrTLp+NHbYPIvLIy7Px6SJPlZedCqHUV4fZi/PG8OELhms3CydVmDt1pHYGo+DRTw5CuTpvWRjPJ4ujcVJG3i2RMs0juvxNpc6UO894sY0yyK+VveceqiELXVY+lj+y3gv2uRdqGfzEu16j2N08XUJ1na3PnqbtMXsel8yhQn5bdDaaXGcoreynxfrHPdx185Eu0Pqz+qwjPXWMcusA/Edwmvuom7L+RrL+sk1WswrsIltU6+vgtF+wx6d2cWe2Skd09VmcglwHoSDCQvXLq5Q59F+zDJG+w6DaLNbrXkLYTv5IFNLxbTAGJMPI96v0jFm45/HM1WWO1DMPypXv8KtkS/yZKCL0tOHuBxQe3O+yOWd7/2QuNifl6wJn4XNi4JhrFinJG0ar5CD+70aA7e0xk8Mgdk7PI3Z9m7tMnsNN4891MdPeCddyJqb13ZN/q7aUNW2TGWW9DzHZegxoeafceyYwAwNLIrY9iaMT0WH+453o2bsiPMWuDQvmSl0WaGwD1ewI5aboZORm4114ZhQxLNQbyPQ+apgh0NlotH4KjjP+tfoQra9yBn4V8A31j2vHgpoyXnlJ+afjXdzQKdv0kKj30en8RaX8XaUEnK31RaNEdn1brLsV1FdxnYucCzXzwv6D+UWtjvmJz6xDtlYm7JbxYwcl/gxLfdTpU6lLK/1K20qUW+5+mjGOgjs0ZldqCd3dhn+46KAjUXLOQ3O5np+ly6ozcg/jt9HD7fk0rIxTp9x/tSCT76yJOdeu/M5hzkx//D0IL5jnXJtTqu5GQZpbnp+gAjU3kBum4yDthP1dtyGSrfldY1brBR5nme2OcX9aF2WWXSV7MjTqTrWC1vyeGYpW5BWyY4MPnS4rrvneI6dwqjMJnw3oTXii7CpmZs7dLvAHZ0XUz762lhuxCc+5OlRvd5jli8UWbS7tAJ5NqbLlT3fMr+16jRPh+Ort7KoH3K5F3FmQ0C4xNSIljTDhOQ3B7+G38L7s0c8ylsQppw1SpbIPKuf+cAq2hobWxAu61/x7tvvmJ1QmfzSiYZ/OvGFz41Oq2xO67gBBmlWen6ICPiQ56zGT++QuFmTdhK39zHsvd9aFuyqDYmOa/T9ajZwVlrGlTnHARtK3WFXkFLZjgKdVmCd1sqMCSaxgKfJL/FV2Y40T471fhfnz2mnsI91xnjDfWOdhEsRNlxGfniPu+ceJq1o76yQbEWuMHJDgR4V693luohv2M8XjFbGFu0uXbTAxnTRUudb5Ld2nRbosJV6KwWEFooQeDFn1rzf8fxNuMxHZcyyxeSDufCOOh2Mpu85E9uGLBXWajOMHp547iwVkgbDt5B94hKdjR7QHddxdVEDimhHncV7YGs+3FV/4ZMIefwThTY4qV3gqs67u4dwywO9cIjt0V71bMZ5OhXZnOZUBYM0rZ4fCQKcWZK183EX13GD4gX6ust+RBNM2wOG9/aGknnm7QdXkC7EEsWfgjYU9mX2TeEgMx6pB3fSTxOH5Sv2feG9bjC2u/2OPa/fCffMmhltJ8/oP8yXtMSLYxXHLwN5lT65xMfRqQBro9iQWEd3LIlxsIjnUp6jt2HqfK2wI12fDqWJjjotDNvPCO8VRI4XYl3Ed1U9FNGCzjNn2ztFcxRL9jt48yo06lwDt3S+mzcIns/R9XlNEowL5Rpzq30V6bGq3q2kJR6CcfQAmMnboJ9bGVnHvHbHsok2YXRw+hTzZ7a/MV75syG/rYw3RTqUrbfKhitBEQIVndkiVjl5ctdjHh9kY/bDB8A8z0P6ITDZ49lGl0v/Dby9vEXT7IEdosWyXuOBA8sd2hAeHFQQ/dUneHsd8vRbE7SfowcLimj9M9QhcoTOR2vSxvNtE5l/efzZWI3+dBQSs7pOunEg0ucyyBosaJeZla6Zpaz2JNzyIHZ+uB2E+4SXaCMN83QqsjnNqwoGkVg9HCECzUH4PueuH70RxMcT2uhd+jRG2p48zLDoC0/oYRpEe+vSbSbddgvaUNiX2cbZd6XrXtydA9JXpM2Tb9gFZD+ieAdAWF70aKB030f0R36JvhiPN5Qv8kRvv4sx/41DYshq7He03fY7r2EeJA2drSYGU64CDcM+Gerfhqu/lWf6OG/HZQ9iZh8u6pNGD/erQKcCrA2HvDHB6JZnp8jrIVNvB1NjY5EdLJuoT54n8OG5zfe8aMwdGq2BIr5YUQ+FtBH/woPYn4UNb+oaPlpDXms4yUAXF/17UZjtSRzaIrm01dpurgubtsVV9Q77J7bk1KVtA5D+FeKf18/L64zwL6/dEQdb5+Gbe0S/LKzJhmW3ipnDz7Rd6f+hMmiZ8aDieOPwM/hQ5fBTYFPpegs56fd2EPhoO2wKuNR4Z2uX8dLH8OoRErPcIJAlvwDhQ11sLOacaQHvkGsc3Aw94yEFcH5nnlYOf4jB0klmAS3lBJav8DO8hSYj5PGnkxDKpG6uDU56IA+fpM9lgBaZEoLIaaA+od3kRV2EzGiyRGtS17M5zYsyS2MQidXDcSIg73OWt33Y9hpIGzMPLdIe6VMB2520R4ZgELVJZslTvDGNaZS2/7F8wHJFbYh5tk0H7B+ig+EldOm2KLLi8rYPF/RfKe8Gh595kJO8YntFntvn5s7YkbCdco2NEWOHRzX9BZvoZtSwquEmYBqxnRP3psiUuKuHKRd9Sb4tP3d0En3idPIzvCIaOeSNU5KXx9Pk3SzGT/KMIXAwNeOYOERWPssl7EiXLTg3bcDYPwebBTVYUc9id1R+qR6KdDJv8uCqXs4cBQWHnxrbtLUrxtvRySjpnJt6c84LsNhKWxT7Y/0y6j20IvxmWdvnpK3FdSm5CTvnyOvnlXQWvnntLt0GpGxCB6dtO2UryS/BL2y7rOOoDcXvf4+xoh5mLKxQp2KLDXk6kL9eXy1I+zvu3pndkS2JZYwdyNg1/3VUPkSd1rFDaRQBRWA7COiYsIyjbEm7mjo3LstFNGVDBLTdbQigkucisG7GcTqznPoPVw5a8Ao3Rq0Jy675r6PWIeq0jh1KowgoAttBQMeETBybg/zXG2YSaGI1BLTdVcNLS+8FgeN0ZtNLE9uGatf819H3EHVaxw6lUQQOAoETUELHhBOoxCM0QdvdEVba6at8nM7s6deLWqgIKAKKgCKgCCgCisBhIHDgWqgze+AVpOopAoqAIqAIKAKKgCKgCOQjoM5sPjaaowgoAvtHQCUqAoqAIqAIKAKVEFBnthJcWlgRUAQUAUVAEVAEFIFDQUD1EATUmRUUNCgCioAioAgoAoqAIqAIHCUC6sweZbWp0orA/hFQiYqAIqAIKAKKwCEioM7sIdaK6qQIKAKKgCJwUAiMOh686CdRD0oxVeZQEVC99oiAOrN7BFtFKQL7R2CGfqcBz/PQ6M9Wip/1w7I7+TGSldKPv8Cs30GDWHteiLfBs9HHauR3Y7uRT12OvT6NHRviaJxRYlHUD3LljDpoDeto392gtoWqypWT4j0SB9proNEZbdaGRh0zBlRxxjdty2VtNCbP+qbfhHbKmLWlPrOG3UaffX8di577xqWCPHVmK4ClRRWBg0QgVyleFBo+urjDdD5HcLP6Mly7CfDcRuLPXJR4MU0k6skyArwg+U/AHbGep0FcLr2XlKz63IvgAxTSHMyX2nY5NdmP7ifoTQMMmuUotlVKdJ5P73A+bMHfpA/KDx1UaZN7bcszjB6Ax/kUd2f38D0f7y+3c9OAqnZvq+Kq8llDTx2XkyCrM5vEQ88UgdNBgFeI7riO3m2z0mySf1ZPYDB9P06c60k2ArMPE2acwee3XETl5kGcyXmwpQuz8F0jpOtzDcrOXTUAABAASURBVBYvTrIvHLPl1HATbPcncrPl5MBca2IgjujwLUY5RbadvI22XN7GGruL9BEeeTM9583grm8acAJ/Oi4nK1Gd2SQeeqYInAwC5oJUv8KFMyFr7ua51BovO0fLe3nLjyMuc7aGhIQzQ57ncamyg9EoWrLkTNGM8YZNZzHMRvG2Bs+TpfbF5XdRVvgwj/QhyWJp3vMW6QBnxKItEp5HmgZl2/V6yvU8ppGHyze5hFxAbwT30WmQh/BxQqezhn3Ux+/S6R934ZOX0YNpnkf+jT4tEYEMBfgwt+CTssXrYLFrJJXn4pTi6NZ/ArfOop4KcSc/l87zCuqrpI4rddoqjjSAn8USegMdC2SWHNac3abjeVKXiza4Um+RQ54NoYuCLKODaZ4nvCq0C/8MdQzx1q0m8i/+uO2CdnJ2OVk+le/gsLItWxvYbtz2YNq9CLH5DcfGNJZu+yjsF66egtuiDkTUcnDLV7B7mRFTXF6U7eqctsftd9b+PHzIOdnPknq6bSssGm7DsOP0KGtcloKFOEqB0w3qzJ5u3aplL47Ayypg7tzP3yRmZWW2RCZ5Ys1qNwgSCXGOicgyp8luP0NmTObzAZpcEpv2OHs7vMcDbhHMnxHuTBih498Dt4EpK2XGXTubNMJDa4Lz53mYR6ZjIyEvnRcRs0XiymyRmHMJsseLees6ujgu6TDHlDqNuw/R7NUKepbq+F1MrqaxPnVwFns6x2AwMLxQxT6rT71n9JVZWdg0Y6d8jQrwkfz8MOr46E4iLKaCt8wCS/lVdkqZRYjrP7aNuEld8GaF110WXMUvr75AH209HVfqtEUcaSDGTw94dzFgu6XtPWDYvQ5vDJbkFGOxUm+2scw2vySnRLuovcG5KF86pHV/xOX52KG2+eEWpPn0CpOuD9MGrH5FbdmWcduR2/9sviMxvw0X2W/1jNp+ehxw+IfRdPkKdocMEt/5OqflTLHZ+JTUM25biP5S43TmuMz21skdfyM+J3xQZ/aEK1dNUwR2igBnfW+bMu3LZVBxciHHAHZrbu3iiu6hq8EYkw/hgyw1XuzmA7sBMSN99g5PZouELD8KDy71PvZQHz/hnZ2dleRYB6D2xrncr6KffcCE2l1F09a15iWdhTHeT4VpFGLeYhed+JX2RXS5B+FThE8OIWfP74d0tB8jLGoOn1V2ZrD0ZRtJ+w4DU3fErXkL+iGsGwJbil9WffWxiY6FOi3Z4NjPvOV2xsSCT/3qdtFGb+7QRqreLW0JLFbrnYGV5R8fmxjMy7WLyQfWUUxXEMnQvXkZ3nIaqji/CenBoLN0x+zS/A0TfsV9hO3I7X/MSnyK2rDbr0iUqM9Yz6jtU9ubrHGAdOaTUX5tu4t0zpCTqVcePhn0CT2NMVW/yrejqpyPobw6s8dQS6qjInAsCETLXA1ZRuXM5zjWmwPt9BnnTy2YZXhOAYWX5bz0mHA3ETPTNcaT9Ywj5/bMXyEu174VdDZ7U3rLZwfHccKTzxOw3/rK1WnLOFZ24vLgidJDvStgtWV7IjVWHMbo+rJ0HgbZThTqvYJsF9l7tf+A7N42lnvFcdvKb8ZPndnN8FPq40RAtd4FApzJaPgtvD97xCOX6+dTzqS6cmq8uAdzzOnUXk3o1NKhNdl56XkzZoaozFfOjJshbeJWlte7PjyPF3P/Cee9x3jGzhRJf62yL10+fb4pfZpffF5kZ1xoZaQee/Ir+OXWV5GIFTxzSBc6OQU2xDHLYTt/Y+YnHSE2uqHeZbDa0B6rafUjZ/uln87ZJ22IV0uqc1ubYqX969VBvj7bsnvbeuVrXCpnJY6luBxtIXVmj7bqVHFFoAQCkw8IZ0AXZc3S6CTayyp38qkHQ8xe20VxhOVDPqNOB7nPoEzf0/1s4/KmhlpNXrfzxPMJzMroqLN44XzNR7wimZdeu8BVHRjeR3tkaUX/oYsxl+2inQGOhhnRlfQjPNwDz/YizmXeAfXO4LRIKrJvUSo/Vkg/QodOdScLXGMLZ5Mewi0a8uCI1IN5XsfkFeOUrk+j4JD1HzWM2egB3XEdZsvFKn6F9bW+joU6mUzna10cLQtp+9b2/j2GYJtt2kznuAoLWzQPyzysLJ09FtpjC4XHhdNd0F6kaLTy0LVtxvTzoeSEwdjm1hdbVb8T7pkNS6S+NzxdksfxoRM9xFhkv6Erbt8JzbZpt5HtYuTobPIq6JVQkier9GSRcNxlP2Ucpv4mEotDmO+My0U4YkV7ibkeb0Sd2eOtO9VcEShEwAx2GSVkT1qbl/AWnafGA3Bxdw6Mu/AbdBx5AZblRgxbsE8mh+WZ7zXw9vIWTZbx7ZP7Hcf7MnsvhxC+njC+Dfcjdn06wP4Z6hAenAX1fLQmbTzf0oPISzd74+RBpwXNE3qYBtHeOUeHa+PVcbAOFUdL7FhFDx9niHQlDp4nenmhzQ7vxLs9i+zLonHSjI5F9Cj6q0H247UnnM0WPYnth9tBNIssecU4hbAs6tNIqk/w9jq02W9N0H62s9Ir+BXWVw9r6WgU4leeTlvDkTJQR/sKuI+W1/2nc/Smsh+aeWk5K9sQaeSTp3ceVmk5ZdqF2QYjwsoGroLIygj7sc82wybDft5G3M+tbbZNsW/Lw5xmYtbRL27/Tpppy+lzcZbChhb2v6V8aVdO+/CuEbfhQvuFrqB9L8Gxgd1LvES2ozNBjHW2+GHd8WmVnkA47oZjFEWz/pxxGjZf5DfCcbkQRxKc+OejE7dPzTsyBFTd7SFgHogapx6YEva1GwyCcGkx4NXLPIwlM5QBHUV5MEviDOaJ/ET5AOahIafMnPRSJAwc/IOQ7zygg1DjgE0+5g0IlBnYPEkz+aTKS2cWhN6hCQbUT9IlODqEelpZlB9E5Yro5QEM0DkWXWx45sVe3obg8C5tXxaNkxbqWICPcVZyZgjBP+Jk60ywTUwiF9m5pAN5yef8Lm4Dc5mVjh4Gk6xC3KlHZj0KIfPW0lFoJeTptGTD+jg2B2zDN+GbDMzbOdgOYyyX5FCpImyZbT55ehOPTKyW5BTYYwTwy8668f6PZ5xGlQcYC9qLFBL5Udte6ucmn30mYH8xZQSXaKuFo1/c/p0005bT5+YhrohXwP63lE+B1Efax7TX5g1EEN2MMV0cw8DSpsYNk+3qOUdiHJD8dKCcwNgkZZtszgPzxpL4fc+JOnXsTvORc/ISnZfaiskr0GvJfpaNdFrocWPeqCG8s+unYJw28m0+bTD9t6AdrRpfhN+RB3Vmj7wCVX1FIBcBc6fuLpPllnx1GbN3TxinrOZ4j3E9+tGDVN6uT0cPT7ia8kK+a0Hkn7ntgOkv+dmWTvvEUfDalt7CKzdwiblzPwTal3QZw1KOnWHCsXzP+njoArlblI/FjiPT82jbSwWc1ZmtAJYWVQSOC4Eal6ef0cM9zFKjWY6H/hGB2s0jeudPBhfPC5fbr5+AZ/v6K5bZ50dmDOMZwl0K5vJvuBrcQvzDGbuUV4b3FnXaG45i1xb1FnZZYdRh2/TvMbl6xtRZBdmrnVmKrZNGR7bhs5P1bmOnfB02SlMdgaNsLxXNVGe2ImCvtrgafpwIcEnthkurZilrL97SscBERz/CRbCREHDJ2azWHYsJ6+jpLH/OHedoHVZbozlEncoYtwe95eX4sg0kuGki2gRQRrPDLMMl+0C2tOg4dJj1c+RaqTN75BWo6isCioAioAgcHgKqkSKgCOwPAXVm94e1SlIEFAFFQBFQBBQBRUAR2DIC6sxuGdD9s1OJioAioAgoAoqAIqAIvF4E1Jl9vXWvlisCioAi8PoQUIsVAUXg5BBQZ/bkqlQNUgQUAUVAEVAEFAFF4PUgoM7s7upaOSsCioAioAgoAoqAIqAI7BgBdWZ3DLCyVwQUAUWgCgKzfgOe14HzQ8FVyI+4rKquCCgCisB6CKgzux5uSqUIKAKrEBh16JR58Bp9zFaVPdF845hWsX/Wx3V3jPoWXixfWTZe9s/oKz9g0TlON37X+hv+VdpSUXVq3yxCR/OOEIFX6cweYT2pyorA8SEgL5V/bh+s3sY5ODDHSX528vx5juBEXixfBePaTYADbi4r23GW/lXsXylgmwVeoG8eLBbbxFV5vRgC6sy+GPQqWBFQBF4Sgen78c7Fi4MzD25K/3qT/Ozktn6Yq6rsAjDWzqqKsX9WX1vWIRCm9a9qf5ENh1CfRfqtytsmFqtkaf7rQ0Cd2ddX52rxa0FgNkK/I/svudTP5dtG31m+5XJ2pxGme97iGE5Uzhy6Bjr9aJOAXZpkoRnjjYiuYfMNrina+4lJjb/ydCI/z6MeCd6UPaJsR9eEDYZpSp7VJZOfB6vrqOOhNSSDYSvcChHvUXX5UZ9GB6ICSxZ8UjTkZdQYpbZZ2POEjR30zR5ZymK6EUJ7DbaNfrg9I4fO1CbLZtZjJyU7ZOzUK+VZPbPyCu127WUdGWMNk8TXqBTG+fQhsyJZbl4Fe0YRNp0R8tqxm+55bDdSdlU9hQrH36NS9lNvF+tRlm5sgzbdtgmRkteXJC8zuHgR93TfZGtbjBfMz6lXWF0EE8YbxGexxzslI+Ix2gUWCfmso0hWaLqrRwrjsIB+nxgCh+XMnhi4ao4i8HIIjNDx74HbAPP5HNNeHePu2+ihohHzuphcTcM8ru3WUUdvOsegyYtAw0cXd5iSbj69wqTrg9cNgEuTU/LB8B4PuEXAfDkfdx8ivpb2KqSdP+LyfIzFn8i9z9YpkzcwbF2j8+4Cg4A2UM+FDcLVyquua3MwD5e0288Gg/l8gCYsP6v/FD0M0bqOnEpk/406xGsS0Uyf0UbkwFubLJk9j/GTssCb9PJ67QYBbbVky7iHdCDqHT+nHgcDU+cxD0Zy9axkt8UoA3PKcD/FGK+mR6xXdtm17VmqB7YttutFOx7hoTWBbPcwfYd1Ia1YZkYZXZiYrqdFjokV2x+1l3mqjS3pFtW1TTec5WvEPnyf3ZckeynYerNy033T5mdjnWBndUm146L62gkWsfx0/VlbrK0pjBPG6MmpIKDO7KnUpNqhCCQQaGIwD2C3XtYurlC3+bMPdLfquLqomZRa8xLnGOP9lKezd3ga07G9bcLk8oJ91wYmHzhDymzzqV/htmlyUXtzbpLMV0xrl9VraF6SGPavQCdbZIn3OS4jI2r+GW2YIFYllreGrlaee4z5LfS/eeyhPn7CO8d8lwScGb0fEq/HiKaWtDFR1p7ENkpZcaJtxopjmm72ARMiklmPaVZFelaxOy5bgHlatntehb6o7DbsifFEsh0bfcds85y5ZbxG520+aDK2hU9sU9Re2Msy21isW14bkfSc/p2lZobcRN+M8yvUa1rHqjzi8mtiEctP1V9Zvlk4adrRIqDO7NFWnSquCKxAIFqGNMuAnMGT2SVDUXtjnNcn66FFzu2Zb3L5NUbX59KcWT70zHL82Hi6zNr0k6fT2nx3qOvaOu2JcGVl5muBAAAQAElEQVQ97kqPTTGvQl+l7LbspaPIGfbzpxZ89oEGlyXy7mW2JXEtPgfZl16ivtZCT4lODIGSzuyJWa3mKAKnjgBnrhp+C+/PHvE4nWM+5QxjbHMTt1wvHXf9cL+o/4Tz3mM8iwvO9smWA1lijcM2ZqYKdYqVqxjhrKjYN6eNNmykazRDXVGLlym+qh6raFXF7k0xr0JfpaxrbxV7XLooLjPsAdsUndqrCZ1aOrRRzhYOG+omGhxsX6paX1vAQvBYCrviuyRIEw4EAXVmD6QiVA1FYKsITN9jjDZkib5Wm0Fe+cSF02iJfoSHe+DZOn/zAINoKR+1C1zVObvyEC6xik6zfifcMysnRSGaKexaWpk5upenrCKiQp2iMlUOm+hKOebJ88kHyKzbqNPByPADhvd2j+wM/YcuxvUrRDsySJX6GBoXL2JNXn1hmipadBrqEu1pNrhNiopHeQX1GJWID0V6mrySdpuyrr1AUfsI7UpjnE+feOK9SNZSnoO7yStpTwyQExl1Fu9Grvlwd9KE9uTXU0J/sgzLp+3fQDfyNJ+qfWlV3zSY5deLkbnqawWPnWGR1svoUYCx3Ahwxr1jnqBME+v5sSKgzuyx1pzqrQgUIdC8Ra8+RIuDttd4AG7v6NryYuXTaYOPM0R5kh+F8En/Gm4en9GecDbKpDfMw15mspMXeb87BsZdXJsnh0fohK8EQKshDqAsz3IGeBjSitgL2XDL8r7kF+nk8PblKiMXnARvyvK7GPO/64sNYnxtA11Bv/0KbXThew28vbxF0+xfpO0mTbZZ+HhCD9PA7ulDxp/o0FvgRaM/3A7CWW7HJoOXc25sdLjJnuY2wjohC1zcnUNwNrjl0hXUo0NjZBvbcvQ0eWXtFntZNqt9OPbYaGhXBsZZ9NQ5rPIWVrZFo/Oa9lBOYTv2z1CH6By2gdakjefbcM9saE9+PSX1X6ONObol2oiTbuqzqC8h629F3zR4lqxXR5eEjit4hNgJro1y/S1PjpNusJAHIUPgo3EoaqMQWWEdru7H0L8XRmBT8R9tykDpFQFF4BAR4IAecJlUZl+DAZqybCpxeWpfHpAAnTRzHpV5bgP2rQRS1tK6s7byIExEE77UnxfI6Dx+l2rtxrzlQLYnBPSAzcMzUiYQh7BAJ4e3edjG4RPydmSJDYj+NtRV3pIwFxujB9qQ4DdHMBC9I1l5B+oa8iGWxNpOcstbCAQHCQavtI0uP4fHEm55dEX16NAY2SLLkTF39TR5xDeg/lJXDIV2JzByZvWFTzrEMlkuE2OmW8AydXb1csqKnJg39a5iz5IcyqDNUk+mrZFv4GAhWFnVwTxb10X1tIw5dbdMEvil2pijm+kHYqcEJz3kXdCXpHxWoO7yBhKxc0l3KZ/Qi/raepE8Nzi6JHSUMkU8KD/Ejry3ikWq/pb0SGFMPQQHDk9SUsOJIKDO7IlUpJqhCJRFYPbuCeNU4dkHcDn9DH4q/fROT8circfTqUu1RBFQBDZDQJ3ZzfBTakXg6BCo3Tyid/4EeVLb82QZzsP1E/BsXy91dBa9ToW1Hl9nvavVisBeETgSYVtzZv/u73+EDz/4txj82a9rUAy0DRx0G/gd/E9f/wT/+//xjTj8L//bf8P/9X3tu8c1fmk9Hld9af/S+tI2sE4b+Pbk9/HdH3wb3/3rb+e61ltzZn/6pz6NN5/8Cjq/9kcaFANtA9oGqrYBLa9tRtuAtgFtA9oGltrAV8+/iS998lV86We/untnNleCZigCioAioAgoAoqAIqAIbBEBZeUi8JF7onFFQBFQBBQBRUARUAQUAUXgmBBQZ/aYakt1VQReAAEVqQgoAoqAIqAIHDIC6swecu2oboqAIqAIKAKKwC4QmPUBzwP0l7Cw5T9l9wII7N6ZZYdpsMN4nsd+Y3+5p6Klow5pSd+QXxkKaWf9xuInB8Ok7X9Hujc6I8z43+8s5G9fmHJUBHaAwIxXqkYD7EBhkPio4m+tYot/7LdGF/apLXJdZsW+a+Rw3Ekc2YeXCx94yrYw4zhqsOA4WtniPDwF313XZWVlIwLBraytUvaQbYlM2uqhdgO060CrsxlbM8Z4MG1LMGyQX9YQ02e65EswvyCIw/zbpJ9Yiwwma4670hbz2u0mum1Ca+064OPunVl2mEB+XQh19KYDhD8KWBER+cURw6Mi3UbFZxg9AI/zKe7O7uF7Pt5f3qC2EU8lVgS2iMAqVuKA+C3g6g6YzxmmwPkYeMvjKtpd5d8EvICmmMvgvW2HiOMOzJjBi/VUbGeY9oBhF9iGrF3onIIlPs3CLM6sEOE4GmJSgcYWzcJT2pTB2BY64uO2MN4XBNtqfwP2x94EWNe5jMeYKccX9jFeL3E+BHw6cq5DK47UE8HZtM1sy26qkvvZpJ8I0xiTHYy7m+i2Ca3YdeBh987sjgCocfAxPz24I/6g29o0P2VZQ1NksRPqz99B/44JgQc6bnU6cDf2FpK3Yrc8f2kbzupJDd7TwU6m7OZMHLI2WU8+8GvDz750tmqmMbPpL32UC+ShDowctxFw9rEsRoeKcZb+22x/glPeT9dmyXbTZIxpPwMxPceYAc/lNwYfuCpky36gw4yz8EzaTFw+TCr9vaHdpeVsUlAwqXOcXXfclfqo0m430fWEaF/GmeVdmud58DhDMmO8IXGGRuLucIZ+p8GVC5bzGujcS2eIkCeN5zG90efif5TG2KI887zO4maTU/5uXqPvdLJt0XFp5SVXby0KelQEQgTYxjlBgquL8NR+i0MXOx+cOmEfYyeDCWzD7A4wf+xjJo19FDbOPrfoVCzlpkuelJWZExtnEcgshZyzr8rpUuh4nC1l6pAzyFKO/ZZnAPssXN1sn7UyRZaNWxpDWOHL0mfyKsAmT2cBz9XZxdOoleIpejPJZK2kDUstvklYKMuWdMs1AHccNUVS+Ykx2BTI/5K6ZjOLC2TiyfpN8HTlMc/FoFKd0xYZcKV9NYQPg20jopDVpdGXM8RtOFHXQkN9whKLb0vL606ivW9TPyONsuM6pD0WJys/T9e1258RuvjKs0dKWB1MnyROooukJwIrX8aYMz+RCll/dW8ahVeXN6xj3lwLP2tnos2vsr/DFRXqIfLKjhWilcgWmTZk2iEFU3Wxdj+JMMkbd6XPiC5WD2m/cp5up/ZcVEvjlNatqB5X0Sbyie/SmGUUOIqvl3FmeWc27dV5EbvHA24RcNZTzsfdh2gvOh3Zho8urjBl3nz+iEtZHkX0Z+mjUzmMOiw/icpPn9GGdX5H6Pj3wG3AldY5QjlvIzngGLcOXVq/KXoYonXtOtfQv1eLwAEYPotmH9/UcpTh4M0+BlwtlgfZhsE2bAjYxxD1UXaesIycs4+afOlBLfax53mYZ5ebZVZBLmRhIS5wcGbM5tk09zggvZSX2R32dcwHzOUFIeqz7LQwenTfMp2fJb1kFojpZT4jOjZyMbQXmlxeK7DJ1HkFjejHMQoco4xNHKMQj1ElaIU+DmXLp8s9wmwzWeITLYdO2Ra6dEwIf1xkKTIGfF705AIsDoqbv4Qn6zbRZlg4FwMKLV3nwpe8WtfAO96sBTyXNmbbCLNgdZG4BHs+5LUAt2GbTesm5SZOvrTLp3eSyrBl/cSJMP0vA/tVuq7b/mjF4lNgT17fXhCHsaIxRma5x+/DctaeOmcrpY+bWVnbNsvYH/XxTLu3YEdcF2z/oh/9jbX7SREmgsaq8dFiJWVNsDjl6VZk/yradP6UEjlA2msAz47p8zLOrEWofoXbZnixrb05t6mclXmHp3EdvVu7R7WG5qWMLMj+493N/ZDlH6PytSYG8yBa+XDjQO3iCnXLZW26Zf1uHnuoj5/wju3DstejInCwCMx4kR6zJ7CPhTqyH7INY/zE/hemmG/2UUR9FG4fNZl0bD5wMJW4DMLxjK8kbBKadDYCdtaIB/tsFFscYr2krDjAi6xkjDpa56tF23ocsM3F1CmV5lUWG4cFVtFwrAHHKHCMMmQco8AxCoR9Ja0hcL5WybJFs8q542icTwyFRmbtZZj9UDSIsc3YPcjiDApdOsR4MsNtM0UYyGyexYNkKKxzFjB8ec2wdenLEjZvropUJxnydJM8Ced0rmx7vyR/65BtW78y2K/SVfS1IebHm0eTxoaV1Z9NnnyxzgvxZr/ZSd8W2QyxvtSDp8hqe7H9LGNucqVgOkhe0VhRwo5YFwe7jftJWs81z1fpVtQuV9Fm5Re2mTVt2BPZyzqzezJSlixlm0GDswme3wWbdznJnL5fi64cdy2lCOwOgdqbkHehYxIWWe+bF5EpZ0yeou0BdtlsPWbLVOx78TYD9tnlAmVTHOdLLt7W+SlLfvLlOBpaZ5/jIzgxg/d0+MvYLbNMbAZlipYqs7U6LyWteqGt67cB9tW1X6bItYeVWqZvF40xsre1LjcYy2IXKVuyf1M7FgoVxErqWoRJAfeNsnLt34jr0RGfvjPL2YCG38L7s0c8ckZhPuUMaplqWkk3Lj3mlxGnZfaCwCsS4gP04xAvk0ams10vnubnAD2N0tc5yOyiLPHKhW9Cp3ZbDq3oyD4L9lmwz2LK5cl19NuIZh1s1qGxSlalrVreykkf2UgEY7O8yuV6OVaaYefMfKOfZlr9/CDqvEDtnei3KfZpfSu0iVX2lOrbOWOMbFOQmyK7nSetZny+Bfu3YkesUEGkrK45mIie2xofXS2F70ZjZYU248o9wPhhOrO8uznn/Gn3Qd7vStR459G/l97BeNandoGr+hhxecww6kQPgE3fk1Mbl5yRqdWY/vDE8wnMhNVGdLLlt09JotAM/QfO+NavcMHVHUnRoAi8LAJsiHdcMx53sXiIhWuw1zwXxdj2jbN7bx0R5rENm2VYkkqRwiAPVlgnpsYBnCuycXnZLzeJ9riy7y49dCSzNnFhRkz5aI8v+y3YZwHqzj4L9lmwz5r9pVSRpXf/KYNNWudVNCZ/DHBMCw2gMWIrDzB5TC2qCxezMuXJDhxHAUemqQtnHDV8nHyh6XcgvohES4X+PXAerQKsIliSR+MtBi9d56t037Z+S1hQgSrYV21/ZJ/4FNmT6Nupvp1gwoEiHmN4U2PypE55Y4uo/5q0jK917U/bvQ07ttpPXEyIhTGdRzvuyrmxoWB8lDI2rNKtyP5VtKYOKKho3GH2sXx278zyzqHRkgGUzqYf/WgCO4svDw+Mu7g2TzaO0DFlhmjxAjlDEwPOxtSHLfhc+mo8ABdRp/Elf4m+Btmz2ubskJT3SPDhdhDumW3eolcnX/KRdNzesZtZXVJ03jXK08lDZl2jn+f5eEIP0yDaswv9UwQOAAHZx2oejPFh3kzAdmqcxEuey2bNx2cAXSzyOAPKNgz5Yx9D1EdDZ5gXq6iPgn0QviwhOrQTXrxuuTwptGa/I/s8+xzYd3FHT5d93dAJX2aBfTvkSwJTXng1gMtbgH0WdRYSOArypAAAEABJREFUevZl6bPAGPDF0WKwenWoE8kzPxx3YPQVOvLl9WSpnOiSyasGFGEjjNI6r8LT5BNfjlEGb2PXAJJsvorkiZ6EY4FZCf1ER46j4Dhq6ARLUxespzGxljoU4SLX6iRP70PwN8TJrwSe0QNgwlPwsyVFTzkX/tG4HtYBlY/l5WBQpc5jXSxftgOfNtk2IvqkdUmfi8du2kfEw+bbdpmWsW39irC3uuTiSAMrtz/SuJ8ie/yCvu3ykLgZY1indruRGWN4PmXblnwJrj1xn43acFbbyywvjBjSdm/FDo5b2+onVNE8fJg77rKAsYHtTvqP6ZOp8THRh1boVmR/2f4P9h3RxdadvQbguP5278zWbszbCuZcvprPox9NYAcIz+cIZPaFoA9M/hzxu2MduoDLXjVLQ6DjOGlCeoLO8oOA9EybB5Ejy2S5UNw46U0un4SyIl0iummvjd7UPjQmhHR0C+nocNt8ygwG6sgKausGpdsRAuw35ul5tlFzZN+IH+hiX2DnhEmXfLbhWAuXLuqjcbnght2KIZgvaIUvr0+Gnn0q5su+awZ34R+QZokvKeLyAULdaojpDV8O6ELP8SPmJefCm+SZH+EpZUwgX7JcKufqkuZVhI0wEv6B2E/e9oGh0jSkM3YJoygU0bp6mrogTVF5Zscf0dNgQJlio+UVsC6kUIIPbbH8Jc8NLh/Lzx6Fr5S1vCXd8LH1RtmxPMoNeC5lEhiwghLplpZOkctXZLm6BOTH60fcNqWNZOni8sjSLZ2/JGPL+omOedindXHtM/aSWPQLBEfWWdn2R7LFp8CemLfwZ0jU04JDHGuyDowuLCv1KuMI2S/yWYeSLkHqz2aUsd8tL3SxbtZuCrKyjZ5Ou4nLRnqZfGGSEaSs6CdBZNo6CGibFM/TVfKygqUXfhJEdlxP5BlEOqVluXSmnZJ5oW4F9pMUhbQskLCLOkndMfkYP7t3Zo8BFd6FP/DmJPctRsdgg+qoCLgIyJ22PZe4hFM+t7bZ46nbu8o+i8O2jqvkaf4CacFCgk2RuITtnltuMDP9q/gj9beq/Kp8YbeqzKHniw3bDoduc1X9to3PDvmpM0tHtuHLK3tu5f53h1Ara0VgjwjIbIAMXBIkLkHiEiQuQeISJC5B4hIkLkHiEiQuQeISJC5B4hIkLkHiEiQuQeISJC5B4hIkLkHiEiQuQeISJC5B4hIkLkHiEiQuQeISJJ6GVtIkT4LEJUhcgsQlSFyCxCVIXILEJUhcgsQlSFyCxCVIXILEJUhcgsQlSFyCxCVIXILEJUhcgsQlSFyCxCVIXILEJUhcgsQlSFyCxCVIXILE03hsei48hbcEiUuQuASJS5C4BIlLkLgEiUuQuASJS5C4BIlLkLgEiUuQuASJS5C4BIlLkLgEiUuQuASJS5C4BIlLkLgEiUuQuASJS5C4BIlLkLgEiUuQuASJS5C4BIlLkLgEiUuQuASJS5C4BIlLkLgEiUuQuASJS5C4BIlLkLgEiUuQuASJS5C4BIlLkLgEiafrX9IkT4LEJUhcgsQlSFyCxCVIXILEhZ8c5VyCxCVIXILEJUhcgsQlSFyCxCVIXILEJUhcgsQlSFyCxCVIXILEJUhcgsQlSFyCxCVIXILEJUhcgsTFhm0H4Sv8JUhcgsQlSFyCxCVIXILEJUhcgsQlSFyCxCVIXILEJUhcgsQlSFyCxCVIXILEJUhcgsQlSFyCxCVIXILEJUh82/jskJ86s5yGD+YBBnZKf4dgHyVrVfp4EZDBSIK1QOISTvXc2mWPYquE13pu7d7WUbCUYPlJXIKehwgIFhLCs8UWnEM5t3rYo+gqYd1zoRN6CRKXIHEJEpcgcQkSlyBxCRKXIHEJEpcgcQkSlyBxCRKXIHEJEpcgcQkSlyBxCRKXIHEJEpcgcQkS31UQ/hIsf4lLONZzq/eBH9WZPfAKUvUUAUVAEVAEjgcB1VQRUAT2j4A6s/vHXCUqAoqAIqAIKAKKgCKgCGwJAXVmtwTk/tmoREVAEVAEFAFFQBFQBBQBdWa1DSgCioAioAicPgJqoSKgCJwsAurMnmzVqmGKgCKgCCgCioAioAicPgLqzG6/jpWjIqAIKAKKgCKgCCgCisCeEFBndk9AqxhFQBFQBBSBLAQ0TRFQBBSBzRBQZ3Yz/JRaEThMBGZ9xL8M5HVwlH8j6i0v727Qlm0YsA1+sxHQaCDGVuL9GeK/PvO2pW/MtGJEdBDcOtS1ImlmceH30jZlKqaJioAioAiECLwqZzY0Wb8VgVeAQO0GeG7T0DowHfBY8iOOy7acoJIic4s1qbexIbdEtYxN+ckNgt8Cru6iF+JPGacKT+/4dUCfmwCQqj8glVQVRUARUAR2iYA6s7tEV3krAseGwPvxsWm8P30fukC9B9w0I5k1xunYRmfmII5kwBsJc/KCX2f1bQgPeRyKTaE2+q0IKAKKwBIC6swuQaIJisCJImCX2WXm1cZlOdouk3c8YEjbh5x9lPR4ewKX0TtcPjdpPNryLAqZrWyQzuQ5x060RaDDpe5YFtMMDdNifqTp81zSTUjJup+Y1MWXm0/aBnkyaZGfjjEzlkXdC/kx37UtwYo6CjZXF4lUgI6tdV6tnY1oW4Q9T2BAnRMyUvrl5pFO6oPFQwUYie1iXiUcMsqvqkdrkwiXrRau7ET9SQENioAioAjsF4HDcGb3a7NKUwReJwKyzN7jjN3wnvbfhkvlct594Dk/g3m4PN1+DvPmXOYHnaaGz0zOQM6ZP70Cujynbwfwy+ds5RWX2yXPbAkg/ynLDUgrvGNZ5EkuIQ3l33IpXGikTPetyUEsizIkb/4InLszxVYXm0+54n1fR85jxGVxSJfP45dl24KLic0+mAPe1MJj1rfF1+bZ8xgD4mLsjfCO7c2R3/GBSWTrVPCzjn3arqo4pMuXqEdrk6nzvPqLC2lEEVAEFIG9IqDO7F7hVmGKwAEgUKeD1IycsjfnxQrN3gFjOqi3nIGUkjUuoct+zA90qIyDx7yLiFfzkiXofIqvxJj5xLKadJDp4MpM5pyObESCC+piCvIrlkUZPAVY6FKEmRP6ulYXJ/+Ry/7jJ+ZFZdxDaX7UTehc2+R8VbAzrzIrLbOveeVjDFjAxTvWL0O+zJQOie1jZGuNZSxus3cI6yTKE5yq4uCWL1OPVD38OHpIglt/cq5BEVAEFIEXQECd2RcAXUUqAseFAB1Un0vT4rRJkOX29/RYa29oBvPe0bFlDNYp4oSinOYGd5na7+YW208G9c+yLS3c2MpEceJ5MB878ypPWw3o5JnEql8l5VdlW6W8sY16lK3Hg6q/KoZqWUVAEThVBFY4s6dqttqlCCgC5RHgDKFsHTBL/1wql6Nx3ujAydYC2XYgTq7PGdLeo5lQzeUtM45+CzhjOeE55cxqbuGsDDpd06z0ddPybEvz8wEWRdabC+pn6cIVzslUcBBMbTDYrmJRFYei8hXqceP6W2WX5isCioAiUB0BdWarY6YUisDpIiBPwU+i/aGdDh3TCzpxdIQeRgub+0w3p/y6Z7J1wmQZ/KbGhILP9D0z24CUq3FG94EOMCbhNgE7Q2hlyQzgvUwDk0Q+NdGFkXu7R1boObMry/hZYkvxy7ONchIfCrij3mPKix/Sovz02x8SNCtOjD1jwNorxS22S3mUJfXBA0weCxfh4Oq1snyFeiyqP3F05aaG7KidfhQBRUAR2BsC6szuDWoVpAjsEQFxLFriCNJZ8ul8imjZ49nl+dg6ZPQ6TBmWs0+rmz2QzPcawOUtqejEPT4DE86miqMi6WA6J/MAzlaCtCbd2YYgzp4rq0M55GQ+TdLWI5rGA3B7x+QxWYmOZDrlTO0wksVsWAfS6BfpAtFP5Il8lrdvE0D6ryS/TNvSvHgu2wrcmWjvmhgRG7vt2LU5jYGcy8NTCbwjezLlSx5ts3kGqwHAZPMldYIcHEQPQgzB0cglUVH5svUovArrD/qnCCgCikAlBLZVWJ3ZbSGpfBSBQ0JAHmaKZ0zpBIlu4ozZNJkZNQ9jRdsGrEModIGkBYB9SEwePjJpUbqhJUN5gAl0uCxPOYqzJ/murMSyeQ2wvALqJbyFzrw5AfTTbgBzTllCZ/kETGc2pHzAvLhMlC55WUHsicvSuS3kR5tF9yw+Ns3SG54s3yTPQaRDk/aYdOonfNLnmXiTPraH/ITOyhLdbZ7BymbwWITDktwV5cVDtnKs/nKUt1ws8SqoP9FX6GgSJepHEVAEFIG9IaDO7N6gVkGKwB4RkNlSK07iErZ9Ls5LQEdOeEsQ/uL8SFyCnEuQuASJS5C4BIlLkLgEiUuQuASJS5C4BIlLkLgEiUuQuASJS3Djcm7Chl8uT4lLsCwlLuHUzu0NhtgmoYp9tqweFQFFQBHYAwLqzO4BZBWhCOwdAZkhEwdEgsQlSFyCxCVIXILEJUhcgsQlSFyCxCVIXILEJUhcgjVO4hLsA00SlyBlJUhcgsQlSFyCxCVIXILEJUhcgsQlSFyCxCVIXILEJUhcgsStTts6Ck/hLUHiEiQuQeISJC5B4hIkLkHiEiQuQeISJC5B4hIkLkHiEiQuQeISJC5B4hIkLkHiEiQuQeISJC5B4hIkLkHiEiQuYT4F2nVA4hLAv3ob8bmUlSB5EiQuQeISJC5B4hIkDv1TBBSBo0bgyJRXZ/bIKkzVVQRKIyBOhQRLIHEJ2z4Xnm7gSrQRYdPMCb/2fU6RW/3sW/+9yWOFDYLF9g6RK9sa5CjBgihxCWXPbTk9KgKKgCKwYwS25sz+3d//CB9+8G8x+LNf16AYaBvQNlC2DWg5bSvaBrQNaBvQNpDbBr49+X189wffxnf/+tu5LvHWnNmf/qlP480nv4LOr/2RBsVA24C2AW0D2ga0DWgb0Daw9Tbw+nysr55/E1/65Kv40s9+dffObK4EzVAEFAFFQBFQBBQBRUARUAT+/+y9PW/7wLcmdvhvAqRLuwukIn8XcPwJJCC4TRaQ3LhZt+6kIoXVuHPpzo1cbCF1LqNtfo0tYJvcBJA+gWLgWmr3tukSBEigPM+QQw0pckjKlC3Lx9aRDjkz5+WZFx7NDKkjIfCPI8lVsYqAIqAIKAKKgCKgCCgCisDREfi1wezmuStBMORjzI8OsipQBBSB5gjMh4EE3Wfhj141Ly1aRBFQBBSBL0VAx6wvhTuj7PjB7OZZugEuSnnqdmU4/5rL1OZ5mNrQ5a/YwKbb0VI643s+xlx8fybo7f7yC+p8iMAfdfjbcfA1lJ+Yhn7QzffLoCvd4bPku+aX9wO0uf60I4OHOz7S/yB0v9zmg6zUQr8OAbTtIGhpPG1T1olXxCn0Z2MD6879VUOLG+qi6Zhl5HVPJb6wjvzMz+MHs+GdLPirQNKR8Xor2y1pLW+XS5n2b4Wx5VGhQwOLZiIP1GvsEJk/zeTybSsL99d2jmrEDxfem8g2we6He6LmuwgU9Tg2tWYAABAASURBVM31g1yuRtKPusfvm64tGX4jz48rjBcL4Y+AZZJKDsxFoegCU5L/K0+3ZVtbco7l+6nbdyy/G8ttczxtU1ZjR35fgfBuIcWXwuZj1u9D77geHz+YLbQ/lN71QL7ib/OxgpoLifAu6PgMYHuT+hdJNt7t4vDZIapVUgR+DAJhTyaLNxnIUkZP89TsNvtBKrSUCeVusZAm3zXX78s9aV9r85769ESRbWliA6YtOQ1UNsp66vY1ckYznxwCp9Kfo4tOATbNxywKORWfaMtPp+8JZjdzzLxMpTN4cC5Y+GYz5D5WLL9gqXNop2wxsxoEOIdZlw34LnmQ2S6Qol9eNhrhIrccSWTLQEYQQF732dmL55ZHWjCMZ6Xq5O0OM0uyro1BEGDJdhcQpOZC83ORr8hQVN7MeEBWkMcAxyiSvFwfuuLHDzazFOshtQO2Pru25uRhpoxFduSmA7ODcNhJU+6UEOiJ+a45/RvvKS/qB762s3mWYRdtgm3WoeEw2a4ynIvbzsv7MmTUaFfzYSD9KfCb9uPtMOi/83miq1ujn6OoZPrkvl6TJfPmtn+nv2XyYBXIZ1sGB3+fnBfJoa6yepgn/md0wE7uH3Hqp5vp80agFI5NhfI4ZsRbxeZl9jXAtXKcmxf5lOCW0QM/7fWDLmXSULdoH7tktx6Rlmtve+2itGxep1HsvLl6kNc7niJ9Z6Ajw7JNZFX55OgqxHdXx7F2Vzdku3iUtUUUdPt7EEAm2iVO77+cthkElB9TOnbY/tzYVsdPo9XjR7697LUJI8B5y8nK56/rk5GYkxXja1IwaDp9Exg6fbc2vrGks3z/wmAWMz1R3DCDqC+zyzd5SdcQUYHdSEbyIGtuB1jfyGoUiWnvmE1dj/FNaPooT3IvC6TzeDl6ii+0UqNsZ2zkclaWs7MsL87ffAjdqxuTZ7vmrBRnc5HB6gYbv6yuJO92LWOZSv/WXjDn8tRfCbcwcDvFGusRS8n/WRkFvsKjovL89gZRIi4GOLHExdtgVAeDtCz9o01zGUaPIvcLs/VjDYyXoyR4SeVZP1/k+nLJQglZH2z6ITgkovTjeAi4g6i9CNTUlpl92OsHc0/bYdpIVjfruF2hnXYk3mI0mUxkjXaWacc43u/LzdpVb7KNl/4Gb0bndjuR3p7NDCxL+vlee8+35zxotv0X9eFsXq9tDfpkoRyMF6V92Pqf6tgCewwh/VsZvl5h9h3HqJtdn6fdHr8K5XXE1l2xfVZeWX1S544qx7k9G+xYZvUU10fp+F6j3qvLFuvceUXO2mdxKBtP25RldeXbsrWlQNcevmgjmf7p60Ps948l15M610XiNMe4UjF2MBup0laPnyhfXa9l+KFw5mX1lOVv4BPklttFOY+fxBcKzvj1hcFsfEFjkLdFEHiz6ktkL7CbV5ktkX7fi2/2CO/kYSCy+oi/9Rv8Ozdy3wsNG/65NJ/mrU5Zk7HkDRf8xyl0vyRbCcKeTLYLZ8bYKZfqSvLC2ruXsXSWM3lNTV3Cbsw8oViIDred9MA5r1RGma/F5U1wgZnsicWgdy8YZ6ALiitlQn+KH/3DxV74ufMzvLpByIF8fKXydn5mtoUUpDfGgXqUjogABtnbkUyXiYrlSG69sz0ikmSt/vC1nQ9ZoSXdXCV9tXctl7KU97UjNW2LIsV9edfuWmtXvn5eqz079qf5y/qwk9fHpjgQz4o+WSiH5Ur6sM2f6rBYX8p1sn8jjC5QUytJh9k6fu3Js4oKPlN5vvrMlvOOczZragP9B26pnoL6+Ey91ypboNPaaT9T+3Y4FI+nbcra6cr0odQWj64UX9tmEkd8ePiuJ6Z48XXNJNm3TY2xw+a1n6W2emIKnx8pPiX4Wb32syp/E598drWBr7X5TD+/MJh1EQwl7mAj2W3Lc2ZusbzAZcNl5grols/znymbl/WZYwyumNm9nCFQhw9dTJsi1CwQWGZv3fI7kTuMymTu8u5xybJQF7YG0Qghx16OA0809+NARVrsSAiY/Y+dZK95kY6ythP+McHrzH67Swbzi6hISNNzp9SuDuhvddwtw7WsbNP8ZXLS80fyK5V/GLMb58rKf4fdbepsU1YZRvb8kXSVtsWa/bb1seNIfloYRaSSbdOnz+JbaezPzvBNwWwRaJgdTZ92sI2XC/OzmkXFzLnPlDUCGrzlZpnyJTmzu4D9CGrN7DMC2nwWwXzI7skOyLsFWV9rld9J7KRRQkMM8C2wG/Xl/eJFXoj7GjPMO7E1uDZwqKFGsxyIQGi+MA46cfHOYCwvyYxcfMb3Ppe/U7TSmyuJ51dzeb1tpyf3Zvk6ivevRjO5HL8Ur3TkxMaH39WuKvTGxjnvDfubU7KU9eJaUKpp/gIR+6fa9qsprvsW8cxunONRER1q92fsO1Rnm/YXyaryqU27E/1VbbHWde2zY0diS/pxqJ9V+KUKEsaXvyWfWsE3MfdMP74pmI2XQJcykOsekA2v5KaDb1GYprUzmXw2bGEciOyZ12fKUtBe+Y3Mh8kNYEx3yeQVmT7aPbLw42kky86NmFVVbkrvJmlhJO5uiFSMkVHia1X56d/0ZrPN/ElGy46Y5VyfzFRxjlm/i8EfAU4YwuenGY6TJcfk2yTvZjf1wW+Ej9OdAKPvkzjspClXicCBGcI7szeSW3sWE7tsViGLdd3ty1QG8oC2UZjb13ZkLk+PIm/8gmZoIZMyOXnhn2hXZnl69SFsr+y/7q2MRo2R7fY7tHnbz02apz0bAc6bye/KEvGNV5W2WdFeXEX25FTkt2Jrfzb0Ky93zz4jrwGuVuC0ZJyz6flPo6ekPvbSGtR7ZdkSnXv2xasV/vG0TVkezPd88rfdjCt7ZR0sfW2x6rqWKvnE2JHKSJg9Wx0/99IcP0yaBz+IN6tW+DSvyvwNfDKy3Hbg2NUKvsbis307fjDLbxTcMyCoJHsDWBDJTAbytp4IY1nB/M/dy5sMVn2JuOQddM3NXmayEh0hSp5IEO/5m8vQyJtK3wSOIWagqstGw+TytieP5cc73d0n+bifxDNJhXmhS+KnIwTGj7GsF0mgEHEP2i6tv4KP97GHkv5RH2QU+VpVvrOSv7fxTXRRfyWDNzvj5ZHp+JBiQFvMnltgSLzhs9w/oEZYR0OEI1wWwkztNK4PJl9xE/MSvrmYC45Z/iAcRP++G4Givhk9mpsz17yJytrntCHTB71tJ5ILSdqVaRtxezVPLMjLQUsr7MvSvF1xz/fAlOvK3+t76e3pYh8p6ed2/DHlaS/HJ6dfS/6Pskr6cD4rjn221e+TGCWvbtBHiU3io68eHP+NjrSuUTemD2McjUayxP8oYp+HoRaHorHJkWfawF7dFdhn5QltroOrxH9l45xjg/Epzo33sPwaYGw4tN4pt6JsEVawKPuqOZ62KUvKMKdPJW3Xwbe4jlnWwSO43V0rfW2x6rom9q/B2FFlq6n3Ej9NmuMHLnDpNd+koZyU4Ae9cfjRFzOmVeWXBj4ZWSV2tYKvnPXf8YNZzA7xCQScHXJpsUAgGzrY2mWI/GwOb6Iy5+yPHGBgSI7T57/WKLs1kTH07cnDOdg4WWCpn3JhVzqRVJgX+m1e5M/MeEHOwknbQlZyvxaUOK8ye6vKXz6kM23bLWa8XOFlMh0fUgyMKRiYrK3GTvgFf7Y2iKEt5hi4AztzMxuPF0ngntHHPMl5ymbZRYKnKZOra+ZR+n4EWE+snwwtZMH6dq1z2pB5IggHXVu/+bbDGyIEgaAr820gwqeP7MmxbQ5tZZG0n0PbFXyJ+3DSL/Z0CaKt3Uw1+2baz5EkPr1Mz1MmP3RmhOUye2xr2iczPvrqwfHf6IAN6ThssHawt32eZpf55ciL24BT3shDYejI2sdzyLdA/SbtITNeIrnwVTbOOTYYn9zCZXYzT2oX7EB7zVRVplxuHGtUtroNWPxN/7K+LIrafZuyinxy68TRZW1CXVXV8Xo8MD9qssPScz0B/rWui03Gjlq2lvjZqF5z+O3phTBfG2riE0QJsIr7UL6ttoAv5Z8xHT+YPWPwvtK1zNLGVypWXT4ENC2HwOaV21WyJzcfIsvOBeYosuf1SBHII6DjXB6REzzGLP/TSOSPOxnVgpnnOHaco08tVPVRRGgwexRYWxbqLG0EdrtEyypUnCLQBgLh3YuML2cSbxfi0nIgtzORN/vouzaUqIzzREDHudOvVwSy3QgdenyfbBFsanJ5/nMcO87Rp/Ia/N4UDWa/F/962p2ljb3ltXoSNJci8EUIhHI3iX+Iw24rWmBp190R80WGqJqfhoCOc6dfY1gGX3CL225/QYs2n+PYcY4+tVjlLYrSYLZFMFXU6SCgligCioAioAgoAorA70BAg9nfUc/qpSKgCCgCioAiUIaAnlcEfjQCGsz+6OpT4xUBRUARUAQUAUVAEfjdCGgw+7vr/+u9V42KgCKgCCgCioAioAi0iIAGsy2CqaIUAUVAEVAEFIE2EVBZioAiUI2ABrPVGGkORUARUAQUAUVAEVAEFIETRUCD2ROtmK83SzUqAoqAIqAIKAKKgCLw8xDQYPbn1ZlarAi0gwAfgB7EP2wQBLvP7vBZNodomA8lCCCne2D5vM7Evu5wDns28nyoXXm5bduZl6/HX4LA5rkbtze0D6vQnGur/Vmhe59oi91AgqArz+woaE/P871MekIRUAS+EAENZr8QbFWlCJwUAnwA+tsAJnVkvN6K+ZGD9VgupyOJnAABGeq9+NB7I69edn+ujcyfRF62a3m4eJQoiOT9+k5a+QXNVu30e6Gpx0MgvFtIa82tiZnzV3l/QH9Z38j7Lb68PV7IVa+JAM2rCCgCbSOgwWzbiLYvTyUqAl+HAALca8a3qw/Mhn6d2n1NofQmDF7xiaCFgfZEAwbRvywC0UUnc4IB7nbBdpM53e5B705MW0RfmSwQ1C6OrK9d61WaInCWCGgwe5bVqk4pAm0igGXVYbKki6XVoVlbtfJzaY8rmyBmyZfbDuwsb7JtIOi62xDc8pjlCobx0i2lbObynOoNpJtZy82V6w5lziVfliskN39Xho6dcfZcesbHOEf67rMLPg679CNLw2GyBWM4lw2WpbvEBb6a1elCebCna2Uky9mQ3TXliIV1FvmGtm6QP4fDThfSUJZbNlI/MowrB/iU+u/mo0ynvvD1x62vwLUFPgcB8mf8hx5WGvwadpGGdLeO3fbj+lHqg9XRfYYl1jmPvYW41ygH6aV+muKuTvjoYOn6EQSoR+BhiuibIqAIfAoBDWY/BZ8WVgROGAEnSMgGkOU2b+bP8jjtyODBzjbhwtyNZCQPst5iFgpLq6tRJPE12KbdxGnbF7m+XIr94yxZZhkYM1mLzAmR+RCyV0n59ZsMxAbDcxlGjyL3C7P9YT3uyHL0V0zwJ3m9axnLVPq3bhAjzl8+f9ZOSeUV+eiIMezcYxfTRrK6Wcc2w9eOxFs4JpOHe8MkAAAQAElEQVSJ0AeZPsqT3MtiS18pkGUeC/wM5W4BvzoinfGL3HF/BfB7AQ6d8VoW5kTeL+QXF4e5PPVXcvmGekPdrWHPkir3yMqp9r+8vqyMpC63OVt6ef+3wENk2r+V4euVcIbT2JfWsUjaflLMUIY+TPtJ+8s5YnU4p8vtnXvq0dcuK/z0tqW69eE4oKwioAjUQkCD2VowFWfSs4rA6SKAi+7tSKY2elmO5NaZIcravZRRFM+MRY/v8rBexMuozLR5ldkSAdl9TxhPIcKQh4HI6gMzg2maDXxD6Zk9ClLvD8E2A+fxS1I+7Mlku4gDN3F5kfDqRhDXxXIL9N69jKWznMkrzIozOe8F+TN2pukFPjpiYtZn14esYOXNlUFKwt61XMpS3tdxSfPeuZH7HtMpZwIv+Wl9zvkpoVzdIIifvUrs1kZeZ5fyYAJZSEvtTvBD/n0clqgrzAYje4hgbzvpgcu9UjkV/vvqK5XhswV6U/9Fwj+XOHEp14k/YXQB9FbCpoUE8zLbCAYPMjGYoUzvXhDPw6cYEZOp7M1nL5DftTXIzbSv+AtdYbus8jNNL8OyRn2U+aPnFQFFoBQBDWZLodEEReC3IIBg1dwAlptNS93fBbtBEEh/KrLMRGhpxnaZZBm4C51BNEJY2K74rLQGPpbZFf4RBq8zG1Fv4uD2Ispq2jsqk4eMJoi3Qfr8SWaX1wjDkFDrhUAZs92Xs75EwJDL8+UhYAP/a+kuzNTayVbanwf3zxlahmWT+vicBVpaEfhtCGgw+9tqXP39JQiEwlm6QTKd2RmM5SWZASsHAGU47YpZ3Kd4PT/JaoPdeLmaN2MVzvAluVv5wKxaN+rL+8WLvDDQXmPmNSM4N+OZSTvkoKaPXrt6cs9l8FEUPzIqmsml3SJQZpJXHgqFV3LTWQoD5PnfldxghhxnnVcFDiECqAXqDUHtzQpBbbw/xClv2Zr+2+yFnxW2FJY57GSn8htChdwq3L3Fq/z0YFm7PrwGaKIioAjkEDjPYDbnpB4qAr8SgfDO7EVk8LkwTwaogQKWohGPybQ/jPenJsHUCNGtndXbPA/jPYvJTGSaxpmuR0zbOmrMMvEq2etq0le71D3ZG5kPkxuK1u+YiR0Il6DDEOefZjhOlqBNOZHp47PENm3k+Wkky86NJCv8Ox3kquw08jCbVuQjy7vkswuIPT2KvG0RPBpayKTqC4RXHhUnWw0QID/KQ7IFg+dBxm4PDrwhqptgFEZiVvVRbO9l5NTwfy8f6sXWl0nz2LKntMGJKdpPXNGywez0aNkRu5Vj/b4sF2Rscv1y7PXh7itn0jx+mnRXp0jaX+rWR7lHmqIIKAIlCGgwWwKMnlYEzh4Bzk5xzwDCxFGUBK9wujfhzUlT6WNpejgPMcOLY87q4TgIuuYGpnjrJWb9OGM6xYwf0rpPIlfJzG6UBFFcJh9ILCtOvxRZjiROp+yxDFLZt/JxP4kDNrM3Mi4XsOD9gwwEQYKxk+Vgk0AO9AZBJDMZy3ph92tK7q8nE6+dibzUDtfHvCju2SyzK5ILSdKMXYGZoe1yrzICmWi0jH0fOtPeXj9j3eEdfUcAd5/f75rYLSU4RBfScdL6q4G87ckQ/IVy9wI8K/2nPqe+UC9pfZn9upAhJbbk/U/bHvAybWUuw2iEGrZ1LLu/zkr+3sZYRv2VDN6SG+Ig0zRftL88xvH+8BBtt8ReL+65coHTLqv8tOlFWNauj53ryikCikA9BP5RL5vmUgQUgbNDADO3CzODyJlE3oxkPUTwl5w3QatdGjXncrONjowFMpubjJjPBpZI553q8exwT8rS1+OBjNe7G6GEQcGCdoEWsI02UO4WPM3ksU3H+cqZZ9hhfS22Ez6n8nI+Ul9KCHRsvrxdvPlHEFTDHvpriNPcoyeZY8bbHDMNOEn655GX5oFt6Y1x6cmY8eFAn62t1GvsjYvtvWfkePyHTFufW8jLTDxnZGwlUyd5/yHH1kf8XFj6iLqmnbaOrZGXD+kKwxY42JvBxJFpnu6QP2Z56Cm2twL3pNx+u4RQn59IRiPP2mtBgsxF3fqgHCVFQBGojcAXB7O17dKMioAi8FsQwCzd00jkT/izHd68citE1ofNByZjOxcSZU/rUU0EvNsIaso4ONuZtMuD/deCisAPQkCD2R9UWWqqInB2CCBg6EYzkfF9g7v0TxOF8O5Fxpcz4ZMDgiBeFr+Fa2/20WOHmP2byzjbCAJ3a8ZXYHJG7fIr4FIdisB3I6DB7HfXgOpXBH4zAlx65dKxXYr90ViEcjdZmB9MsFsKFliKTx6R+qM9+xbjnW0DR396Rt7Bs2qXeef0WBE4PwRsMHt+nqlHioAioAgoAoqAIqAIKAJnj4AGs2dfxeqgIqAItI+ASlQEFAFFQBE4FQQ0mD2VmlA7FAFFQBFQBBQBRUAROEcEjuyTBrNHBljFKwKKgCKgCCgCioAioAgcDwENZo+HrUpWBBSBr0dANSoCioAioAj8MgQ0mP1lFa7uKgKKgCKgCCgCioAiECNwHu8azJ5HPaoXioAioAgoAqeKAJ9bGwTyFY/L3Tx3JQiGMj9VLNQuReAICGgwewRQVaQi8CMQSC6wQRBI4UPp50NcFJGG9KqLcHwBRd4kY/6YeLRFRnb3WTZtCLQ+tiWvDZsgw/gI3N16MefK7PyMH58pC1v3Xm3L21PwRSeS/tFFm96gtT0PP9Hmwjt5GHRk2j9ykAmbb0dL6fh+hKTt+mlbnnzuz/QTp+/kjz8nXUufKgIazJ5qzahdisCxEcAFdvE2EOl0pDN9lOdMdLiR58eVsaAzXsukZ9jSt/BuIRRlM+SP7fmT++SD+V3DT8TAxvh9xo/PlC3Cq215jg4TmCC4dE4did3I/EnkZbuWh4tHiYJI3q/v5DO/uNybLGQ9XsljtqO1av/8aSaXb1tZ+H6EpO36aVveJxHJ95388SfFf2Vx1dUAAQ1mG4ClWRWBs0Tg8kZuOkuZvTrR7OZVZnIj4059j6OLbOb8cX1J/py8OG0Xd58KLPwaTiM1j99v8duH/vp96UtuMS2U3oRtDJ/4osZfdKv6Qic1/liH3kCzhgxfFgbMbdjp0/ET0vJ9J3/8E3xQG5shoMFsM7w0tyJwfgjIH7m66chy9JTuszMzPA9XBb5ixnbIPXmBBEFXhjVmmTZYhuxy2W8vvysL8rpDmdt4GmWCAOcwC7crj3R7vuss+W7m8pzaFEj3uWq3oKsXPiQz0KmzjeS5sqj7WYaJbWYWMfHByMYScJfH3WcsWpszInV1FfkNKTu/m/rh2l1QNi+7sp4r5NX1k7CU5J0PA+lPkWHaR9tD20j3heZ0W1vnyTaZTBtiHdlGBlkZP2OZtri/blydKOe2XYrNU4lP+Ww83rV3yEV74TYHni+zp1Y7y/h5QvVdWEewjwMB+suwm2Dg9Ol6/hrE9t522EJHWtHM5tank1ZoH8YhFlE6KQQ0mD2p6lBjFIEWEXAuBkHXCaAKVIR3DzKQqfxlHIhyj6sbud/bWoABvxvJSB5kvd3Kdn0jq1Hkv6ll9Sivci8L5Odq/nT2KnEoYWXdxLKwnDuG/v5tYieWLtecFp4+ypMp/wb7RDBdJuY82Pg1l2H0KHK/EM6eMW05+psG5XEe9z2v90WuL5dOhnkDeYksYGXwgA8P7yN4EYvjLBx9jo/wbrd1gI1fDXRZPOKCeE90i8WviR9VZW163Xq2+Q+xBa5kXuWY9CbbeCvL4M3U9XY7kR5a03NZm7SYpW1oa9pO5kvbEO3Z1t+abSzeWiNoQeXtKu/vWjJtV/J/5T7lc1LvU38l3Cpg2jMaUNw6y2VUt7O8vfm2YtO/ob4L60hk2r+V4euVTBaoM2Lg9Olqf/dRNWcqx6IC//fsYxsRMfL07aQQ0GD2pKpDjVEE2kIAF6hbBFbxlVAw7Sq3mZmIvJ6eXA9wEUE0O3+dyeUDl1hzebj1YNmRMaLckEkIzh5QZvURh6c8tUeXD3LXM7mld30JO95lzUypLKsnlLuXsXSWM3F3O0jnBkE1y/dkYoIXFnaJ5xditwiGVzfScZPzfIHeHh1P8zWQZ2W97HzIykqFljANdOUlWN33Zbo9sqvKpum9eCtHyJuXRErrOc1/gC15vxCeTraH1KfH1rQNiYR/0AatTn5pm6I92/oLXcxcHuXcdlXgb2HbtXqa+iRLYD1HmA69CKa2Zt+Ax55UTwlTYG+mnabpHgxd0Wn+Nuo7EbxXR5dynXTqMLpAn16Jb5hJpPg/Kscij/+pfawHfonyq9LUr0dAg9mvx1w1KgI1EfjabL17BJPTvvRHuJDszcpaW5YyiuKlvyAIzLLv8t2EpzbD138mS7hd2BNEI4QCnzShbXk+c46p61OyW67nJrY0yWuwbdlWIxNvje1AmbJXbVkIljBDfDnrS4T2zC0G6VfF2jLKjPCdbxnDo9rq8+PQtJb9P9QMLXcwAhrMHgydFlQEThmB0Mx0DpJpys5gLC/JTEep1eGV3CB/x/dYH8yRjNfbZJk3+TQzR3LA31I+HQdjdq0b9eX94kVeaNcaAfkBlqRF2paXCi5gjqnr07IxY0k8t0kd8/PQem5iS5O8KaQt2mplVtrRoO1WyrJKk0/OEGN5fYug9maFoHY4F2kqIxFV/6NFDI9uq8erg5Na9P9gG7TgZxDQYPYz6GlZReCUEcDyMPecce/dYmKXBH0GIwDGRbT0bmsT7GIG4yleAqWkzfMw3TPb6E5zI0tk+pjskcWi6vPTSJZYzrsKKbkmrd8xEzsQLkmGIR+nNMOxZ0ky/COXyDGyPnAG6ZF3FSX6msgrkDV0ZUFkxCc8rJI9vEbXCmeTV4UuL54Fup9d3T7ZVWVN3ZTXc2L97qNKns+WnZSYq8gb4/khnK2cD4cyb2prrCV+3yuL9gOZZjeOzw5TrkHb9cmKLdm984ajbtInwkjSXREVMmJcStpZVf0Yf76pvneeN+K8/kKSt+8gPfNq6n+msB6cCgIazJ5KTagdPwmB87CVMyi8PXzal665gmfdmvPmmKXIchQlAWuI2d43GXC2CEugfJoBb84yE3a4CFOUWFk4jkYobI+tLplK31ysE1kyMsupQRDJTMayXiRBty2/RPoQM1OS/DnnzR7g3r2MO5BJe7pPIvcPMhBcmCMEOkmR7EdPJpy9hV1mGRdFrrjxl3poVyN5kPU2kI4j656yHIXcw8sb6/qwj+ZdPVwSUImqdMHPQjxhp/Gb+zAP9gN2+8pKUjdF9ez4tmMr5DXBtCJvjCfaRNCVv9f3QMFjKzA0bTDFbC7DGFSnDY6d9nwrH/eTeP+1145Ep9AObrnJtV3J/Xll5fJGF9KRndz+aiBv9z2RChkxLnE/2GtnQMnb5r+zvp06itjP98YJ1JnZOpTt015/ITOu5mRcw7FpB+inZpzb05HUZ1F7t2XRhox9on+nisA/TtUwtUsRUASOjABmskZnOwAAEABJREFUbvmUATNzW7AFgXePM41kAlaaY5dAuey8XcjEluONKuZc8sD2/LGjK31GbEYWyrmzx075+AYYKgc55+MZZFyIFslS+GIiPco0doBH9sKXY8sCjoVW5oKBdEN5KJtiSFl5hdC1mx3vSW1dkEvcScbP/DH1QHZGt81Txw9vWQgnjosEV7eekVT48sprgmlFXuiJ8UTbS24sBKjmrnditXVttXigPRgMGdSBN/kWrGt4kshbjwcyXu9uPBMGeIvE/6J2lcEn13YhNvuq8MnNDHsWVi9tNbqZoUIGysW40JZ8O0N5pJe3FabjC0mqF9jafo2kwpdXXpGtxLKgTzp1ZPq5IzceJ2AXcTDklEe+Un8dmabe88coa7GIdcDDTH06/jtljX3Iqq/TRECD2dOsF7VKEVAEfioCy+SJDT/V/t9mN2bqnkYif8Lf5rj6qwicDwIazJ5PXaonIqIgKALfhgCWJIN4fVP6XDL9NkNUcW0EEMh2o5mI96bH2tI0oyKgCHwTAhrMfhPwqlYRUATODAFdkvx5FWqWnJ1l5Z/nwWct1vKKwFkgoMHsWVSjOqEIKAKKgCKgCCgCisDvRECD2d9Z71/vtWpUBBQBRUARUAQUAUXgCAhoMHsEUFWkIqAIKAKKgCLwGQS0rCKgCNRHQIPZ+lhpTkVAEVAEFAFFQBFQBBSBE0NAg9kTq5CvN0c1KgKKgCKgCCgCioAi8HMR0GD259adWq4IKAKKgCLw1QioPkVAETg5BDSYPbkqUYMUgS9CgM/YDPhznKSyn3/9IlvaUpP41B3OZYP/5+Ez3lsQzmfIEiv+DG0L4toRsZHnLuuuK+bXiGHjs/PLv+3o+PlSNs9dCbottYMThuMU/WxiU5O8J1wNato3IaDB7DcBX0OtZlEEjosAn7H5NoCOjozXzk9F4ozvZS46CBZ9eb4nbSPzJ5GX7VoeLh4lCiJ5v76TVn7Yic+QNVh9j2eFWuev8v6wle36Rt5vEdQ+XshVrzDnrzl5um3zdKpAMTqdulBL2kNAg9n2sFRJisCvQGD9vjxRP0PpTRi84vNuIdvtVibnHNz17mL/8KXE/E79gr7LL/4TKWqbIdvCL8Cmrp9FGB2r0dS1ifqb5GV+JUXARUCDWRcN5RWB344AlqqDALN8mHndgO+SB3XNOrbIfBhI/IutfQkC5Avs9gQseQ+xnGvOdWWY5DdwYul/2GXeLA2Hw1jGcC47XYm8zVyeh1ZeIN3M+rmrizKH8TI7lTUp14WuDQuVkasHPj2ushk9unb+0D7YDx+zhZ0jjxwR1wbKcnzNp+3545aF/U6d1LHPzOCxPmG7m59bOIz1c0/9ZWyzumFP2g6SrRFoG13qANk2lvXZloXGQn3ANvFrXtQ254mN3WdYVFO/pz5cHIIAuoENLMu9oCdtu479uVzm8ABdhTZk/DSSnT7FdhPbOi/CyGQvsXme4Ac/Xb27umJhtyx1JW3UljXYMx+ozN+CvK6+IIjthwR9KQKFCGgwWwiL/6SmKgI/AgEECsMuLy6gLi/mNazGcvp63BGZPsqT3MsCs5s8Xo6ehNsxe5OtmNX2wZuZ+dxuuT0BF7NuJCN5kDXyc9l7NYoE1z9B+CvDaCSrm7XJv0bhjnBbA2ZNJxNZZ3S9CTc9xGUeRe7j2VXmWY7+Gv0QiIAaulY3iS6WsUHmHLoeS8pZG5Ny27WMZSr92zJc8vlf5PpyKbu/uUfXXJ76K7l826Y+uyV3Msj55ACJYZmvefvy/tj04jqpYx9nylBd2baAE8tpP67bvbbCuqBPZbpDuVvAzo5IZ/widyHyYlb5BW2gM17LwpwoK4u8e/q2pv1426Ytg+IidfT76qNOvXrsNza4b4foKrEh4yd1FOdr3H+t3JLxwGgqa6O2LDMZ8vhbkLdOGzVi9U0RAAIazAIEfSkC54cALqq3I5naKGo5kttkBquWr50bue8x2kAI8OfSX2TzKrMlAtT7HsIFZEWA8oCodPWBac/Nh6ykIzdXiazetVzKUt7XyGdfqa6eTExwzM9FHOwgT3h1Awlg+EKA/jiFrpdkST1087o87M6UszYm5QSBzctYOsuZvMJMis5Q6tMuf+8aTqWZPLpMnqWsPjDjDD7EhXo76YErennk+HwtsO/O9SdNL6gTY0Y9+6ILRJ6DB5nYttC7F8Se8M0BLV9/+7olbQ/A/eqmI8vZq8QSNvI6u5QHE8jCMG9ZpPOV6hMJq9om82coFK9+8dSHkVOBWx37jRy+HaqrwgaKNlQzXx2byzD3tVFjg/tW5a+bl3xN+5lV6dcjoMHsr28CCoAi0AYCSxlFQbxtAEuC3IqwZMQa/hEGrzMbMSbB7UVUoTNZjuxCVhCNEP5W5LfJh5az5Zt8lurCRXv9JpezvkSwn8vyceBWIrxUTkn+2qdL6oQBWxP7CvSZui04vztVplvEfDmxXyLmTzK7vIZFu5KC2i5sS26WT/CV+kvro269lvu+Z3ZjXXVtqJvPWtTAZlvkkM9Sf/PCmtqfL6/Hvw2B8wpmf1vtqb+KQCkCoXCmboCJNWbpDMbyYme/eKJ1wmzpOl5W541XhsxsZE/uuTQ9iuJAN5rJpV1iLrMBsz3dqC/vFy/yQplrzKCW5XXPV5bLzQi7ZZvyVbpCXIwXwANB480KQW2852JfS5Wc/RLOmSp/yuoEIurah6xFr07ltxGf7iu56SyFX3Dmf1dygxn9rA5P2WzGw45Cj/6q+qiFW037D9VVywZAUzcfsgrWPsbsa9wmZMn0X5PYzluVv3ktjezPF9bj34aABrO/rcbV39+DAJb7zV3uuDgtJna5/PPum6Xn1YdwtnE+HMo8CQ5GT/GyOjVsnofxvkqZy9OjyBtsMAHudiGTqqB6/Y65uYFcI18Y8nFbMxyvhLsWMK1nAqGdLqTDBrODorIct38+G7vNTUZPI1l2biTZAUGzd5TMKKd6OKP0ON2l+3TxZpZuoieMxLsS7pOzh6vjq0nz+GPSMdtWVCeOfVJlHz2e/pU5Kxv8BjOpo+Vu2whO7b98uk3uUMxSP77gPMpDup0kTooDzVGR3SaD/22vbRZm9+j31Ucd3Cp9dww6RFcdG6jCk28PoyY2U7ZLe2WdNurmI+/zl+kueex3symvCFgENJi1SOinIvDbEOBMCfcDIFQcRQhK6T8uItFoiZVeu8d2LkOTZyr9JEDjMu1ARlhC78rf63ssEYeYBX6TwQozkFhWD4KuuXksntiJ5EJQ1pwP4tlZ8OZuaEdXNOTtZRL/mX2ZSZnuk8j9gwwEgVlEG6lr7Oi6lY/7SRwQVZaDjUK7aUckMxnLelEW5PdkwhnhaewTzbjixs8lyhMHn67oQjqCfPAzCCLprwbydl+yZ9YnRzy+mjSfPyyL9KI6aWKf4K+zkr+3xCyQqL+SwVty81ZZ/VnbinRDHF/hHesUQfEeLmF5W3L0xfu/a7TNvTLULlKq31cftXDz2B+r3r0foqvMhryfZfmgvVH/zcvFl9PseEB/nf6IjpL2x3xZn7/5vB774YK+FIE9BP6xd+YoJ1SoIqAInBwCmLnl0wriGVM+lQAW8malZBY1vrscQV1yvLWBH8rFM76YZU1uDBK7JGjy4jxmVSENE6CvYoJGcx7L7vx8G4jw6QiOruwNUrhALpK8C9hF2Sxnbg6D1ET/ejyQ8XoRB7I4jRBF7rzl4ItNh7zK2WrosfgsEJmbG7lQLsbBYyPLOXq2xgdjYMGbRw5zQxax3vcVicTF0bPnTybdqRPIXDjl/PZBz+WD0Ia4nUCOrfPS+kOZMt1Iil+oC8zS22YSn0vey8o6+mq3zb0yiQ58BZsU6vfUR13cyuy3qtPPA3SV2ZD3sywfdSMtrk+nLstszss1uNm+mXwRTOXhPNp6Wqd7ZT3+5vNCZqM2Sr+UfjUCGsz+6upX5xWB4yKweeUWgayOzYdgef9CouzpZkeYVX4aifyJH5LQrOxPyO3a+I2+fuUD9l2XlVcEFAFFoAkCGsw2QUvzKgKKQCMEwrsXGV/OhHf1B0G8VH07E3mzj9ZqJC3JjOCuG0HImFscknPn+vGdvmLpN95h0pfA3QZyrlirX4qAIvBjEdBg9sdWnRquCPwEBEK5myzMjwfEy9RbWWAp0q5UH+QBlyCxRFx5I9lBwk+s0Hf66iz9ZreBnBhGao4ioAj8egRaC2b/r//n/5SPf/vfZfJf/qOSYqBtQNvAmbYBHd90jNc2oG1A28BXtoF/Wf0n+dd/+xf51//6L6VBe2vB7H/73/x38uff/Y8y/A//WUkx0DagbUDbgLYBbQPaBrQN/PY20IL//3z5P8s//bt/ln/69/98/GC2VIMmKAKKgCKgCCgCioAioAgoAkdC4B9HkqtiFQFFQBH4SgRUlyKgCCgCisAvRUCD2V9a8eq2IqAIKAIngwCf2hAEYn5M42SMUkMUgXNG4Lx8O34wmwxSQcDH8vAXfM4AwMSn7nAuG/w/D5/xfgZ+HcOF+TD+1Sf+atIx5KvMYgSSNhoE2u+KAdKzpQgkbeez49t8yLZXL0CdP41k2RnLS/rE/VLrZPPcleAXjSd1/TX52N9xXbLomXNtYzX/2jHd+JDzy/p37E+j+0D8TNlvsvvYuJyi/OMHs3y0DH/xRzoyXk+k5Ecd97AxDcHplHsZvu3ERuZPIi/btTxcPEoURPJ+nfwSyrfZdMKK+XgfU/8nbOM5mnZC/a4deE+j333XuPR1etvDuTfZSq2uj+D5Ud5kvdBx9DN9Jbxb1MP7M0pY9ovH9C/zi75VUJN+eEp2V7h1FsnHD2YPhOl0f3kmlN6Egy4+MXjw2ZmTuhG66J8icNoIaL/z18934fN1esOvH9/4xQuDaN0fc2OQEP+ksPyKvyb+RhedDCZNymYKnthB3q+vMi+PX9N+eKDdX+XeWen5nmDWLlNg5nUDvsupeJDdLzXH8lT6yzM4HwR2e8JGnodYYjLnujJ83uwqA9/uh914WSsIdp/DYbIkMpzLTlcibzN35HE5bL6TJ64uyhtKqq5JuS50OWY6CsB6dOT1u3LmRT4BjzkUOTh0n11/oM6+vPbbTPgs1AN/kCQZ+6A7BYeJrl9Ie1zxpEO59ExZJ5uy7SJQWJ9s92g30DT/lf0O7dO2v3lRv6rAp7BMnT4CwPOvkn45b1ovc78fsVq3Dx5rfIs18X3zPJSuGZcdvE1C+Ri8G69pH+oBY7hY37rPGIEogHSoLyxbRq7MrM1FdpkZO/oHG910btXYaSiXmR1P6W9yvSnyt6Sd7PQkXL6sPaadKXUPuK4Bj/yYXtemxLT4w4dHnCP/vsMWNth+azK5soCfe71E+q4c0uA766WyzixeSVubl/XDJr6X5Z0X9Vk7jsCB0lfOb8RKO1hyaS4mhfqAad0YotSe70v4nmAWyxTrMb5BTh/lSe5lsd0Kj5ejJ2H4lS5PDd6SXw7i9gRUTDeSkTzIGvXeXmUAABAASURBVPm36xtZjSLB2CGCUsNoJKubtcm/xtpWx2xr2MpkMjGyJdX1JgOUiMs8itzHv060hj3L0V9IMokYM6FrdZPoYhkbkM1lGD2WlLM2JuW2axnLVPq37sAr6d98WKajQk4hfiLT/q0MX69ksgCewMD1J1UKD8vt3+Uy3J4e4sAUa19RXdg0i8GLXF8uWSghm15UNsmiH8dBIF+f6Edr0+5/U7/ztL9D8NkrU6ePFFXvvHRcaTwe7tmE8cCpZ2ovH3vK7TABlxmDbd/2j2/UQ1rOnuT1apKM8xinRrdJAOXTNZen/kou37bpmL6kMOsb+YQO8yUpXPjhaSMYP4vs4gwehlw451zTcGI57SfXKJ9MXI3KrgV7/vowyzmzVxbpuKaa6yevTR2RzvhF4m3KPrnWdlvv+THdVxY6C19WZoPrwOpRXuXetCNAK9PZq8Rfw60sa1++XRa3pco6y+FX3A+b+O7Ja3XtxSmF4KUny9t+BSZ7+jhGoPnWiiFS9SfFfE8wayHo3Mh98ruW4Z9Le7b4c/Mqs2VHxvc9MctRWJp6QFS6+kBz3nzISjpyc2VSJOxdy6Us5X3tiEp19WSyZXDMz0XSkUXCqxtISPJjdvNxCl0v3E6Ac6Gb1+Xz5ayNSTkJ5e5lLJ3lTF5hJiTtXj4dqa8VclKfYIfB71Ku45FJwugC/qyE8OyUkvPYz+QiSvWwLLBL7Suqi30MeteoKCvXV9bm0c/jIpDWp203HnW++vqR/c62z4K2a2Fogs9emRp9xJbJfLJcyXiUyZcc+OolySJlfvjGHvHYkeqsGJes/uSzc3O/G2fvHmQgdmzuYSz2+byU1QdW1CAnxMV3O+mBy70O9SUnJnOY+lnWRortMkvKgweZ2Gta717wHQI+YPD3yfT6kLEMB1WYIUvZK8GQV8nN862MxL3hziM3tX1X75kx3ddmpOQvlVmGcUG5ywe5S7DtXSNeWL6LucSnsnb27V93D6izAhP2T3lw28tcI2/aZ5kX19o9Gc4JX7uphQlkpfrstaBODIFyJ/j63mC2MSBLGUXxMkEQBMKtCEtGrOEfE7zObMSYXGQvogoFyZR/F7KCaIQhtiK/TT60nC3/3Z+t2F9SF7V8+0zZWgo0U6sIlNTXj+13Jf60ihmFNdTTuF82lE+T6lBjO+oIzeYxkxA8VaoLF/P1m1zO+hJhfDbLwszflErlVwkqw7a5XeYaZdSVyTSJ9d8O9ilRgSDodnQpbwsb/Nnzc7PtrvH1kMUPsqklPKjfS5+pM6/gOLGJ703yxtL1vSYCPyyYxWzpOl524o1Xhsy39Z7cY91hOYrix0BFM7lMl09KkECH7kZ9eb94kRfKXGMGtSRr5nRlOTvrkCl1wEFbcnKqK+3P5S89LKuL0gJOwmfKOmLOlj01x8rq66f2uzJ/2sa9gZ6D+mUD+XVdq7Sj+bi0C+Z2Rlz+CUWqdIUIQhYY7xHU3qwQ1MZ7ynZCqrgq+d7yHmwb2tVJZ1U8Mr22OImf8olyuNQ9ksu33KzfZ+QeXLYFPOiSoYp2eXCdGeHlb018b5K3XGODlApMGkj6CVlPNpg1SzarD8ECjcyHQ5mHV3LTwTe5p3jZieDypoIhN9lyH9OjyNsWA5+hhUyS5XbmK6T1O2ZiB8Jl+TDk42hmOE6W5fd0IX2YbMivLCcyfXw2dmO0lucnzPh2biTZAbEzxafDpNWUs5NYj/PZX0+CiLGvpC6S2bqRrSd+E32c7iT7yu5yKfdNCPy+fode+jxM9jVWg76HT1mRpu28ol/u6W0q37Vzr+wRxjdX3+qv8L4Snto8P8pUMO72cOTzmTeodJNxNIzE7KJCkb3Xob7gmjHEjO/QXD9yUvdkOm2kyq6p4+v8SUbLZPubT+ZemlMfOdPEhxnyVt1tPx/2ZTp4EzMHhKvUfBjEbd8nt2pM95WFTYWvPZ8djAsLeE5SVsdzvZwPd88lLmpLZXVWoHKvH1b4nqmPirz76uYyLGujzGz8dq/DTrsxaR5MWP7M6PjBLL+NcD+AAPQIQSkBROOKRkuR5Uhuza13qDSTZyr9ZADjHtaBjLDE1JW/1/fSM/tP32Swwjd0VHAQdIU3j8WdMpILQVlzfrcNwTwdwdEVuSOX2c+UlOk+idzHe7lGxsbQ7HXd6bqVj/tJvO+rshxsNHbTjkhmMi55fmJOB2xIdVhfhf4XyMn7lGIMfwx+wDMaAXEHc0n+vPYneexHXo89b+0rrAvMpnCWexrXE9ySK25uRl1HxrYQ2AKjwrKpAmU+i0DaJpw24NTn7+53Je3vEHycMpnxxdtHCiq3ol82Gg8dm4rrmX1w7IylxxjfrI8dGdyIPEYcxwKJZpe75437fI4upCO78a+/GsjbPSLgPd9CjCeOLxhw0nHUJ198f5RZ0kbK7LLiOiv5e5v42l/J4M3eYOWRadpKiQ95f30+IW98Ge1L/tpn2oGTHgS0MTJb9YR/Prm4+k58Y7q3LIUXkQ+PXH7YbeIFXFOMX+nYZq93iSzZtZfMdffQOrN6ce0y+AnncW4kE5f4fEf5TH1U5DU+Qld2HIHS0hf9Lmk3pk2hDUsJJrAto28PU08MIaf594+jmxXembsPzZYAc+MVNHIjuplB3crCzKAiAEqO0+cHohzvyt9uMcuabPqWEPm47GTy4rwpC3nc7CwIGs35ZHb2bSDCpyM4urI3EKAhWFkLLLlQtikPXvCX6F+PBxh8dzcpoDnLnbecayP8M8+khbyiV6LDYAMbrDsmK+2xemDXwpWT9wly+ESIWA73QcEGlDHHFnMjlG8VfjOLpbwee56fGfucujBpuzpf4NuGuXmD9ixoGzL4yiL5hF8/xzS3Tdg24NTn7+536B+LZJzg+GI73iH4OGWy4wuaSqN2XtEvUZ+1x0PHpqp6Pur4Bgh6E44N8ZMMzHiUGec8PsPfRVpHqCuUM5eBPd+gBHljbOJ8tjq9Y7W5ryKZIYaIvVdZ3UFXoV1WwOWDeZqM8ZVtyxidJJbJZDLkFvqw568Hs3xez3FsH/DCuIwhGhZ45CJVYJ+9xuyP6RVlWb6IfHi4+fN+OLbs4gW3T+euu8xf1JasjrI6y+tlfsiK6wnt2tStx/e98vXypuNIVRvN2IO6RB/ZtX0kZvDNYeLYZvTBL1u/MabAE20jbidJTASRp/w6fjD7Bd5vXmeyzOlBO5Bl50Ki3PlGh/i28jQS4fauRuU0syLwCxCw/S50fGW/W9jg2TnflA3vJtrvmoLWNH8yvmUugE1l/ND886eZ3KzbvUhzSXkbR4Y/FJVjmH3aMvl4rlOts2O00dOujc9ZdxbBbHj3IuPLmURm6YTLJ4HczkTe7KO1DsEIA303gpAxtzgcIkDLKALfiAD6QqqdPMmeIE/65LG5ECzuRCiLJJgLQxDqHuOUHHqMRWUxf5RNMgd4I08Ca17kSeYAb+RJYM3L5c2JE3xzbSRPsmaSJ7V9jNkYPqbw0Pqx5hSWZ+IxbKZcEmWTyJPIk8iTyJPIk8iTyIN602W8bQz83svJV+hbSTqfQ9okv9FLWSRzgDfyJLDmRZ5kDvBGngTWvMiTzAHeyJPAmhd5kjnAG3kSWPMiTzIHeCNPAmte5EnmAG/kSWDNizzJHOCNPAmsebm8OXHAmyuDPMmKIU86w2OuatxFgfVMPysQOItgFpdQucNyVjwljul2TI8vMOVuVgEqAChNxkC/4DLRb5y2KAXldBPUshwC6APphZU8iYM+iTyJPIk8iTyJPIk8iTyJPIk8iTyJPIk8iTyJPIk8iTyJPIk8iTyJPIk8iTyJPIk8iTyJPIk8iTyJPIk8iXwOnpM7pI20lUSeRJ5EnkSeRJ5EnkSeRJ5EnkSeRJ5EnkSeRJ5EnkSeRJ5EnkSeRJ5EnkSeRJ5EnkSeAPOTxyTyJPIk8iTyJPIk8iTyJPIk8iTyJPIk8iTyJPIk8iTyJPIk8iTytLGImMY8JPIk8iTyJPIk8iTyJPIk8iTyJPIk8iTyJPIk8iTyJPIk8iTyJPIk8iTyJPIk8iTyJPIk8iTyJPIk8iTyJPIk8iTyJPIk8iTyJPIk8iTyJPIk8kUYNzlHGZRFIk8iTyJPIk8iTyJPIk8iTyJPIk8iTyJPIk8iTyJPIk8iTyJPIk8iTyJPIk8iTyJPIk8iTyJPIk8iTyJPIt8Eq1+c90yC2V9cg+q6IlCGAAdCkk0nT/qtx9bvU/1k3ZCsfeRJP/WYdtN+EnkSeRJ5EnkSeRJ5EnkSeRJ5EnkSeRJ5EnkSeRJ5EnkSeRJ5EnkfMQ/J5iFPOp9jka/0x+J26CdtJdny5Em/5dj6qZ+lCGgwWwqNJigCioAioAgoAoqAIqAInDoCGsyeeg39dPvUfkVAEVAEFAFFQBFQBI6IgAazRwRXRSsCioAioAgoAk0Q0LyKgCLQHAENZptjpiUUAUVAEVAEFAFFQBFQBE4EAQ1mT6Qivt4M1agIKAKKgCKgCCgCisDPR0CD2Z9fh+qBIqAIKAKKgIPA5rkrQZD8fLpz/lOsFlYEFIGTRUCD2ZOtGjVMEfg8ApvnoXSDABf2QLrPm88L/EESTEDTfZZCr+dDg0lQlu7z8zNlE7le25I8p/JhbGUbGs7rm9QCRvWV5XJunuV2tJSO7wdv2ravbXnyub98neWPPyddSysCp4eABrOnVydqkSLQDgK4wPJH7B62W9m+DdqReS5SepPDMflM2QPxM8FIk2DyQD1FxfhLb42bzzdgZG3nz4Bevm1l4fvBm7bta1uedebAz3yd5Y8PFKvFFIGTRUCD2ZOtGjVMEfgcApuPFQRcSIR3wcXWe3FnnjMjXsC3izsJT9Cvprat35ff6kV00flW/X7l2dTeZCGTXvbcbzzK11n++Ddioj6fLwIazJ5v3apnvxkBzspiqVWWI4mwRLzbYrCR5yH3E8ZbD4LuUOaZdfhcejCU3e6EXNpeWQAOvUEA2ZhF3IDvkgft9CMPFv79NjCPpZzOxB4zUwm5AfSYnFhaNrq6ybYC6A4C2GGP40yO710ZPjLYNwnx22bupHNbhrus7tpRULaJT3nb7DF8KcJsPgykP4WJ0368NQIYxJblbNpVlAjwGHbhPzFwaDhMtlcM57LThTYA8Tjh8Z8ZqihnTyN8s7J3tsU+dGGvyVFSR5XtIS7s+FdVh0h38TTl828t+TsvqhPoZ8d06rH7HNc6rajnL3Pu0w5b6Mj4mPPHphXal7SZffF6RhH4FgQ0mG0Au2ZVBH4MApiJXY8xm9YZy3prl1xxsepGMpIbc267XctYptK/fUYoJuZvPkT6Kklfv8lAbMBXXdYIsHqnj/Ik97KAbtqxHD1JfCmuKccIEymzhzObmaXv8E4W7glrRyIH0Z08Z3x/kevLZZoKTTKMHkXuF7JNbf5bYnO+bDOfOEu+Zt1Y7dbWEsx6k60Y1wZvxrbtdiI91Fjsz0Ncl+sbWY0iiWO+OXwZyepmbfJEz69KAAAJSUlEQVSvUbgjHRmvtzKZTGRN3aku1jENYZnHEv+ZXkV5DPIYzWHTY035c3nqr4RbBUxdwP6lUT8vlVHZHlK8kra9zdtn7S/C0yjPvdn8ZfLKbc0JEimsf5Fp/1aGr1cyWWyFdbgc2fYoUu3vnpb4xOpRXiXul4BVprNXIMMk60+B/3v22TbDckqKwGkgoMHsadSDWqEIHB+BzavMlghq7u3Seyh3L2PpLGfyytlZzAI9TpH+kqSHPZlsF2K2HlaVzVvfuZH7XmjOhn8uzad5ayLHZ48R1uCtQG/v2t1H7PgKseHVDcI/MHxVlS1Iz+BKGXWoDLOisqnOnhiUEcw/wJ3VBypy8yErWH9zZVIk7F3LpSzlfe0ISnXRbwbH/EzqGtky/uO48pXak7QdCaV3PZDdX1P5S1l9YPYYAkIEU9tJD1xTGShiX1X2pekFeFoZ7meavy1/ITytEwSrps9cyrXpfDiOLlCjK2H1Iufhr8sHuUv6Ze8a/XL5LqZZpP54/E/tYz2wzRxuhpZUBNpGQIPZthFVeYqAIvAzEUiWsLtclo9GCP9O3Y2ljKJ4GT4IArMVYcmINfxjgteZ+YYCH5Lg9iIC73sd2//a8hEsrd/kctaXCH5xiwFC9Njy2jLi7M3eS/BsJmSX+6i27tS0x7Xsf3uGqSRFoBKB8whmK93UDIqAIhAjkJuhi0/WfP9MWVdFW3JcmZ/kMQvcjfryfvEiL1iO364xY91I5Hf4hFl02rrdmu0EXJK3M5j3WENejqJ4j200k8vxSzzDXubTp/0vE5ycbyqfqwJYXt8iqL1ZIajl/ommMhLV9T/K8KwvIc15dFtTTS0yLfrfolUqShGog4AGs3VQ0jyKwDkgEF7JTUdk+mj3yG7k+QkzkFg+NCvSJh2zM0/x8i73mc6HyQ1gJs1Tti4+TeSYvCX2QJ+5O3uV7CPkLFj+hiPkSV/JbOXI+mby866qJMf6HTOxA+GybhhuhI93wkJ3vKxbVdbY2QI2iSlFH7GvH8IZStbJ3Oh0sUFtPQ/TPbNPjyJvaZC7kEmyXG1l7336/EfmyqcpVGFUIR8qdi/ecNRN2mgYiVlxZ2qFjBijkvZQZZ8XTyrPUZW8Cltz0g469PoLiZV1hjzpq6n/DNYxaz6MN8KnYpRRBL4LAQ1mvwt51asIHBMBBASRfZpBesUJ5e6FN2/ETzgIgkhmMpb1Yrfvj3s9B5wJw4Uq6D7Jx/0kmdGrKivxn6P31twNPZdhfCu+9E2AUlOOkca8Yym2R4T7OgcylT5shaly9cA9gPCNevbs4NI1ZlunmOVL8w/EPO2B+Xv3Mu7Esui33D/IQBAsRkOZS08mnKktKyu004ercWb3lrctfwyNWcysr/At6Mrf63tYlOi0dYXzvOHObC2VSC4k8QW+BkG8FcE8UcLRFaXtAqb5/EeZuAr7YmQg+/6rAiOf/Lyw6EI6Ql9pdyT91UDe7nsiFTK87QGI1arDQjyl4K9Ff4Fvpq8yUIwBT/oM+lA0Qmu07TE2x+svZMYikjrDsdGBNmzqcE9HGI8NRf7bskvUidtmYjP0XRE4CQT+cVwrVLoioAh8CwK8acbOzMURTmyGXb5N0hYTG8jGyRLembunzZL1wgayNg0X8MVuSXuvLLM5euPn2qJMoit95muVDZRjyWvPztYFfDQ3ClHXAj7t2QGBkMWnK9C3vfwMSBeJb/C7Rxspyzw5oKos0+GnLY9yhdggm3nlbcsfM/CCDNq5w8z6ilnW5AYeoY2pTpy3s6+8mUfwJcXK4OcbAnc+UcLRFW9JkOQPwYyVlfffKRPXaVIk//EZfF1ZlGNtoe3GHmbw2GiSLUZb2a9fZKBcygMVp7t16OCJooUvr7wKW12BDr6mThy5cf3DLths2oNtjyyPfHzSAc/v+ePINHWWP0ZZ2xdiHRBY1p6cssY+ZOU4wfLodjxSUgS+HQENZr+9CtQARUARUAQSBFr42LzOMIuXFbT5EFl2kh/QyCbpkSKgCCgCPx4BDWZ/fBWqA4pAAQJYWk7PkifZE+RJbR5bWW1+tm3jd8trExuPrPDuRcaXM+GTAIKAS/WB3M5E3uwj1zxlD06CnrQseZI9QZ7kO7Zp/KzK+9XptClPn7XBlfdZWd9d3vVFeUXgixGw6jSYtUjopyJwTghgWVJ4kSORJ5EnkSeRJ5EnkSeRJ5EnkSeRJ5EnkSeRPwZ2lEv5JPIk8iTyJPIk8iTyJPIk8iTyJPIk8iTyJPIk8iTyJPIk8iTyJPIk8iTyJPIk8iTyJPLHwKhQJpa4J/GPP3AJmrRIl+oLC3z+JP2jnyTyJPIk8iTyJPIk8iTyrgU85nkSeRJ5EnkSeRJ5EnkSeRJ5EnkSeRJ5EnkSeRJ5EnkSeRJ51zbL8zzTSeRJ5EnkSeRJ5EnkSeStHH7ymOdJ5EnkSeRJ5EnkSeRJ5EnkSeRJ5EnkSeRJ5EnkSeRJ5EnkSeRJ5EnkSeRJ5Enk6YOSIvDNCGgw+80VoOoVgaMhwAsNySogTzrWsZXb5iftJVmZ5ElffpwopG5ScijkSXWPbb5z/CQOJOsbeVLdY5uPnyxHIk8iTyJPIk8iTyJPIk8iTyJPIk8iTyJPIk8iTyJPIk8iX0ZMJ9l08qS6xzYfP1mORJ5EnkSeRJ5EnkSeRJ5EnkSeRJ5EnkSeRJ5EnkSeRJ5EnkSeRJ5EnkSeRJ5EXkkROAEENJg9gUpQExQBRUARUAQUAUVAETgbBL7YEQ1mvxhwVacIKAKKgCKgCCgCioAi0B4CGsy2h6VKUgQUga9HQDUqAoqAIqAI/HIENJj95Q1A3VcEFAFFQBFQBBSB34LAefqpwex51qt6pQgoAoqAIqAIKAKKwK9AoLVg9v/9//5v+fi3/00m/+U/KikG2ga0DYiOBToWahvQNqBtQNvAZ9vAv/wf/0n+9b/+r6B/KQ3MWwtm/4f/vieD/+l/keF/+M9KioG2AW0D2ga0DWgb0DagbaB+G1CsKrD6p3//z8cPZks1aIIioAgoAoqAIqAIKAKKgCJwJARam5k9kn0qVhFQBNpGQOUpAoqAIqAIKAJnhIAGs2dUmeqKIqAIKAKKgCKgCLSLgEo7fQQ0mD39OlILFQFFQBFQBBQBRUARUARKENBgtgQYPa0IfD0CqlERUAQUAUVAEVAEmiLw/wMAAP//IE5H/AAAAAZJREFUAwDXmPRVlTCCxAAAAABJRU5ErkJggg=="/>
          <p:cNvSpPr>
            <a:spLocks noChangeAspect="1" noChangeArrowheads="1"/>
          </p:cNvSpPr>
          <p:nvPr/>
        </p:nvSpPr>
        <p:spPr bwMode="auto">
          <a:xfrm>
            <a:off x="155575" y="84138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 t="3138"/>
          <a:stretch>
            <a:fillRect/>
          </a:stretch>
        </p:blipFill>
        <p:spPr bwMode="auto">
          <a:xfrm>
            <a:off x="12058652" y="25377811"/>
            <a:ext cx="10072758" cy="7044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29" name="Diagrama 28"/>
          <p:cNvGraphicFramePr/>
          <p:nvPr/>
        </p:nvGraphicFramePr>
        <p:xfrm>
          <a:off x="1057200" y="12733285"/>
          <a:ext cx="9429816" cy="5500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/>
          <a:srcRect l="1581" t="6515" r="5163" b="8787"/>
          <a:stretch>
            <a:fillRect/>
          </a:stretch>
        </p:blipFill>
        <p:spPr bwMode="auto">
          <a:xfrm>
            <a:off x="12487280" y="32593049"/>
            <a:ext cx="9572692" cy="2093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" name="Imagem 30" descr="Imagem do WhatsApp de 2025-11-12 à(s) 11.08.46_090936a5.jpg"/>
          <p:cNvPicPr>
            <a:picLocks noChangeAspect="1"/>
          </p:cNvPicPr>
          <p:nvPr/>
        </p:nvPicPr>
        <p:blipFill>
          <a:blip r:embed="rId8"/>
          <a:srcRect l="-391" b="27344"/>
          <a:stretch>
            <a:fillRect/>
          </a:stretch>
        </p:blipFill>
        <p:spPr>
          <a:xfrm>
            <a:off x="2414522" y="27663827"/>
            <a:ext cx="7215238" cy="4847076"/>
          </a:xfrm>
          <a:prstGeom prst="rect">
            <a:avLst/>
          </a:prstGeom>
        </p:spPr>
      </p:pic>
      <p:pic>
        <p:nvPicPr>
          <p:cNvPr id="32" name="Imagem 31" descr="Imagem do WhatsApp de 2025-11-12 à(s) 11.08.46_b2e24d6d.jpg"/>
          <p:cNvPicPr>
            <a:picLocks noChangeAspect="1"/>
          </p:cNvPicPr>
          <p:nvPr/>
        </p:nvPicPr>
        <p:blipFill>
          <a:blip r:embed="rId9"/>
          <a:srcRect t="19581" r="1000"/>
          <a:stretch>
            <a:fillRect/>
          </a:stretch>
        </p:blipFill>
        <p:spPr>
          <a:xfrm>
            <a:off x="2485960" y="32664487"/>
            <a:ext cx="7143800" cy="369273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441</Words>
  <Application>Microsoft Macintosh PowerPoint</Application>
  <PresentationFormat>Personalizar</PresentationFormat>
  <Paragraphs>24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IV GERES</cp:lastModifiedBy>
  <cp:revision>19</cp:revision>
  <dcterms:created xsi:type="dcterms:W3CDTF">2025-09-30T13:28:19Z</dcterms:created>
  <dcterms:modified xsi:type="dcterms:W3CDTF">2025-11-12T14:19:30Z</dcterms:modified>
</cp:coreProperties>
</file>