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1"/>
    <p:restoredTop sz="94648"/>
  </p:normalViewPr>
  <p:slideViewPr>
    <p:cSldViewPr>
      <p:cViewPr>
        <p:scale>
          <a:sx n="60" d="100"/>
          <a:sy n="60" d="100"/>
        </p:scale>
        <p:origin x="88" y="14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‹#›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1641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Implantação do fluxo estadual de regulação de acesso à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oncopediatria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no estado de Pernambuco.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56246" y="4388356"/>
            <a:ext cx="21890433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</a:rPr>
              <a:t>IMPLANTAÇÃO DO FLUXO ESTADUAL DE REGULAÇÃO DO ACESSO À ONCOPEDIATRIA NO ESTADO DE PERNAMBUCO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972270" y="6042957"/>
            <a:ext cx="21458384" cy="31882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Carolina Fonseca Reis de Souza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Larissa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Morélia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Sá Vieira Macêdo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Mariana Farias Gomes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¹,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Luana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Ketlen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Cavalcanti de Lima Felix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Nathália Soares de Souza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Glívia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Maria Barros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Delmondes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Bruna Rafaela Dornelas de Andrade Lima Monteiro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 Adriana Lins de Morais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¹.</a:t>
            </a:r>
            <a:endParaRPr lang="pt-BR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br>
              <a:rPr lang="pt-BR" sz="2800" dirty="0"/>
            </a:br>
            <a:endParaRPr lang="pt-BR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br>
              <a:rPr lang="pt-BR" sz="2800" dirty="0"/>
            </a:b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7543577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Recife,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²Universidade de Pernambuco (UPE), Recife, Pernambuco.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*Carolina Fonseca Reis de Souza: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carolreissouza@hotmail.com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3549" y="1410508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3550" y="15617256"/>
            <a:ext cx="9649072" cy="65704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O fluxo de regulação de acesso foi implementado diante da importância e priorização pela gestão na área de oncologia pediátrica, individualizando a pasta como política estadual, a fim que o paciente infantojuvenil alcançasse o diagnóstico e tratamento de forma célere.  Foram estabelecidas portas de entrada estaduais de urgência às unidades de referência, através da criação do fluxo via Central de Regulação Hospitalar (CRH).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3549" y="1421970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43549" y="2236006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20" name="TextBox 17"/>
          <p:cNvSpPr txBox="1"/>
          <p:nvPr/>
        </p:nvSpPr>
        <p:spPr>
          <a:xfrm>
            <a:off x="1043549" y="2243207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65704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Descrever a experiência de construção e implantação do fluxo estadual de regulação de acesso à oncopediatria, visando o acesso equitativo dos pacientes às unidades de referência para fins de diagnóstico precoce, tratamento e cura do paciente oncológico infantojuvenil.</a:t>
            </a:r>
          </a:p>
          <a:p>
            <a:pPr algn="just">
              <a:lnSpc>
                <a:spcPct val="150000"/>
              </a:lnSpc>
            </a:pPr>
            <a:b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</a:b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ct val="150000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541336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6860945"/>
            <a:ext cx="9649072" cy="57501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O fluxo estabelecido via CRH foi implementado baseado em critérios clínicos ou exames complementares de suspeição ou confirmação da doença oncológica. </a:t>
            </a:r>
            <a:r>
              <a:rPr lang="pt-BR" sz="2800" dirty="0"/>
              <a:t>O fluxo garantiu o acesso imediato à especialidade oncologia pediátrica, reduzindo peregrinação e atrasos diagnósticos, além de favorecer a padronização dos encaminhamentos e fortalecimento da rede assistencial. O tempo entre suspeita e avaliação especializada foi reduzido, ampliando as chances de diagnóstico precoce e, consequentemente, de cura.</a:t>
            </a:r>
            <a:r>
              <a:rPr lang="en-US" sz="2800" dirty="0"/>
              <a:t>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 </a:t>
            </a:r>
            <a:endParaRPr sz="2800"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548536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7" y="2350804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5043978"/>
            <a:ext cx="9937104" cy="52778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experiência do Fluxo Estadual de Oncopediatria reforçou o papel estratégico da Central de Regulação Hospitalar de Pernambuco na organização da rede e no acesso equitativo ao tratamento especializado. Recomenda-se expandir o modelo para todas as macrorregiões, fortalecer ações educativas e monitorar continuamente os indicadores de acesso e diagnóstico.</a:t>
            </a:r>
            <a:b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</a:b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7" y="2360382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D30A24-9651-0349-B234-520A30575EDB}"/>
              </a:ext>
            </a:extLst>
          </p:cNvPr>
          <p:cNvSpPr/>
          <p:nvPr/>
        </p:nvSpPr>
        <p:spPr>
          <a:xfrm>
            <a:off x="972270" y="23848843"/>
            <a:ext cx="9863769" cy="5196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O processo evidenciou a relevância da regulação ativa 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pactuação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interinstitucional para a integridade do cuidado. O diálogo contínuo pela Secretaria Estadual de Saúde de Pernambuco, através da CRH, política assistencial e hospitais de referência, mostrou-se essencial para a efetividade da linha de cuidado. O desafio permanece na consolidação do fluxo em todo o estado e na formação contínua dos profissionais da atenção primária sobre sinais de suspeição oncológica.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3F58891-1314-A14E-8A3B-08F14BD1D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654" y="29266021"/>
            <a:ext cx="14545616" cy="81819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421</Words>
  <Application>Microsoft Macintosh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PowerPoint Presentation</vt:lpstr>
    </vt:vector>
  </TitlesOfParts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Microsoft Office User</cp:lastModifiedBy>
  <cp:revision>17</cp:revision>
  <dcterms:created xsi:type="dcterms:W3CDTF">2025-09-30T13:28:19Z</dcterms:created>
  <dcterms:modified xsi:type="dcterms:W3CDTF">2025-11-04T18:56:28Z</dcterms:modified>
</cp:coreProperties>
</file>