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40" d="100"/>
          <a:sy n="40" d="100"/>
        </p:scale>
        <p:origin x="1878" y="30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aho.org/pt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44279" y="11115468"/>
            <a:ext cx="9649072" cy="45446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Implementação de um programa sistematizado de exercícios físicos voltado à promoção da saúde, prevenção de doenças crônicas não transmissíveis e melhoria da qualidade de vida em diferentes grupos populacionais, favorecendo a melhora da aptidão física, do bem-estar psicossocial e da qualidade de vida de diferentes públicos participantes.</a:t>
            </a: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2340422" y="4388356"/>
            <a:ext cx="18258977" cy="1084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509"/>
              </a:lnSpc>
            </a:pPr>
            <a:r>
              <a:rPr lang="en-US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PROJETO MOVIMENTE-SE – ACADEMIA DA SAÚDE</a:t>
            </a:r>
          </a:p>
        </p:txBody>
      </p:sp>
      <p:sp>
        <p:nvSpPr>
          <p:cNvPr id="11" name="TextBox 56"/>
          <p:cNvSpPr txBox="1"/>
          <p:nvPr/>
        </p:nvSpPr>
        <p:spPr>
          <a:xfrm>
            <a:off x="4284638" y="6042957"/>
            <a:ext cx="15625735" cy="6531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3918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Maria Eduarda Bezerra dos Santos Silva</a:t>
            </a:r>
            <a:r>
              <a:rPr 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¹*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Camila Raisa de Oliveira Silva</a:t>
            </a:r>
            <a:r>
              <a:rPr 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²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12" name="TextBox 57"/>
          <p:cNvSpPr txBox="1"/>
          <p:nvPr/>
        </p:nvSpPr>
        <p:spPr>
          <a:xfrm>
            <a:off x="652706" y="7039631"/>
            <a:ext cx="21674408" cy="1220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</a:t>
            </a:r>
            <a:r>
              <a:rPr lang="en-US" sz="240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unicipal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 da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Ilha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Itamaracá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Ilha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Itamaracá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Pernambuco. ²Academia da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Ilha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Itamaracá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Pernambuco. *Autor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eduardaspe@hotmail.com</a:t>
            </a:r>
          </a:p>
        </p:txBody>
      </p:sp>
      <p:sp>
        <p:nvSpPr>
          <p:cNvPr id="15" name="Freeform 14"/>
          <p:cNvSpPr/>
          <p:nvPr/>
        </p:nvSpPr>
        <p:spPr>
          <a:xfrm>
            <a:off x="1044278" y="1735452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044279" y="18578662"/>
            <a:ext cx="9649072" cy="59974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 atividades na Academia da Saúde incluem treinos funcionais, alongamentos e fortalecimento muscular, realizados em encontros semanais. O público, composto por moradores da comunidade de diferentes idades, participa ativamente, criando rotina saudável, interagindo entre si e fortalecendo vínculos. O ambiente acolhedor e motivador incentiva disciplina, compromisso e engajamento contínuo na prática de atividade física.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ts val="5337"/>
              </a:lnSpc>
            </a:pPr>
            <a:endParaRPr dirty="0"/>
          </a:p>
        </p:txBody>
      </p:sp>
      <p:sp>
        <p:nvSpPr>
          <p:cNvPr id="17" name="TextBox 17"/>
          <p:cNvSpPr txBox="1"/>
          <p:nvPr/>
        </p:nvSpPr>
        <p:spPr>
          <a:xfrm>
            <a:off x="1044278" y="1742653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347520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972271" y="24627333"/>
            <a:ext cx="9649072" cy="59974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experiência evidenciou que a prática regular de atividades físicas requer planejamento, acompanhamento e adaptação às necessidades da comunidade. Observou-se que a motivação e o engajamento aumentam quando os exercícios são diversificados e inclusivos. O trabalho reforça a importância de políticas públicas que promovam saúde física, emocional e social de forma contínua e acessível.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20" name="TextBox 17"/>
          <p:cNvSpPr txBox="1"/>
          <p:nvPr/>
        </p:nvSpPr>
        <p:spPr>
          <a:xfrm>
            <a:off x="972270" y="2354721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989133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93551" y="11115468"/>
            <a:ext cx="9649072" cy="76401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Promover hábitos de vida ativos e saudáveis entre os participantes;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Reduzir o sedentarismo e os fatores de risco para doenças crônicas;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Favorecer a saúde mental, reduzindo níveis de estresse e ansiedade;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Estimular a socialização e o fortalecimento de vínculos comunitários;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Acompanhar e avaliar a evolução física e funcional ao longo do programa.</a:t>
            </a:r>
            <a:endParaRPr lang="pt-BR" sz="3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5486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77784" y="1738016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477785" y="18604301"/>
            <a:ext cx="9649072" cy="56779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Observou-se melhora significativa na qualidade de vida e no bem-estar geral dos participantes, com destaque para o aumento da disposição física e da autonomia nas atividades diárias. Também foram relatadas reduções nos sintomas de ansiedade e nas dores musculares, além de melhor controle de peso corporal. O programa favoreceu ainda a interação social e o fortalecimento dos vínculos comunitários, contribuindo para a adesão a um estilo de vida mais ativo e saudável.</a:t>
            </a:r>
          </a:p>
          <a:p>
            <a:pPr algn="ctr">
              <a:lnSpc>
                <a:spcPts val="5337"/>
              </a:lnSpc>
            </a:pPr>
            <a:endParaRPr lang="pt-BR" dirty="0"/>
          </a:p>
        </p:txBody>
      </p:sp>
      <p:sp>
        <p:nvSpPr>
          <p:cNvPr id="53" name="TextBox 17"/>
          <p:cNvSpPr txBox="1"/>
          <p:nvPr/>
        </p:nvSpPr>
        <p:spPr>
          <a:xfrm>
            <a:off x="12477784" y="17452173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350084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405777" y="24652972"/>
            <a:ext cx="9649072" cy="45446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prática regular de atividades físicas se mostrou transformadora, promovendo saúde física, emocional e social. Recomenda-se expandir e consolidar programas comunitários, garantindo acesso contínuo e inclusivo, fortalecendo hábitos saudáveis e contribuindo de forma duradoura para a qualidade de vida e o bem-estar da população.</a:t>
            </a: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6" name="TextBox 17"/>
          <p:cNvSpPr txBox="1"/>
          <p:nvPr/>
        </p:nvSpPr>
        <p:spPr>
          <a:xfrm>
            <a:off x="12405776" y="23572853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84638" y="30761751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116286" y="32162227"/>
            <a:ext cx="9433048" cy="45644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CAMARGO, E. M.; AÑEZ C. R.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Diretrizes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da OMS para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atividade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fÍsica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e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comportamento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sedentário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, 2020.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COELHO, C. F.; BURINI, R. C.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Atividade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física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para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prevenção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e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tratamento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das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doenças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crônicas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não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transmissível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e da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incapacidade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funcional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., 2019.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sz="2400" dirty="0">
              <a:latin typeface="Montserrat" pitchFamily="2" charset="0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12277526" y="32116165"/>
            <a:ext cx="9721080" cy="50947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endParaRPr sz="2400" dirty="0">
              <a:latin typeface="Montserrat" pitchFamily="2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MELO, L. G. S. C.; OLIVEIRA, K. R. S. G.; RAPOSO, J. V. A educação física no âmbito do tratamento em saúde mental: Um esforço coletivo e integrado, 2014.</a:t>
            </a: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sz="2400" dirty="0">
              <a:latin typeface="Montserrat" pitchFamily="2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ORGANIZAÇÃO PAN-AMERICANA DA SAÚDE. Plano de ação global para a atividade física 2018–2030: pessoas mais ativas para um mundo mais saudável. Brasília: OPAS, 2019. Disponível em: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https://www.paho.org/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pt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. Acesso em: 3 nov. 2025.</a:t>
            </a: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584</Words>
  <Application>Microsoft Office PowerPoint</Application>
  <PresentationFormat>Personalizar</PresentationFormat>
  <Paragraphs>31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Montserrat</vt:lpstr>
      <vt:lpstr>Open Sans</vt:lpstr>
      <vt:lpstr>Times New Roman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Maria Eduarda Bezerra</cp:lastModifiedBy>
  <cp:revision>13</cp:revision>
  <dcterms:created xsi:type="dcterms:W3CDTF">2025-09-30T13:28:19Z</dcterms:created>
  <dcterms:modified xsi:type="dcterms:W3CDTF">2025-11-03T23:06:37Z</dcterms:modified>
</cp:coreProperties>
</file>