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4" d="100"/>
          <a:sy n="34" d="100"/>
        </p:scale>
        <p:origin x="1368" y="-503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57200" y="1116164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57200" y="12304657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Todos os profissionais que trabalham na área de saúde direta ou indiretamente do Hospital Dr. Arnaldo Vasconcelos de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Alencar.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ação será trimestral,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primeira fase ocorreu em 13 de agosto de 2025, a segunda será em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novembro/2025.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57200" y="11233087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914456" y="4388356"/>
            <a:ext cx="2000264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IMUNIZAÇÃO DE PROFISSIONAIS TRABALHADORES DA SAÚDE HOSPITALAR – PROJETO DE SAÚDE VACINA MAIS: CUIDAR DE QUEM CUIDA</a:t>
            </a:r>
            <a:endParaRPr lang="en-US" sz="48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914324" y="6946808"/>
            <a:ext cx="21804362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 VANESSA CONRADO DE ARAÚJO 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MENEZES², JEANE 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FONSECA CAVALCANTI NUNES²’¹, GEORGIA FERNANDA GOÇALVES TORRES², CARMEM DIANA TORRES VIANA CAVALCANTI²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,, 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MIRLEIDE GONÇALVES DA SILVA², ALESSANDRA KAUANE LOPES DA SILVA², SEVERINA VIEIRA DOS SANTOS², RAQUEL CAVALCANTE DE SOUZA², MONYELE GOMES DE JESUS ALENCAR², SANDRA MARA VICENTE PARENTE², CINTHIA FERNANDA CALDAS MENDES</a:t>
            </a: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²’¹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4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00010" y="9732889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Cabrobó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Cabrobó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vanessa.vcda@gmail.com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128638" y="1680525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188294" y="18062712"/>
            <a:ext cx="9517882" cy="6263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ambiente hospitalar possui vários riscos ocupacionais que os trabalhadores estão expostos, entre eles agentes biológicos. Para proteger e prevenir o trabalhador do hospital, o Núcleo de Vigilância Epidemiológica Hospitalar (NVEH) do Hospital Dr. Arnaldo Vasconcelos de Alencar por meio de um projeto de ação em articulação com Secretaria Municipal de Saúde/Direção do hospital, Coordenação de enfermagem e PMI (Programa Municipal de Imunização), ofertou a vacinação na unidade hospitalar (in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locu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). 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57200" y="1694812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57200" y="2530637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85762" y="26878009"/>
            <a:ext cx="9649072" cy="6263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mostrou que oferecer meios que facilitem a adesão da vacina é uma forma de contribuir para qualidade de vida dos profissionais da saúde e ao orientá-los quebrar barreiras que impedem a vacinação. Com a permanência trimestral da ação, o projeto pretende aumentar a cobertura vacinal com esquema completo para as vacinas prioritárias, garantir qualidade e biossegurança para elevação da proteção dos pacientes por meio da quebra da cadeia de transmissão de doenças hospitalares.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14324" y="2552068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58718" y="1116164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561046" y="12332752"/>
            <a:ext cx="9649072" cy="34421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Promover saúde e segurança dos profissionais de saúde do hospital através da atualização do esquema vacinal; Facilitar o acesso à vacinação, superando as barreiras de tempo e deslocamento (vacinação in loco); Orientar os profissionais sobre a importância da imunização e a biossegurança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558718" y="11375963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87280" y="1680525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87280" y="18162573"/>
            <a:ext cx="9649072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PMI disponibilizou as vacinas: Hepatite B,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dTpa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Tríplice Viral, Influenza, Febre Amarela. Após verificação e identificação das vacinas em atraso ou não administradas, orientou-se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sobre a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importância da proteção e a conclusão do esquema vacinal. Com a ação foi possível perceber a viabilidade e a alta aceitação da estratégia in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loco. Analisou-se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30 cadernetas, destas 22 foram atualizadas com as seguintes vacinas: Hepatite B,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dT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dTpa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Tríplice Viral, Influenza e Febre Amarela.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15842" y="1687668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15842" y="2537781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15842" y="26592257"/>
            <a:ext cx="9649072" cy="7806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Espera-se que o projeto "Vacina Mais: Cuidar de Quem Cuida" possa instigar, integrar e repercutir em discussões ampliadas das equipes de PMI e NVEH com o objetivo de qualidade, biossegurança, facilitar o acesso e captar população elegível como um processo contínuo na unidade. A iniciativa de vacinação in loco se prova uma estratégia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extra-muro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efetiva e contribui para  o conhecimento científico e servir como modelo de gestão de processos exitoso no âmbito da saúde do trabalhador hospitalar.</a:t>
            </a:r>
          </a:p>
          <a:p>
            <a:pPr algn="just">
              <a:lnSpc>
                <a:spcPts val="5486"/>
              </a:lnSpc>
            </a:pP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272966" y="25377811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3700406" y="33450305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914324" y="34650160"/>
            <a:ext cx="22164402" cy="267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400" dirty="0">
                <a:latin typeface="Montserrat"/>
                <a:cs typeface="Arial" panose="020B0604020202020204" pitchFamily="34" charset="0"/>
              </a:rPr>
              <a:t>Brasil. Ministério do Trabalho e Emprego. Norma Regulamentadora n.º 32 (NR 32): Segurança e Saúde no Trabalho em Serviços de Saúde, 2005.</a:t>
            </a:r>
          </a:p>
          <a:p>
            <a:pPr algn="just"/>
            <a:r>
              <a:rPr lang="pt-BR" sz="2400" dirty="0">
                <a:latin typeface="Montserrat"/>
                <a:cs typeface="Arial" panose="020B0604020202020204" pitchFamily="34" charset="0"/>
              </a:rPr>
              <a:t>Brasil. Ministério da Saúde. Secretaria de Vigilância em Saúde. Exposição a materiais biológicos / Ministério da Saúde, Secretaria de Vigilância em Saúde – Brasília: Editora do Ministério da Saúde, 2009.</a:t>
            </a:r>
          </a:p>
          <a:p>
            <a:pPr algn="just"/>
            <a:r>
              <a:rPr lang="pt-BR" sz="2400" dirty="0">
                <a:latin typeface="Montserrat"/>
                <a:cs typeface="Arial" panose="020B0604020202020204" pitchFamily="34" charset="0"/>
              </a:rPr>
              <a:t>Pan-Americana da Saúde, Como implementar vacinação de profissionais da saúde contra </a:t>
            </a:r>
            <a:r>
              <a:rPr lang="pt-BR" sz="2400" dirty="0" err="1">
                <a:latin typeface="Montserrat"/>
                <a:cs typeface="Arial" panose="020B0604020202020204" pitchFamily="34" charset="0"/>
              </a:rPr>
              <a:t>infuenza</a:t>
            </a:r>
            <a:r>
              <a:rPr lang="pt-BR" sz="2400" dirty="0">
                <a:latin typeface="Montserrat"/>
                <a:cs typeface="Arial" panose="020B0604020202020204" pitchFamily="34" charset="0"/>
              </a:rPr>
              <a:t> sazonal © Organização 2020.</a:t>
            </a:r>
          </a:p>
          <a:p>
            <a:pPr algn="just"/>
            <a:r>
              <a:rPr lang="pt-BR" sz="2400" dirty="0">
                <a:latin typeface="Montserrat"/>
                <a:cs typeface="Arial" panose="020B0604020202020204" pitchFamily="34" charset="0"/>
              </a:rPr>
              <a:t>Souza, M. de; Arantes, D.V.; Abreu, E. Biossegurança. In: Souza, Márcia de. Assistência de Enfermagem em Infectologia. São Paulo: ATHENEU, 2004.</a:t>
            </a:r>
          </a:p>
          <a:p>
            <a:pPr algn="just"/>
            <a:r>
              <a:rPr lang="pt-BR" sz="2400" dirty="0" err="1">
                <a:latin typeface="Montserrat"/>
                <a:cs typeface="Arial" panose="020B0604020202020204" pitchFamily="34" charset="0"/>
              </a:rPr>
              <a:t>SBIm</a:t>
            </a:r>
            <a:r>
              <a:rPr lang="pt-BR" sz="2400" dirty="0">
                <a:latin typeface="Montserrat"/>
                <a:cs typeface="Arial" panose="020B0604020202020204" pitchFamily="34" charset="0"/>
              </a:rPr>
              <a:t>. Calendário de vacinação adulto. Recomendações da Sociedade Brasileira de Imunizações (</a:t>
            </a:r>
            <a:r>
              <a:rPr lang="pt-BR" sz="2400" dirty="0" err="1">
                <a:latin typeface="Montserrat"/>
                <a:cs typeface="Arial" panose="020B0604020202020204" pitchFamily="34" charset="0"/>
              </a:rPr>
              <a:t>SBIm</a:t>
            </a:r>
            <a:r>
              <a:rPr lang="pt-BR" sz="2400" dirty="0">
                <a:latin typeface="Montserrat"/>
                <a:cs typeface="Arial" panose="020B0604020202020204" pitchFamily="34" charset="0"/>
              </a:rPr>
              <a:t>) – 2024/2025.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687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SoftValle</cp:lastModifiedBy>
  <cp:revision>25</cp:revision>
  <dcterms:created xsi:type="dcterms:W3CDTF">2025-09-30T13:28:19Z</dcterms:created>
  <dcterms:modified xsi:type="dcterms:W3CDTF">2025-11-04T22:00:52Z</dcterms:modified>
</cp:coreProperties>
</file>