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23402925" cy="40325675"/>
  <p:notesSz cx="6858000" cy="9144000"/>
  <p:defaultTextStyle>
    <a:defPPr>
      <a:defRPr lang="pt-BR"/>
    </a:defPPr>
    <a:lvl1pPr marL="0" algn="l" defTabSz="3641598" rtl="0" eaLnBrk="1" latinLnBrk="0" hangingPunct="1">
      <a:defRPr sz="7200" kern="1200">
        <a:solidFill>
          <a:schemeClr val="tx1"/>
        </a:solidFill>
        <a:latin typeface="+mn-lt"/>
        <a:ea typeface="+mn-ea"/>
        <a:cs typeface="+mn-cs"/>
      </a:defRPr>
    </a:lvl1pPr>
    <a:lvl2pPr marL="1820799" algn="l" defTabSz="3641598" rtl="0" eaLnBrk="1" latinLnBrk="0" hangingPunct="1">
      <a:defRPr sz="7200" kern="1200">
        <a:solidFill>
          <a:schemeClr val="tx1"/>
        </a:solidFill>
        <a:latin typeface="+mn-lt"/>
        <a:ea typeface="+mn-ea"/>
        <a:cs typeface="+mn-cs"/>
      </a:defRPr>
    </a:lvl2pPr>
    <a:lvl3pPr marL="3641598" algn="l" defTabSz="3641598" rtl="0" eaLnBrk="1" latinLnBrk="0" hangingPunct="1">
      <a:defRPr sz="7200" kern="1200">
        <a:solidFill>
          <a:schemeClr val="tx1"/>
        </a:solidFill>
        <a:latin typeface="+mn-lt"/>
        <a:ea typeface="+mn-ea"/>
        <a:cs typeface="+mn-cs"/>
      </a:defRPr>
    </a:lvl3pPr>
    <a:lvl4pPr marL="5462397" algn="l" defTabSz="3641598" rtl="0" eaLnBrk="1" latinLnBrk="0" hangingPunct="1">
      <a:defRPr sz="7200" kern="1200">
        <a:solidFill>
          <a:schemeClr val="tx1"/>
        </a:solidFill>
        <a:latin typeface="+mn-lt"/>
        <a:ea typeface="+mn-ea"/>
        <a:cs typeface="+mn-cs"/>
      </a:defRPr>
    </a:lvl4pPr>
    <a:lvl5pPr marL="7283196" algn="l" defTabSz="3641598" rtl="0" eaLnBrk="1" latinLnBrk="0" hangingPunct="1">
      <a:defRPr sz="7200" kern="1200">
        <a:solidFill>
          <a:schemeClr val="tx1"/>
        </a:solidFill>
        <a:latin typeface="+mn-lt"/>
        <a:ea typeface="+mn-ea"/>
        <a:cs typeface="+mn-cs"/>
      </a:defRPr>
    </a:lvl5pPr>
    <a:lvl6pPr marL="9103995" algn="l" defTabSz="3641598" rtl="0" eaLnBrk="1" latinLnBrk="0" hangingPunct="1">
      <a:defRPr sz="7200" kern="1200">
        <a:solidFill>
          <a:schemeClr val="tx1"/>
        </a:solidFill>
        <a:latin typeface="+mn-lt"/>
        <a:ea typeface="+mn-ea"/>
        <a:cs typeface="+mn-cs"/>
      </a:defRPr>
    </a:lvl6pPr>
    <a:lvl7pPr marL="10924794" algn="l" defTabSz="3641598" rtl="0" eaLnBrk="1" latinLnBrk="0" hangingPunct="1">
      <a:defRPr sz="7200" kern="1200">
        <a:solidFill>
          <a:schemeClr val="tx1"/>
        </a:solidFill>
        <a:latin typeface="+mn-lt"/>
        <a:ea typeface="+mn-ea"/>
        <a:cs typeface="+mn-cs"/>
      </a:defRPr>
    </a:lvl7pPr>
    <a:lvl8pPr marL="12745593" algn="l" defTabSz="3641598" rtl="0" eaLnBrk="1" latinLnBrk="0" hangingPunct="1">
      <a:defRPr sz="7200" kern="1200">
        <a:solidFill>
          <a:schemeClr val="tx1"/>
        </a:solidFill>
        <a:latin typeface="+mn-lt"/>
        <a:ea typeface="+mn-ea"/>
        <a:cs typeface="+mn-cs"/>
      </a:defRPr>
    </a:lvl8pPr>
    <a:lvl9pPr marL="14566392" algn="l" defTabSz="3641598" rtl="0" eaLnBrk="1" latinLnBrk="0" hangingPunct="1">
      <a:defRPr sz="7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701">
          <p15:clr>
            <a:srgbClr val="A4A3A4"/>
          </p15:clr>
        </p15:guide>
        <p15:guide id="2" pos="737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9CD"/>
    <a:srgbClr val="3E40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p:cViewPr>
        <p:scale>
          <a:sx n="40" d="100"/>
          <a:sy n="40" d="100"/>
        </p:scale>
        <p:origin x="474" y="30"/>
      </p:cViewPr>
      <p:guideLst>
        <p:guide orient="horz" pos="12701"/>
        <p:guide pos="7371"/>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755220" y="12527099"/>
            <a:ext cx="19892486" cy="8643883"/>
          </a:xfrm>
        </p:spPr>
        <p:txBody>
          <a:bodyPr/>
          <a:lstStyle/>
          <a:p>
            <a:r>
              <a:rPr lang="pt-BR"/>
              <a:t>Clique para editar o estilo do título mestre</a:t>
            </a:r>
          </a:p>
        </p:txBody>
      </p:sp>
      <p:sp>
        <p:nvSpPr>
          <p:cNvPr id="3" name="Subtítulo 2"/>
          <p:cNvSpPr>
            <a:spLocks noGrp="1"/>
          </p:cNvSpPr>
          <p:nvPr>
            <p:ph type="subTitle" idx="1"/>
          </p:nvPr>
        </p:nvSpPr>
        <p:spPr>
          <a:xfrm>
            <a:off x="3510439" y="22851216"/>
            <a:ext cx="16382048" cy="10305450"/>
          </a:xfrm>
        </p:spPr>
        <p:txBody>
          <a:bodyPr/>
          <a:lstStyle>
            <a:lvl1pPr marL="0" indent="0" algn="ctr">
              <a:buNone/>
              <a:defRPr>
                <a:solidFill>
                  <a:schemeClr val="tx1">
                    <a:tint val="75000"/>
                  </a:schemeClr>
                </a:solidFill>
              </a:defRPr>
            </a:lvl1pPr>
            <a:lvl2pPr marL="1820799" indent="0" algn="ctr">
              <a:buNone/>
              <a:defRPr>
                <a:solidFill>
                  <a:schemeClr val="tx1">
                    <a:tint val="75000"/>
                  </a:schemeClr>
                </a:solidFill>
              </a:defRPr>
            </a:lvl2pPr>
            <a:lvl3pPr marL="3641598" indent="0" algn="ctr">
              <a:buNone/>
              <a:defRPr>
                <a:solidFill>
                  <a:schemeClr val="tx1">
                    <a:tint val="75000"/>
                  </a:schemeClr>
                </a:solidFill>
              </a:defRPr>
            </a:lvl3pPr>
            <a:lvl4pPr marL="5462397" indent="0" algn="ctr">
              <a:buNone/>
              <a:defRPr>
                <a:solidFill>
                  <a:schemeClr val="tx1">
                    <a:tint val="75000"/>
                  </a:schemeClr>
                </a:solidFill>
              </a:defRPr>
            </a:lvl4pPr>
            <a:lvl5pPr marL="7283196" indent="0" algn="ctr">
              <a:buNone/>
              <a:defRPr>
                <a:solidFill>
                  <a:schemeClr val="tx1">
                    <a:tint val="75000"/>
                  </a:schemeClr>
                </a:solidFill>
              </a:defRPr>
            </a:lvl5pPr>
            <a:lvl6pPr marL="9103995" indent="0" algn="ctr">
              <a:buNone/>
              <a:defRPr>
                <a:solidFill>
                  <a:schemeClr val="tx1">
                    <a:tint val="75000"/>
                  </a:schemeClr>
                </a:solidFill>
              </a:defRPr>
            </a:lvl6pPr>
            <a:lvl7pPr marL="10924794" indent="0" algn="ctr">
              <a:buNone/>
              <a:defRPr>
                <a:solidFill>
                  <a:schemeClr val="tx1">
                    <a:tint val="75000"/>
                  </a:schemeClr>
                </a:solidFill>
              </a:defRPr>
            </a:lvl7pPr>
            <a:lvl8pPr marL="12745593" indent="0" algn="ctr">
              <a:buNone/>
              <a:defRPr>
                <a:solidFill>
                  <a:schemeClr val="tx1">
                    <a:tint val="75000"/>
                  </a:schemeClr>
                </a:solidFill>
              </a:defRPr>
            </a:lvl8pPr>
            <a:lvl9pPr marL="14566392" indent="0" algn="ctr">
              <a:buNone/>
              <a:defRPr>
                <a:solidFill>
                  <a:schemeClr val="tx1">
                    <a:tint val="75000"/>
                  </a:schemeClr>
                </a:solidFill>
              </a:defRPr>
            </a:lvl9pPr>
          </a:lstStyle>
          <a:p>
            <a:r>
              <a:rPr lang="pt-BR"/>
              <a:t>Clique para editar o estilo do subtítulo mestre</a:t>
            </a:r>
          </a:p>
        </p:txBody>
      </p:sp>
      <p:sp>
        <p:nvSpPr>
          <p:cNvPr id="4" name="Espaço Reservado para Data 3"/>
          <p:cNvSpPr>
            <a:spLocks noGrp="1"/>
          </p:cNvSpPr>
          <p:nvPr>
            <p:ph type="dt" sz="half" idx="10"/>
          </p:nvPr>
        </p:nvSpPr>
        <p:spPr/>
        <p:txBody>
          <a:bodyPr/>
          <a:lstStyle/>
          <a:p>
            <a:fld id="{E72F750F-035A-4D64-A3BE-CB9F7B801768}" type="datetimeFigureOut">
              <a:rPr lang="pt-BR" smtClean="0"/>
              <a:t>07/11/2025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Texto Vertical 2"/>
          <p:cNvSpPr>
            <a:spLocks noGrp="1"/>
          </p:cNvSpPr>
          <p:nvPr>
            <p:ph type="body" orient="vert" idx="1"/>
          </p:nvPr>
        </p:nvSpPr>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E72F750F-035A-4D64-A3BE-CB9F7B801768}" type="datetimeFigureOut">
              <a:rPr lang="pt-BR" smtClean="0"/>
              <a:t>07/11/2025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16967121" y="1614900"/>
            <a:ext cx="5265658" cy="34407509"/>
          </a:xfrm>
        </p:spPr>
        <p:txBody>
          <a:bodyPr vert="eaVert"/>
          <a:lstStyle/>
          <a:p>
            <a:r>
              <a:rPr lang="pt-BR"/>
              <a:t>Clique para editar o estilo do título mestre</a:t>
            </a:r>
          </a:p>
        </p:txBody>
      </p:sp>
      <p:sp>
        <p:nvSpPr>
          <p:cNvPr id="3" name="Espaço Reservado para Texto Vertical 2"/>
          <p:cNvSpPr>
            <a:spLocks noGrp="1"/>
          </p:cNvSpPr>
          <p:nvPr>
            <p:ph type="body" orient="vert" idx="1"/>
          </p:nvPr>
        </p:nvSpPr>
        <p:spPr>
          <a:xfrm>
            <a:off x="1170146" y="1614900"/>
            <a:ext cx="15406926" cy="34407509"/>
          </a:xfrm>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E72F750F-035A-4D64-A3BE-CB9F7B801768}" type="datetimeFigureOut">
              <a:rPr lang="pt-BR" smtClean="0"/>
              <a:t>07/11/2025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Conteúdo 2"/>
          <p:cNvSpPr>
            <a:spLocks noGrp="1"/>
          </p:cNvSpPr>
          <p:nvPr>
            <p:ph idx="1"/>
          </p:nvPr>
        </p:nvSpPr>
        <p:spPr/>
        <p:txBody>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E72F750F-035A-4D64-A3BE-CB9F7B801768}" type="datetimeFigureOut">
              <a:rPr lang="pt-BR" smtClean="0"/>
              <a:t>07/11/2025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1848670" y="25912983"/>
            <a:ext cx="19892486" cy="8009127"/>
          </a:xfrm>
        </p:spPr>
        <p:txBody>
          <a:bodyPr anchor="t"/>
          <a:lstStyle>
            <a:lvl1pPr algn="l">
              <a:defRPr sz="15900" b="1" cap="all"/>
            </a:lvl1pPr>
          </a:lstStyle>
          <a:p>
            <a:r>
              <a:rPr lang="pt-BR"/>
              <a:t>Clique para editar o estilo do título mestre</a:t>
            </a:r>
          </a:p>
        </p:txBody>
      </p:sp>
      <p:sp>
        <p:nvSpPr>
          <p:cNvPr id="3" name="Espaço Reservado para Texto 2"/>
          <p:cNvSpPr>
            <a:spLocks noGrp="1"/>
          </p:cNvSpPr>
          <p:nvPr>
            <p:ph type="body" idx="1"/>
          </p:nvPr>
        </p:nvSpPr>
        <p:spPr>
          <a:xfrm>
            <a:off x="1848670" y="17091745"/>
            <a:ext cx="19892486" cy="8821238"/>
          </a:xfrm>
        </p:spPr>
        <p:txBody>
          <a:bodyPr anchor="b"/>
          <a:lstStyle>
            <a:lvl1pPr marL="0" indent="0">
              <a:buNone/>
              <a:defRPr sz="8000">
                <a:solidFill>
                  <a:schemeClr val="tx1">
                    <a:tint val="75000"/>
                  </a:schemeClr>
                </a:solidFill>
              </a:defRPr>
            </a:lvl1pPr>
            <a:lvl2pPr marL="1820799" indent="0">
              <a:buNone/>
              <a:defRPr sz="7200">
                <a:solidFill>
                  <a:schemeClr val="tx1">
                    <a:tint val="75000"/>
                  </a:schemeClr>
                </a:solidFill>
              </a:defRPr>
            </a:lvl2pPr>
            <a:lvl3pPr marL="3641598" indent="0">
              <a:buNone/>
              <a:defRPr sz="6400">
                <a:solidFill>
                  <a:schemeClr val="tx1">
                    <a:tint val="75000"/>
                  </a:schemeClr>
                </a:solidFill>
              </a:defRPr>
            </a:lvl3pPr>
            <a:lvl4pPr marL="5462397" indent="0">
              <a:buNone/>
              <a:defRPr sz="5600">
                <a:solidFill>
                  <a:schemeClr val="tx1">
                    <a:tint val="75000"/>
                  </a:schemeClr>
                </a:solidFill>
              </a:defRPr>
            </a:lvl4pPr>
            <a:lvl5pPr marL="7283196" indent="0">
              <a:buNone/>
              <a:defRPr sz="5600">
                <a:solidFill>
                  <a:schemeClr val="tx1">
                    <a:tint val="75000"/>
                  </a:schemeClr>
                </a:solidFill>
              </a:defRPr>
            </a:lvl5pPr>
            <a:lvl6pPr marL="9103995" indent="0">
              <a:buNone/>
              <a:defRPr sz="5600">
                <a:solidFill>
                  <a:schemeClr val="tx1">
                    <a:tint val="75000"/>
                  </a:schemeClr>
                </a:solidFill>
              </a:defRPr>
            </a:lvl6pPr>
            <a:lvl7pPr marL="10924794" indent="0">
              <a:buNone/>
              <a:defRPr sz="5600">
                <a:solidFill>
                  <a:schemeClr val="tx1">
                    <a:tint val="75000"/>
                  </a:schemeClr>
                </a:solidFill>
              </a:defRPr>
            </a:lvl7pPr>
            <a:lvl8pPr marL="12745593" indent="0">
              <a:buNone/>
              <a:defRPr sz="5600">
                <a:solidFill>
                  <a:schemeClr val="tx1">
                    <a:tint val="75000"/>
                  </a:schemeClr>
                </a:solidFill>
              </a:defRPr>
            </a:lvl8pPr>
            <a:lvl9pPr marL="14566392" indent="0">
              <a:buNone/>
              <a:defRPr sz="5600">
                <a:solidFill>
                  <a:schemeClr val="tx1">
                    <a:tint val="75000"/>
                  </a:schemeClr>
                </a:solidFill>
              </a:defRPr>
            </a:lvl9pPr>
          </a:lstStyle>
          <a:p>
            <a:pPr lvl="0"/>
            <a:r>
              <a:rPr lang="pt-BR"/>
              <a:t>Clique para editar os estilos do texto mestre</a:t>
            </a:r>
          </a:p>
        </p:txBody>
      </p:sp>
      <p:sp>
        <p:nvSpPr>
          <p:cNvPr id="4" name="Espaço Reservado para Data 3"/>
          <p:cNvSpPr>
            <a:spLocks noGrp="1"/>
          </p:cNvSpPr>
          <p:nvPr>
            <p:ph type="dt" sz="half" idx="10"/>
          </p:nvPr>
        </p:nvSpPr>
        <p:spPr/>
        <p:txBody>
          <a:bodyPr/>
          <a:lstStyle/>
          <a:p>
            <a:fld id="{E72F750F-035A-4D64-A3BE-CB9F7B801768}" type="datetimeFigureOut">
              <a:rPr lang="pt-BR" smtClean="0"/>
              <a:t>07/11/2025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Conteúdo 2"/>
          <p:cNvSpPr>
            <a:spLocks noGrp="1"/>
          </p:cNvSpPr>
          <p:nvPr>
            <p:ph sz="half" idx="1"/>
          </p:nvPr>
        </p:nvSpPr>
        <p:spPr>
          <a:xfrm>
            <a:off x="1170146" y="9409327"/>
            <a:ext cx="10336292" cy="26613082"/>
          </a:xfrm>
        </p:spPr>
        <p:txBody>
          <a:bodyPr/>
          <a:lstStyle>
            <a:lvl1pPr>
              <a:defRPr sz="11200"/>
            </a:lvl1pPr>
            <a:lvl2pPr>
              <a:defRPr sz="9600"/>
            </a:lvl2pPr>
            <a:lvl3pPr>
              <a:defRPr sz="8000"/>
            </a:lvl3pPr>
            <a:lvl4pPr>
              <a:defRPr sz="7200"/>
            </a:lvl4pPr>
            <a:lvl5pPr>
              <a:defRPr sz="7200"/>
            </a:lvl5pPr>
            <a:lvl6pPr>
              <a:defRPr sz="7200"/>
            </a:lvl6pPr>
            <a:lvl7pPr>
              <a:defRPr sz="7200"/>
            </a:lvl7pPr>
            <a:lvl8pPr>
              <a:defRPr sz="7200"/>
            </a:lvl8pPr>
            <a:lvl9pPr>
              <a:defRPr sz="72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11896487" y="9409327"/>
            <a:ext cx="10336292" cy="26613082"/>
          </a:xfrm>
        </p:spPr>
        <p:txBody>
          <a:bodyPr/>
          <a:lstStyle>
            <a:lvl1pPr>
              <a:defRPr sz="11200"/>
            </a:lvl1pPr>
            <a:lvl2pPr>
              <a:defRPr sz="9600"/>
            </a:lvl2pPr>
            <a:lvl3pPr>
              <a:defRPr sz="8000"/>
            </a:lvl3pPr>
            <a:lvl4pPr>
              <a:defRPr sz="7200"/>
            </a:lvl4pPr>
            <a:lvl5pPr>
              <a:defRPr sz="7200"/>
            </a:lvl5pPr>
            <a:lvl6pPr>
              <a:defRPr sz="7200"/>
            </a:lvl6pPr>
            <a:lvl7pPr>
              <a:defRPr sz="7200"/>
            </a:lvl7pPr>
            <a:lvl8pPr>
              <a:defRPr sz="7200"/>
            </a:lvl8pPr>
            <a:lvl9pPr>
              <a:defRPr sz="72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E72F750F-035A-4D64-A3BE-CB9F7B801768}" type="datetimeFigureOut">
              <a:rPr lang="pt-BR" smtClean="0"/>
              <a:t>07/11/2025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a:t>Clique para editar o estilo do título mestre</a:t>
            </a:r>
          </a:p>
        </p:txBody>
      </p:sp>
      <p:sp>
        <p:nvSpPr>
          <p:cNvPr id="3" name="Espaço Reservado para Texto 2"/>
          <p:cNvSpPr>
            <a:spLocks noGrp="1"/>
          </p:cNvSpPr>
          <p:nvPr>
            <p:ph type="body" idx="1"/>
          </p:nvPr>
        </p:nvSpPr>
        <p:spPr>
          <a:xfrm>
            <a:off x="1170146" y="9026606"/>
            <a:ext cx="10340356" cy="3761860"/>
          </a:xfrm>
        </p:spPr>
        <p:txBody>
          <a:bodyPr anchor="b"/>
          <a:lstStyle>
            <a:lvl1pPr marL="0" indent="0">
              <a:buNone/>
              <a:defRPr sz="9600" b="1"/>
            </a:lvl1pPr>
            <a:lvl2pPr marL="1820799" indent="0">
              <a:buNone/>
              <a:defRPr sz="8000" b="1"/>
            </a:lvl2pPr>
            <a:lvl3pPr marL="3641598" indent="0">
              <a:buNone/>
              <a:defRPr sz="7200" b="1"/>
            </a:lvl3pPr>
            <a:lvl4pPr marL="5462397" indent="0">
              <a:buNone/>
              <a:defRPr sz="6400" b="1"/>
            </a:lvl4pPr>
            <a:lvl5pPr marL="7283196" indent="0">
              <a:buNone/>
              <a:defRPr sz="6400" b="1"/>
            </a:lvl5pPr>
            <a:lvl6pPr marL="9103995" indent="0">
              <a:buNone/>
              <a:defRPr sz="6400" b="1"/>
            </a:lvl6pPr>
            <a:lvl7pPr marL="10924794" indent="0">
              <a:buNone/>
              <a:defRPr sz="6400" b="1"/>
            </a:lvl7pPr>
            <a:lvl8pPr marL="12745593" indent="0">
              <a:buNone/>
              <a:defRPr sz="6400" b="1"/>
            </a:lvl8pPr>
            <a:lvl9pPr marL="14566392" indent="0">
              <a:buNone/>
              <a:defRPr sz="6400" b="1"/>
            </a:lvl9pPr>
          </a:lstStyle>
          <a:p>
            <a:pPr lvl="0"/>
            <a:r>
              <a:rPr lang="pt-BR"/>
              <a:t>Clique para editar os estilos do texto mestre</a:t>
            </a:r>
          </a:p>
        </p:txBody>
      </p:sp>
      <p:sp>
        <p:nvSpPr>
          <p:cNvPr id="4" name="Espaço Reservado para Conteúdo 3"/>
          <p:cNvSpPr>
            <a:spLocks noGrp="1"/>
          </p:cNvSpPr>
          <p:nvPr>
            <p:ph sz="half" idx="2"/>
          </p:nvPr>
        </p:nvSpPr>
        <p:spPr>
          <a:xfrm>
            <a:off x="1170146" y="12788467"/>
            <a:ext cx="10340356" cy="23233939"/>
          </a:xfrm>
        </p:spPr>
        <p:txBody>
          <a:bodyPr/>
          <a:lstStyle>
            <a:lvl1pPr>
              <a:defRPr sz="9600"/>
            </a:lvl1pPr>
            <a:lvl2pPr>
              <a:defRPr sz="8000"/>
            </a:lvl2pPr>
            <a:lvl3pPr>
              <a:defRPr sz="7200"/>
            </a:lvl3pPr>
            <a:lvl4pPr>
              <a:defRPr sz="6400"/>
            </a:lvl4pPr>
            <a:lvl5pPr>
              <a:defRPr sz="6400"/>
            </a:lvl5pPr>
            <a:lvl6pPr>
              <a:defRPr sz="6400"/>
            </a:lvl6pPr>
            <a:lvl7pPr>
              <a:defRPr sz="6400"/>
            </a:lvl7pPr>
            <a:lvl8pPr>
              <a:defRPr sz="6400"/>
            </a:lvl8pPr>
            <a:lvl9pPr>
              <a:defRPr sz="64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11888362" y="9026606"/>
            <a:ext cx="10344418" cy="3761860"/>
          </a:xfrm>
        </p:spPr>
        <p:txBody>
          <a:bodyPr anchor="b"/>
          <a:lstStyle>
            <a:lvl1pPr marL="0" indent="0">
              <a:buNone/>
              <a:defRPr sz="9600" b="1"/>
            </a:lvl1pPr>
            <a:lvl2pPr marL="1820799" indent="0">
              <a:buNone/>
              <a:defRPr sz="8000" b="1"/>
            </a:lvl2pPr>
            <a:lvl3pPr marL="3641598" indent="0">
              <a:buNone/>
              <a:defRPr sz="7200" b="1"/>
            </a:lvl3pPr>
            <a:lvl4pPr marL="5462397" indent="0">
              <a:buNone/>
              <a:defRPr sz="6400" b="1"/>
            </a:lvl4pPr>
            <a:lvl5pPr marL="7283196" indent="0">
              <a:buNone/>
              <a:defRPr sz="6400" b="1"/>
            </a:lvl5pPr>
            <a:lvl6pPr marL="9103995" indent="0">
              <a:buNone/>
              <a:defRPr sz="6400" b="1"/>
            </a:lvl6pPr>
            <a:lvl7pPr marL="10924794" indent="0">
              <a:buNone/>
              <a:defRPr sz="6400" b="1"/>
            </a:lvl7pPr>
            <a:lvl8pPr marL="12745593" indent="0">
              <a:buNone/>
              <a:defRPr sz="6400" b="1"/>
            </a:lvl8pPr>
            <a:lvl9pPr marL="14566392" indent="0">
              <a:buNone/>
              <a:defRPr sz="6400" b="1"/>
            </a:lvl9pPr>
          </a:lstStyle>
          <a:p>
            <a:pPr lvl="0"/>
            <a:r>
              <a:rPr lang="pt-BR"/>
              <a:t>Clique para editar os estilos do texto mestre</a:t>
            </a:r>
          </a:p>
        </p:txBody>
      </p:sp>
      <p:sp>
        <p:nvSpPr>
          <p:cNvPr id="6" name="Espaço Reservado para Conteúdo 5"/>
          <p:cNvSpPr>
            <a:spLocks noGrp="1"/>
          </p:cNvSpPr>
          <p:nvPr>
            <p:ph sz="quarter" idx="4"/>
          </p:nvPr>
        </p:nvSpPr>
        <p:spPr>
          <a:xfrm>
            <a:off x="11888362" y="12788467"/>
            <a:ext cx="10344418" cy="23233939"/>
          </a:xfrm>
        </p:spPr>
        <p:txBody>
          <a:bodyPr/>
          <a:lstStyle>
            <a:lvl1pPr>
              <a:defRPr sz="9600"/>
            </a:lvl1pPr>
            <a:lvl2pPr>
              <a:defRPr sz="8000"/>
            </a:lvl2pPr>
            <a:lvl3pPr>
              <a:defRPr sz="7200"/>
            </a:lvl3pPr>
            <a:lvl4pPr>
              <a:defRPr sz="6400"/>
            </a:lvl4pPr>
            <a:lvl5pPr>
              <a:defRPr sz="6400"/>
            </a:lvl5pPr>
            <a:lvl6pPr>
              <a:defRPr sz="6400"/>
            </a:lvl6pPr>
            <a:lvl7pPr>
              <a:defRPr sz="6400"/>
            </a:lvl7pPr>
            <a:lvl8pPr>
              <a:defRPr sz="6400"/>
            </a:lvl8pPr>
            <a:lvl9pPr>
              <a:defRPr sz="64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E72F750F-035A-4D64-A3BE-CB9F7B801768}" type="datetimeFigureOut">
              <a:rPr lang="pt-BR" smtClean="0"/>
              <a:t>07/11/2025</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Data 2"/>
          <p:cNvSpPr>
            <a:spLocks noGrp="1"/>
          </p:cNvSpPr>
          <p:nvPr>
            <p:ph type="dt" sz="half" idx="10"/>
          </p:nvPr>
        </p:nvSpPr>
        <p:spPr/>
        <p:txBody>
          <a:bodyPr/>
          <a:lstStyle/>
          <a:p>
            <a:fld id="{E72F750F-035A-4D64-A3BE-CB9F7B801768}" type="datetimeFigureOut">
              <a:rPr lang="pt-BR" smtClean="0"/>
              <a:t>07/11/2025</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E72F750F-035A-4D64-A3BE-CB9F7B801768}" type="datetimeFigureOut">
              <a:rPr lang="pt-BR" smtClean="0"/>
              <a:t>07/11/2025</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170148" y="1605559"/>
            <a:ext cx="7699401" cy="6832962"/>
          </a:xfrm>
        </p:spPr>
        <p:txBody>
          <a:bodyPr anchor="b"/>
          <a:lstStyle>
            <a:lvl1pPr algn="l">
              <a:defRPr sz="8000" b="1"/>
            </a:lvl1pPr>
          </a:lstStyle>
          <a:p>
            <a:r>
              <a:rPr lang="pt-BR"/>
              <a:t>Clique para editar o estilo do título mestre</a:t>
            </a:r>
          </a:p>
        </p:txBody>
      </p:sp>
      <p:sp>
        <p:nvSpPr>
          <p:cNvPr id="3" name="Espaço Reservado para Conteúdo 2"/>
          <p:cNvSpPr>
            <a:spLocks noGrp="1"/>
          </p:cNvSpPr>
          <p:nvPr>
            <p:ph idx="1"/>
          </p:nvPr>
        </p:nvSpPr>
        <p:spPr>
          <a:xfrm>
            <a:off x="9149894" y="1605562"/>
            <a:ext cx="13082885" cy="34416846"/>
          </a:xfrm>
        </p:spPr>
        <p:txBody>
          <a:bodyPr/>
          <a:lstStyle>
            <a:lvl1pPr>
              <a:defRPr sz="12700"/>
            </a:lvl1pPr>
            <a:lvl2pPr>
              <a:defRPr sz="11200"/>
            </a:lvl2pPr>
            <a:lvl3pPr>
              <a:defRPr sz="9600"/>
            </a:lvl3pPr>
            <a:lvl4pPr>
              <a:defRPr sz="8000"/>
            </a:lvl4pPr>
            <a:lvl5pPr>
              <a:defRPr sz="8000"/>
            </a:lvl5pPr>
            <a:lvl6pPr>
              <a:defRPr sz="8000"/>
            </a:lvl6pPr>
            <a:lvl7pPr>
              <a:defRPr sz="8000"/>
            </a:lvl7pPr>
            <a:lvl8pPr>
              <a:defRPr sz="8000"/>
            </a:lvl8pPr>
            <a:lvl9pPr>
              <a:defRPr sz="80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1170148" y="8438524"/>
            <a:ext cx="7699401" cy="27583885"/>
          </a:xfrm>
        </p:spPr>
        <p:txBody>
          <a:bodyPr/>
          <a:lstStyle>
            <a:lvl1pPr marL="0" indent="0">
              <a:buNone/>
              <a:defRPr sz="5600"/>
            </a:lvl1pPr>
            <a:lvl2pPr marL="1820799" indent="0">
              <a:buNone/>
              <a:defRPr sz="4800"/>
            </a:lvl2pPr>
            <a:lvl3pPr marL="3641598" indent="0">
              <a:buNone/>
              <a:defRPr sz="4000"/>
            </a:lvl3pPr>
            <a:lvl4pPr marL="5462397" indent="0">
              <a:buNone/>
              <a:defRPr sz="3600"/>
            </a:lvl4pPr>
            <a:lvl5pPr marL="7283196" indent="0">
              <a:buNone/>
              <a:defRPr sz="3600"/>
            </a:lvl5pPr>
            <a:lvl6pPr marL="9103995" indent="0">
              <a:buNone/>
              <a:defRPr sz="3600"/>
            </a:lvl6pPr>
            <a:lvl7pPr marL="10924794" indent="0">
              <a:buNone/>
              <a:defRPr sz="3600"/>
            </a:lvl7pPr>
            <a:lvl8pPr marL="12745593" indent="0">
              <a:buNone/>
              <a:defRPr sz="3600"/>
            </a:lvl8pPr>
            <a:lvl9pPr marL="14566392" indent="0">
              <a:buNone/>
              <a:defRPr sz="3600"/>
            </a:lvl9pPr>
          </a:lstStyle>
          <a:p>
            <a:pPr lvl="0"/>
            <a:r>
              <a:rPr lang="pt-BR"/>
              <a:t>Clique para editar os estilos do texto mestre</a:t>
            </a:r>
          </a:p>
        </p:txBody>
      </p:sp>
      <p:sp>
        <p:nvSpPr>
          <p:cNvPr id="5" name="Espaço Reservado para Data 4"/>
          <p:cNvSpPr>
            <a:spLocks noGrp="1"/>
          </p:cNvSpPr>
          <p:nvPr>
            <p:ph type="dt" sz="half" idx="10"/>
          </p:nvPr>
        </p:nvSpPr>
        <p:spPr/>
        <p:txBody>
          <a:bodyPr/>
          <a:lstStyle/>
          <a:p>
            <a:fld id="{E72F750F-035A-4D64-A3BE-CB9F7B801768}" type="datetimeFigureOut">
              <a:rPr lang="pt-BR" smtClean="0"/>
              <a:t>07/11/2025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87137" y="28227972"/>
            <a:ext cx="14041755" cy="3332472"/>
          </a:xfrm>
        </p:spPr>
        <p:txBody>
          <a:bodyPr anchor="b"/>
          <a:lstStyle>
            <a:lvl1pPr algn="l">
              <a:defRPr sz="8000" b="1"/>
            </a:lvl1pPr>
          </a:lstStyle>
          <a:p>
            <a:r>
              <a:rPr lang="pt-BR"/>
              <a:t>Clique para editar o estilo do título mestre</a:t>
            </a:r>
          </a:p>
        </p:txBody>
      </p:sp>
      <p:sp>
        <p:nvSpPr>
          <p:cNvPr id="3" name="Espaço Reservado para Imagem 2"/>
          <p:cNvSpPr>
            <a:spLocks noGrp="1"/>
          </p:cNvSpPr>
          <p:nvPr>
            <p:ph type="pic" idx="1"/>
          </p:nvPr>
        </p:nvSpPr>
        <p:spPr>
          <a:xfrm>
            <a:off x="4587137" y="3603174"/>
            <a:ext cx="14041755" cy="24195405"/>
          </a:xfrm>
        </p:spPr>
        <p:txBody>
          <a:bodyPr/>
          <a:lstStyle>
            <a:lvl1pPr marL="0" indent="0">
              <a:buNone/>
              <a:defRPr sz="12700"/>
            </a:lvl1pPr>
            <a:lvl2pPr marL="1820799" indent="0">
              <a:buNone/>
              <a:defRPr sz="11200"/>
            </a:lvl2pPr>
            <a:lvl3pPr marL="3641598" indent="0">
              <a:buNone/>
              <a:defRPr sz="9600"/>
            </a:lvl3pPr>
            <a:lvl4pPr marL="5462397" indent="0">
              <a:buNone/>
              <a:defRPr sz="8000"/>
            </a:lvl4pPr>
            <a:lvl5pPr marL="7283196" indent="0">
              <a:buNone/>
              <a:defRPr sz="8000"/>
            </a:lvl5pPr>
            <a:lvl6pPr marL="9103995" indent="0">
              <a:buNone/>
              <a:defRPr sz="8000"/>
            </a:lvl6pPr>
            <a:lvl7pPr marL="10924794" indent="0">
              <a:buNone/>
              <a:defRPr sz="8000"/>
            </a:lvl7pPr>
            <a:lvl8pPr marL="12745593" indent="0">
              <a:buNone/>
              <a:defRPr sz="8000"/>
            </a:lvl8pPr>
            <a:lvl9pPr marL="14566392" indent="0">
              <a:buNone/>
              <a:defRPr sz="8000"/>
            </a:lvl9pPr>
          </a:lstStyle>
          <a:p>
            <a:endParaRPr lang="pt-BR"/>
          </a:p>
        </p:txBody>
      </p:sp>
      <p:sp>
        <p:nvSpPr>
          <p:cNvPr id="4" name="Espaço Reservado para Texto 3"/>
          <p:cNvSpPr>
            <a:spLocks noGrp="1"/>
          </p:cNvSpPr>
          <p:nvPr>
            <p:ph type="body" sz="half" idx="2"/>
          </p:nvPr>
        </p:nvSpPr>
        <p:spPr>
          <a:xfrm>
            <a:off x="4587137" y="31560444"/>
            <a:ext cx="14041755" cy="4732663"/>
          </a:xfrm>
        </p:spPr>
        <p:txBody>
          <a:bodyPr/>
          <a:lstStyle>
            <a:lvl1pPr marL="0" indent="0">
              <a:buNone/>
              <a:defRPr sz="5600"/>
            </a:lvl1pPr>
            <a:lvl2pPr marL="1820799" indent="0">
              <a:buNone/>
              <a:defRPr sz="4800"/>
            </a:lvl2pPr>
            <a:lvl3pPr marL="3641598" indent="0">
              <a:buNone/>
              <a:defRPr sz="4000"/>
            </a:lvl3pPr>
            <a:lvl4pPr marL="5462397" indent="0">
              <a:buNone/>
              <a:defRPr sz="3600"/>
            </a:lvl4pPr>
            <a:lvl5pPr marL="7283196" indent="0">
              <a:buNone/>
              <a:defRPr sz="3600"/>
            </a:lvl5pPr>
            <a:lvl6pPr marL="9103995" indent="0">
              <a:buNone/>
              <a:defRPr sz="3600"/>
            </a:lvl6pPr>
            <a:lvl7pPr marL="10924794" indent="0">
              <a:buNone/>
              <a:defRPr sz="3600"/>
            </a:lvl7pPr>
            <a:lvl8pPr marL="12745593" indent="0">
              <a:buNone/>
              <a:defRPr sz="3600"/>
            </a:lvl8pPr>
            <a:lvl9pPr marL="14566392" indent="0">
              <a:buNone/>
              <a:defRPr sz="3600"/>
            </a:lvl9pPr>
          </a:lstStyle>
          <a:p>
            <a:pPr lvl="0"/>
            <a:r>
              <a:rPr lang="pt-BR"/>
              <a:t>Clique para editar os estilos do texto mestre</a:t>
            </a:r>
          </a:p>
        </p:txBody>
      </p:sp>
      <p:sp>
        <p:nvSpPr>
          <p:cNvPr id="5" name="Espaço Reservado para Data 4"/>
          <p:cNvSpPr>
            <a:spLocks noGrp="1"/>
          </p:cNvSpPr>
          <p:nvPr>
            <p:ph type="dt" sz="half" idx="10"/>
          </p:nvPr>
        </p:nvSpPr>
        <p:spPr/>
        <p:txBody>
          <a:bodyPr/>
          <a:lstStyle/>
          <a:p>
            <a:fld id="{E72F750F-035A-4D64-A3BE-CB9F7B801768}" type="datetimeFigureOut">
              <a:rPr lang="pt-BR" smtClean="0"/>
              <a:t>07/11/2025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1170146" y="1614897"/>
            <a:ext cx="21062633" cy="6720946"/>
          </a:xfrm>
          <a:prstGeom prst="rect">
            <a:avLst/>
          </a:prstGeom>
        </p:spPr>
        <p:txBody>
          <a:bodyPr vert="horz" lIns="364160" tIns="182080" rIns="364160" bIns="182080" rtlCol="0" anchor="ctr">
            <a:normAutofit/>
          </a:bodyPr>
          <a:lstStyle/>
          <a:p>
            <a:r>
              <a:rPr lang="pt-BR"/>
              <a:t>Clique para editar o estilo do título mestre</a:t>
            </a:r>
          </a:p>
        </p:txBody>
      </p:sp>
      <p:sp>
        <p:nvSpPr>
          <p:cNvPr id="3" name="Espaço Reservado para Texto 2"/>
          <p:cNvSpPr>
            <a:spLocks noGrp="1"/>
          </p:cNvSpPr>
          <p:nvPr>
            <p:ph type="body" idx="1"/>
          </p:nvPr>
        </p:nvSpPr>
        <p:spPr>
          <a:xfrm>
            <a:off x="1170146" y="9409327"/>
            <a:ext cx="21062633" cy="26613082"/>
          </a:xfrm>
          <a:prstGeom prst="rect">
            <a:avLst/>
          </a:prstGeom>
        </p:spPr>
        <p:txBody>
          <a:bodyPr vert="horz" lIns="364160" tIns="182080" rIns="364160" bIns="182080" rtlCol="0">
            <a:normAutofit/>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1170146" y="37375929"/>
            <a:ext cx="5460683" cy="2146969"/>
          </a:xfrm>
          <a:prstGeom prst="rect">
            <a:avLst/>
          </a:prstGeom>
        </p:spPr>
        <p:txBody>
          <a:bodyPr vert="horz" lIns="364160" tIns="182080" rIns="364160" bIns="182080" rtlCol="0" anchor="ctr"/>
          <a:lstStyle>
            <a:lvl1pPr algn="l">
              <a:defRPr sz="4800">
                <a:solidFill>
                  <a:schemeClr val="tx1">
                    <a:tint val="75000"/>
                  </a:schemeClr>
                </a:solidFill>
              </a:defRPr>
            </a:lvl1pPr>
          </a:lstStyle>
          <a:p>
            <a:fld id="{E72F750F-035A-4D64-A3BE-CB9F7B801768}" type="datetimeFigureOut">
              <a:rPr lang="pt-BR" smtClean="0"/>
              <a:t>07/11/2025</a:t>
            </a:fld>
            <a:endParaRPr lang="pt-BR"/>
          </a:p>
        </p:txBody>
      </p:sp>
      <p:sp>
        <p:nvSpPr>
          <p:cNvPr id="5" name="Espaço Reservado para Rodapé 4"/>
          <p:cNvSpPr>
            <a:spLocks noGrp="1"/>
          </p:cNvSpPr>
          <p:nvPr>
            <p:ph type="ftr" sz="quarter" idx="3"/>
          </p:nvPr>
        </p:nvSpPr>
        <p:spPr>
          <a:xfrm>
            <a:off x="7996000" y="37375929"/>
            <a:ext cx="7410926" cy="2146969"/>
          </a:xfrm>
          <a:prstGeom prst="rect">
            <a:avLst/>
          </a:prstGeom>
        </p:spPr>
        <p:txBody>
          <a:bodyPr vert="horz" lIns="364160" tIns="182080" rIns="364160" bIns="182080" rtlCol="0" anchor="ctr"/>
          <a:lstStyle>
            <a:lvl1pPr algn="ctr">
              <a:defRPr sz="48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16772096" y="37375929"/>
            <a:ext cx="5460683" cy="2146969"/>
          </a:xfrm>
          <a:prstGeom prst="rect">
            <a:avLst/>
          </a:prstGeom>
        </p:spPr>
        <p:txBody>
          <a:bodyPr vert="horz" lIns="364160" tIns="182080" rIns="364160" bIns="182080" rtlCol="0" anchor="ctr"/>
          <a:lstStyle>
            <a:lvl1pPr algn="r">
              <a:defRPr sz="4800">
                <a:solidFill>
                  <a:schemeClr val="tx1">
                    <a:tint val="75000"/>
                  </a:schemeClr>
                </a:solidFill>
              </a:defRPr>
            </a:lvl1pPr>
          </a:lstStyle>
          <a:p>
            <a:fld id="{406DC2B4-8465-4818-BCBB-389C51CB716D}" type="slidenum">
              <a:rPr lang="pt-BR" smtClean="0"/>
              <a:t>‹nº›</a:t>
            </a:fld>
            <a:endParaRPr lang="pt-BR"/>
          </a:p>
        </p:txBody>
      </p:sp>
      <p:pic>
        <p:nvPicPr>
          <p:cNvPr id="1026" name="Picture 2" descr="C:\Users\rao656402\Desktop\banner.png"/>
          <p:cNvPicPr>
            <a:picLocks noChangeAspect="1" noChangeArrowheads="1"/>
          </p:cNvPicPr>
          <p:nvPr userDrawn="1"/>
        </p:nvPicPr>
        <p:blipFill>
          <a:blip r:embed="rId13" cstate="print"/>
          <a:stretch>
            <a:fillRect/>
          </a:stretch>
        </p:blipFill>
        <p:spPr bwMode="auto">
          <a:xfrm>
            <a:off x="1641" y="4763"/>
            <a:ext cx="23399643" cy="40316150"/>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641598" rtl="0" eaLnBrk="1" latinLnBrk="0" hangingPunct="1">
        <a:spcBef>
          <a:spcPct val="0"/>
        </a:spcBef>
        <a:buNone/>
        <a:defRPr sz="17500" kern="1200">
          <a:solidFill>
            <a:schemeClr val="tx1"/>
          </a:solidFill>
          <a:latin typeface="+mj-lt"/>
          <a:ea typeface="+mj-ea"/>
          <a:cs typeface="+mj-cs"/>
        </a:defRPr>
      </a:lvl1pPr>
    </p:titleStyle>
    <p:bodyStyle>
      <a:lvl1pPr marL="1365599" indent="-1365599" algn="l" defTabSz="3641598" rtl="0" eaLnBrk="1" latinLnBrk="0" hangingPunct="1">
        <a:spcBef>
          <a:spcPct val="20000"/>
        </a:spcBef>
        <a:buFont typeface="Arial" pitchFamily="34" charset="0"/>
        <a:buChar char="•"/>
        <a:defRPr sz="12700" kern="1200">
          <a:solidFill>
            <a:schemeClr val="tx1"/>
          </a:solidFill>
          <a:latin typeface="+mn-lt"/>
          <a:ea typeface="+mn-ea"/>
          <a:cs typeface="+mn-cs"/>
        </a:defRPr>
      </a:lvl1pPr>
      <a:lvl2pPr marL="2958798" indent="-1137999" algn="l" defTabSz="3641598" rtl="0" eaLnBrk="1" latinLnBrk="0" hangingPunct="1">
        <a:spcBef>
          <a:spcPct val="20000"/>
        </a:spcBef>
        <a:buFont typeface="Arial" pitchFamily="34" charset="0"/>
        <a:buChar char="–"/>
        <a:defRPr sz="11200" kern="1200">
          <a:solidFill>
            <a:schemeClr val="tx1"/>
          </a:solidFill>
          <a:latin typeface="+mn-lt"/>
          <a:ea typeface="+mn-ea"/>
          <a:cs typeface="+mn-cs"/>
        </a:defRPr>
      </a:lvl2pPr>
      <a:lvl3pPr marL="4551998" indent="-910400" algn="l" defTabSz="3641598" rtl="0" eaLnBrk="1" latinLnBrk="0" hangingPunct="1">
        <a:spcBef>
          <a:spcPct val="20000"/>
        </a:spcBef>
        <a:buFont typeface="Arial" pitchFamily="34" charset="0"/>
        <a:buChar char="•"/>
        <a:defRPr sz="9600" kern="1200">
          <a:solidFill>
            <a:schemeClr val="tx1"/>
          </a:solidFill>
          <a:latin typeface="+mn-lt"/>
          <a:ea typeface="+mn-ea"/>
          <a:cs typeface="+mn-cs"/>
        </a:defRPr>
      </a:lvl3pPr>
      <a:lvl4pPr marL="6372797" indent="-910400" algn="l" defTabSz="3641598" rtl="0" eaLnBrk="1" latinLnBrk="0" hangingPunct="1">
        <a:spcBef>
          <a:spcPct val="20000"/>
        </a:spcBef>
        <a:buFont typeface="Arial" pitchFamily="34" charset="0"/>
        <a:buChar char="–"/>
        <a:defRPr sz="8000" kern="1200">
          <a:solidFill>
            <a:schemeClr val="tx1"/>
          </a:solidFill>
          <a:latin typeface="+mn-lt"/>
          <a:ea typeface="+mn-ea"/>
          <a:cs typeface="+mn-cs"/>
        </a:defRPr>
      </a:lvl4pPr>
      <a:lvl5pPr marL="8193596" indent="-910400" algn="l" defTabSz="3641598" rtl="0" eaLnBrk="1" latinLnBrk="0" hangingPunct="1">
        <a:spcBef>
          <a:spcPct val="20000"/>
        </a:spcBef>
        <a:buFont typeface="Arial" pitchFamily="34" charset="0"/>
        <a:buChar char="»"/>
        <a:defRPr sz="8000" kern="1200">
          <a:solidFill>
            <a:schemeClr val="tx1"/>
          </a:solidFill>
          <a:latin typeface="+mn-lt"/>
          <a:ea typeface="+mn-ea"/>
          <a:cs typeface="+mn-cs"/>
        </a:defRPr>
      </a:lvl5pPr>
      <a:lvl6pPr marL="10014395" indent="-910400" algn="l" defTabSz="3641598" rtl="0" eaLnBrk="1" latinLnBrk="0" hangingPunct="1">
        <a:spcBef>
          <a:spcPct val="20000"/>
        </a:spcBef>
        <a:buFont typeface="Arial" pitchFamily="34" charset="0"/>
        <a:buChar char="•"/>
        <a:defRPr sz="8000" kern="1200">
          <a:solidFill>
            <a:schemeClr val="tx1"/>
          </a:solidFill>
          <a:latin typeface="+mn-lt"/>
          <a:ea typeface="+mn-ea"/>
          <a:cs typeface="+mn-cs"/>
        </a:defRPr>
      </a:lvl6pPr>
      <a:lvl7pPr marL="11835194" indent="-910400" algn="l" defTabSz="3641598" rtl="0" eaLnBrk="1" latinLnBrk="0" hangingPunct="1">
        <a:spcBef>
          <a:spcPct val="20000"/>
        </a:spcBef>
        <a:buFont typeface="Arial" pitchFamily="34" charset="0"/>
        <a:buChar char="•"/>
        <a:defRPr sz="8000" kern="1200">
          <a:solidFill>
            <a:schemeClr val="tx1"/>
          </a:solidFill>
          <a:latin typeface="+mn-lt"/>
          <a:ea typeface="+mn-ea"/>
          <a:cs typeface="+mn-cs"/>
        </a:defRPr>
      </a:lvl7pPr>
      <a:lvl8pPr marL="13655993" indent="-910400" algn="l" defTabSz="3641598" rtl="0" eaLnBrk="1" latinLnBrk="0" hangingPunct="1">
        <a:spcBef>
          <a:spcPct val="20000"/>
        </a:spcBef>
        <a:buFont typeface="Arial" pitchFamily="34" charset="0"/>
        <a:buChar char="•"/>
        <a:defRPr sz="8000" kern="1200">
          <a:solidFill>
            <a:schemeClr val="tx1"/>
          </a:solidFill>
          <a:latin typeface="+mn-lt"/>
          <a:ea typeface="+mn-ea"/>
          <a:cs typeface="+mn-cs"/>
        </a:defRPr>
      </a:lvl8pPr>
      <a:lvl9pPr marL="15476792" indent="-910400" algn="l" defTabSz="3641598" rtl="0" eaLnBrk="1" latinLnBrk="0" hangingPunct="1">
        <a:spcBef>
          <a:spcPct val="20000"/>
        </a:spcBef>
        <a:buFont typeface="Arial" pitchFamily="34" charset="0"/>
        <a:buChar char="•"/>
        <a:defRPr sz="8000" kern="1200">
          <a:solidFill>
            <a:schemeClr val="tx1"/>
          </a:solidFill>
          <a:latin typeface="+mn-lt"/>
          <a:ea typeface="+mn-ea"/>
          <a:cs typeface="+mn-cs"/>
        </a:defRPr>
      </a:lvl9pPr>
    </p:bodyStyle>
    <p:otherStyle>
      <a:defPPr>
        <a:defRPr lang="pt-BR"/>
      </a:defPPr>
      <a:lvl1pPr marL="0" algn="l" defTabSz="3641598" rtl="0" eaLnBrk="1" latinLnBrk="0" hangingPunct="1">
        <a:defRPr sz="7200" kern="1200">
          <a:solidFill>
            <a:schemeClr val="tx1"/>
          </a:solidFill>
          <a:latin typeface="+mn-lt"/>
          <a:ea typeface="+mn-ea"/>
          <a:cs typeface="+mn-cs"/>
        </a:defRPr>
      </a:lvl1pPr>
      <a:lvl2pPr marL="1820799" algn="l" defTabSz="3641598" rtl="0" eaLnBrk="1" latinLnBrk="0" hangingPunct="1">
        <a:defRPr sz="7200" kern="1200">
          <a:solidFill>
            <a:schemeClr val="tx1"/>
          </a:solidFill>
          <a:latin typeface="+mn-lt"/>
          <a:ea typeface="+mn-ea"/>
          <a:cs typeface="+mn-cs"/>
        </a:defRPr>
      </a:lvl2pPr>
      <a:lvl3pPr marL="3641598" algn="l" defTabSz="3641598" rtl="0" eaLnBrk="1" latinLnBrk="0" hangingPunct="1">
        <a:defRPr sz="7200" kern="1200">
          <a:solidFill>
            <a:schemeClr val="tx1"/>
          </a:solidFill>
          <a:latin typeface="+mn-lt"/>
          <a:ea typeface="+mn-ea"/>
          <a:cs typeface="+mn-cs"/>
        </a:defRPr>
      </a:lvl3pPr>
      <a:lvl4pPr marL="5462397" algn="l" defTabSz="3641598" rtl="0" eaLnBrk="1" latinLnBrk="0" hangingPunct="1">
        <a:defRPr sz="7200" kern="1200">
          <a:solidFill>
            <a:schemeClr val="tx1"/>
          </a:solidFill>
          <a:latin typeface="+mn-lt"/>
          <a:ea typeface="+mn-ea"/>
          <a:cs typeface="+mn-cs"/>
        </a:defRPr>
      </a:lvl4pPr>
      <a:lvl5pPr marL="7283196" algn="l" defTabSz="3641598" rtl="0" eaLnBrk="1" latinLnBrk="0" hangingPunct="1">
        <a:defRPr sz="7200" kern="1200">
          <a:solidFill>
            <a:schemeClr val="tx1"/>
          </a:solidFill>
          <a:latin typeface="+mn-lt"/>
          <a:ea typeface="+mn-ea"/>
          <a:cs typeface="+mn-cs"/>
        </a:defRPr>
      </a:lvl5pPr>
      <a:lvl6pPr marL="9103995" algn="l" defTabSz="3641598" rtl="0" eaLnBrk="1" latinLnBrk="0" hangingPunct="1">
        <a:defRPr sz="7200" kern="1200">
          <a:solidFill>
            <a:schemeClr val="tx1"/>
          </a:solidFill>
          <a:latin typeface="+mn-lt"/>
          <a:ea typeface="+mn-ea"/>
          <a:cs typeface="+mn-cs"/>
        </a:defRPr>
      </a:lvl6pPr>
      <a:lvl7pPr marL="10924794" algn="l" defTabSz="3641598" rtl="0" eaLnBrk="1" latinLnBrk="0" hangingPunct="1">
        <a:defRPr sz="7200" kern="1200">
          <a:solidFill>
            <a:schemeClr val="tx1"/>
          </a:solidFill>
          <a:latin typeface="+mn-lt"/>
          <a:ea typeface="+mn-ea"/>
          <a:cs typeface="+mn-cs"/>
        </a:defRPr>
      </a:lvl7pPr>
      <a:lvl8pPr marL="12745593" algn="l" defTabSz="3641598" rtl="0" eaLnBrk="1" latinLnBrk="0" hangingPunct="1">
        <a:defRPr sz="7200" kern="1200">
          <a:solidFill>
            <a:schemeClr val="tx1"/>
          </a:solidFill>
          <a:latin typeface="+mn-lt"/>
          <a:ea typeface="+mn-ea"/>
          <a:cs typeface="+mn-cs"/>
        </a:defRPr>
      </a:lvl8pPr>
      <a:lvl9pPr marL="14566392" algn="l" defTabSz="3641598" rtl="0" eaLnBrk="1" latinLnBrk="0" hangingPunct="1">
        <a:defRPr sz="7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14"/>
          <p:cNvSpPr/>
          <p:nvPr/>
        </p:nvSpPr>
        <p:spPr>
          <a:xfrm>
            <a:off x="1138931" y="11161837"/>
            <a:ext cx="9577538" cy="1050721"/>
          </a:xfrm>
          <a:custGeom>
            <a:avLst/>
            <a:gdLst/>
            <a:ahLst/>
            <a:cxnLst/>
            <a:rect l="l" t="t" r="r" b="b"/>
            <a:pathLst>
              <a:path w="788275" h="115581">
                <a:moveTo>
                  <a:pt x="0" y="0"/>
                </a:moveTo>
                <a:lnTo>
                  <a:pt x="788275" y="0"/>
                </a:lnTo>
                <a:lnTo>
                  <a:pt x="788275" y="115581"/>
                </a:lnTo>
                <a:lnTo>
                  <a:pt x="0" y="115581"/>
                </a:lnTo>
                <a:close/>
              </a:path>
            </a:pathLst>
          </a:custGeom>
          <a:solidFill>
            <a:srgbClr val="3E4094"/>
          </a:solidFill>
        </p:spPr>
      </p:sp>
      <p:sp>
        <p:nvSpPr>
          <p:cNvPr id="5" name="TextBox 16"/>
          <p:cNvSpPr txBox="1"/>
          <p:nvPr/>
        </p:nvSpPr>
        <p:spPr>
          <a:xfrm>
            <a:off x="1067397" y="12356575"/>
            <a:ext cx="9649072" cy="2585323"/>
          </a:xfrm>
          <a:prstGeom prst="rect">
            <a:avLst/>
          </a:prstGeom>
        </p:spPr>
        <p:txBody>
          <a:bodyPr wrap="square" lIns="0" tIns="0" rIns="0" bIns="0" rtlCol="0" anchor="t">
            <a:spAutoFit/>
          </a:bodyPr>
          <a:lstStyle/>
          <a:p>
            <a:pPr algn="just">
              <a:lnSpc>
                <a:spcPct val="150000"/>
              </a:lnSpc>
            </a:pPr>
            <a:r>
              <a:rPr lang="pt-BR" sz="2800" dirty="0">
                <a:latin typeface="Montserrat"/>
              </a:rPr>
              <a:t>Implantação de uma ouvidoria ativa para monitorar a experiência do usuário nos serviços de saúde do município</a:t>
            </a:r>
            <a:r>
              <a:rPr lang="pt-BR" sz="2800" dirty="0" smtClean="0">
                <a:latin typeface="Montserrat"/>
              </a:rPr>
              <a:t>. </a:t>
            </a:r>
            <a:r>
              <a:rPr lang="pt-BR" sz="2800" dirty="0">
                <a:latin typeface="Montserrat"/>
              </a:rPr>
              <a:t>A experiência da ouvidoria no município de João Alfredo foi iniciada em janeiro de 2025</a:t>
            </a:r>
            <a:r>
              <a:rPr lang="pt-BR" sz="2800" dirty="0" smtClean="0">
                <a:latin typeface="Montserrat"/>
              </a:rPr>
              <a:t>.</a:t>
            </a:r>
            <a:endParaRPr lang="pt-BR" sz="2800" dirty="0">
              <a:latin typeface="Montserrat"/>
            </a:endParaRPr>
          </a:p>
        </p:txBody>
      </p:sp>
      <p:sp>
        <p:nvSpPr>
          <p:cNvPr id="6" name="TextBox 17"/>
          <p:cNvSpPr txBox="1"/>
          <p:nvPr/>
        </p:nvSpPr>
        <p:spPr>
          <a:xfrm>
            <a:off x="1060044" y="11246047"/>
            <a:ext cx="9489290" cy="735586"/>
          </a:xfrm>
          <a:prstGeom prst="rect">
            <a:avLst/>
          </a:prstGeom>
        </p:spPr>
        <p:txBody>
          <a:bodyPr wrap="square" lIns="0" tIns="0" rIns="0" bIns="0" rtlCol="0" anchor="t">
            <a:spAutoFit/>
          </a:bodyPr>
          <a:lstStyle/>
          <a:p>
            <a:pPr algn="ctr">
              <a:lnSpc>
                <a:spcPts val="6400"/>
              </a:lnSpc>
            </a:pPr>
            <a:r>
              <a:rPr lang="en-US" sz="4000" b="1" dirty="0">
                <a:solidFill>
                  <a:srgbClr val="FFFFFF"/>
                </a:solidFill>
                <a:latin typeface="Montserrat" pitchFamily="2" charset="0"/>
                <a:ea typeface="Open Sans"/>
                <a:cs typeface="Open Sans"/>
                <a:sym typeface="Open Sans"/>
              </a:rPr>
              <a:t>OBJETIVO DA EXPERIÊNCIA</a:t>
            </a:r>
          </a:p>
        </p:txBody>
      </p:sp>
      <p:sp>
        <p:nvSpPr>
          <p:cNvPr id="10" name="TextBox 55"/>
          <p:cNvSpPr txBox="1"/>
          <p:nvPr/>
        </p:nvSpPr>
        <p:spPr>
          <a:xfrm>
            <a:off x="1136362" y="4414052"/>
            <a:ext cx="20918487" cy="1661993"/>
          </a:xfrm>
          <a:prstGeom prst="rect">
            <a:avLst/>
          </a:prstGeom>
        </p:spPr>
        <p:txBody>
          <a:bodyPr wrap="square" lIns="0" tIns="0" rIns="0" bIns="0" rtlCol="0" anchor="t">
            <a:spAutoFit/>
          </a:bodyPr>
          <a:lstStyle/>
          <a:p>
            <a:pPr algn="ctr"/>
            <a:r>
              <a:rPr lang="pt-BR" sz="5400" b="1" dirty="0" smtClean="0">
                <a:solidFill>
                  <a:srgbClr val="0089CD"/>
                </a:solidFill>
                <a:latin typeface="Montserrat"/>
              </a:rPr>
              <a:t>OUVIDORIA EM JOÃO ALFREDO-PE: FORTALECIMENTO DA ESCUTA E PARTICIPAÇÃO SOCIAL NA SAÚDE</a:t>
            </a:r>
            <a:endParaRPr lang="pt-BR" sz="5400" b="1" dirty="0">
              <a:solidFill>
                <a:srgbClr val="0089CD"/>
              </a:solidFill>
              <a:latin typeface="Montserrat"/>
            </a:endParaRPr>
          </a:p>
        </p:txBody>
      </p:sp>
      <p:sp>
        <p:nvSpPr>
          <p:cNvPr id="11" name="TextBox 56"/>
          <p:cNvSpPr txBox="1"/>
          <p:nvPr/>
        </p:nvSpPr>
        <p:spPr>
          <a:xfrm>
            <a:off x="2015008" y="6703470"/>
            <a:ext cx="19370152" cy="2115964"/>
          </a:xfrm>
          <a:prstGeom prst="rect">
            <a:avLst/>
          </a:prstGeom>
        </p:spPr>
        <p:txBody>
          <a:bodyPr wrap="square" lIns="0" tIns="0" rIns="0" bIns="0" rtlCol="0" anchor="t">
            <a:spAutoFit/>
          </a:bodyPr>
          <a:lstStyle/>
          <a:p>
            <a:pPr algn="ctr">
              <a:lnSpc>
                <a:spcPts val="5486"/>
              </a:lnSpc>
              <a:spcBef>
                <a:spcPct val="0"/>
              </a:spcBef>
            </a:pPr>
            <a:r>
              <a:rPr lang="pt-BR" sz="2800" b="1" dirty="0" smtClean="0">
                <a:solidFill>
                  <a:srgbClr val="000000"/>
                </a:solidFill>
                <a:latin typeface="Montserrat" pitchFamily="2" charset="0"/>
                <a:ea typeface="Open Sans"/>
                <a:cs typeface="Open Sans"/>
                <a:sym typeface="Open Sans"/>
              </a:rPr>
              <a:t>Fernanda </a:t>
            </a:r>
            <a:r>
              <a:rPr lang="pt-BR" sz="2800" b="1" dirty="0">
                <a:solidFill>
                  <a:srgbClr val="000000"/>
                </a:solidFill>
                <a:latin typeface="Montserrat" pitchFamily="2" charset="0"/>
                <a:ea typeface="Open Sans"/>
                <a:cs typeface="Open Sans"/>
                <a:sym typeface="Open Sans"/>
              </a:rPr>
              <a:t>da Silva </a:t>
            </a:r>
            <a:r>
              <a:rPr lang="pt-BR" sz="2800" b="1" dirty="0" smtClean="0">
                <a:solidFill>
                  <a:srgbClr val="000000"/>
                </a:solidFill>
                <a:latin typeface="Montserrat" pitchFamily="2" charset="0"/>
                <a:ea typeface="Open Sans"/>
                <a:cs typeface="Open Sans"/>
                <a:sym typeface="Open Sans"/>
              </a:rPr>
              <a:t>Barbosa</a:t>
            </a:r>
            <a:r>
              <a:rPr lang="en-US" sz="2800" b="1" dirty="0" smtClean="0">
                <a:solidFill>
                  <a:srgbClr val="000000"/>
                </a:solidFill>
                <a:latin typeface="Montserrat" pitchFamily="2" charset="0"/>
                <a:ea typeface="Open Sans"/>
                <a:cs typeface="Open Sans"/>
                <a:sym typeface="Open Sans"/>
              </a:rPr>
              <a:t>¹*, </a:t>
            </a:r>
            <a:r>
              <a:rPr lang="pt-BR" sz="2800" b="1" dirty="0">
                <a:latin typeface="Montserrat"/>
              </a:rPr>
              <a:t>Karla </a:t>
            </a:r>
            <a:r>
              <a:rPr lang="pt-BR" sz="2800" b="1" dirty="0" err="1">
                <a:latin typeface="Montserrat"/>
              </a:rPr>
              <a:t>Michelly</a:t>
            </a:r>
            <a:r>
              <a:rPr lang="pt-BR" sz="2800" b="1" dirty="0">
                <a:latin typeface="Montserrat"/>
              </a:rPr>
              <a:t> Silva de Medeiros </a:t>
            </a:r>
            <a:r>
              <a:rPr lang="pt-BR" sz="2800" b="1" dirty="0" smtClean="0">
                <a:latin typeface="Montserrat"/>
              </a:rPr>
              <a:t>Arruda</a:t>
            </a:r>
            <a:r>
              <a:rPr lang="en-US" sz="2800" b="1" dirty="0" smtClean="0">
                <a:solidFill>
                  <a:srgbClr val="000000"/>
                </a:solidFill>
                <a:latin typeface="Montserrat" pitchFamily="2" charset="0"/>
                <a:ea typeface="Open Sans"/>
                <a:cs typeface="Open Sans"/>
                <a:sym typeface="Open Sans"/>
              </a:rPr>
              <a:t>¹</a:t>
            </a:r>
            <a:r>
              <a:rPr lang="pt-BR" sz="2800" b="1" dirty="0" smtClean="0">
                <a:latin typeface="Montserrat"/>
              </a:rPr>
              <a:t>, </a:t>
            </a:r>
            <a:r>
              <a:rPr lang="pt-BR" sz="2800" b="1" dirty="0">
                <a:latin typeface="Montserrat"/>
              </a:rPr>
              <a:t>Roberta Martins da </a:t>
            </a:r>
            <a:r>
              <a:rPr lang="pt-BR" sz="2800" b="1" dirty="0" smtClean="0">
                <a:latin typeface="Montserrat"/>
              </a:rPr>
              <a:t>Silva</a:t>
            </a:r>
            <a:r>
              <a:rPr lang="en-US" sz="2800" b="1" dirty="0" smtClean="0">
                <a:solidFill>
                  <a:srgbClr val="000000"/>
                </a:solidFill>
                <a:latin typeface="Montserrat" pitchFamily="2" charset="0"/>
                <a:ea typeface="Open Sans"/>
                <a:cs typeface="Open Sans"/>
                <a:sym typeface="Open Sans"/>
              </a:rPr>
              <a:t>¹</a:t>
            </a:r>
            <a:r>
              <a:rPr lang="pt-BR" sz="2800" b="1" dirty="0" smtClean="0">
                <a:latin typeface="Montserrat"/>
              </a:rPr>
              <a:t>, </a:t>
            </a:r>
            <a:r>
              <a:rPr lang="pt-BR" sz="2800" b="1" dirty="0">
                <a:latin typeface="Montserrat"/>
              </a:rPr>
              <a:t>Renata Maria dos Santos </a:t>
            </a:r>
            <a:r>
              <a:rPr lang="pt-BR" sz="2800" b="1" dirty="0" smtClean="0">
                <a:latin typeface="Montserrat"/>
              </a:rPr>
              <a:t>Barros</a:t>
            </a:r>
            <a:r>
              <a:rPr lang="en-US" sz="2800" b="1" dirty="0" smtClean="0">
                <a:solidFill>
                  <a:srgbClr val="000000"/>
                </a:solidFill>
                <a:latin typeface="Montserrat" pitchFamily="2" charset="0"/>
                <a:ea typeface="Open Sans"/>
                <a:cs typeface="Open Sans"/>
                <a:sym typeface="Open Sans"/>
              </a:rPr>
              <a:t>¹</a:t>
            </a:r>
            <a:r>
              <a:rPr lang="pt-BR" sz="2800" b="1" dirty="0" smtClean="0">
                <a:latin typeface="Montserrat"/>
              </a:rPr>
              <a:t>, </a:t>
            </a:r>
            <a:r>
              <a:rPr lang="pt-BR" sz="2800" b="1" dirty="0">
                <a:latin typeface="Montserrat"/>
              </a:rPr>
              <a:t>Joana de Moura </a:t>
            </a:r>
            <a:r>
              <a:rPr lang="pt-BR" sz="2800" b="1" dirty="0" smtClean="0">
                <a:latin typeface="Montserrat"/>
              </a:rPr>
              <a:t>Santos</a:t>
            </a:r>
            <a:r>
              <a:rPr lang="en-US" sz="2800" b="1" dirty="0" smtClean="0">
                <a:solidFill>
                  <a:srgbClr val="000000"/>
                </a:solidFill>
                <a:latin typeface="Montserrat" pitchFamily="2" charset="0"/>
                <a:ea typeface="Open Sans"/>
                <a:cs typeface="Open Sans"/>
                <a:sym typeface="Open Sans"/>
              </a:rPr>
              <a:t>¹</a:t>
            </a:r>
            <a:r>
              <a:rPr lang="pt-BR" sz="2800" b="1" dirty="0" smtClean="0">
                <a:latin typeface="Montserrat"/>
              </a:rPr>
              <a:t>, </a:t>
            </a:r>
            <a:r>
              <a:rPr lang="pt-BR" sz="2800" b="1" dirty="0" err="1">
                <a:latin typeface="Montserrat"/>
              </a:rPr>
              <a:t>Geisilani</a:t>
            </a:r>
            <a:r>
              <a:rPr lang="pt-BR" sz="2800" b="1" dirty="0">
                <a:latin typeface="Montserrat"/>
              </a:rPr>
              <a:t> Carla Vitorino de </a:t>
            </a:r>
            <a:r>
              <a:rPr lang="pt-BR" sz="2800" b="1" dirty="0" smtClean="0">
                <a:latin typeface="Montserrat"/>
              </a:rPr>
              <a:t>Oliveira</a:t>
            </a:r>
            <a:r>
              <a:rPr lang="en-US" sz="2800" b="1" dirty="0" smtClean="0">
                <a:solidFill>
                  <a:srgbClr val="000000"/>
                </a:solidFill>
                <a:latin typeface="Montserrat" pitchFamily="2" charset="0"/>
                <a:ea typeface="Open Sans"/>
                <a:cs typeface="Open Sans"/>
                <a:sym typeface="Open Sans"/>
              </a:rPr>
              <a:t>¹</a:t>
            </a:r>
            <a:r>
              <a:rPr lang="pt-BR" sz="2800" b="1" dirty="0" smtClean="0">
                <a:latin typeface="Montserrat"/>
              </a:rPr>
              <a:t>, Ana </a:t>
            </a:r>
            <a:r>
              <a:rPr lang="pt-BR" sz="2800" b="1" dirty="0">
                <a:latin typeface="Montserrat"/>
              </a:rPr>
              <a:t>Cristina Gomes da </a:t>
            </a:r>
            <a:r>
              <a:rPr lang="pt-BR" sz="2800" b="1" dirty="0" smtClean="0">
                <a:latin typeface="Montserrat"/>
              </a:rPr>
              <a:t>Silva</a:t>
            </a:r>
            <a:r>
              <a:rPr lang="en-US" sz="2800" b="1" dirty="0" smtClean="0">
                <a:solidFill>
                  <a:srgbClr val="000000"/>
                </a:solidFill>
                <a:latin typeface="Montserrat" pitchFamily="2" charset="0"/>
                <a:ea typeface="Open Sans"/>
                <a:cs typeface="Open Sans"/>
                <a:sym typeface="Open Sans"/>
              </a:rPr>
              <a:t>¹</a:t>
            </a:r>
            <a:r>
              <a:rPr lang="pt-BR" sz="2800" b="1" dirty="0" smtClean="0">
                <a:latin typeface="Montserrat"/>
              </a:rPr>
              <a:t>, Delton </a:t>
            </a:r>
            <a:r>
              <a:rPr lang="pt-BR" sz="2800" b="1" dirty="0">
                <a:latin typeface="Montserrat"/>
              </a:rPr>
              <a:t>Manoel dos Santos </a:t>
            </a:r>
            <a:r>
              <a:rPr lang="pt-BR" sz="2800" b="1" dirty="0" smtClean="0">
                <a:latin typeface="Montserrat"/>
              </a:rPr>
              <a:t>Silva</a:t>
            </a:r>
            <a:r>
              <a:rPr lang="en-US" sz="2800" b="1" dirty="0" smtClean="0">
                <a:solidFill>
                  <a:srgbClr val="000000"/>
                </a:solidFill>
                <a:latin typeface="Montserrat" pitchFamily="2" charset="0"/>
                <a:ea typeface="Open Sans"/>
                <a:cs typeface="Open Sans"/>
                <a:sym typeface="Open Sans"/>
              </a:rPr>
              <a:t>¹</a:t>
            </a:r>
            <a:r>
              <a:rPr lang="pt-BR" sz="2800" b="1" dirty="0">
                <a:latin typeface="Montserrat"/>
              </a:rPr>
              <a:t>, Maria Giselda da Silva</a:t>
            </a:r>
            <a:r>
              <a:rPr lang="en-US" sz="2800" b="1" dirty="0" smtClean="0">
                <a:solidFill>
                  <a:srgbClr val="000000"/>
                </a:solidFill>
                <a:latin typeface="Montserrat" pitchFamily="2" charset="0"/>
                <a:ea typeface="Open Sans"/>
                <a:cs typeface="Open Sans"/>
                <a:sym typeface="Open Sans"/>
              </a:rPr>
              <a:t>¹</a:t>
            </a:r>
            <a:r>
              <a:rPr lang="pt-BR" sz="2800" b="1" dirty="0" smtClean="0">
                <a:latin typeface="Montserrat"/>
              </a:rPr>
              <a:t>.</a:t>
            </a:r>
            <a:endParaRPr lang="en-US" sz="2800" b="1" dirty="0">
              <a:solidFill>
                <a:srgbClr val="000000"/>
              </a:solidFill>
              <a:latin typeface="Montserrat" pitchFamily="2" charset="0"/>
              <a:ea typeface="Open Sans"/>
              <a:cs typeface="Open Sans"/>
              <a:sym typeface="Open Sans"/>
            </a:endParaRPr>
          </a:p>
        </p:txBody>
      </p:sp>
      <p:sp>
        <p:nvSpPr>
          <p:cNvPr id="12" name="TextBox 57"/>
          <p:cNvSpPr txBox="1"/>
          <p:nvPr/>
        </p:nvSpPr>
        <p:spPr>
          <a:xfrm>
            <a:off x="862880" y="9073605"/>
            <a:ext cx="21674408" cy="1308050"/>
          </a:xfrm>
          <a:prstGeom prst="rect">
            <a:avLst/>
          </a:prstGeom>
        </p:spPr>
        <p:txBody>
          <a:bodyPr wrap="square" lIns="0" tIns="0" rIns="0" bIns="0" rtlCol="0" anchor="t">
            <a:spAutoFit/>
          </a:bodyPr>
          <a:lstStyle/>
          <a:p>
            <a:pPr algn="ctr">
              <a:lnSpc>
                <a:spcPts val="5120"/>
              </a:lnSpc>
              <a:spcBef>
                <a:spcPct val="0"/>
              </a:spcBef>
            </a:pPr>
            <a:r>
              <a:rPr lang="en-US" sz="2400" dirty="0" smtClean="0">
                <a:solidFill>
                  <a:srgbClr val="000000"/>
                </a:solidFill>
                <a:latin typeface="Montserrat" pitchFamily="2" charset="0"/>
                <a:ea typeface="Open Sans"/>
                <a:cs typeface="Open Sans"/>
                <a:sym typeface="Open Sans"/>
              </a:rPr>
              <a:t>¹Secretaria </a:t>
            </a:r>
            <a:r>
              <a:rPr lang="en-US" sz="2400" dirty="0">
                <a:solidFill>
                  <a:srgbClr val="000000"/>
                </a:solidFill>
                <a:latin typeface="Montserrat" pitchFamily="2" charset="0"/>
                <a:ea typeface="Open Sans"/>
                <a:cs typeface="Open Sans"/>
                <a:sym typeface="Open Sans"/>
              </a:rPr>
              <a:t>Municipal de </a:t>
            </a:r>
            <a:r>
              <a:rPr lang="en-US" sz="2400" dirty="0" err="1">
                <a:solidFill>
                  <a:srgbClr val="000000"/>
                </a:solidFill>
                <a:latin typeface="Montserrat" pitchFamily="2" charset="0"/>
                <a:ea typeface="Open Sans"/>
                <a:cs typeface="Open Sans"/>
                <a:sym typeface="Open Sans"/>
              </a:rPr>
              <a:t>Saúde</a:t>
            </a:r>
            <a:r>
              <a:rPr lang="en-US" sz="2400" dirty="0">
                <a:solidFill>
                  <a:srgbClr val="000000"/>
                </a:solidFill>
                <a:latin typeface="Montserrat" pitchFamily="2" charset="0"/>
                <a:ea typeface="Open Sans"/>
                <a:cs typeface="Open Sans"/>
                <a:sym typeface="Open Sans"/>
              </a:rPr>
              <a:t> de </a:t>
            </a:r>
            <a:r>
              <a:rPr lang="en-US" sz="2400" dirty="0" err="1" smtClean="0">
                <a:solidFill>
                  <a:srgbClr val="000000"/>
                </a:solidFill>
                <a:latin typeface="Montserrat" pitchFamily="2" charset="0"/>
                <a:ea typeface="Open Sans"/>
                <a:cs typeface="Open Sans"/>
                <a:sym typeface="Open Sans"/>
              </a:rPr>
              <a:t>João</a:t>
            </a:r>
            <a:r>
              <a:rPr lang="en-US" sz="2400" dirty="0" smtClean="0">
                <a:solidFill>
                  <a:srgbClr val="000000"/>
                </a:solidFill>
                <a:latin typeface="Montserrat" pitchFamily="2" charset="0"/>
                <a:ea typeface="Open Sans"/>
                <a:cs typeface="Open Sans"/>
                <a:sym typeface="Open Sans"/>
              </a:rPr>
              <a:t> Alfredo </a:t>
            </a:r>
            <a:r>
              <a:rPr lang="en-US" sz="2400" dirty="0">
                <a:solidFill>
                  <a:srgbClr val="000000"/>
                </a:solidFill>
                <a:latin typeface="Montserrat" pitchFamily="2" charset="0"/>
                <a:ea typeface="Open Sans"/>
                <a:cs typeface="Open Sans"/>
                <a:sym typeface="Open Sans"/>
              </a:rPr>
              <a:t>(</a:t>
            </a:r>
            <a:r>
              <a:rPr lang="en-US" sz="2400" dirty="0" smtClean="0">
                <a:solidFill>
                  <a:srgbClr val="000000"/>
                </a:solidFill>
                <a:latin typeface="Montserrat" pitchFamily="2" charset="0"/>
                <a:ea typeface="Open Sans"/>
                <a:cs typeface="Open Sans"/>
                <a:sym typeface="Open Sans"/>
              </a:rPr>
              <a:t>SMSJA), </a:t>
            </a:r>
            <a:r>
              <a:rPr lang="en-US" sz="2400" dirty="0" err="1" smtClean="0">
                <a:solidFill>
                  <a:srgbClr val="000000"/>
                </a:solidFill>
                <a:latin typeface="Montserrat" pitchFamily="2" charset="0"/>
                <a:ea typeface="Open Sans"/>
                <a:cs typeface="Open Sans"/>
                <a:sym typeface="Open Sans"/>
              </a:rPr>
              <a:t>João</a:t>
            </a:r>
            <a:r>
              <a:rPr lang="en-US" sz="2400" dirty="0" smtClean="0">
                <a:solidFill>
                  <a:srgbClr val="000000"/>
                </a:solidFill>
                <a:latin typeface="Montserrat" pitchFamily="2" charset="0"/>
                <a:ea typeface="Open Sans"/>
                <a:cs typeface="Open Sans"/>
                <a:sym typeface="Open Sans"/>
              </a:rPr>
              <a:t> Alfredo, </a:t>
            </a:r>
            <a:r>
              <a:rPr lang="en-US" sz="2400" dirty="0">
                <a:solidFill>
                  <a:srgbClr val="000000"/>
                </a:solidFill>
                <a:latin typeface="Montserrat" pitchFamily="2" charset="0"/>
                <a:ea typeface="Open Sans"/>
                <a:cs typeface="Open Sans"/>
                <a:sym typeface="Open Sans"/>
              </a:rPr>
              <a:t>Pernambuco.</a:t>
            </a:r>
          </a:p>
          <a:p>
            <a:pPr algn="ctr">
              <a:lnSpc>
                <a:spcPts val="5120"/>
              </a:lnSpc>
              <a:spcBef>
                <a:spcPct val="0"/>
              </a:spcBef>
            </a:pPr>
            <a:r>
              <a:rPr lang="en-US" sz="2400" dirty="0">
                <a:solidFill>
                  <a:srgbClr val="000000"/>
                </a:solidFill>
                <a:latin typeface="Montserrat" pitchFamily="2" charset="0"/>
                <a:ea typeface="Open Sans"/>
                <a:cs typeface="Open Sans"/>
                <a:sym typeface="Open Sans"/>
              </a:rPr>
              <a:t>*</a:t>
            </a:r>
            <a:r>
              <a:rPr lang="en-US" sz="2400" dirty="0" err="1">
                <a:solidFill>
                  <a:srgbClr val="000000"/>
                </a:solidFill>
                <a:latin typeface="Montserrat" pitchFamily="2" charset="0"/>
                <a:ea typeface="Open Sans"/>
                <a:cs typeface="Open Sans"/>
                <a:sym typeface="Open Sans"/>
              </a:rPr>
              <a:t>Autor</a:t>
            </a:r>
            <a:r>
              <a:rPr lang="en-US" sz="2400" dirty="0">
                <a:solidFill>
                  <a:srgbClr val="000000"/>
                </a:solidFill>
                <a:latin typeface="Montserrat" pitchFamily="2" charset="0"/>
                <a:ea typeface="Open Sans"/>
                <a:cs typeface="Open Sans"/>
                <a:sym typeface="Open Sans"/>
              </a:rPr>
              <a:t> </a:t>
            </a:r>
            <a:r>
              <a:rPr lang="en-US" sz="2400" dirty="0" err="1">
                <a:solidFill>
                  <a:srgbClr val="000000"/>
                </a:solidFill>
                <a:latin typeface="Montserrat" pitchFamily="2" charset="0"/>
                <a:ea typeface="Open Sans"/>
                <a:cs typeface="Open Sans"/>
                <a:sym typeface="Open Sans"/>
              </a:rPr>
              <a:t>correspondente</a:t>
            </a:r>
            <a:r>
              <a:rPr lang="en-US" sz="2400" dirty="0">
                <a:solidFill>
                  <a:srgbClr val="000000"/>
                </a:solidFill>
                <a:latin typeface="Montserrat" pitchFamily="2" charset="0"/>
                <a:ea typeface="Open Sans"/>
                <a:cs typeface="Open Sans"/>
                <a:sym typeface="Open Sans"/>
              </a:rPr>
              <a:t>: </a:t>
            </a:r>
            <a:r>
              <a:rPr lang="en-US" sz="2400" dirty="0" smtClean="0">
                <a:solidFill>
                  <a:srgbClr val="000000"/>
                </a:solidFill>
                <a:latin typeface="Montserrat" pitchFamily="2" charset="0"/>
                <a:ea typeface="Open Sans"/>
                <a:cs typeface="Open Sans"/>
                <a:sym typeface="Open Sans"/>
              </a:rPr>
              <a:t>enf.fernandasbarbosa@gmail.com</a:t>
            </a:r>
            <a:endParaRPr lang="en-US" sz="2400" dirty="0">
              <a:solidFill>
                <a:srgbClr val="000000"/>
              </a:solidFill>
              <a:latin typeface="Montserrat" pitchFamily="2" charset="0"/>
              <a:ea typeface="Open Sans"/>
              <a:cs typeface="Open Sans"/>
              <a:sym typeface="Open Sans"/>
            </a:endParaRPr>
          </a:p>
        </p:txBody>
      </p:sp>
      <p:sp>
        <p:nvSpPr>
          <p:cNvPr id="15" name="Freeform 14"/>
          <p:cNvSpPr/>
          <p:nvPr/>
        </p:nvSpPr>
        <p:spPr>
          <a:xfrm>
            <a:off x="1044278" y="15986373"/>
            <a:ext cx="9577538" cy="1050721"/>
          </a:xfrm>
          <a:custGeom>
            <a:avLst/>
            <a:gdLst/>
            <a:ahLst/>
            <a:cxnLst/>
            <a:rect l="l" t="t" r="r" b="b"/>
            <a:pathLst>
              <a:path w="788275" h="115581">
                <a:moveTo>
                  <a:pt x="0" y="0"/>
                </a:moveTo>
                <a:lnTo>
                  <a:pt x="788275" y="0"/>
                </a:lnTo>
                <a:lnTo>
                  <a:pt x="788275" y="115581"/>
                </a:lnTo>
                <a:lnTo>
                  <a:pt x="0" y="115581"/>
                </a:lnTo>
                <a:close/>
              </a:path>
            </a:pathLst>
          </a:custGeom>
          <a:solidFill>
            <a:srgbClr val="3E4094"/>
          </a:solidFill>
        </p:spPr>
      </p:sp>
      <p:sp>
        <p:nvSpPr>
          <p:cNvPr id="16" name="TextBox 16"/>
          <p:cNvSpPr txBox="1"/>
          <p:nvPr/>
        </p:nvSpPr>
        <p:spPr>
          <a:xfrm>
            <a:off x="1044279" y="17150331"/>
            <a:ext cx="9649072" cy="4524315"/>
          </a:xfrm>
          <a:prstGeom prst="rect">
            <a:avLst/>
          </a:prstGeom>
        </p:spPr>
        <p:txBody>
          <a:bodyPr wrap="square" lIns="0" tIns="0" rIns="0" bIns="0" rtlCol="0" anchor="t">
            <a:spAutoFit/>
          </a:bodyPr>
          <a:lstStyle/>
          <a:p>
            <a:pPr algn="just">
              <a:lnSpc>
                <a:spcPct val="150000"/>
              </a:lnSpc>
            </a:pPr>
            <a:r>
              <a:rPr lang="pt-BR" sz="2800" dirty="0">
                <a:latin typeface="Montserrat"/>
              </a:rPr>
              <a:t>Um setor de ouvidoria foi instalado na sede da Secretaria Municipal de Saúde, composto por uma equipe que entra em contato, através de ligação telefônica, com usuários que utilizaram os serviços de saúde do município afim de colher feedback sobre a qualidade do atendimento recebido. A estratégia consiste em uma escuta ativa e sistemática, buscando compreender a experiência do cidadão.</a:t>
            </a:r>
          </a:p>
        </p:txBody>
      </p:sp>
      <p:sp>
        <p:nvSpPr>
          <p:cNvPr id="17" name="TextBox 17"/>
          <p:cNvSpPr txBox="1"/>
          <p:nvPr/>
        </p:nvSpPr>
        <p:spPr>
          <a:xfrm>
            <a:off x="1044278" y="16058382"/>
            <a:ext cx="9849330" cy="760401"/>
          </a:xfrm>
          <a:prstGeom prst="rect">
            <a:avLst/>
          </a:prstGeom>
        </p:spPr>
        <p:txBody>
          <a:bodyPr wrap="square" lIns="0" tIns="0" rIns="0" bIns="0" rtlCol="0" anchor="t">
            <a:spAutoFit/>
          </a:bodyPr>
          <a:lstStyle/>
          <a:p>
            <a:pPr algn="ctr">
              <a:lnSpc>
                <a:spcPts val="6400"/>
              </a:lnSpc>
            </a:pPr>
            <a:r>
              <a:rPr lang="en-US" sz="4000" b="1" dirty="0">
                <a:solidFill>
                  <a:srgbClr val="FFFFFF"/>
                </a:solidFill>
                <a:latin typeface="Montserrat" pitchFamily="2" charset="0"/>
                <a:ea typeface="Open Sans"/>
                <a:cs typeface="Open Sans"/>
                <a:sym typeface="Open Sans"/>
              </a:rPr>
              <a:t>DESCRIÇÃO DA EXPERIÊNCIA</a:t>
            </a:r>
          </a:p>
        </p:txBody>
      </p:sp>
      <p:sp>
        <p:nvSpPr>
          <p:cNvPr id="18" name="Freeform 14"/>
          <p:cNvSpPr/>
          <p:nvPr/>
        </p:nvSpPr>
        <p:spPr>
          <a:xfrm>
            <a:off x="972270" y="25692261"/>
            <a:ext cx="9577538" cy="1050721"/>
          </a:xfrm>
          <a:custGeom>
            <a:avLst/>
            <a:gdLst/>
            <a:ahLst/>
            <a:cxnLst/>
            <a:rect l="l" t="t" r="r" b="b"/>
            <a:pathLst>
              <a:path w="788275" h="115581">
                <a:moveTo>
                  <a:pt x="0" y="0"/>
                </a:moveTo>
                <a:lnTo>
                  <a:pt x="788275" y="0"/>
                </a:lnTo>
                <a:lnTo>
                  <a:pt x="788275" y="115581"/>
                </a:lnTo>
                <a:lnTo>
                  <a:pt x="0" y="115581"/>
                </a:lnTo>
                <a:close/>
              </a:path>
            </a:pathLst>
          </a:custGeom>
          <a:solidFill>
            <a:srgbClr val="3E4094"/>
          </a:solidFill>
        </p:spPr>
      </p:sp>
      <p:sp>
        <p:nvSpPr>
          <p:cNvPr id="19" name="TextBox 16"/>
          <p:cNvSpPr txBox="1"/>
          <p:nvPr/>
        </p:nvSpPr>
        <p:spPr>
          <a:xfrm>
            <a:off x="972271" y="26844389"/>
            <a:ext cx="9649072" cy="3877985"/>
          </a:xfrm>
          <a:prstGeom prst="rect">
            <a:avLst/>
          </a:prstGeom>
        </p:spPr>
        <p:txBody>
          <a:bodyPr wrap="square" lIns="0" tIns="0" rIns="0" bIns="0" rtlCol="0" anchor="t">
            <a:spAutoFit/>
          </a:bodyPr>
          <a:lstStyle/>
          <a:p>
            <a:pPr algn="just">
              <a:lnSpc>
                <a:spcPct val="150000"/>
              </a:lnSpc>
            </a:pPr>
            <a:r>
              <a:rPr lang="pt-BR" sz="2800" dirty="0">
                <a:latin typeface="Montserrat"/>
              </a:rPr>
              <a:t>A experiência mostrou que a população está disposta a compartilhar sua experiência quando solicitada. A ouvidoria ativa se mostrou uma ferramenta eficaz para dar voz ao usuário. Como análise crítica, é fundamental que os dados coletados sejam analisados e revertam em ações concretas de melhoria nos serviços.</a:t>
            </a:r>
          </a:p>
        </p:txBody>
      </p:sp>
      <p:sp>
        <p:nvSpPr>
          <p:cNvPr id="20" name="TextBox 17"/>
          <p:cNvSpPr txBox="1"/>
          <p:nvPr/>
        </p:nvSpPr>
        <p:spPr>
          <a:xfrm>
            <a:off x="972270" y="25764270"/>
            <a:ext cx="9849330" cy="760401"/>
          </a:xfrm>
          <a:prstGeom prst="rect">
            <a:avLst/>
          </a:prstGeom>
        </p:spPr>
        <p:txBody>
          <a:bodyPr wrap="square" lIns="0" tIns="0" rIns="0" bIns="0" rtlCol="0" anchor="t">
            <a:spAutoFit/>
          </a:bodyPr>
          <a:lstStyle/>
          <a:p>
            <a:pPr algn="ctr">
              <a:lnSpc>
                <a:spcPts val="6400"/>
              </a:lnSpc>
            </a:pPr>
            <a:r>
              <a:rPr lang="en-US" sz="4000" b="1" dirty="0">
                <a:solidFill>
                  <a:srgbClr val="FFFFFF"/>
                </a:solidFill>
                <a:latin typeface="Open Sans"/>
                <a:ea typeface="Open Sans"/>
                <a:cs typeface="Open Sans"/>
                <a:sym typeface="Open Sans"/>
              </a:rPr>
              <a:t>APRENDIZADO E ANÁLISE CRÍTICA</a:t>
            </a:r>
          </a:p>
        </p:txBody>
      </p:sp>
      <p:sp>
        <p:nvSpPr>
          <p:cNvPr id="48" name="Freeform 14"/>
          <p:cNvSpPr/>
          <p:nvPr/>
        </p:nvSpPr>
        <p:spPr>
          <a:xfrm>
            <a:off x="12520837" y="11119228"/>
            <a:ext cx="9577538" cy="1050721"/>
          </a:xfrm>
          <a:custGeom>
            <a:avLst/>
            <a:gdLst/>
            <a:ahLst/>
            <a:cxnLst/>
            <a:rect l="l" t="t" r="r" b="b"/>
            <a:pathLst>
              <a:path w="788275" h="115581">
                <a:moveTo>
                  <a:pt x="0" y="0"/>
                </a:moveTo>
                <a:lnTo>
                  <a:pt x="788275" y="0"/>
                </a:lnTo>
                <a:lnTo>
                  <a:pt x="788275" y="115581"/>
                </a:lnTo>
                <a:lnTo>
                  <a:pt x="0" y="115581"/>
                </a:lnTo>
                <a:close/>
              </a:path>
            </a:pathLst>
          </a:custGeom>
          <a:solidFill>
            <a:srgbClr val="3E4094"/>
          </a:solidFill>
        </p:spPr>
      </p:sp>
      <p:sp>
        <p:nvSpPr>
          <p:cNvPr id="49" name="TextBox 16"/>
          <p:cNvSpPr txBox="1"/>
          <p:nvPr/>
        </p:nvSpPr>
        <p:spPr>
          <a:xfrm>
            <a:off x="12472030" y="12291070"/>
            <a:ext cx="9649072" cy="2585323"/>
          </a:xfrm>
          <a:prstGeom prst="rect">
            <a:avLst/>
          </a:prstGeom>
        </p:spPr>
        <p:txBody>
          <a:bodyPr wrap="square" lIns="0" tIns="0" rIns="0" bIns="0" rtlCol="0" anchor="t">
            <a:spAutoFit/>
          </a:bodyPr>
          <a:lstStyle/>
          <a:p>
            <a:pPr algn="just">
              <a:lnSpc>
                <a:spcPct val="150000"/>
              </a:lnSpc>
            </a:pPr>
            <a:r>
              <a:rPr lang="pt-BR" sz="2800" dirty="0">
                <a:latin typeface="Montserrat"/>
              </a:rPr>
              <a:t>Fortalecer os canais de escuta e participação social. </a:t>
            </a:r>
            <a:endParaRPr lang="pt-BR" sz="2800" dirty="0" smtClean="0">
              <a:latin typeface="Montserrat"/>
            </a:endParaRPr>
          </a:p>
          <a:p>
            <a:pPr algn="just">
              <a:lnSpc>
                <a:spcPct val="150000"/>
              </a:lnSpc>
            </a:pPr>
            <a:r>
              <a:rPr lang="pt-BR" sz="2800" dirty="0" smtClean="0">
                <a:latin typeface="Montserrat"/>
              </a:rPr>
              <a:t>Avaliar </a:t>
            </a:r>
            <a:r>
              <a:rPr lang="pt-BR" sz="2800" dirty="0">
                <a:latin typeface="Montserrat"/>
              </a:rPr>
              <a:t>a satisfação da população com o atendimento prestado nos principais dispositivos de saúde (UBS, hospital e policlínica) por meio de contato telefônico sistemático.</a:t>
            </a:r>
          </a:p>
        </p:txBody>
      </p:sp>
      <p:sp>
        <p:nvSpPr>
          <p:cNvPr id="50" name="TextBox 17"/>
          <p:cNvSpPr txBox="1"/>
          <p:nvPr/>
        </p:nvSpPr>
        <p:spPr>
          <a:xfrm>
            <a:off x="12493550" y="11191725"/>
            <a:ext cx="9489290" cy="742319"/>
          </a:xfrm>
          <a:prstGeom prst="rect">
            <a:avLst/>
          </a:prstGeom>
        </p:spPr>
        <p:txBody>
          <a:bodyPr wrap="square" lIns="0" tIns="0" rIns="0" bIns="0" rtlCol="0" anchor="t">
            <a:spAutoFit/>
          </a:bodyPr>
          <a:lstStyle/>
          <a:p>
            <a:pPr algn="ctr">
              <a:lnSpc>
                <a:spcPts val="6400"/>
              </a:lnSpc>
            </a:pPr>
            <a:r>
              <a:rPr lang="en-US" sz="4000" b="1" dirty="0">
                <a:solidFill>
                  <a:srgbClr val="FFFFFF"/>
                </a:solidFill>
                <a:latin typeface="Montserrat" pitchFamily="2" charset="0"/>
                <a:ea typeface="Open Sans"/>
                <a:cs typeface="Open Sans"/>
                <a:sym typeface="Open Sans"/>
              </a:rPr>
              <a:t>OBJETIVOS</a:t>
            </a:r>
          </a:p>
        </p:txBody>
      </p:sp>
      <p:sp>
        <p:nvSpPr>
          <p:cNvPr id="51" name="Freeform 14"/>
          <p:cNvSpPr/>
          <p:nvPr/>
        </p:nvSpPr>
        <p:spPr>
          <a:xfrm>
            <a:off x="12477784" y="16015772"/>
            <a:ext cx="9577538" cy="1050721"/>
          </a:xfrm>
          <a:custGeom>
            <a:avLst/>
            <a:gdLst/>
            <a:ahLst/>
            <a:cxnLst/>
            <a:rect l="l" t="t" r="r" b="b"/>
            <a:pathLst>
              <a:path w="788275" h="115581">
                <a:moveTo>
                  <a:pt x="0" y="0"/>
                </a:moveTo>
                <a:lnTo>
                  <a:pt x="788275" y="0"/>
                </a:lnTo>
                <a:lnTo>
                  <a:pt x="788275" y="115581"/>
                </a:lnTo>
                <a:lnTo>
                  <a:pt x="0" y="115581"/>
                </a:lnTo>
                <a:close/>
              </a:path>
            </a:pathLst>
          </a:custGeom>
          <a:solidFill>
            <a:srgbClr val="3E4094"/>
          </a:solidFill>
        </p:spPr>
      </p:sp>
      <p:sp>
        <p:nvSpPr>
          <p:cNvPr id="52" name="TextBox 16"/>
          <p:cNvSpPr txBox="1"/>
          <p:nvPr/>
        </p:nvSpPr>
        <p:spPr>
          <a:xfrm>
            <a:off x="12477785" y="17138501"/>
            <a:ext cx="9649072" cy="3877985"/>
          </a:xfrm>
          <a:prstGeom prst="rect">
            <a:avLst/>
          </a:prstGeom>
        </p:spPr>
        <p:txBody>
          <a:bodyPr wrap="square" lIns="0" tIns="0" rIns="0" bIns="0" rtlCol="0" anchor="t">
            <a:spAutoFit/>
          </a:bodyPr>
          <a:lstStyle/>
          <a:p>
            <a:pPr algn="just">
              <a:lnSpc>
                <a:spcPct val="150000"/>
              </a:lnSpc>
            </a:pPr>
            <a:r>
              <a:rPr lang="pt-BR" sz="2800" dirty="0">
                <a:latin typeface="Montserrat"/>
              </a:rPr>
              <a:t>A iniciativa alcança cerca de </a:t>
            </a:r>
            <a:r>
              <a:rPr lang="pt-BR" sz="2800" dirty="0">
                <a:latin typeface="Montserrat"/>
              </a:rPr>
              <a:t>6</a:t>
            </a:r>
            <a:r>
              <a:rPr lang="pt-BR" sz="2800" dirty="0" smtClean="0">
                <a:latin typeface="Montserrat"/>
              </a:rPr>
              <a:t>00 </a:t>
            </a:r>
            <a:r>
              <a:rPr lang="pt-BR" sz="2800" dirty="0">
                <a:latin typeface="Montserrat"/>
              </a:rPr>
              <a:t>pessoas por mês, demonstrando grande capilaridade na coleta de dados. O volume de relatos gera um banco de informações significativo sobre a percepção da população, permitindo identificar pontos de melhoria e fortalecimentos nos serviços de saúde do município.</a:t>
            </a:r>
          </a:p>
        </p:txBody>
      </p:sp>
      <p:sp>
        <p:nvSpPr>
          <p:cNvPr id="53" name="TextBox 17"/>
          <p:cNvSpPr txBox="1"/>
          <p:nvPr/>
        </p:nvSpPr>
        <p:spPr>
          <a:xfrm>
            <a:off x="12477784" y="16087781"/>
            <a:ext cx="9849330" cy="760401"/>
          </a:xfrm>
          <a:prstGeom prst="rect">
            <a:avLst/>
          </a:prstGeom>
        </p:spPr>
        <p:txBody>
          <a:bodyPr wrap="square" lIns="0" tIns="0" rIns="0" bIns="0" rtlCol="0" anchor="t">
            <a:spAutoFit/>
          </a:bodyPr>
          <a:lstStyle/>
          <a:p>
            <a:pPr algn="ctr">
              <a:lnSpc>
                <a:spcPts val="6400"/>
              </a:lnSpc>
            </a:pPr>
            <a:r>
              <a:rPr lang="en-US" sz="4000" b="1" dirty="0">
                <a:solidFill>
                  <a:srgbClr val="FFFFFF"/>
                </a:solidFill>
                <a:latin typeface="Open Sans"/>
                <a:ea typeface="Open Sans"/>
                <a:cs typeface="Open Sans"/>
                <a:sym typeface="Open Sans"/>
              </a:rPr>
              <a:t>RESULTADOS</a:t>
            </a:r>
          </a:p>
        </p:txBody>
      </p:sp>
      <p:sp>
        <p:nvSpPr>
          <p:cNvPr id="54" name="Freeform 14"/>
          <p:cNvSpPr/>
          <p:nvPr/>
        </p:nvSpPr>
        <p:spPr>
          <a:xfrm>
            <a:off x="12405776" y="25717900"/>
            <a:ext cx="9715326" cy="1050721"/>
          </a:xfrm>
          <a:custGeom>
            <a:avLst/>
            <a:gdLst/>
            <a:ahLst/>
            <a:cxnLst/>
            <a:rect l="l" t="t" r="r" b="b"/>
            <a:pathLst>
              <a:path w="788275" h="115581">
                <a:moveTo>
                  <a:pt x="0" y="0"/>
                </a:moveTo>
                <a:lnTo>
                  <a:pt x="788275" y="0"/>
                </a:lnTo>
                <a:lnTo>
                  <a:pt x="788275" y="115581"/>
                </a:lnTo>
                <a:lnTo>
                  <a:pt x="0" y="115581"/>
                </a:lnTo>
                <a:close/>
              </a:path>
            </a:pathLst>
          </a:custGeom>
          <a:solidFill>
            <a:srgbClr val="3E4094"/>
          </a:solidFill>
        </p:spPr>
      </p:sp>
      <p:sp>
        <p:nvSpPr>
          <p:cNvPr id="55" name="TextBox 16"/>
          <p:cNvSpPr txBox="1"/>
          <p:nvPr/>
        </p:nvSpPr>
        <p:spPr>
          <a:xfrm>
            <a:off x="12405777" y="26870028"/>
            <a:ext cx="9649072" cy="3877985"/>
          </a:xfrm>
          <a:prstGeom prst="rect">
            <a:avLst/>
          </a:prstGeom>
        </p:spPr>
        <p:txBody>
          <a:bodyPr wrap="square" lIns="0" tIns="0" rIns="0" bIns="0" rtlCol="0" anchor="t">
            <a:spAutoFit/>
          </a:bodyPr>
          <a:lstStyle/>
          <a:p>
            <a:pPr algn="just">
              <a:lnSpc>
                <a:spcPct val="150000"/>
              </a:lnSpc>
            </a:pPr>
            <a:r>
              <a:rPr lang="pt-BR" sz="2800" dirty="0">
                <a:latin typeface="Montserrat"/>
              </a:rPr>
              <a:t>A ouvidoria fortaleceu a participação social e se configura como uma ferramenta valiosa para a gestão. Recomenda-se a manutenção e o aprimoramento contínuo do projeto, com a criação de fluxos para transformar o feedback em planos de ação, garantindo que a escuta resulte em melhorias tangíveis.</a:t>
            </a:r>
          </a:p>
        </p:txBody>
      </p:sp>
      <p:sp>
        <p:nvSpPr>
          <p:cNvPr id="56" name="TextBox 17"/>
          <p:cNvSpPr txBox="1"/>
          <p:nvPr/>
        </p:nvSpPr>
        <p:spPr>
          <a:xfrm>
            <a:off x="12405776" y="25789909"/>
            <a:ext cx="9849330" cy="732316"/>
          </a:xfrm>
          <a:prstGeom prst="rect">
            <a:avLst/>
          </a:prstGeom>
        </p:spPr>
        <p:txBody>
          <a:bodyPr wrap="square" lIns="0" tIns="0" rIns="0" bIns="0" rtlCol="0" anchor="t">
            <a:spAutoFit/>
          </a:bodyPr>
          <a:lstStyle/>
          <a:p>
            <a:pPr algn="ctr">
              <a:lnSpc>
                <a:spcPts val="6400"/>
              </a:lnSpc>
            </a:pPr>
            <a:r>
              <a:rPr lang="en-US" sz="4000" b="1" dirty="0">
                <a:solidFill>
                  <a:srgbClr val="FFFFFF"/>
                </a:solidFill>
                <a:latin typeface="Open Sans"/>
                <a:ea typeface="Open Sans"/>
                <a:cs typeface="Open Sans"/>
                <a:sym typeface="Open Sans"/>
              </a:rPr>
              <a:t>CONCLUSÃO E/OU RECOMENDAÇÕES</a:t>
            </a:r>
          </a:p>
        </p:txBody>
      </p:sp>
      <p:sp>
        <p:nvSpPr>
          <p:cNvPr id="57" name="TextBox 58"/>
          <p:cNvSpPr txBox="1"/>
          <p:nvPr/>
        </p:nvSpPr>
        <p:spPr>
          <a:xfrm>
            <a:off x="4284638" y="31468093"/>
            <a:ext cx="14830893" cy="778350"/>
          </a:xfrm>
          <a:prstGeom prst="rect">
            <a:avLst/>
          </a:prstGeom>
        </p:spPr>
        <p:txBody>
          <a:bodyPr lIns="0" tIns="0" rIns="0" bIns="0" rtlCol="0" anchor="t">
            <a:spAutoFit/>
          </a:bodyPr>
          <a:lstStyle/>
          <a:p>
            <a:pPr algn="ctr">
              <a:lnSpc>
                <a:spcPts val="6400"/>
              </a:lnSpc>
            </a:pPr>
            <a:r>
              <a:rPr lang="en-US" sz="4572" b="1" dirty="0" err="1">
                <a:solidFill>
                  <a:srgbClr val="000000"/>
                </a:solidFill>
                <a:latin typeface="Montserrat" pitchFamily="2" charset="0"/>
                <a:ea typeface="League Spartan"/>
                <a:cs typeface="League Spartan"/>
                <a:sym typeface="League Spartan"/>
              </a:rPr>
              <a:t>Referências</a:t>
            </a:r>
            <a:endParaRPr lang="en-US" sz="4572" b="1" dirty="0">
              <a:solidFill>
                <a:srgbClr val="000000"/>
              </a:solidFill>
              <a:latin typeface="Montserrat" pitchFamily="2" charset="0"/>
              <a:ea typeface="League Spartan"/>
              <a:cs typeface="League Spartan"/>
              <a:sym typeface="League Spartan"/>
            </a:endParaRPr>
          </a:p>
        </p:txBody>
      </p:sp>
      <p:sp>
        <p:nvSpPr>
          <p:cNvPr id="58" name="TextBox 59"/>
          <p:cNvSpPr txBox="1"/>
          <p:nvPr/>
        </p:nvSpPr>
        <p:spPr>
          <a:xfrm>
            <a:off x="1152291" y="32991316"/>
            <a:ext cx="9433048" cy="4616648"/>
          </a:xfrm>
          <a:prstGeom prst="rect">
            <a:avLst/>
          </a:prstGeom>
        </p:spPr>
        <p:txBody>
          <a:bodyPr wrap="square" lIns="0" tIns="0" rIns="0" bIns="0" rtlCol="0" anchor="t">
            <a:spAutoFit/>
          </a:bodyPr>
          <a:lstStyle/>
          <a:p>
            <a:pPr algn="just">
              <a:lnSpc>
                <a:spcPts val="4023"/>
              </a:lnSpc>
              <a:spcBef>
                <a:spcPct val="0"/>
              </a:spcBef>
            </a:pPr>
            <a:r>
              <a:rPr lang="pt-BR" sz="2400" dirty="0">
                <a:solidFill>
                  <a:srgbClr val="000000"/>
                </a:solidFill>
                <a:latin typeface="Montserrat" pitchFamily="2" charset="0"/>
                <a:ea typeface="Open Sans"/>
                <a:cs typeface="Open Sans"/>
                <a:sym typeface="Open Sans"/>
              </a:rPr>
              <a:t>FERNANDEZ, M. V. et al.. Ouvidoria como instrumento de participação, controle e avaliação de políticas públicas de saúde no Brasil. </a:t>
            </a:r>
            <a:r>
              <a:rPr lang="pt-BR" sz="2400" dirty="0" err="1">
                <a:solidFill>
                  <a:srgbClr val="000000"/>
                </a:solidFill>
                <a:latin typeface="Montserrat" pitchFamily="2" charset="0"/>
                <a:ea typeface="Open Sans"/>
                <a:cs typeface="Open Sans"/>
                <a:sym typeface="Open Sans"/>
              </a:rPr>
              <a:t>Physis</a:t>
            </a:r>
            <a:r>
              <a:rPr lang="pt-BR" sz="2400" dirty="0">
                <a:solidFill>
                  <a:srgbClr val="000000"/>
                </a:solidFill>
                <a:latin typeface="Montserrat" pitchFamily="2" charset="0"/>
                <a:ea typeface="Open Sans"/>
                <a:cs typeface="Open Sans"/>
                <a:sym typeface="Open Sans"/>
              </a:rPr>
              <a:t>: Revista de Saúde Coletiva, v. 31, n. 4, p. e310403, 2021. </a:t>
            </a:r>
            <a:endParaRPr lang="pt-BR" sz="2400" dirty="0" smtClean="0">
              <a:solidFill>
                <a:srgbClr val="000000"/>
              </a:solidFill>
              <a:latin typeface="Montserrat" pitchFamily="2" charset="0"/>
              <a:ea typeface="Open Sans"/>
              <a:cs typeface="Open Sans"/>
              <a:sym typeface="Open Sans"/>
            </a:endParaRPr>
          </a:p>
          <a:p>
            <a:pPr algn="just">
              <a:lnSpc>
                <a:spcPts val="4023"/>
              </a:lnSpc>
              <a:spcBef>
                <a:spcPct val="0"/>
              </a:spcBef>
            </a:pPr>
            <a:endParaRPr lang="pt-BR" sz="2400" dirty="0" smtClean="0">
              <a:solidFill>
                <a:srgbClr val="000000"/>
              </a:solidFill>
              <a:latin typeface="Montserrat" pitchFamily="2" charset="0"/>
              <a:ea typeface="Open Sans"/>
              <a:cs typeface="Open Sans"/>
              <a:sym typeface="Open Sans"/>
            </a:endParaRPr>
          </a:p>
          <a:p>
            <a:pPr algn="just">
              <a:lnSpc>
                <a:spcPts val="4023"/>
              </a:lnSpc>
              <a:spcBef>
                <a:spcPct val="0"/>
              </a:spcBef>
            </a:pPr>
            <a:r>
              <a:rPr lang="pt-BR" sz="2400" dirty="0">
                <a:solidFill>
                  <a:srgbClr val="000000"/>
                </a:solidFill>
                <a:latin typeface="Montserrat" pitchFamily="2" charset="0"/>
                <a:ea typeface="Open Sans"/>
                <a:cs typeface="Open Sans"/>
                <a:sym typeface="Open Sans"/>
              </a:rPr>
              <a:t>CALIARI, R. V.; RICARDI, L. M.; MOREIRA, M. R.. Análise das manifestações à </a:t>
            </a:r>
            <a:r>
              <a:rPr lang="pt-BR" sz="2400" dirty="0" err="1">
                <a:solidFill>
                  <a:srgbClr val="000000"/>
                </a:solidFill>
                <a:latin typeface="Montserrat" pitchFamily="2" charset="0"/>
                <a:ea typeface="Open Sans"/>
                <a:cs typeface="Open Sans"/>
                <a:sym typeface="Open Sans"/>
              </a:rPr>
              <a:t>Ouvidoria-Geral</a:t>
            </a:r>
            <a:r>
              <a:rPr lang="pt-BR" sz="2400" dirty="0">
                <a:solidFill>
                  <a:srgbClr val="000000"/>
                </a:solidFill>
                <a:latin typeface="Montserrat" pitchFamily="2" charset="0"/>
                <a:ea typeface="Open Sans"/>
                <a:cs typeface="Open Sans"/>
                <a:sym typeface="Open Sans"/>
              </a:rPr>
              <a:t> do SUS, no período de 2014 a 2018: evidências para a tomada de decisões. Ciência &amp; Saúde Coletiva, v. 27, n. 1, p. 205–218, jan. 2022. </a:t>
            </a:r>
            <a:endParaRPr lang="en-US" sz="2400" dirty="0">
              <a:solidFill>
                <a:srgbClr val="000000"/>
              </a:solidFill>
              <a:latin typeface="Open Sans"/>
              <a:ea typeface="Open Sans"/>
              <a:cs typeface="Open Sans"/>
              <a:sym typeface="Open Sans"/>
            </a:endParaRPr>
          </a:p>
        </p:txBody>
      </p:sp>
      <p:sp>
        <p:nvSpPr>
          <p:cNvPr id="59" name="TextBox 60"/>
          <p:cNvSpPr txBox="1"/>
          <p:nvPr/>
        </p:nvSpPr>
        <p:spPr>
          <a:xfrm>
            <a:off x="12277526" y="32981029"/>
            <a:ext cx="9721080" cy="4616648"/>
          </a:xfrm>
          <a:prstGeom prst="rect">
            <a:avLst/>
          </a:prstGeom>
        </p:spPr>
        <p:txBody>
          <a:bodyPr wrap="square" lIns="0" tIns="0" rIns="0" bIns="0" rtlCol="0" anchor="t">
            <a:spAutoFit/>
          </a:bodyPr>
          <a:lstStyle/>
          <a:p>
            <a:pPr algn="just">
              <a:lnSpc>
                <a:spcPts val="4023"/>
              </a:lnSpc>
              <a:spcBef>
                <a:spcPct val="0"/>
              </a:spcBef>
            </a:pPr>
            <a:r>
              <a:rPr lang="pt-BR" sz="2400" dirty="0">
                <a:solidFill>
                  <a:srgbClr val="000000"/>
                </a:solidFill>
                <a:latin typeface="Montserrat" pitchFamily="2" charset="0"/>
                <a:ea typeface="Open Sans"/>
                <a:cs typeface="Open Sans"/>
                <a:sym typeface="Open Sans"/>
              </a:rPr>
              <a:t>CALIARI, R. V.; RICARDI, L. M.; MOREIRA, M. R.. Análise das manifestações à </a:t>
            </a:r>
            <a:r>
              <a:rPr lang="pt-BR" sz="2400" dirty="0" err="1">
                <a:solidFill>
                  <a:srgbClr val="000000"/>
                </a:solidFill>
                <a:latin typeface="Montserrat" pitchFamily="2" charset="0"/>
                <a:ea typeface="Open Sans"/>
                <a:cs typeface="Open Sans"/>
                <a:sym typeface="Open Sans"/>
              </a:rPr>
              <a:t>Ouvidoria-Geral</a:t>
            </a:r>
            <a:r>
              <a:rPr lang="pt-BR" sz="2400" dirty="0">
                <a:solidFill>
                  <a:srgbClr val="000000"/>
                </a:solidFill>
                <a:latin typeface="Montserrat" pitchFamily="2" charset="0"/>
                <a:ea typeface="Open Sans"/>
                <a:cs typeface="Open Sans"/>
                <a:sym typeface="Open Sans"/>
              </a:rPr>
              <a:t> do SUS, no período de 2014 a 2018: evidências para a tomada de decisões. Ciência &amp; Saúde Coletiva, v. 27, n. 1, p. 205–218, jan. 2022. </a:t>
            </a:r>
            <a:endParaRPr lang="pt-BR" sz="2400" dirty="0" smtClean="0">
              <a:solidFill>
                <a:srgbClr val="000000"/>
              </a:solidFill>
              <a:latin typeface="Montserrat" pitchFamily="2" charset="0"/>
              <a:ea typeface="Open Sans"/>
              <a:cs typeface="Open Sans"/>
              <a:sym typeface="Open Sans"/>
            </a:endParaRPr>
          </a:p>
          <a:p>
            <a:pPr algn="just">
              <a:lnSpc>
                <a:spcPts val="4023"/>
              </a:lnSpc>
              <a:spcBef>
                <a:spcPct val="0"/>
              </a:spcBef>
            </a:pPr>
            <a:endParaRPr lang="pt-BR" sz="2400" dirty="0" smtClean="0">
              <a:solidFill>
                <a:srgbClr val="000000"/>
              </a:solidFill>
              <a:latin typeface="Montserrat" pitchFamily="2" charset="0"/>
              <a:ea typeface="Open Sans"/>
              <a:cs typeface="Open Sans"/>
              <a:sym typeface="Open Sans"/>
            </a:endParaRPr>
          </a:p>
          <a:p>
            <a:pPr algn="just">
              <a:lnSpc>
                <a:spcPts val="4023"/>
              </a:lnSpc>
              <a:spcBef>
                <a:spcPct val="0"/>
              </a:spcBef>
            </a:pPr>
            <a:endParaRPr lang="pt-BR" sz="2400" dirty="0">
              <a:solidFill>
                <a:srgbClr val="000000"/>
              </a:solidFill>
              <a:latin typeface="Montserrat" pitchFamily="2" charset="0"/>
              <a:ea typeface="Open Sans"/>
              <a:cs typeface="Open Sans"/>
              <a:sym typeface="Open Sans"/>
            </a:endParaRPr>
          </a:p>
          <a:p>
            <a:pPr algn="just">
              <a:lnSpc>
                <a:spcPts val="4023"/>
              </a:lnSpc>
              <a:spcBef>
                <a:spcPct val="0"/>
              </a:spcBef>
            </a:pPr>
            <a:r>
              <a:rPr lang="pt-BR" sz="2400" dirty="0">
                <a:solidFill>
                  <a:srgbClr val="000000"/>
                </a:solidFill>
                <a:latin typeface="Montserrat" pitchFamily="2" charset="0"/>
                <a:ea typeface="Open Sans"/>
                <a:cs typeface="Open Sans"/>
                <a:sym typeface="Open Sans"/>
              </a:rPr>
              <a:t>SILVA, R. P. et al.. O pensamento dos gestores municipais sobre a ouvidoria como um potencial instrumento de gestão participativa do SUS. Saúde em Debate, v. 40, n. 110, p. 81–94, jul. 2016. </a:t>
            </a:r>
            <a:endParaRPr lang="en-US" sz="2400" dirty="0">
              <a:solidFill>
                <a:srgbClr val="000000"/>
              </a:solidFill>
              <a:latin typeface="Montserrat" pitchFamily="2" charset="0"/>
              <a:ea typeface="Open Sans"/>
              <a:cs typeface="Open Sans"/>
              <a:sym typeface="Open Sans"/>
            </a:endParaRPr>
          </a:p>
        </p:txBody>
      </p:sp>
      <p:pic>
        <p:nvPicPr>
          <p:cNvPr id="2" name="Image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8334" y="22198966"/>
            <a:ext cx="8698953" cy="2592724"/>
          </a:xfrm>
          <a:prstGeom prst="rect">
            <a:avLst/>
          </a:prstGeom>
        </p:spPr>
      </p:pic>
      <p:pic>
        <p:nvPicPr>
          <p:cNvPr id="3" name="Image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555224" y="21530026"/>
            <a:ext cx="9499625" cy="3340701"/>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398</TotalTime>
  <Words>611</Words>
  <Application>Microsoft Office PowerPoint</Application>
  <PresentationFormat>Personalizar</PresentationFormat>
  <Paragraphs>25</Paragraphs>
  <Slides>1</Slides>
  <Notes>0</Notes>
  <HiddenSlides>0</HiddenSlides>
  <MMClips>0</MMClips>
  <ScaleCrop>false</ScaleCrop>
  <HeadingPairs>
    <vt:vector size="6" baseType="variant">
      <vt:variant>
        <vt:lpstr>Fontes usadas</vt:lpstr>
      </vt:variant>
      <vt:variant>
        <vt:i4>5</vt:i4>
      </vt:variant>
      <vt:variant>
        <vt:lpstr>Tema</vt:lpstr>
      </vt:variant>
      <vt:variant>
        <vt:i4>1</vt:i4>
      </vt:variant>
      <vt:variant>
        <vt:lpstr>Títulos de slides</vt:lpstr>
      </vt:variant>
      <vt:variant>
        <vt:i4>1</vt:i4>
      </vt:variant>
    </vt:vector>
  </HeadingPairs>
  <TitlesOfParts>
    <vt:vector size="7" baseType="lpstr">
      <vt:lpstr>Arial</vt:lpstr>
      <vt:lpstr>Calibri</vt:lpstr>
      <vt:lpstr>League Spartan</vt:lpstr>
      <vt:lpstr>Montserrat</vt:lpstr>
      <vt:lpstr>Open Sans</vt:lpstr>
      <vt:lpstr>Tema do Office</vt:lpstr>
      <vt:lpstr>Apresentação do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rao656402</dc:creator>
  <cp:lastModifiedBy>Delton Manoel</cp:lastModifiedBy>
  <cp:revision>29</cp:revision>
  <dcterms:created xsi:type="dcterms:W3CDTF">2025-09-30T13:28:19Z</dcterms:created>
  <dcterms:modified xsi:type="dcterms:W3CDTF">2025-11-07T13:54:56Z</dcterms:modified>
</cp:coreProperties>
</file>