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474" y="-69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38931" y="111618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16286" y="12746013"/>
            <a:ext cx="9649072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Relatar a experiência do projeto "Saúde Itinerante" na promoção do acesso à saúde em duas comunidades quilombolas.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11246047"/>
            <a:ext cx="9489290" cy="73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484438" y="4033660"/>
            <a:ext cx="18650072" cy="3654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SAÚDE ITINERANTE: APROXIMANDO O CUIDADO DE COMUNIDADES QUILOMBOLAS EM JOÃO ALFREDO-PE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908374" y="6334200"/>
            <a:ext cx="19802200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Delton Manoel dos Santos Silva¹*, </a:t>
            </a:r>
            <a:r>
              <a:rPr lang="pt-BR" sz="2800" b="1" dirty="0" smtClean="0">
                <a:latin typeface="Montserrat"/>
              </a:rPr>
              <a:t>Anna Claudia </a:t>
            </a:r>
            <a:r>
              <a:rPr lang="pt-BR" sz="2800" b="1" dirty="0">
                <a:latin typeface="Montserrat"/>
              </a:rPr>
              <a:t>Pereira de </a:t>
            </a:r>
            <a:r>
              <a:rPr lang="pt-BR" sz="2800" b="1" dirty="0" smtClean="0">
                <a:latin typeface="Montserrat"/>
              </a:rPr>
              <a:t>Lima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 smtClean="0"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it-IT" sz="2800" b="1" dirty="0">
                <a:latin typeface="Montserrat"/>
              </a:rPr>
              <a:t>Anna Gleyce Cavalcanti da </a:t>
            </a:r>
            <a:r>
              <a:rPr lang="it-IT" sz="2800" b="1" dirty="0" smtClean="0">
                <a:latin typeface="Montserrat"/>
              </a:rPr>
              <a:t>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>
                <a:latin typeface="Montserrat"/>
              </a:rPr>
              <a:t>Dijaneide</a:t>
            </a:r>
            <a:r>
              <a:rPr lang="pt-BR" sz="2800" b="1" dirty="0">
                <a:latin typeface="Montserrat"/>
              </a:rPr>
              <a:t> Alice de Souza </a:t>
            </a:r>
            <a:r>
              <a:rPr lang="pt-BR" sz="2800" b="1" dirty="0" smtClean="0">
                <a:latin typeface="Montserrat"/>
              </a:rPr>
              <a:t>Ferraz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Maria de Fátima de Lima </a:t>
            </a:r>
            <a:r>
              <a:rPr lang="pt-BR" sz="2800" b="1" dirty="0" smtClean="0">
                <a:latin typeface="Montserrat"/>
              </a:rPr>
              <a:t>Cordeiro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Anderson Emanuel de Almeida Rêgo </a:t>
            </a:r>
            <a:r>
              <a:rPr lang="pt-BR" sz="2800" b="1" dirty="0" smtClean="0">
                <a:latin typeface="Montserrat"/>
              </a:rPr>
              <a:t>Salvador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Dayana Vitória Vieira Dionísio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Hellen </a:t>
            </a:r>
            <a:r>
              <a:rPr lang="pt-BR" sz="2800" b="1" dirty="0" err="1">
                <a:latin typeface="Montserrat"/>
              </a:rPr>
              <a:t>Zuila</a:t>
            </a:r>
            <a:r>
              <a:rPr lang="pt-BR" sz="2800" b="1" dirty="0">
                <a:latin typeface="Montserrat"/>
              </a:rPr>
              <a:t> da Silva </a:t>
            </a:r>
            <a:r>
              <a:rPr lang="pt-BR" sz="2800" b="1" dirty="0" smtClean="0">
                <a:latin typeface="Montserrat"/>
              </a:rPr>
              <a:t>Cunha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Severina Gomes Silveira </a:t>
            </a:r>
            <a:r>
              <a:rPr lang="pt-BR" sz="2800" b="1" dirty="0" smtClean="0">
                <a:latin typeface="Montserrat"/>
              </a:rPr>
              <a:t>Albuquerque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Luiz Pereira da Silva </a:t>
            </a:r>
            <a:r>
              <a:rPr lang="pt-BR" sz="2800" b="1" dirty="0" smtClean="0">
                <a:latin typeface="Montserrat"/>
              </a:rPr>
              <a:t>Neto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Maria Giselda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. 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9073605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SMSJA),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deltonmanoel@gmail.com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9863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150331"/>
            <a:ext cx="9649072" cy="625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Trata-se de um projeto municipal que percorre a zona rural, realizando mensalmente ações nas duas comunidades quilombolas, cobertas pelas USF Brejinhos e Olho D’Água Cercado. As atividades ocorrem em espaços comunitários, como associações e escolas. Participam a equipe de Saúde da Família da área e uma equipe multiprofissional composta por profissionais de educação física, psicologia, fisioterapia, serviço social e nutrição, ofertando um cuidado integral e interdisciplinar.</a:t>
            </a:r>
            <a:endParaRPr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605838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25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A experiência evidencia que a Estratégia Saúde da Família, potencializada pela saúde itinerante e pela atuação multiprofissional, é uma ferramenta eficaz para operacionalizar os princípios da universalidade e equidade no SUS. A análise crítica indica que ir além dos muros da unidade de saúde é crucial para populações </a:t>
            </a:r>
            <a:r>
              <a:rPr lang="pt-BR" sz="2800" dirty="0" err="1">
                <a:latin typeface="Montserrat"/>
              </a:rPr>
              <a:t>vulnerabilizadas</a:t>
            </a:r>
            <a:r>
              <a:rPr lang="pt-BR" sz="2800" dirty="0">
                <a:latin typeface="Montserrat"/>
              </a:rPr>
              <a:t>. O aprendizado reforça que a saúde é um potente disparador para o fortalecimento sociocultural, mostrando que o cuidado vai além da dimensão biológica.</a:t>
            </a:r>
            <a:endParaRPr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0837" y="111192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2030" y="12291070"/>
            <a:ext cx="9649072" cy="3151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Ampliar o acesso aos serviços de saúde básica e especializada para populações quilombolas rurais e fortalecer o vínculo com as equipes de saúde, contribuindo para o resgate e valorização da identidade cultural quilombola por meio de ações de educação em saúde</a:t>
            </a:r>
            <a:r>
              <a:rPr lang="pt-BR" sz="2800" dirty="0" smtClean="0">
                <a:latin typeface="Montserrat"/>
              </a:rPr>
              <a:t>.</a:t>
            </a:r>
            <a:endParaRPr lang="pt-BR" sz="2800" dirty="0">
              <a:latin typeface="Montserrat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1119172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</a:t>
            </a:r>
            <a:endParaRPr lang="en-US" sz="4000" b="1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784" y="16015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38501"/>
            <a:ext cx="9649072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Observou-se uma significativa aproximação do serviço de saúde dos domicílios quilombolas, superando barreiras geográficas e facilitando o acesso. Fortaleceu-se o vínculo entre a população e as equipes de saúde. </a:t>
            </a:r>
            <a:endParaRPr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60877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7153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625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Conclui-se que o projeto Saúde Itinerante é uma experiência exitosa para garantir acesso e cuidado integral às comunidades quilombolas, alinhando promoção da saúde e valorização cultural. Recomenda-se a manutenção e expansão da iniciativa para outras comunidades rurais, a garantia de continuidade das ações multiprofissionais e que a abordagem de determinantes sociais da saúde seja incorporada como eixo central no planejamento das atividades.</a:t>
            </a:r>
            <a:endParaRPr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162584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52291" y="32991316"/>
            <a:ext cx="9433048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ALVES, H. J. et al.. Saúde da Família, territórios quilombolas e a defesa da vida. Trabalho, Educação e Saúde, v. 21, p. e02209219, 2023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GOMES, W. DA S.; GURGEL, I. G. D.; FERNANDES, S. L.. Saúde quilombola: percepções em saúde em um quilombo do agreste de Pernambuco/Brasil . Saúde e Sociedade, v. 30, n. 3, p. e190624, 2021. 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981029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SILVA, S. O. DA . et al.. “Na verdade eu nunca participei e nem ouvi falar sobre”: a Política Nacional de Saúde Integral da População Negra na perspectiva de gestores e profissionais da saúde. Saúde e Sociedade, v. 31, n. 4, p. e210969pt, 2022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GOMES, W. DA S.; GURGEL, I. G. D.; FERNANDES, S. L.. Saúde quilombola: percepções em saúde em um quilombo do agreste de Pernambuco/Brasil . Saúde e Sociedade, v. 30, n. 3, p. e190624, 2021.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936" y="20272039"/>
            <a:ext cx="3198974" cy="2399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2689" y="20307460"/>
            <a:ext cx="3093589" cy="23201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472" y="20317261"/>
            <a:ext cx="3086642" cy="23149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641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Delton Manoel</cp:lastModifiedBy>
  <cp:revision>20</cp:revision>
  <dcterms:created xsi:type="dcterms:W3CDTF">2025-09-30T13:28:19Z</dcterms:created>
  <dcterms:modified xsi:type="dcterms:W3CDTF">2025-11-08T02:10:56Z</dcterms:modified>
</cp:coreProperties>
</file>