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0" d="100"/>
          <a:sy n="30" d="100"/>
        </p:scale>
        <p:origin x="1618" y="-4022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57785" y="9505653"/>
            <a:ext cx="9661429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57787" y="10729790"/>
            <a:ext cx="9649072" cy="48544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telemedicina é um modelo inovador no cuidado em saúde e de importância e contribuição relevante para a sociedade e para qualidade na assistência. Esse relato busca descrever o processo de implantação do Centro de Telemedicina (CT) no município dos Palmares-PE, que foi estruturado para atender as solicitações e encaminhamentos oriundos das UBS. </a:t>
            </a: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143854" y="9657032"/>
            <a:ext cx="9489290" cy="7479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971797" y="4209861"/>
            <a:ext cx="21354844" cy="22714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09"/>
              </a:lnSpc>
            </a:pPr>
            <a:r>
              <a:rPr lang="pt-BR" sz="4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IMPLEMENTAÇÃO DO CENTRO DE TELEMEDICINA NO MUNICÍPIO DOS PALMARES-PE E SUA CONTRIBUIÇÃO NA SAÚDE DA POPULAÇÃO</a:t>
            </a:r>
            <a:endParaRPr lang="en-US" sz="4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2822150" y="6700305"/>
            <a:ext cx="17754921" cy="6531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Débora Cristiny Gomes Apolonio¹*, </a:t>
            </a:r>
            <a:r>
              <a:rPr lang="pt-BR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Luiza Beatriz de França Silva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812015" y="7410384"/>
            <a:ext cx="21674408" cy="18746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Enfermeira, Coordenação de Atenção Primária à Saúde e Coordenação de Telessaúde, Palmares, Pernambuco, Brasil.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Enfermeira, Responsável pelo Centro de Telemedicina, Palmares, Pernambuco, Brasil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dan_cristiny@hotmail.com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41546" y="15828620"/>
            <a:ext cx="967766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41547" y="17052757"/>
            <a:ext cx="9677667" cy="6970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 2024 o Núcleo Estadual de Telessaúde de PE ampliou a oferta de teleatendimento para a III Regional de Saúde, Palmares aderiu e foi o pioneiro no modelo de atendimento. Foi criado o CT, os serviços de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Tele-ECG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vinculado à Rede de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Telecardiologia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PE e a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Tele-Espirometria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foram realocados para a mesma estrutura física junto com uma sala de Teleinterconsulta. Foi montado um fluxo próprio adaptado a realidade local e uma Enfermeira é responsável pelo CT. 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936011" y="15999418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0012" y="24265974"/>
            <a:ext cx="9736846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0012" y="25418102"/>
            <a:ext cx="9736846" cy="6970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implementação do CT foi um sucesso, além de zerar as filas de espera, reduziu custos, otimizou o tempo dos pacientes e dos profissionais e melhorou a qualidade da assistência. O fluxo foi definido respeitando a realidade local, a sobrecarga dos profissionais das UBS, quantidade de atendimentos e corrida para o alcance de indicadores e metas, dificulta que o mesmo transite entre consultas presenciais e online, e o paciente na recepção não entende esse processo. 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55715" y="2441113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1292" y="9531292"/>
            <a:ext cx="9713433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1292" y="10755429"/>
            <a:ext cx="9713433" cy="42800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Demonstrar que, por meios de tecnologias adequadas, um município pode otimizar sua fila de espera, facilitar o acesso, ofertar assistência de qualidade e reduzir custo e tempo de espera dos pacientes e dos profissionais que os acompanham.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535416" y="9711557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5053" y="15854259"/>
            <a:ext cx="9713432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75053" y="17078396"/>
            <a:ext cx="9729671" cy="6970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CT já realizou 1220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Tele-ECG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206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Tele-Espirometrias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desde a implementação de ambos, além de um total de 374 teleconsultas com Médico Psiquiatra e 258 teleinterconsultas de Pré-Natal de Alto Risco (PNAR) referentes ao acompanhamento de 97 gestantes, de julho/2024 até a presente data. É importante frisar que as teleinterconsultas de PNAR facilitam o acesso das gestantes a serviços de saúde de referência do Recife-PE, algumas vezes sendo atendidas em menos de 24 horas.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23343" y="1602790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3518" y="24291613"/>
            <a:ext cx="9784966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3519" y="25443741"/>
            <a:ext cx="9784966" cy="6265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CT impactou positivamente o trabalho multidisciplinar e intersetorial. Aumentou a velocidade do tempo de resposta qualificando a assistência em saúde. Consolidou-se como recurso essencial para ampliar o acesso aos serviços de saúde, superando barreiras geográficas e dificuldades de acesso à oferta de serviços. Possibilitou redução de custos e contribuiu para o acompanhamento mais eficiente dos pacientes e adaptado às necessidades individuais.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375589" y="24380964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33772" y="32388472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042425" y="33548138"/>
            <a:ext cx="9636503" cy="3827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000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AQUINO, Emanuelle Roberta da Silva et al.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Telemedicine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in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neurology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advances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and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possibilities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Arquivos de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Neuro-Psiquiatria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[S.L.], v. 80, n. 51, p. 336-341, 2022.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FapUNIFESP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(SciELO). http://dx.doi.org/10.1590/0004-282x-anp-2022-s127;</a:t>
            </a:r>
          </a:p>
          <a:p>
            <a:pPr algn="just">
              <a:lnSpc>
                <a:spcPts val="3000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3000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GONÇALVES, Rafaela Fernandes et al. A telemedicina pode ser tão confiável quanto a medicina convencional quando usada no sistema único de saúde - SUS?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Bioscience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[S.L.], v. 82, n. 3, p. 1-14, 2024. Associação Médica do Paraná. http://dx.doi.org/10.55684/2024.82.e003;</a:t>
            </a:r>
          </a:p>
        </p:txBody>
      </p:sp>
      <p:sp>
        <p:nvSpPr>
          <p:cNvPr id="59" name="TextBox 60"/>
          <p:cNvSpPr txBox="1"/>
          <p:nvPr/>
        </p:nvSpPr>
        <p:spPr>
          <a:xfrm>
            <a:off x="12403516" y="33548138"/>
            <a:ext cx="9784967" cy="42117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000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LINS,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Alane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Franco et al. O uso da telemedicina como ferramenta para aprimorar os serviços de saúde: viabilidade e desafios.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Resu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- Revista Educação e Saúde,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Anápolís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-GO, v. 7, n. 1, p. 18-28, 2019;</a:t>
            </a:r>
          </a:p>
          <a:p>
            <a:pPr algn="just">
              <a:lnSpc>
                <a:spcPts val="3000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3000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TERRA, Stela Xavier. Implicações do desempenho resiliente na percepção da carga de trabalho: um estudo com profissionais da saúde. 2022. 113 f. Dissertação (Mestrado) - Curso de Engenharia, UFRG, Porto Alegre, 2022. Disponível em: https://lume.ufrgs.br/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handle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/10183/239702. Acesso em: 29 set. 2025.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743</Words>
  <Application>Microsoft Office PowerPoint</Application>
  <PresentationFormat>Personalizar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Débora Cristiny</cp:lastModifiedBy>
  <cp:revision>20</cp:revision>
  <dcterms:created xsi:type="dcterms:W3CDTF">2025-09-30T13:28:19Z</dcterms:created>
  <dcterms:modified xsi:type="dcterms:W3CDTF">2025-11-03T17:44:18Z</dcterms:modified>
</cp:coreProperties>
</file>