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6" userDrawn="1">
          <p15:clr>
            <a:srgbClr val="A4A3A4"/>
          </p15:clr>
        </p15:guide>
        <p15:guide id="2" pos="7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>
        <p:scale>
          <a:sx n="40" d="100"/>
          <a:sy n="40" d="100"/>
        </p:scale>
        <p:origin x="878" y="-1008"/>
      </p:cViewPr>
      <p:guideLst>
        <p:guide orient="horz" pos="12726"/>
        <p:guide pos="74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788035" y="17426305"/>
            <a:ext cx="1029716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2021119" y="15203318"/>
            <a:ext cx="10392410" cy="41443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sz="2800" dirty="0">
                <a:latin typeface="Montserrat" panose="00000500000000000000" pitchFamily="2" charset="0"/>
              </a:rPr>
              <a:t>Ampliar a cobertura do exame citopatológico entre mulheres de 25 a 64 anos da UBS Vila Nova, especialmente as que não realizavam o exame há mais de três anos, promovendo a detecção precoce do câncer de colo do útero e fortalecendo o vínculo entre equipe e comunidade. 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188314" y="17470071"/>
            <a:ext cx="948929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889624" y="4839627"/>
            <a:ext cx="21807805" cy="3560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10"/>
              </a:lnSpc>
            </a:pPr>
            <a:r>
              <a:rPr lang="pt-BR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CUIDAR QUE ACOLHE: O CITOPATOLÓGICO CHEGANDO AO LAR E SALVANDO VIDAS EM CASINHAS-PE</a:t>
            </a:r>
            <a:endParaRPr lang="en-US" sz="54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League Spartan"/>
              <a:cs typeface="Arial" panose="020B0604020202020204" pitchFamily="34" charset="0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890270" y="9537065"/>
            <a:ext cx="21487765" cy="20251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Karina Raquel Barreto Barbosa</a:t>
            </a:r>
            <a:r>
              <a:rPr 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pt-BR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Charlyanne</a:t>
            </a:r>
            <a:r>
              <a:rPr lang="pt-BR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Sousa Cabral</a:t>
            </a:r>
            <a:r>
              <a:rPr 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pt-BR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Rauana</a:t>
            </a:r>
            <a:r>
              <a:rPr lang="pt-BR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Carvalho</a:t>
            </a:r>
            <a:r>
              <a:rPr 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Barbosa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altLang="en-US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Witoria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altLang="en-US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Karoliny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Lima dos Santos, </a:t>
            </a:r>
            <a:r>
              <a:rPr lang="pt-BR" altLang="en-US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Wellida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Andrade Lopes, Fátima </a:t>
            </a:r>
            <a:r>
              <a:rPr lang="pt-BR" altLang="en-US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Franceliane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Barbosa de Sousa, Thaísa </a:t>
            </a:r>
            <a:r>
              <a:rPr lang="pt-BR" altLang="en-US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Mirelle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Teixeira de Lucena, Luana Flávia Nascimento Silva</a:t>
            </a:r>
            <a:r>
              <a:rPr 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7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Raianny</a:t>
            </a:r>
            <a:r>
              <a:rPr 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Mirelly do Nascimento Aquino</a:t>
            </a:r>
            <a:r>
              <a:rPr lang="pt-BR" altLang="en-US" sz="27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28001" y="11783864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Enfermeiro da estratégia de saúde da família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</a:t>
            </a:r>
            <a:r>
              <a:rPr lang="pt-BR" alt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sinhas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kary.raquel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@hotmail.com </a:t>
            </a:r>
          </a:p>
        </p:txBody>
      </p:sp>
      <p:sp>
        <p:nvSpPr>
          <p:cNvPr id="15" name="Freeform 14"/>
          <p:cNvSpPr/>
          <p:nvPr/>
        </p:nvSpPr>
        <p:spPr>
          <a:xfrm>
            <a:off x="782320" y="21202704"/>
            <a:ext cx="1033145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789940" y="22512942"/>
            <a:ext cx="10304780" cy="7058660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Durante 2024 e 2025, a UBS Vila Nova, em Casinhas–PE, realizou coletas do exame citopatológico a domicílio e em pontos estratégicos da zona rural. A equipe de enfermagem e ACS planejaram visitas a mulheres com mais de três anos sem exame. Em média, 150 mulheres/ano foram atendidas. Um dos casos relevantes foi o diagnóstico precoce de câncer em uma paciente há sete anos sem realizar o exame. Após o diagnóstico, a paciente realizou consultas e tratamento em tempo hábil com análise de cura.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08294" y="2126025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08990" y="29845635"/>
            <a:ext cx="1032637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/>
          <p:cNvSpPr txBox="1"/>
          <p:nvPr/>
        </p:nvSpPr>
        <p:spPr>
          <a:xfrm>
            <a:off x="1044660" y="2991689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1936730" y="13950950"/>
            <a:ext cx="10441305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altLang="en-US"/>
          </a:p>
        </p:txBody>
      </p:sp>
      <p:sp>
        <p:nvSpPr>
          <p:cNvPr id="49" name="TextBox 16"/>
          <p:cNvSpPr txBox="1"/>
          <p:nvPr/>
        </p:nvSpPr>
        <p:spPr>
          <a:xfrm>
            <a:off x="828040" y="15413990"/>
            <a:ext cx="10336530" cy="13277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Realizado durante Março de 2024 até os dias atuais, na UBS – VILA NOVA, Município de Casinhas – PE. 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21795" y="1404258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060555" y="20014045"/>
            <a:ext cx="1047623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altLang="en-US"/>
          </a:p>
        </p:txBody>
      </p:sp>
      <p:sp>
        <p:nvSpPr>
          <p:cNvPr id="52" name="TextBox 16"/>
          <p:cNvSpPr txBox="1"/>
          <p:nvPr/>
        </p:nvSpPr>
        <p:spPr>
          <a:xfrm>
            <a:off x="12124262" y="21774685"/>
            <a:ext cx="10415905" cy="702754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5485"/>
              </a:lnSpc>
            </a:pPr>
            <a:r>
              <a:rPr lang="pt-BR" sz="2800" dirty="0">
                <a:latin typeface="Montserrat" panose="00000500000000000000" pitchFamily="2" charset="0"/>
              </a:rPr>
              <a:t>A estratégia ampliou o acesso e aumentou a adesão ao exame citopatológico na comunidade. Houve maior conscientização sobre prevenção, fortalecimento do vínculo com a equipe e detecção precoce de casos suspeitos. A iniciativa garantiu equidade e humanização no cuidado, levando o serviço de saúde até quem mais precisava.</a:t>
            </a:r>
          </a:p>
          <a:p>
            <a:pPr algn="just">
              <a:lnSpc>
                <a:spcPts val="5485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332095" y="2009047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086590" y="28083510"/>
            <a:ext cx="1047623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6" name="TextBox 17"/>
          <p:cNvSpPr txBox="1"/>
          <p:nvPr/>
        </p:nvSpPr>
        <p:spPr>
          <a:xfrm>
            <a:off x="12142470" y="28155900"/>
            <a:ext cx="10316845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7" name="TextBox 16"/>
          <p:cNvSpPr txBox="1"/>
          <p:nvPr/>
        </p:nvSpPr>
        <p:spPr>
          <a:xfrm>
            <a:off x="809625" y="31167070"/>
            <a:ext cx="10325735" cy="50046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sz="2800" dirty="0">
                <a:latin typeface="Montserrat" panose="00000500000000000000" pitchFamily="2" charset="0"/>
              </a:rPr>
              <a:t>A experiência mostrou que a busca ativa e o atendimento domiciliar são essenciais para alcançar populações vulneráveis. A escuta ativa e o acolhimento fortalecem o vínculo e aumentam a confiança na Atenção Primária. O principal desafio é manter a regularidade das ações e o apoio logístico para cobrir áreas mais distantes.</a:t>
            </a:r>
          </a:p>
          <a:p>
            <a:pPr algn="just">
              <a:lnSpc>
                <a:spcPts val="5485"/>
              </a:lnSpc>
            </a:pPr>
            <a:endParaRPr dirty="0"/>
          </a:p>
        </p:txBody>
      </p:sp>
      <p:sp>
        <p:nvSpPr>
          <p:cNvPr id="8" name="TextBox 16"/>
          <p:cNvSpPr txBox="1"/>
          <p:nvPr/>
        </p:nvSpPr>
        <p:spPr>
          <a:xfrm>
            <a:off x="12142470" y="29451300"/>
            <a:ext cx="10325735" cy="57441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A realização de exames citopatológicos a domicílio é uma estratégia eficaz e replicável, facilitando a vida da Comunidade. Recomenda-se ampliar as ações itinerantes, garantindo recursos e capacitação contínua das equipes. Levar o cuidado até o lar é uma forma concreta de promover equidade, salvar vidas e fortalecer a prevenção no SUS. Palavras-chave: Prevenção; Câncer de colo do útero; Atenção Primária; Saúde da mulher; Acesso à saúde.</a:t>
            </a:r>
          </a:p>
        </p:txBody>
      </p:sp>
      <p:sp>
        <p:nvSpPr>
          <p:cNvPr id="26" name="Freeform 14"/>
          <p:cNvSpPr/>
          <p:nvPr/>
        </p:nvSpPr>
        <p:spPr>
          <a:xfrm>
            <a:off x="782320" y="14011275"/>
            <a:ext cx="1033272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7" name="TextBox 17"/>
          <p:cNvSpPr txBox="1"/>
          <p:nvPr/>
        </p:nvSpPr>
        <p:spPr>
          <a:xfrm>
            <a:off x="1188314" y="14056311"/>
            <a:ext cx="948929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alt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PERÍODO DE REALIZAÇÃO</a:t>
            </a:r>
          </a:p>
        </p:txBody>
      </p:sp>
      <p:sp>
        <p:nvSpPr>
          <p:cNvPr id="30" name="TextBox 16"/>
          <p:cNvSpPr txBox="1"/>
          <p:nvPr/>
        </p:nvSpPr>
        <p:spPr>
          <a:xfrm>
            <a:off x="789940" y="18718679"/>
            <a:ext cx="10336530" cy="2033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Realização de exames citopatológicos a domicílio e em pontos estratégicos para ampliar o acesso de mulheres em áreas rurais e de difícil locomoção.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486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Karina Raquel</cp:lastModifiedBy>
  <cp:revision>18</cp:revision>
  <dcterms:created xsi:type="dcterms:W3CDTF">2025-09-30T13:28:00Z</dcterms:created>
  <dcterms:modified xsi:type="dcterms:W3CDTF">2025-11-04T11:49:29Z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F0145C4325C6435A96A7F235564B791A_12</vt:lpwstr>
  </property>
  <property fmtid="{D5CDD505-2E9C-101B-9397-08002B2CF9AE}" pid="3" name="KSOProductBuildVer">
    <vt:lpwstr>1046-12.2.0.23155</vt:lpwstr>
  </property>
</Properties>
</file>