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242" y="2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138931" y="1116183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7397" y="12356575"/>
            <a:ext cx="9649072" cy="1938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Implementação de um grupo quinzenais de práticas corporais e rodas de conversa para estudantes da Educação de Jovens e Adultos (EJA) na zona rural.</a:t>
            </a:r>
          </a:p>
        </p:txBody>
      </p:sp>
      <p:sp>
        <p:nvSpPr>
          <p:cNvPr id="6" name="TextBox 17"/>
          <p:cNvSpPr txBox="1"/>
          <p:nvPr/>
        </p:nvSpPr>
        <p:spPr>
          <a:xfrm>
            <a:off x="1060044" y="11246047"/>
            <a:ext cx="9489290" cy="735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136362" y="4414052"/>
            <a:ext cx="20918487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0089CD"/>
                </a:solidFill>
                <a:latin typeface="Montserrat"/>
              </a:rPr>
              <a:t>PROMOÇÃO DE PRÁTICAS CORPORAIS PARA ESTUDANTES DA EJA DA ZONA RURAL DE JOÃO ALFREDO.</a:t>
            </a:r>
            <a:endParaRPr lang="pt-BR" sz="5400" b="1" dirty="0">
              <a:solidFill>
                <a:srgbClr val="0089CD"/>
              </a:solidFill>
              <a:latin typeface="Montserrat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908374" y="6870874"/>
            <a:ext cx="19802200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Anna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Cláudia Pereira de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Lima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</a:t>
            </a:r>
            <a:r>
              <a:rPr lang="pt-BR" sz="2800" b="1" dirty="0" smtClean="0">
                <a:latin typeface="Montserrat"/>
              </a:rPr>
              <a:t>Anderson </a:t>
            </a:r>
            <a:r>
              <a:rPr lang="pt-BR" sz="2800" b="1" dirty="0">
                <a:latin typeface="Montserrat"/>
              </a:rPr>
              <a:t>Emanuel de Almeida Rêgo </a:t>
            </a:r>
            <a:r>
              <a:rPr lang="pt-BR" sz="2800" b="1" dirty="0" smtClean="0">
                <a:latin typeface="Montserrat"/>
              </a:rPr>
              <a:t>Salvador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Luiz </a:t>
            </a:r>
            <a:r>
              <a:rPr lang="pt-BR" sz="2800" b="1" dirty="0">
                <a:latin typeface="Montserrat"/>
              </a:rPr>
              <a:t>Pereira da Silva </a:t>
            </a:r>
            <a:r>
              <a:rPr lang="pt-BR" sz="2800" b="1" dirty="0" smtClean="0">
                <a:latin typeface="Montserrat"/>
              </a:rPr>
              <a:t>Neto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Maria </a:t>
            </a:r>
            <a:r>
              <a:rPr lang="pt-BR" sz="2800" b="1" dirty="0">
                <a:latin typeface="Montserrat"/>
              </a:rPr>
              <a:t>Giselda da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Delton </a:t>
            </a:r>
            <a:r>
              <a:rPr lang="pt-BR" sz="2800" b="1" dirty="0">
                <a:latin typeface="Montserrat"/>
              </a:rPr>
              <a:t>Manoel dos Santos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.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62880" y="9073605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Alfredo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SMSJA),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Alfredo,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claudiasaudeja2025@outlook.com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598637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7150331"/>
            <a:ext cx="9649072" cy="6347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A experiência é realizada nas proximidades da UBS Lagoa Funda, com 15 estudantes da EJA, majoritariamente mulheres, na faixa etária dos 40 anos. Quinzenalmente, os alunos deslocam-se para a UBS que fica na zona rural do município. Os encontros combinam a prática de atividades físicas com rodas de conversa, criando um espaço para exercício e diálogo sobre a relevância das práticas corporais para a saúde integral, incentivando a adoção de um estilo de vida ativo.</a:t>
            </a:r>
            <a:endParaRPr dirty="0">
              <a:latin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605838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A oferta de atividades em horários acessíveis e locais conhecidos é crucial para a participação dos estudantes da EJA. A combinação de prática e teoria (rodas de conversa) potencializou a compreensão sobre a prática da atividade física. Como crítica, a dependência do deslocamento até a UBS pode ser uma barreira. A experiência evidenciou a alta demanda por ações de promoção da saúde nesse público, que muitas vezes é negligenciado.</a:t>
            </a:r>
            <a:endParaRPr dirty="0">
              <a:latin typeface="Montserrat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20837" y="1111922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72030" y="12291070"/>
            <a:ext cx="9649072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Promover a saúde através das práticas corporais de estudantes da EJA. </a:t>
            </a:r>
            <a:endParaRPr lang="pt-BR" sz="2800" dirty="0" smtClean="0">
              <a:latin typeface="Montserrat"/>
            </a:endParaRPr>
          </a:p>
          <a:p>
            <a:pPr algn="just">
              <a:lnSpc>
                <a:spcPct val="150000"/>
              </a:lnSpc>
            </a:pPr>
            <a:endParaRPr lang="pt-BR" sz="2800" dirty="0">
              <a:latin typeface="Montserrat"/>
            </a:endParaRPr>
          </a:p>
          <a:p>
            <a:pPr algn="just">
              <a:lnSpc>
                <a:spcPct val="150000"/>
              </a:lnSpc>
            </a:pPr>
            <a:r>
              <a:rPr lang="pt-BR" sz="2800" dirty="0" smtClean="0">
                <a:latin typeface="Montserrat"/>
              </a:rPr>
              <a:t>Discutir </a:t>
            </a:r>
            <a:r>
              <a:rPr lang="pt-BR" sz="2800" dirty="0">
                <a:latin typeface="Montserrat"/>
              </a:rPr>
              <a:t>a importância da atividade física para a qualidade de vida, prevenção de doenças crônicas.</a:t>
            </a:r>
          </a:p>
        </p:txBody>
      </p:sp>
      <p:sp>
        <p:nvSpPr>
          <p:cNvPr id="50" name="TextBox 17"/>
          <p:cNvSpPr txBox="1"/>
          <p:nvPr/>
        </p:nvSpPr>
        <p:spPr>
          <a:xfrm>
            <a:off x="12493550" y="11191725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601577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7138501"/>
            <a:ext cx="9649072" cy="3526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Observou-se adesão constante do grupo, com participação ativa nas práticas e nas discussões. Relatos dos participantes indicaram melhoria perceptível no condicionamento físico, maior disposição no dia a dia e uma significativa redução nos níveis de estresse e ansiedade</a:t>
            </a:r>
            <a:r>
              <a:rPr lang="pt-BR" sz="2800" dirty="0" smtClean="0">
                <a:latin typeface="Montserrat"/>
              </a:rPr>
              <a:t>.</a:t>
            </a:r>
            <a:endParaRPr dirty="0">
              <a:latin typeface="Montserrat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608778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715326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4937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Conclui-se que a iniciativa vem sendo exitosa na promoção de saúde integral dos estudantes. Recomenda-se a expansão da oferta para outras comunidades da EJA, a busca por parcerias para viabilizar atividades em locais mais próximos às residências e a incorporação de ações como esta como política permanente da Atenção Básica no município, garantindo sua sustentabilidade.</a:t>
            </a:r>
            <a:endParaRPr dirty="0">
              <a:latin typeface="Montserrat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73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180158" y="30932929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</a:p>
        </p:txBody>
      </p:sp>
      <p:sp>
        <p:nvSpPr>
          <p:cNvPr id="58" name="TextBox 59"/>
          <p:cNvSpPr txBox="1"/>
          <p:nvPr/>
        </p:nvSpPr>
        <p:spPr>
          <a:xfrm>
            <a:off x="1152291" y="32548981"/>
            <a:ext cx="9433048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VOLZ, P. M. et al.. Aconselhamento para prática de atividade física entre idosos da zona rural do Rio Grande, Rio Grande do Sul: um estudo de base populacional. Cadernos Saúde Coletiva, v. 33, n. 2, p. e33020222, 2025. </a:t>
            </a: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ANDRADE JÚNIOR, S. H. N. DE . et al.. O ENSINO DA EDUCAÇÃO FÍSICA NA EJA: UMA ANÁLISE A PARTIR DE FALAS DOS PROFESSORES. Movimento, v. 27, p. e27074, 2021. 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538694"/>
            <a:ext cx="9721080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CARVALHO, R. DE O.; WITTIZORECKI, E. S.. “FORMAR PESSOAS MELHORES?” AS PRÁTICAS CORPORAIS NA ESCOLA DE EDUCAÇÃO INTEGRAL EM TEMPO INTEGRAL. Movimento, v. 28, p. e28061, 2022. 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BUSS, P. M. et al.. Promoção da saúde e qualidade de vida: uma perspectiva histórica ao longo dos últimos 40 anos (1980-2020). Ciência &amp; Saúde Coletiva, v. 25, n. 12, p. 4723–4735, dez. 2020. 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227" y="20942771"/>
            <a:ext cx="2861080" cy="214581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997" y="20949111"/>
            <a:ext cx="2852625" cy="213946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9934" y="20936090"/>
            <a:ext cx="2869985" cy="2152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592</Words>
  <Application>Microsoft Office PowerPoint</Application>
  <PresentationFormat>Personalizar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Delton Manoel</cp:lastModifiedBy>
  <cp:revision>24</cp:revision>
  <dcterms:created xsi:type="dcterms:W3CDTF">2025-09-30T13:28:19Z</dcterms:created>
  <dcterms:modified xsi:type="dcterms:W3CDTF">2025-11-07T12:44:31Z</dcterms:modified>
</cp:coreProperties>
</file>