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40325675" cx="23402925"/>
  <p:notesSz cx="6858000" cy="9144000"/>
  <p:embeddedFontLst>
    <p:embeddedFont>
      <p:font typeface="Montserrat"/>
      <p:regular r:id="rId7"/>
      <p:bold r:id="rId8"/>
      <p:italic r:id="rId9"/>
      <p:boldItalic r:id="rId10"/>
    </p:embeddedFont>
    <p:embeddedFont>
      <p:font typeface="Open Sans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2701">
          <p15:clr>
            <a:srgbClr val="A4A3A4"/>
          </p15:clr>
        </p15:guide>
        <p15:guide id="2" pos="7371">
          <p15:clr>
            <a:srgbClr val="A4A3A4"/>
          </p15:clr>
        </p15:guide>
      </p15:sldGuideLst>
    </p:ext>
    <p:ext uri="GoogleSlidesCustomDataVersion2">
      <go:slidesCustomData xmlns:go="http://customooxmlschemas.google.com/" r:id="rId15" roundtripDataSignature="AMtx7miwmF12KY/TXSX9vKaPpYemyuqV4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2701" orient="horz"/>
        <p:guide pos="737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OpenSans-regular.fntdata"/><Relationship Id="rId10" Type="http://schemas.openxmlformats.org/officeDocument/2006/relationships/font" Target="fonts/Montserrat-boldItalic.fntdata"/><Relationship Id="rId13" Type="http://schemas.openxmlformats.org/officeDocument/2006/relationships/font" Target="fonts/OpenSans-italic.fntdata"/><Relationship Id="rId12" Type="http://schemas.openxmlformats.org/officeDocument/2006/relationships/font" Target="fonts/OpenSans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Montserrat-italic.fntdata"/><Relationship Id="rId15" Type="http://customschemas.google.com/relationships/presentationmetadata" Target="metadata"/><Relationship Id="rId14" Type="http://schemas.openxmlformats.org/officeDocument/2006/relationships/font" Target="fonts/Open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Montserrat-regular.fntdata"/><Relationship Id="rId8" Type="http://schemas.openxmlformats.org/officeDocument/2006/relationships/font" Target="fonts/Montserr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ctrTitle"/>
          </p:nvPr>
        </p:nvSpPr>
        <p:spPr>
          <a:xfrm>
            <a:off x="1755220" y="12527099"/>
            <a:ext cx="19892486" cy="8643883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3510439" y="22851216"/>
            <a:ext cx="16382048" cy="10305450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lvl="0" algn="ctr">
              <a:spcBef>
                <a:spcPts val="2540"/>
              </a:spcBef>
              <a:spcAft>
                <a:spcPts val="0"/>
              </a:spcAft>
              <a:buClr>
                <a:srgbClr val="888888"/>
              </a:buClr>
              <a:buSzPts val="127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2240"/>
              </a:spcBef>
              <a:spcAft>
                <a:spcPts val="0"/>
              </a:spcAft>
              <a:buClr>
                <a:srgbClr val="888888"/>
              </a:buClr>
              <a:buSzPts val="112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920"/>
              </a:spcBef>
              <a:spcAft>
                <a:spcPts val="0"/>
              </a:spcAft>
              <a:buClr>
                <a:srgbClr val="888888"/>
              </a:buClr>
              <a:buSzPts val="96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8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8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8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8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8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8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/>
          <p:nvPr>
            <p:ph type="title"/>
          </p:nvPr>
        </p:nvSpPr>
        <p:spPr>
          <a:xfrm>
            <a:off x="1170146" y="1614897"/>
            <a:ext cx="21062633" cy="6720946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" type="body"/>
          </p:nvPr>
        </p:nvSpPr>
        <p:spPr>
          <a:xfrm rot="5400000">
            <a:off x="-1605079" y="12184552"/>
            <a:ext cx="26613082" cy="21062633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is" type="vertTitleAndTx">
  <p:cSld name="VERTICAL_TITLE_AND_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/>
          <p:nvPr>
            <p:ph type="title"/>
          </p:nvPr>
        </p:nvSpPr>
        <p:spPr>
          <a:xfrm rot="5400000">
            <a:off x="2396195" y="16185826"/>
            <a:ext cx="34407509" cy="5265658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" type="body"/>
          </p:nvPr>
        </p:nvSpPr>
        <p:spPr>
          <a:xfrm rot="5400000">
            <a:off x="-8330146" y="11115192"/>
            <a:ext cx="34407509" cy="15406926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1170146" y="1614897"/>
            <a:ext cx="21062633" cy="6720946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1170146" y="9409327"/>
            <a:ext cx="21062633" cy="26613082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1848670" y="25912983"/>
            <a:ext cx="19892486" cy="8009127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900"/>
              <a:buFont typeface="Calibri"/>
              <a:buNone/>
              <a:defRPr b="1" sz="159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1848670" y="17091745"/>
            <a:ext cx="19892486" cy="8821238"/>
          </a:xfrm>
          <a:prstGeom prst="rect">
            <a:avLst/>
          </a:prstGeom>
          <a:noFill/>
          <a:ln>
            <a:noFill/>
          </a:ln>
        </p:spPr>
        <p:txBody>
          <a:bodyPr anchorCtr="0" anchor="b" bIns="182075" lIns="364150" spcFirstLastPara="1" rIns="364150" wrap="square" tIns="182075">
            <a:normAutofit/>
          </a:bodyPr>
          <a:lstStyle>
            <a:lvl1pPr indent="-228600" lvl="0" marL="457200" algn="l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8000"/>
              <a:buNone/>
              <a:defRPr sz="8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1440"/>
              </a:spcBef>
              <a:spcAft>
                <a:spcPts val="0"/>
              </a:spcAft>
              <a:buClr>
                <a:srgbClr val="888888"/>
              </a:buClr>
              <a:buSzPts val="7200"/>
              <a:buNone/>
              <a:defRPr sz="72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280"/>
              </a:spcBef>
              <a:spcAft>
                <a:spcPts val="0"/>
              </a:spcAft>
              <a:buClr>
                <a:srgbClr val="888888"/>
              </a:buClr>
              <a:buSzPts val="6400"/>
              <a:buNone/>
              <a:defRPr sz="64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120"/>
              </a:spcBef>
              <a:spcAft>
                <a:spcPts val="0"/>
              </a:spcAft>
              <a:buClr>
                <a:srgbClr val="888888"/>
              </a:buClr>
              <a:buSzPts val="5600"/>
              <a:buNone/>
              <a:defRPr sz="56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120"/>
              </a:spcBef>
              <a:spcAft>
                <a:spcPts val="0"/>
              </a:spcAft>
              <a:buClr>
                <a:srgbClr val="888888"/>
              </a:buClr>
              <a:buSzPts val="5600"/>
              <a:buNone/>
              <a:defRPr sz="56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120"/>
              </a:spcBef>
              <a:spcAft>
                <a:spcPts val="0"/>
              </a:spcAft>
              <a:buClr>
                <a:srgbClr val="888888"/>
              </a:buClr>
              <a:buSzPts val="5600"/>
              <a:buNone/>
              <a:defRPr sz="56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120"/>
              </a:spcBef>
              <a:spcAft>
                <a:spcPts val="0"/>
              </a:spcAft>
              <a:buClr>
                <a:srgbClr val="888888"/>
              </a:buClr>
              <a:buSzPts val="5600"/>
              <a:buNone/>
              <a:defRPr sz="56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120"/>
              </a:spcBef>
              <a:spcAft>
                <a:spcPts val="0"/>
              </a:spcAft>
              <a:buClr>
                <a:srgbClr val="888888"/>
              </a:buClr>
              <a:buSzPts val="5600"/>
              <a:buNone/>
              <a:defRPr sz="56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120"/>
              </a:spcBef>
              <a:spcAft>
                <a:spcPts val="0"/>
              </a:spcAft>
              <a:buClr>
                <a:srgbClr val="888888"/>
              </a:buClr>
              <a:buSzPts val="5600"/>
              <a:buNone/>
              <a:defRPr sz="5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7" name="Google Shape;27;p5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1170146" y="1614897"/>
            <a:ext cx="21062633" cy="6720946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1170146" y="9409327"/>
            <a:ext cx="10336292" cy="26613082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indent="-939800" lvl="0" marL="457200" algn="l">
              <a:spcBef>
                <a:spcPts val="2240"/>
              </a:spcBef>
              <a:spcAft>
                <a:spcPts val="0"/>
              </a:spcAft>
              <a:buClr>
                <a:schemeClr val="dk1"/>
              </a:buClr>
              <a:buSzPts val="11200"/>
              <a:buChar char="•"/>
              <a:defRPr sz="11200"/>
            </a:lvl1pPr>
            <a:lvl2pPr indent="-838200" lvl="1" marL="91440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Char char="–"/>
              <a:defRPr sz="9600"/>
            </a:lvl2pPr>
            <a:lvl3pPr indent="-736600" lvl="2" marL="13716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•"/>
              <a:defRPr sz="8000"/>
            </a:lvl3pPr>
            <a:lvl4pPr indent="-685800" lvl="3" marL="18288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–"/>
              <a:defRPr sz="7200"/>
            </a:lvl4pPr>
            <a:lvl5pPr indent="-685800" lvl="4" marL="22860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»"/>
              <a:defRPr sz="7200"/>
            </a:lvl5pPr>
            <a:lvl6pPr indent="-685800" lvl="5" marL="27432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6pPr>
            <a:lvl7pPr indent="-685800" lvl="6" marL="32004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7pPr>
            <a:lvl8pPr indent="-685800" lvl="7" marL="36576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8pPr>
            <a:lvl9pPr indent="-685800" lvl="8" marL="41148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9pPr>
          </a:lstStyle>
          <a:p/>
        </p:txBody>
      </p:sp>
      <p:sp>
        <p:nvSpPr>
          <p:cNvPr id="33" name="Google Shape;33;p6"/>
          <p:cNvSpPr txBox="1"/>
          <p:nvPr>
            <p:ph idx="2" type="body"/>
          </p:nvPr>
        </p:nvSpPr>
        <p:spPr>
          <a:xfrm>
            <a:off x="11896487" y="9409327"/>
            <a:ext cx="10336292" cy="26613082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indent="-939800" lvl="0" marL="457200" algn="l">
              <a:spcBef>
                <a:spcPts val="2240"/>
              </a:spcBef>
              <a:spcAft>
                <a:spcPts val="0"/>
              </a:spcAft>
              <a:buClr>
                <a:schemeClr val="dk1"/>
              </a:buClr>
              <a:buSzPts val="11200"/>
              <a:buChar char="•"/>
              <a:defRPr sz="11200"/>
            </a:lvl1pPr>
            <a:lvl2pPr indent="-838200" lvl="1" marL="91440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Char char="–"/>
              <a:defRPr sz="9600"/>
            </a:lvl2pPr>
            <a:lvl3pPr indent="-736600" lvl="2" marL="13716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•"/>
              <a:defRPr sz="8000"/>
            </a:lvl3pPr>
            <a:lvl4pPr indent="-685800" lvl="3" marL="18288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–"/>
              <a:defRPr sz="7200"/>
            </a:lvl4pPr>
            <a:lvl5pPr indent="-685800" lvl="4" marL="22860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»"/>
              <a:defRPr sz="7200"/>
            </a:lvl5pPr>
            <a:lvl6pPr indent="-685800" lvl="5" marL="27432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6pPr>
            <a:lvl7pPr indent="-685800" lvl="6" marL="32004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7pPr>
            <a:lvl8pPr indent="-685800" lvl="7" marL="36576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8pPr>
            <a:lvl9pPr indent="-685800" lvl="8" marL="41148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9pPr>
          </a:lstStyle>
          <a:p/>
        </p:txBody>
      </p:sp>
      <p:sp>
        <p:nvSpPr>
          <p:cNvPr id="34" name="Google Shape;34;p6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1170146" y="1614897"/>
            <a:ext cx="21062633" cy="6720946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1170146" y="9026606"/>
            <a:ext cx="10340356" cy="3761860"/>
          </a:xfrm>
          <a:prstGeom prst="rect">
            <a:avLst/>
          </a:prstGeom>
          <a:noFill/>
          <a:ln>
            <a:noFill/>
          </a:ln>
        </p:spPr>
        <p:txBody>
          <a:bodyPr anchorCtr="0" anchor="b" bIns="182075" lIns="364150" spcFirstLastPara="1" rIns="364150" wrap="square" tIns="182075">
            <a:normAutofit/>
          </a:bodyPr>
          <a:lstStyle>
            <a:lvl1pPr indent="-228600" lvl="0" marL="45720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b="1" sz="9600"/>
            </a:lvl1pPr>
            <a:lvl2pPr indent="-228600" lvl="1" marL="9144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/>
            </a:lvl2pPr>
            <a:lvl3pPr indent="-228600" lvl="2" marL="13716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1" sz="7200"/>
            </a:lvl3pPr>
            <a:lvl4pPr indent="-228600" lvl="3" marL="18288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4pPr>
            <a:lvl5pPr indent="-228600" lvl="4" marL="22860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5pPr>
            <a:lvl6pPr indent="-228600" lvl="5" marL="27432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6pPr>
            <a:lvl7pPr indent="-228600" lvl="6" marL="32004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7pPr>
            <a:lvl8pPr indent="-228600" lvl="7" marL="36576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8pPr>
            <a:lvl9pPr indent="-228600" lvl="8" marL="41148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9pPr>
          </a:lstStyle>
          <a:p/>
        </p:txBody>
      </p:sp>
      <p:sp>
        <p:nvSpPr>
          <p:cNvPr id="40" name="Google Shape;40;p7"/>
          <p:cNvSpPr txBox="1"/>
          <p:nvPr>
            <p:ph idx="2" type="body"/>
          </p:nvPr>
        </p:nvSpPr>
        <p:spPr>
          <a:xfrm>
            <a:off x="1170146" y="12788467"/>
            <a:ext cx="10340356" cy="23233939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indent="-838200" lvl="0" marL="45720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/>
            </a:lvl1pPr>
            <a:lvl2pPr indent="-736600" lvl="1" marL="9144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–"/>
              <a:defRPr sz="8000"/>
            </a:lvl2pPr>
            <a:lvl3pPr indent="-685800" lvl="2" marL="13716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3pPr>
            <a:lvl4pPr indent="-635000" lvl="3" marL="18288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–"/>
              <a:defRPr sz="6400"/>
            </a:lvl4pPr>
            <a:lvl5pPr indent="-635000" lvl="4" marL="22860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»"/>
              <a:defRPr sz="6400"/>
            </a:lvl5pPr>
            <a:lvl6pPr indent="-635000" lvl="5" marL="27432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6pPr>
            <a:lvl7pPr indent="-635000" lvl="6" marL="32004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7pPr>
            <a:lvl8pPr indent="-635000" lvl="7" marL="36576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8pPr>
            <a:lvl9pPr indent="-635000" lvl="8" marL="41148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9pPr>
          </a:lstStyle>
          <a:p/>
        </p:txBody>
      </p:sp>
      <p:sp>
        <p:nvSpPr>
          <p:cNvPr id="41" name="Google Shape;41;p7"/>
          <p:cNvSpPr txBox="1"/>
          <p:nvPr>
            <p:ph idx="3" type="body"/>
          </p:nvPr>
        </p:nvSpPr>
        <p:spPr>
          <a:xfrm>
            <a:off x="11888362" y="9026606"/>
            <a:ext cx="10344418" cy="3761860"/>
          </a:xfrm>
          <a:prstGeom prst="rect">
            <a:avLst/>
          </a:prstGeom>
          <a:noFill/>
          <a:ln>
            <a:noFill/>
          </a:ln>
        </p:spPr>
        <p:txBody>
          <a:bodyPr anchorCtr="0" anchor="b" bIns="182075" lIns="364150" spcFirstLastPara="1" rIns="364150" wrap="square" tIns="182075">
            <a:normAutofit/>
          </a:bodyPr>
          <a:lstStyle>
            <a:lvl1pPr indent="-228600" lvl="0" marL="45720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b="1" sz="9600"/>
            </a:lvl1pPr>
            <a:lvl2pPr indent="-228600" lvl="1" marL="9144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/>
            </a:lvl2pPr>
            <a:lvl3pPr indent="-228600" lvl="2" marL="13716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1" sz="7200"/>
            </a:lvl3pPr>
            <a:lvl4pPr indent="-228600" lvl="3" marL="18288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4pPr>
            <a:lvl5pPr indent="-228600" lvl="4" marL="22860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5pPr>
            <a:lvl6pPr indent="-228600" lvl="5" marL="27432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6pPr>
            <a:lvl7pPr indent="-228600" lvl="6" marL="32004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7pPr>
            <a:lvl8pPr indent="-228600" lvl="7" marL="36576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8pPr>
            <a:lvl9pPr indent="-228600" lvl="8" marL="41148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9pPr>
          </a:lstStyle>
          <a:p/>
        </p:txBody>
      </p:sp>
      <p:sp>
        <p:nvSpPr>
          <p:cNvPr id="42" name="Google Shape;42;p7"/>
          <p:cNvSpPr txBox="1"/>
          <p:nvPr>
            <p:ph idx="4" type="body"/>
          </p:nvPr>
        </p:nvSpPr>
        <p:spPr>
          <a:xfrm>
            <a:off x="11888362" y="12788467"/>
            <a:ext cx="10344418" cy="23233939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indent="-838200" lvl="0" marL="45720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/>
            </a:lvl1pPr>
            <a:lvl2pPr indent="-736600" lvl="1" marL="9144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–"/>
              <a:defRPr sz="8000"/>
            </a:lvl2pPr>
            <a:lvl3pPr indent="-685800" lvl="2" marL="13716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3pPr>
            <a:lvl4pPr indent="-635000" lvl="3" marL="18288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–"/>
              <a:defRPr sz="6400"/>
            </a:lvl4pPr>
            <a:lvl5pPr indent="-635000" lvl="4" marL="22860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»"/>
              <a:defRPr sz="6400"/>
            </a:lvl5pPr>
            <a:lvl6pPr indent="-635000" lvl="5" marL="27432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6pPr>
            <a:lvl7pPr indent="-635000" lvl="6" marL="32004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7pPr>
            <a:lvl8pPr indent="-635000" lvl="7" marL="36576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8pPr>
            <a:lvl9pPr indent="-635000" lvl="8" marL="41148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9pPr>
          </a:lstStyle>
          <a:p/>
        </p:txBody>
      </p:sp>
      <p:sp>
        <p:nvSpPr>
          <p:cNvPr id="43" name="Google Shape;43;p7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/>
          <p:nvPr>
            <p:ph type="title"/>
          </p:nvPr>
        </p:nvSpPr>
        <p:spPr>
          <a:xfrm>
            <a:off x="1170146" y="1614897"/>
            <a:ext cx="21062633" cy="6720946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/>
          <p:nvPr>
            <p:ph type="title"/>
          </p:nvPr>
        </p:nvSpPr>
        <p:spPr>
          <a:xfrm>
            <a:off x="1170148" y="1605559"/>
            <a:ext cx="7699401" cy="6832962"/>
          </a:xfrm>
          <a:prstGeom prst="rect">
            <a:avLst/>
          </a:prstGeom>
          <a:noFill/>
          <a:ln>
            <a:noFill/>
          </a:ln>
        </p:spPr>
        <p:txBody>
          <a:bodyPr anchorCtr="0" anchor="b" bIns="182075" lIns="364150" spcFirstLastPara="1" rIns="364150" wrap="square" tIns="1820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alibri"/>
              <a:buNone/>
              <a:defRPr b="1" sz="8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0"/>
          <p:cNvSpPr txBox="1"/>
          <p:nvPr>
            <p:ph idx="1" type="body"/>
          </p:nvPr>
        </p:nvSpPr>
        <p:spPr>
          <a:xfrm>
            <a:off x="9149894" y="1605562"/>
            <a:ext cx="13082885" cy="34416846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indent="-1035050" lvl="0" marL="457200" algn="l">
              <a:spcBef>
                <a:spcPts val="2540"/>
              </a:spcBef>
              <a:spcAft>
                <a:spcPts val="0"/>
              </a:spcAft>
              <a:buClr>
                <a:schemeClr val="dk1"/>
              </a:buClr>
              <a:buSzPts val="12700"/>
              <a:buChar char="•"/>
              <a:defRPr sz="12700"/>
            </a:lvl1pPr>
            <a:lvl2pPr indent="-939800" lvl="1" marL="914400" algn="l">
              <a:spcBef>
                <a:spcPts val="2240"/>
              </a:spcBef>
              <a:spcAft>
                <a:spcPts val="0"/>
              </a:spcAft>
              <a:buClr>
                <a:schemeClr val="dk1"/>
              </a:buClr>
              <a:buSzPts val="11200"/>
              <a:buChar char="–"/>
              <a:defRPr sz="11200"/>
            </a:lvl2pPr>
            <a:lvl3pPr indent="-838200" lvl="2" marL="137160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/>
            </a:lvl3pPr>
            <a:lvl4pPr indent="-736600" lvl="3" marL="18288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–"/>
              <a:defRPr sz="8000"/>
            </a:lvl4pPr>
            <a:lvl5pPr indent="-736600" lvl="4" marL="22860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»"/>
              <a:defRPr sz="8000"/>
            </a:lvl5pPr>
            <a:lvl6pPr indent="-736600" lvl="5" marL="27432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•"/>
              <a:defRPr sz="8000"/>
            </a:lvl6pPr>
            <a:lvl7pPr indent="-736600" lvl="6" marL="32004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•"/>
              <a:defRPr sz="8000"/>
            </a:lvl7pPr>
            <a:lvl8pPr indent="-736600" lvl="7" marL="36576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•"/>
              <a:defRPr sz="8000"/>
            </a:lvl8pPr>
            <a:lvl9pPr indent="-736600" lvl="8" marL="41148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•"/>
              <a:defRPr sz="8000"/>
            </a:lvl9pPr>
          </a:lstStyle>
          <a:p/>
        </p:txBody>
      </p:sp>
      <p:sp>
        <p:nvSpPr>
          <p:cNvPr id="58" name="Google Shape;58;p10"/>
          <p:cNvSpPr txBox="1"/>
          <p:nvPr>
            <p:ph idx="2" type="body"/>
          </p:nvPr>
        </p:nvSpPr>
        <p:spPr>
          <a:xfrm>
            <a:off x="1170148" y="8438524"/>
            <a:ext cx="7699401" cy="27583885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indent="-228600" lvl="0" marL="45720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/>
            </a:lvl1pPr>
            <a:lvl2pPr indent="-228600" lvl="1" marL="914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/>
            </a:lvl3pPr>
            <a:lvl4pPr indent="-2286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4pPr>
            <a:lvl5pPr indent="-2286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5pPr>
            <a:lvl6pPr indent="-2286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6pPr>
            <a:lvl7pPr indent="-2286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7pPr>
            <a:lvl8pPr indent="-2286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8pPr>
            <a:lvl9pPr indent="-228600" lvl="8" marL="4114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9pPr>
          </a:lstStyle>
          <a:p/>
        </p:txBody>
      </p:sp>
      <p:sp>
        <p:nvSpPr>
          <p:cNvPr id="59" name="Google Shape;59;p10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0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/>
          <p:nvPr>
            <p:ph type="title"/>
          </p:nvPr>
        </p:nvSpPr>
        <p:spPr>
          <a:xfrm>
            <a:off x="4587137" y="28227972"/>
            <a:ext cx="14041755" cy="3332472"/>
          </a:xfrm>
          <a:prstGeom prst="rect">
            <a:avLst/>
          </a:prstGeom>
          <a:noFill/>
          <a:ln>
            <a:noFill/>
          </a:ln>
        </p:spPr>
        <p:txBody>
          <a:bodyPr anchorCtr="0" anchor="b" bIns="182075" lIns="364150" spcFirstLastPara="1" rIns="364150" wrap="square" tIns="1820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alibri"/>
              <a:buNone/>
              <a:defRPr b="1" sz="8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1"/>
          <p:cNvSpPr/>
          <p:nvPr>
            <p:ph idx="2" type="pic"/>
          </p:nvPr>
        </p:nvSpPr>
        <p:spPr>
          <a:xfrm>
            <a:off x="4587137" y="3603174"/>
            <a:ext cx="14041755" cy="24195405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11"/>
          <p:cNvSpPr txBox="1"/>
          <p:nvPr>
            <p:ph idx="1" type="body"/>
          </p:nvPr>
        </p:nvSpPr>
        <p:spPr>
          <a:xfrm>
            <a:off x="4587137" y="31560444"/>
            <a:ext cx="14041755" cy="4732663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indent="-228600" lvl="0" marL="45720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/>
            </a:lvl1pPr>
            <a:lvl2pPr indent="-228600" lvl="1" marL="914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/>
            </a:lvl3pPr>
            <a:lvl4pPr indent="-2286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4pPr>
            <a:lvl5pPr indent="-2286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5pPr>
            <a:lvl6pPr indent="-2286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6pPr>
            <a:lvl7pPr indent="-2286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7pPr>
            <a:lvl8pPr indent="-2286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8pPr>
            <a:lvl9pPr indent="-228600" lvl="8" marL="4114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9pPr>
          </a:lstStyle>
          <a:p/>
        </p:txBody>
      </p:sp>
      <p:sp>
        <p:nvSpPr>
          <p:cNvPr id="66" name="Google Shape;66;p11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1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1170146" y="1614897"/>
            <a:ext cx="21062633" cy="6720946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00"/>
              <a:buFont typeface="Calibri"/>
              <a:buNone/>
              <a:defRPr b="0" i="0" sz="17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1170146" y="9409327"/>
            <a:ext cx="21062633" cy="26613082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indent="-1035050" lvl="0" marL="457200" marR="0" rtl="0" algn="l">
              <a:spcBef>
                <a:spcPts val="2540"/>
              </a:spcBef>
              <a:spcAft>
                <a:spcPts val="0"/>
              </a:spcAft>
              <a:buClr>
                <a:schemeClr val="dk1"/>
              </a:buClr>
              <a:buSzPts val="12700"/>
              <a:buFont typeface="Arial"/>
              <a:buChar char="•"/>
              <a:defRPr b="0" i="0" sz="1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939800" lvl="1" marL="914400" marR="0" rtl="0" algn="l">
              <a:spcBef>
                <a:spcPts val="2240"/>
              </a:spcBef>
              <a:spcAft>
                <a:spcPts val="0"/>
              </a:spcAft>
              <a:buClr>
                <a:schemeClr val="dk1"/>
              </a:buClr>
              <a:buSzPts val="11200"/>
              <a:buFont typeface="Arial"/>
              <a:buChar char="–"/>
              <a:defRPr b="0" i="0" sz="1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38200" lvl="2" marL="1371600" marR="0" rtl="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•"/>
              <a:defRPr b="0" i="0" sz="9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736600" lvl="3" marL="18288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Char char="–"/>
              <a:defRPr b="0" i="0" sz="8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736600" lvl="4" marL="22860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Char char="»"/>
              <a:defRPr b="0" i="0" sz="8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736600" lvl="5" marL="27432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Char char="•"/>
              <a:defRPr b="0" i="0" sz="8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736600" lvl="6" marL="32004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Char char="•"/>
              <a:defRPr b="0" i="0" sz="8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736600" lvl="7" marL="36576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Char char="•"/>
              <a:defRPr b="0" i="0" sz="8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36600" lvl="8" marL="41148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Char char="•"/>
              <a:defRPr b="0" i="0" sz="8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C:\Users\rao656402\Desktop\banner.png" id="11" name="Google Shape;11;p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641" y="4763"/>
            <a:ext cx="23399643" cy="4031615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/>
          <p:nvPr/>
        </p:nvSpPr>
        <p:spPr>
          <a:xfrm>
            <a:off x="1060044" y="12515397"/>
            <a:ext cx="9577538" cy="1050721"/>
          </a:xfrm>
          <a:custGeom>
            <a:rect b="b" l="l" r="r" t="t"/>
            <a:pathLst>
              <a:path extrusionOk="0" h="115581" w="788275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1060045" y="13739534"/>
            <a:ext cx="9649072" cy="46166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Monitoramento do giro de leitos de cirurgia eletiva visando reduzir tempo de permanência e aumentar a disponibilidade de leitos.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959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741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1060044" y="12587406"/>
            <a:ext cx="9489290" cy="8207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OBJETIVO DA EXPERIÊNCIA</a:t>
            </a:r>
            <a:endParaRPr/>
          </a:p>
        </p:txBody>
      </p:sp>
      <p:sp>
        <p:nvSpPr>
          <p:cNvPr id="88" name="Google Shape;88;p1"/>
          <p:cNvSpPr txBox="1"/>
          <p:nvPr/>
        </p:nvSpPr>
        <p:spPr>
          <a:xfrm>
            <a:off x="1115263" y="5140455"/>
            <a:ext cx="21172398" cy="16619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0089CD"/>
                </a:solidFill>
                <a:latin typeface="Montserrat"/>
                <a:ea typeface="Montserrat"/>
                <a:cs typeface="Montserrat"/>
                <a:sym typeface="Montserrat"/>
              </a:rPr>
              <a:t>IMPLEMENTAÇÃO DE ESTRATÉGIA DE MONITORAMENTO PARA OTIMIZAÇÃO DE GIRO DE LEITOS DE CIRURGIA ELETIVA</a:t>
            </a:r>
            <a:endParaRPr b="1" sz="5400">
              <a:solidFill>
                <a:srgbClr val="0089C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1082708" y="8281517"/>
            <a:ext cx="21402000" cy="16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US" sz="2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Gabrielle Valeriano Albuquerque de Andrade</a:t>
            </a:r>
            <a:r>
              <a:rPr b="1" baseline="30000" lang="en-US" sz="2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r>
              <a:rPr b="1" lang="en-US" sz="2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Mariana Farias Gomes</a:t>
            </a:r>
            <a:r>
              <a:rPr b="1" baseline="30000" lang="en-US" sz="2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r>
              <a:rPr b="1" lang="en-US" sz="2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Luana Ketlen Cavalcanti de Lima Felix</a:t>
            </a:r>
            <a:r>
              <a:rPr b="1" baseline="30000" lang="en-US" sz="2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r>
              <a:rPr b="1" lang="en-US" sz="2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Priscila Morais da Paixão</a:t>
            </a:r>
            <a:r>
              <a:rPr b="1" baseline="30000" lang="en-US" sz="2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r>
              <a:rPr b="1" lang="en-US" sz="2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Isabela Alves Pereira</a:t>
            </a:r>
            <a:r>
              <a:rPr b="1" baseline="30000" lang="en-US" sz="2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r>
              <a:rPr b="1" lang="en-US" sz="2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Thatiane Gomes de Mendonça</a:t>
            </a:r>
            <a:r>
              <a:rPr b="1" baseline="30000" lang="en-US" sz="2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r>
              <a:rPr b="1" lang="en-US" sz="2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Moara Maria Silva Cardoso</a:t>
            </a:r>
            <a:r>
              <a:rPr b="1" baseline="30000" lang="en-US" sz="2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r>
              <a:rPr b="1" lang="en-US" sz="2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Larissa Morélia Sá Vieira Macêdo</a:t>
            </a:r>
            <a:r>
              <a:rPr b="1" baseline="30000" lang="en-US" sz="2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r>
              <a:rPr b="1" lang="en-US" sz="2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Glívia Maria Barros Delmondes</a:t>
            </a:r>
            <a:r>
              <a:rPr b="1" baseline="30000" lang="en-US" sz="2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r>
              <a:rPr b="1" lang="en-US" sz="2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Bruna Rafaela Dornelas de Andrade Lima Monteiro</a:t>
            </a:r>
            <a:r>
              <a:rPr b="1" baseline="30000" lang="en-US" sz="2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b="1" sz="28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973230" y="10526771"/>
            <a:ext cx="21674408" cy="1308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¹Secretaria de Saúde de Pernambuco (SES-PE)</a:t>
            </a:r>
            <a:endParaRPr/>
          </a:p>
          <a:p>
            <a:pPr indent="0" lvl="0" marL="0" marR="0" rtl="0" algn="ctr">
              <a:lnSpc>
                <a:spcPct val="2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*Autora correspondente: gabriellevaleriano3.gv@gmail.com</a:t>
            </a:r>
            <a:endParaRPr sz="2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1044278" y="17842596"/>
            <a:ext cx="9577538" cy="1050721"/>
          </a:xfrm>
          <a:custGeom>
            <a:rect b="b" l="l" r="r" t="t"/>
            <a:pathLst>
              <a:path extrusionOk="0" h="115581" w="788275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1044279" y="19066733"/>
            <a:ext cx="9649072" cy="65704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 monitoramento de cirurgia eletiva é realizado diariamente através da equipe de monitoramento da Central de Regulação Hospitalar (CRH), utilizando de estratégias de contatos diários telefônicos e consolidação de dados em relatórios. Esse monitoramento visa identificar o tempo de permanência dos pacientes internados, principalmente aqueles que ultrapassam três dias. Essas informações consolidadas visam subsidiar a gestão médica da regulação e área técnica da política de cirurgia do estado.</a:t>
            </a:r>
            <a:endParaRPr/>
          </a:p>
          <a:p>
            <a:pPr indent="0" lvl="0" marL="0" marR="0" rtl="0" algn="ctr">
              <a:lnSpc>
                <a:spcPct val="741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1044278" y="17914605"/>
            <a:ext cx="9849330" cy="7604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DESCRIÇÃO DA EXPERIÊNCIA</a:t>
            </a:r>
            <a:endParaRPr/>
          </a:p>
        </p:txBody>
      </p:sp>
      <p:sp>
        <p:nvSpPr>
          <p:cNvPr id="94" name="Google Shape;94;p1"/>
          <p:cNvSpPr/>
          <p:nvPr/>
        </p:nvSpPr>
        <p:spPr>
          <a:xfrm>
            <a:off x="972270" y="26071253"/>
            <a:ext cx="9577538" cy="1050721"/>
          </a:xfrm>
          <a:custGeom>
            <a:rect b="b" l="l" r="r" t="t"/>
            <a:pathLst>
              <a:path extrusionOk="0" h="115581" w="788275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972271" y="27419661"/>
            <a:ext cx="9649072" cy="5889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 análise dos resultados demonstra que o monitoramento sistemático do giro de leitos é uma ferramenta essencial para aprimorar a gestão hospitalar. Essa estratégia demonstrou a necessidade do monitoramento contínuo e proativo na gestão dos leitos do estado, favorecendo as altas e novos internamentos, visando a redução das filas de espera para essa especialidade. Ressalta-se também uma maior integração CRH com a área técnica de cirurgia eletiva.</a:t>
            </a:r>
            <a:endParaRPr/>
          </a:p>
          <a:p>
            <a:pPr indent="0" lvl="0" marL="0" marR="0" rtl="0" algn="ctr">
              <a:lnSpc>
                <a:spcPct val="741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972270" y="26143262"/>
            <a:ext cx="9849330" cy="7604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APRENDIZADO E ANÁLISE CRÍTICA</a:t>
            </a:r>
            <a:endParaRPr/>
          </a:p>
        </p:txBody>
      </p:sp>
      <p:sp>
        <p:nvSpPr>
          <p:cNvPr id="97" name="Google Shape;97;p1"/>
          <p:cNvSpPr/>
          <p:nvPr/>
        </p:nvSpPr>
        <p:spPr>
          <a:xfrm>
            <a:off x="12493550" y="12541036"/>
            <a:ext cx="9577538" cy="1050721"/>
          </a:xfrm>
          <a:custGeom>
            <a:rect b="b" l="l" r="r" t="t"/>
            <a:pathLst>
              <a:path extrusionOk="0" h="115581" w="788275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12493550" y="12613045"/>
            <a:ext cx="9489290" cy="7423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OBJETIVOS</a:t>
            </a:r>
            <a:endParaRPr/>
          </a:p>
        </p:txBody>
      </p:sp>
      <p:sp>
        <p:nvSpPr>
          <p:cNvPr id="99" name="Google Shape;99;p1"/>
          <p:cNvSpPr/>
          <p:nvPr/>
        </p:nvSpPr>
        <p:spPr>
          <a:xfrm>
            <a:off x="12477784" y="17815972"/>
            <a:ext cx="9577538" cy="1050721"/>
          </a:xfrm>
          <a:custGeom>
            <a:rect b="b" l="l" r="r" t="t"/>
            <a:pathLst>
              <a:path extrusionOk="0" h="115581" w="788275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"/>
          <p:cNvSpPr txBox="1"/>
          <p:nvPr/>
        </p:nvSpPr>
        <p:spPr>
          <a:xfrm>
            <a:off x="12477785" y="18938701"/>
            <a:ext cx="9649072" cy="58169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Neste período, foram monitoradas 6.148 solicitações de internação, das quais 1.821 demandaram contato direto com as unidades por apresentarem permanência superior a 3 dias. Os principais fatores associados ao prolongamento das internações foram pendência de pareceres, aguardo de programação cirúrgica e uso de antibióticos. A adoção do método de monitoramento possibilitou o aumento do giro de leitos de cirurgia eletiva e, consequentemente, a otimização do processo regulatório. </a:t>
            </a:r>
            <a:endParaRPr sz="2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1"/>
          <p:cNvSpPr txBox="1"/>
          <p:nvPr/>
        </p:nvSpPr>
        <p:spPr>
          <a:xfrm>
            <a:off x="12477784" y="17887981"/>
            <a:ext cx="9849330" cy="7604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RESULTADOS</a:t>
            </a:r>
            <a:endParaRPr/>
          </a:p>
        </p:txBody>
      </p:sp>
      <p:sp>
        <p:nvSpPr>
          <p:cNvPr id="102" name="Google Shape;102;p1"/>
          <p:cNvSpPr/>
          <p:nvPr/>
        </p:nvSpPr>
        <p:spPr>
          <a:xfrm>
            <a:off x="12405776" y="26096892"/>
            <a:ext cx="9577538" cy="1050721"/>
          </a:xfrm>
          <a:custGeom>
            <a:rect b="b" l="l" r="r" t="t"/>
            <a:pathLst>
              <a:path extrusionOk="0" h="115581" w="788275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"/>
          <p:cNvSpPr txBox="1"/>
          <p:nvPr/>
        </p:nvSpPr>
        <p:spPr>
          <a:xfrm>
            <a:off x="12405777" y="27445300"/>
            <a:ext cx="9649072" cy="52777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 monitoramento contínuo do giro de leitos de cirurgia eletiva mostrou-se uma estratégia eficaz para otimizar a eficiência hospitalar, reduzir o tempo de permanência e aprimorar a resposta da rede assistencial. Ressalta-se que a continuidade do monitoramento desses leitos - e adição de outras especialidades - é essencial para melhoria contínua dos serviços de gestão e assistência.</a:t>
            </a:r>
            <a:endParaRPr/>
          </a:p>
          <a:p>
            <a:pPr indent="0" lvl="0" marL="0" marR="0" rtl="0" algn="ctr">
              <a:lnSpc>
                <a:spcPct val="741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"/>
          <p:cNvSpPr txBox="1"/>
          <p:nvPr/>
        </p:nvSpPr>
        <p:spPr>
          <a:xfrm>
            <a:off x="12405776" y="26168901"/>
            <a:ext cx="9849330" cy="8207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CONCLUSÃO E/OU RECOMENDAÇÕES</a:t>
            </a:r>
            <a:endParaRPr/>
          </a:p>
        </p:txBody>
      </p:sp>
      <p:sp>
        <p:nvSpPr>
          <p:cNvPr id="105" name="Google Shape;105;p1"/>
          <p:cNvSpPr txBox="1"/>
          <p:nvPr/>
        </p:nvSpPr>
        <p:spPr>
          <a:xfrm>
            <a:off x="12442017" y="13891692"/>
            <a:ext cx="9649072" cy="31513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Descrever a experiência de implantação do monitoramento do giro de leitos de cirurgia eletiva, para otimizar o processo regulatório dos leitos dessa especialidade e assim reduzir a fila de espera de internamentos para realização desses procedimentos eletivos. </a:t>
            </a:r>
            <a:endParaRPr sz="2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2025-09-30T13:28:19Z</dcterms:created>
  <dc:creator>rao656402</dc:creator>
</cp:coreProperties>
</file>