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474" y="-2466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795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O público-alvo da experiência são os trabalhadores rurais em atividade nessas instituições no período de safra, em sua maioria moradores de zona </a:t>
            </a:r>
            <a:r>
              <a:rPr lang="pt-BR" sz="2800" dirty="0" smtClean="0"/>
              <a:t>rural.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475545" y="4215685"/>
            <a:ext cx="20059177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dirty="0"/>
              <a:t>Ações de conscientização em saúde sexual no SIPATR de Petrolina e região: A ação crucial do CTA/SAE na educação em </a:t>
            </a:r>
            <a:r>
              <a:rPr lang="pt-BR" sz="5400" dirty="0" smtClean="0"/>
              <a:t>saúde.</a:t>
            </a:r>
            <a:endParaRPr lang="pt-BR" sz="5400" dirty="0"/>
          </a:p>
        </p:txBody>
      </p:sp>
      <p:sp>
        <p:nvSpPr>
          <p:cNvPr id="11" name="TextBox 56"/>
          <p:cNvSpPr txBox="1"/>
          <p:nvPr/>
        </p:nvSpPr>
        <p:spPr>
          <a:xfrm>
            <a:off x="7313905" y="6020450"/>
            <a:ext cx="8772358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Joanderson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Souza Da Conceição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</a:t>
            </a:r>
          </a:p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Julio Cesar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Nascimento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Sol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Posto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Oliveira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</a:p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 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667930" y="7784437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(SESAU)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ctasae.2023petrolina@gmail.com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As palestras aconteceram nos auditórios das referidas empresas agrícolas com a ajuda de material informativo sendo projetado para facilitar a explanação, as falas iniciais se voltavam ao conceitos gerais de saúde, sexualidade, a descrição da etiologia das infecções sexualmente transmissíveis, modos de prevenção e </a:t>
            </a:r>
            <a:r>
              <a:rPr lang="pt-BR" sz="2800" dirty="0" err="1"/>
              <a:t>posvenção</a:t>
            </a:r>
            <a:r>
              <a:rPr lang="pt-BR" sz="2800" dirty="0"/>
              <a:t> diante das </a:t>
            </a:r>
            <a:r>
              <a:rPr lang="pt-BR" sz="2800" dirty="0" err="1"/>
              <a:t>IST’s</a:t>
            </a:r>
            <a:r>
              <a:rPr lang="pt-BR" sz="2800" dirty="0"/>
              <a:t>, apresentando o papel do CTA/SAE nesse processo de cuidado, logo em seguida os participantes podiam tirar suas dúvidas sobre o assunto </a:t>
            </a:r>
            <a:r>
              <a:rPr lang="pt-BR" sz="2800" dirty="0" smtClean="0"/>
              <a:t>explanado.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40940" y="2443832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24277" y="25406917"/>
            <a:ext cx="9649072" cy="41503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O conhecimento limitado dos participantes das palestras aponta para a importância de ações como essa uma vez que é a partir do acesso a informação de qualidade que se pode mudar o paradigma que rodeia a sexualidade humana construída pelo senso comum, é necessária uma discussão honesta nos espaços de formação para além de palestras pontuais, um processo continuado.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880024" y="2454077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206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O foco da experiência foi centrado em explorar os conhecimentos dos trabalhadores acerca de saúde sexual, intentando abranger, a partir das experiências trazidas, à discussão, enfatizando os modos de infecção por </a:t>
            </a:r>
            <a:r>
              <a:rPr lang="pt-BR" sz="2800" dirty="0" err="1"/>
              <a:t>ist’s</a:t>
            </a:r>
            <a:r>
              <a:rPr lang="pt-BR" sz="2800" dirty="0"/>
              <a:t>, bem como o tratamento apropriado para cada uma delas e a importância </a:t>
            </a:r>
            <a:r>
              <a:rPr lang="pt-BR" sz="2800" dirty="0" smtClean="0"/>
              <a:t>da prevenção.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3526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 partir da discussão tecida os trabalhadores presentes puderam ampliar o entendimento sobre </a:t>
            </a:r>
            <a:r>
              <a:rPr lang="pt-BR" sz="2800" dirty="0" err="1"/>
              <a:t>IST’s</a:t>
            </a:r>
            <a:r>
              <a:rPr lang="pt-BR" sz="2800" dirty="0"/>
              <a:t> e sobre autocuidado numa perspectiva autônoma e pautada na auto responsabilidade, rompendo com estigmas e preconceitos ligados às práticas sexuais se valendo de informação clara e objetiva para </a:t>
            </a:r>
            <a:r>
              <a:rPr lang="pt-BR" sz="2800" dirty="0" smtClean="0"/>
              <a:t>tal.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49426" y="2443832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313530" y="25593632"/>
            <a:ext cx="9649072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Se mostra necessária a continuidade de ações como essa, que enfatizam a importância da educação continuada em saúde como meio de mitigar as infecções sexuais, bem lançar luz no sob a ignorância que se mostram presentes no discussão da população que tem como consequência o receio de investir no </a:t>
            </a:r>
            <a:r>
              <a:rPr lang="pt-BR" sz="2800" dirty="0" smtClean="0"/>
              <a:t>autocuidado e nas práticas sexuais seguras.</a:t>
            </a:r>
            <a:r>
              <a:rPr lang="pt-BR" sz="2800" dirty="0"/>
              <a:t/>
            </a:r>
            <a:br>
              <a:rPr lang="pt-BR" sz="2800" dirty="0"/>
            </a:b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393422" y="24510609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/>
              <a:t>CONSELHO FEDERAL DE PSICOLOGIA (Brasil). </a:t>
            </a:r>
            <a:r>
              <a:rPr lang="pt-BR" sz="2400" i="1" dirty="0"/>
              <a:t>Referências técnicas para atuação de psicólogas(os) em IST/HIV/AIDS</a:t>
            </a:r>
            <a:r>
              <a:rPr lang="pt-BR" sz="2400" dirty="0"/>
              <a:t>. Brasília: CFP, 2021. Disponível em: https://</a:t>
            </a:r>
            <a:r>
              <a:rPr lang="pt-BR" sz="2400" dirty="0" smtClean="0"/>
              <a:t>site.cfp.org.br/wp-content/uploads/2021/01/885.3-REFERÊNCIAS-TÉCNICAS-IST_AIDS_web4.pdf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/>
              <a:t>SILVA, João P.; SOUZA, Maria L. </a:t>
            </a:r>
            <a:r>
              <a:rPr lang="pt-BR" sz="2400" b="1" dirty="0"/>
              <a:t>Título do artigo</a:t>
            </a:r>
            <a:r>
              <a:rPr lang="pt-BR" sz="2400" dirty="0"/>
              <a:t>. </a:t>
            </a:r>
            <a:r>
              <a:rPr lang="pt-BR" sz="2400" i="1" dirty="0"/>
              <a:t>Nome da Revista</a:t>
            </a:r>
            <a:r>
              <a:rPr lang="pt-BR" sz="2400" dirty="0"/>
              <a:t>, v. 10, n. 2, p. 45–60, 2024. Disponível em: https://exemplo.com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2515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/>
              <a:t>RISIGHELLI Neto, Atílio; ARAÚJO, </a:t>
            </a:r>
            <a:r>
              <a:rPr lang="pt-BR" sz="2400" dirty="0" err="1"/>
              <a:t>Angela</a:t>
            </a:r>
            <a:r>
              <a:rPr lang="pt-BR" sz="2400" dirty="0"/>
              <a:t> </a:t>
            </a:r>
            <a:r>
              <a:rPr lang="pt-BR" sz="2400" dirty="0" err="1"/>
              <a:t>Covre</a:t>
            </a:r>
            <a:r>
              <a:rPr lang="pt-BR" sz="2400" dirty="0"/>
              <a:t> de; DOHER, Marisa </a:t>
            </a:r>
            <a:r>
              <a:rPr lang="pt-BR" sz="2400" dirty="0" err="1"/>
              <a:t>Petruscelli</a:t>
            </a:r>
            <a:r>
              <a:rPr lang="pt-BR" sz="2400" dirty="0"/>
              <a:t>; HADDAD, Melina de Arruda. Revisão sobre a eficácia do preservativo em relação à proteção contra doenças sexualmente transmissíveis e gestação. </a:t>
            </a:r>
            <a:r>
              <a:rPr lang="pt-BR" sz="2400" i="1" dirty="0"/>
              <a:t>Diagnóstico &amp; Tratamento</a:t>
            </a:r>
            <a:r>
              <a:rPr lang="pt-BR" sz="2400" dirty="0"/>
              <a:t>, v. 14, n. 3, p. 123-125, 2009. Disponível em: https://docs.bvsalud.org/upload/S/1413-9979/2009/v14n3/a011.pdf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519</Words>
  <Application>Microsoft Office PowerPoint</Application>
  <PresentationFormat>Personalizar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Conta da Microsoft</cp:lastModifiedBy>
  <cp:revision>15</cp:revision>
  <dcterms:created xsi:type="dcterms:W3CDTF">2025-09-30T13:28:19Z</dcterms:created>
  <dcterms:modified xsi:type="dcterms:W3CDTF">2025-11-04T12:16:47Z</dcterms:modified>
</cp:coreProperties>
</file>