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74"/>
  </p:normalViewPr>
  <p:slideViewPr>
    <p:cSldViewPr>
      <p:cViewPr>
        <p:scale>
          <a:sx n="33" d="100"/>
          <a:sy n="33" d="100"/>
        </p:scale>
        <p:origin x="1339" y="-3725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18/11/2025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95812" y="9068806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0361279"/>
            <a:ext cx="9649072" cy="263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37"/>
              </a:lnSpc>
            </a:pPr>
            <a:r>
              <a:rPr lang="pt-BR" sz="2800" i="0" dirty="0">
                <a:effectLst/>
                <a:latin typeface="Montserrat" panose="00000500000000000000" pitchFamily="2" charset="0"/>
              </a:rPr>
              <a:t>Atendimento individualizado para público </a:t>
            </a:r>
            <a:r>
              <a:rPr lang="pt-BR" sz="2800" i="0" dirty="0" err="1">
                <a:effectLst/>
                <a:latin typeface="Montserrat" panose="00000500000000000000" pitchFamily="2" charset="0"/>
              </a:rPr>
              <a:t>neurodivergente</a:t>
            </a:r>
            <a:r>
              <a:rPr lang="pt-BR" sz="2800" i="0" dirty="0">
                <a:effectLst/>
                <a:latin typeface="Montserrat" panose="00000500000000000000" pitchFamily="2" charset="0"/>
              </a:rPr>
              <a:t> e crianças com diagnostico TEA. Visando promover acolhimento, inclusão e melhoria na qualidade do cuidado em saúde bucal. </a:t>
            </a:r>
            <a:endParaRPr sz="2800" dirty="0">
              <a:latin typeface="Montserrat" panose="00000500000000000000" pitchFamily="2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1060045" y="9231477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3837578" y="4305861"/>
            <a:ext cx="15719324" cy="352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09"/>
              </a:lnSpc>
            </a:pPr>
            <a:r>
              <a:rPr lang="en-US" sz="54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SORRISO INCLUSIVO: SAÚDE BUCAL COM FOCO NA </a:t>
            </a:r>
            <a:r>
              <a:rPr 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NEURODIVERSIDADE</a:t>
            </a:r>
            <a:r>
              <a:rPr lang="en-US" sz="54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</a:t>
            </a:r>
          </a:p>
          <a:p>
            <a:pPr algn="ctr">
              <a:lnSpc>
                <a:spcPts val="9509"/>
              </a:lnSpc>
            </a:pPr>
            <a:endParaRPr lang="en-US" sz="54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7311061" y="6562535"/>
            <a:ext cx="8772358" cy="65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Autor: Vivian Reis de </a:t>
            </a:r>
            <a:r>
              <a:rPr lang="en-US" sz="28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Morais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2" name="TextBox 57"/>
          <p:cNvSpPr txBox="1"/>
          <p:nvPr/>
        </p:nvSpPr>
        <p:spPr>
          <a:xfrm>
            <a:off x="605968" y="7114346"/>
            <a:ext cx="21674408" cy="1220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¹Secretaria Municipal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Machados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-PE.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Machados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Pernambuco.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viviansaudebucal@gmail.com</a:t>
            </a:r>
          </a:p>
        </p:txBody>
      </p:sp>
      <p:sp>
        <p:nvSpPr>
          <p:cNvPr id="15" name="Freeform 14"/>
          <p:cNvSpPr/>
          <p:nvPr/>
        </p:nvSpPr>
        <p:spPr>
          <a:xfrm>
            <a:off x="677502" y="17901375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695448" y="19111015"/>
            <a:ext cx="9649072" cy="6715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37"/>
              </a:lnSpc>
            </a:pPr>
            <a:r>
              <a:rPr lang="pt-BR" sz="2800" b="0" i="0" dirty="0">
                <a:effectLst/>
                <a:latin typeface="Montserrat" panose="00000500000000000000" pitchFamily="2" charset="0"/>
              </a:rPr>
              <a:t>O sorriso inclusivo é uma iniciativa municipal que acolhe as crianças com necessidades especiais e </a:t>
            </a:r>
            <a:r>
              <a:rPr lang="pt-BR" sz="2800" b="0" i="0" dirty="0" err="1">
                <a:effectLst/>
                <a:latin typeface="Montserrat" panose="00000500000000000000" pitchFamily="2" charset="0"/>
              </a:rPr>
              <a:t>neurodivergentes</a:t>
            </a:r>
            <a:r>
              <a:rPr lang="pt-BR" sz="2800" dirty="0">
                <a:latin typeface="Montserrat" panose="00000500000000000000" pitchFamily="2" charset="0"/>
              </a:rPr>
              <a:t>. Diante da inexistência</a:t>
            </a:r>
            <a:r>
              <a:rPr lang="pt-BR" sz="2800" b="0" i="0" dirty="0">
                <a:effectLst/>
                <a:latin typeface="Montserrat" panose="00000500000000000000" pitchFamily="2" charset="0"/>
              </a:rPr>
              <a:t> de um  CEO no município, considerando a alta demanda para o serviço de especialidades e insuficiência de vagas reguladas para atendimento em referência, iniciou-se o projeto com oferta municipal contando com equipe prestadora de serviço em unidade móvel odontológica. A ação tem garantido equidade, acesso e cuidado cada vez mais próximo ao usuário.</a:t>
            </a:r>
            <a:endParaRPr sz="2800" dirty="0">
              <a:latin typeface="Montserrat" panose="000005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1930" y="17901375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757826" y="30412866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19" name="TextBox 16"/>
          <p:cNvSpPr txBox="1"/>
          <p:nvPr/>
        </p:nvSpPr>
        <p:spPr>
          <a:xfrm>
            <a:off x="840040" y="31866422"/>
            <a:ext cx="9649072" cy="4676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37"/>
              </a:lnSpc>
            </a:pPr>
            <a:r>
              <a:rPr lang="pt-BR" sz="2800" b="0" i="0" dirty="0">
                <a:effectLst/>
                <a:latin typeface="Montserrat" panose="00000500000000000000" pitchFamily="2" charset="0"/>
              </a:rPr>
              <a:t>O projeto proporcionou diversos aprendizados a equipe, podemos destacar que, abordar o paciente com necessidades especiais requer sensibilidade, habilidade e dedicação. A experiência reforçou a importância da escuta ativa, do acolhimento familiar e do fortalecimento de um ambiente odontológico inclusivo.</a:t>
            </a:r>
            <a:endParaRPr sz="2800" dirty="0">
              <a:latin typeface="Montserrat" panose="00000500000000000000" pitchFamily="2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731120" y="30384035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28517" y="8978670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90108" y="10229612"/>
            <a:ext cx="9649072" cy="3996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37"/>
              </a:lnSpc>
            </a:pPr>
            <a:r>
              <a:rPr lang="pt-BR" sz="2800" i="0" dirty="0">
                <a:effectLst/>
                <a:latin typeface="Montserrat" panose="00000500000000000000" pitchFamily="2" charset="0"/>
              </a:rPr>
              <a:t>A iniciativa tem como objetivo ofertar atendimento odontológico personalizado e individual ao público com necessidades especiais, com equipes do município, visto que, o município de Machados não dispõe de um Centro de Especialidades Odontológicas (CEO).</a:t>
            </a:r>
            <a:endParaRPr sz="2800" dirty="0">
              <a:latin typeface="Montserrat" panose="00000500000000000000" pitchFamily="2" charset="0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12428517" y="9049445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308419" y="14759187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12428517" y="16069289"/>
            <a:ext cx="9649072" cy="6715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37"/>
              </a:lnSpc>
            </a:pPr>
            <a:r>
              <a:rPr lang="pt-BR" sz="2800" b="0" i="0" dirty="0">
                <a:effectLst/>
                <a:latin typeface="Montserrat" panose="00000500000000000000" pitchFamily="2" charset="0"/>
              </a:rPr>
              <a:t>O projeto trouxe resultados significativos para o atendimento odontológico, com atendimento humanizado e ambiente adaptado foi possível realizar consultas completas, incluindo profilaxias, procedimentos restauradores, exodontias. Por vezes foi realizado auxilio da sedação consciente que possibilitou maior segurança e conforto, permitindo que o tratamento fosse concluído com sucesso, as famílias relataram sentir-se acolhidas e confiantes destacando a paciência e preparação da equipe</a:t>
            </a:r>
            <a:endParaRPr sz="2800" dirty="0">
              <a:latin typeface="Montserrat" panose="00000500000000000000" pitchFamily="2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12389979" y="14925191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05776" y="23500844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405777" y="24652972"/>
            <a:ext cx="9649072" cy="4676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37"/>
              </a:lnSpc>
            </a:pPr>
            <a:r>
              <a:rPr lang="pt-BR" b="0" i="0" dirty="0">
                <a:solidFill>
                  <a:srgbClr val="495057"/>
                </a:solidFill>
                <a:effectLst/>
                <a:latin typeface="-apple-system"/>
              </a:rPr>
              <a:t> </a:t>
            </a:r>
            <a:r>
              <a:rPr lang="pt-BR" sz="2800" b="0" dirty="0">
                <a:solidFill>
                  <a:srgbClr val="495057"/>
                </a:solidFill>
                <a:latin typeface="Montserrat" panose="00000500000000000000" pitchFamily="2" charset="0"/>
              </a:rPr>
              <a:t>S</a:t>
            </a:r>
            <a:r>
              <a:rPr lang="pt-BR" sz="2800" i="0" dirty="0">
                <a:effectLst/>
                <a:latin typeface="Montserrat" panose="00000500000000000000" pitchFamily="2" charset="0"/>
              </a:rPr>
              <a:t>orriso inclusivo destaca-se em cada atendimento realizado, demostrando o quão necessário e requisitado é o atendimento especializado, considerando a elevada procura e impacto social, está em pactuação com gestão municipal o aumento nas vagas e ampliação do acesso ao serviço, para a potencialização do acesso equânime e capilar no SUS</a:t>
            </a:r>
            <a:r>
              <a:rPr lang="pt-BR" sz="2800" b="0" i="0" dirty="0">
                <a:solidFill>
                  <a:srgbClr val="495057"/>
                </a:solidFill>
                <a:effectLst/>
                <a:latin typeface="Montserrat" panose="00000500000000000000" pitchFamily="2" charset="0"/>
              </a:rPr>
              <a:t>.</a:t>
            </a:r>
            <a:endParaRPr sz="2800" dirty="0">
              <a:latin typeface="Montserrat" panose="00000500000000000000" pitchFamily="2" charset="0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2405776" y="23572853"/>
            <a:ext cx="9849330" cy="74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0006C64D-D60A-4213-870F-9758190D16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49063" y="2001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099A0B4E-A3E4-4CE0-9920-E66D2C797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 b="11742"/>
          <a:stretch/>
        </p:blipFill>
        <p:spPr>
          <a:xfrm>
            <a:off x="1336522" y="25846156"/>
            <a:ext cx="7916668" cy="410912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F58BFD8-2A70-42AE-9F9D-03066EFFC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097" y="34201751"/>
            <a:ext cx="3268366" cy="347507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0BE8EFF-EA76-456B-9B99-B7D932728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654" y="29612815"/>
            <a:ext cx="6579443" cy="4865008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2A91FE3F-C09A-4F85-8B7E-3D14F8B1D4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19669" r="3391" b="14911"/>
          <a:stretch>
            <a:fillRect/>
          </a:stretch>
        </p:blipFill>
        <p:spPr>
          <a:xfrm>
            <a:off x="1547908" y="13179072"/>
            <a:ext cx="7992824" cy="43686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361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-apple-system</vt:lpstr>
      <vt:lpstr>Arial</vt:lpstr>
      <vt:lpstr>Calibri</vt:lpstr>
      <vt:lpstr>Montserrat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Vivian Morais</cp:lastModifiedBy>
  <cp:revision>14</cp:revision>
  <dcterms:created xsi:type="dcterms:W3CDTF">2025-09-30T13:28:19Z</dcterms:created>
  <dcterms:modified xsi:type="dcterms:W3CDTF">2025-11-18T13:50:50Z</dcterms:modified>
</cp:coreProperties>
</file>