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D8E8"/>
    <a:srgbClr val="3E4094"/>
    <a:srgbClr val="0089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30" d="100"/>
          <a:sy n="30" d="100"/>
        </p:scale>
        <p:origin x="-2484" y="888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8451D-28E3-47D7-B6C8-670A3D3D423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26E59D99-BDED-4B15-84F8-FF89D8D0815F}">
      <dgm:prSet phldrT="[Texto]" custT="1"/>
      <dgm:spPr>
        <a:solidFill>
          <a:srgbClr val="3E4094"/>
        </a:solidFill>
      </dgm:spPr>
      <dgm:t>
        <a:bodyPr/>
        <a:lstStyle/>
        <a:p>
          <a:r>
            <a:rPr lang="pt-BR" sz="3200" dirty="0" smtClean="0"/>
            <a:t>9 Planos de ação</a:t>
          </a:r>
          <a:endParaRPr lang="pt-BR" sz="3200" dirty="0"/>
        </a:p>
      </dgm:t>
    </dgm:pt>
    <dgm:pt modelId="{45CA3666-7529-4F70-8A9B-DA205D41469E}" type="parTrans" cxnId="{198090F9-822C-4D66-AAE2-8A995D982599}">
      <dgm:prSet/>
      <dgm:spPr/>
      <dgm:t>
        <a:bodyPr/>
        <a:lstStyle/>
        <a:p>
          <a:endParaRPr lang="pt-BR" sz="3200"/>
        </a:p>
      </dgm:t>
    </dgm:pt>
    <dgm:pt modelId="{DA0B1329-0D65-43C9-8BDC-8F4C7196304A}" type="sibTrans" cxnId="{198090F9-822C-4D66-AAE2-8A995D982599}">
      <dgm:prSet/>
      <dgm:spPr/>
      <dgm:t>
        <a:bodyPr/>
        <a:lstStyle/>
        <a:p>
          <a:endParaRPr lang="pt-BR" sz="3200"/>
        </a:p>
      </dgm:t>
    </dgm:pt>
    <dgm:pt modelId="{9F1F8DEB-EBF5-4D0E-A20B-5F759C279F9C}">
      <dgm:prSet phldrT="[Texto]" custT="1"/>
      <dgm:spPr>
        <a:solidFill>
          <a:srgbClr val="D0D8E8"/>
        </a:solidFill>
        <a:ln w="38100">
          <a:solidFill>
            <a:srgbClr val="FFFFFF"/>
          </a:solidFill>
        </a:ln>
      </dgm:spPr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174 ações regionais</a:t>
          </a:r>
          <a:endParaRPr lang="pt-BR" sz="3200" dirty="0">
            <a:solidFill>
              <a:schemeClr val="tx1"/>
            </a:solidFill>
          </a:endParaRPr>
        </a:p>
      </dgm:t>
    </dgm:pt>
    <dgm:pt modelId="{0853550D-BE28-4302-BAEE-313432954171}" type="parTrans" cxnId="{679D492A-23E3-45AB-A16F-343B3B8F8CC6}">
      <dgm:prSet/>
      <dgm:spPr/>
      <dgm:t>
        <a:bodyPr/>
        <a:lstStyle/>
        <a:p>
          <a:endParaRPr lang="pt-BR" sz="3200"/>
        </a:p>
      </dgm:t>
    </dgm:pt>
    <dgm:pt modelId="{4712F998-67F4-455E-A1B4-3241944DFB24}" type="sibTrans" cxnId="{679D492A-23E3-45AB-A16F-343B3B8F8CC6}">
      <dgm:prSet/>
      <dgm:spPr/>
      <dgm:t>
        <a:bodyPr/>
        <a:lstStyle/>
        <a:p>
          <a:endParaRPr lang="pt-BR" sz="3200"/>
        </a:p>
      </dgm:t>
    </dgm:pt>
    <dgm:pt modelId="{D387C004-4966-486D-9460-16237F36D36D}" type="pres">
      <dgm:prSet presAssocID="{8918451D-28E3-47D7-B6C8-670A3D3D4230}" presName="Name0" presStyleCnt="0">
        <dgm:presLayoutVars>
          <dgm:dir/>
          <dgm:animLvl val="lvl"/>
          <dgm:resizeHandles val="exact"/>
        </dgm:presLayoutVars>
      </dgm:prSet>
      <dgm:spPr/>
    </dgm:pt>
    <dgm:pt modelId="{F107CB38-40C7-4980-AC86-8DDF3090238A}" type="pres">
      <dgm:prSet presAssocID="{26E59D99-BDED-4B15-84F8-FF89D8D0815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C0438B-6A6A-42F9-B2D9-1C2E70C92516}" type="pres">
      <dgm:prSet presAssocID="{DA0B1329-0D65-43C9-8BDC-8F4C7196304A}" presName="parTxOnlySpace" presStyleCnt="0"/>
      <dgm:spPr/>
    </dgm:pt>
    <dgm:pt modelId="{44859A49-40DE-48D6-98F4-593E8ED21D9E}" type="pres">
      <dgm:prSet presAssocID="{9F1F8DEB-EBF5-4D0E-A20B-5F759C279F9C}" presName="parTxOnly" presStyleLbl="node1" presStyleIdx="1" presStyleCnt="2" custLinFactNeighborY="-7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8090F9-822C-4D66-AAE2-8A995D982599}" srcId="{8918451D-28E3-47D7-B6C8-670A3D3D4230}" destId="{26E59D99-BDED-4B15-84F8-FF89D8D0815F}" srcOrd="0" destOrd="0" parTransId="{45CA3666-7529-4F70-8A9B-DA205D41469E}" sibTransId="{DA0B1329-0D65-43C9-8BDC-8F4C7196304A}"/>
    <dgm:cxn modelId="{E55AEED8-D0EB-40E6-9483-5FD717CFAED6}" type="presOf" srcId="{9F1F8DEB-EBF5-4D0E-A20B-5F759C279F9C}" destId="{44859A49-40DE-48D6-98F4-593E8ED21D9E}" srcOrd="0" destOrd="0" presId="urn:microsoft.com/office/officeart/2005/8/layout/chevron1"/>
    <dgm:cxn modelId="{679D492A-23E3-45AB-A16F-343B3B8F8CC6}" srcId="{8918451D-28E3-47D7-B6C8-670A3D3D4230}" destId="{9F1F8DEB-EBF5-4D0E-A20B-5F759C279F9C}" srcOrd="1" destOrd="0" parTransId="{0853550D-BE28-4302-BAEE-313432954171}" sibTransId="{4712F998-67F4-455E-A1B4-3241944DFB24}"/>
    <dgm:cxn modelId="{6BEE0E77-6F2A-431F-8BCE-445BBC64A423}" type="presOf" srcId="{8918451D-28E3-47D7-B6C8-670A3D3D4230}" destId="{D387C004-4966-486D-9460-16237F36D36D}" srcOrd="0" destOrd="0" presId="urn:microsoft.com/office/officeart/2005/8/layout/chevron1"/>
    <dgm:cxn modelId="{8EDE68B3-0885-4381-AA4E-EC78FF42A7AF}" type="presOf" srcId="{26E59D99-BDED-4B15-84F8-FF89D8D0815F}" destId="{F107CB38-40C7-4980-AC86-8DDF3090238A}" srcOrd="0" destOrd="0" presId="urn:microsoft.com/office/officeart/2005/8/layout/chevron1"/>
    <dgm:cxn modelId="{7BCD7DD5-D38A-4231-B02F-7BA33BABEC1B}" type="presParOf" srcId="{D387C004-4966-486D-9460-16237F36D36D}" destId="{F107CB38-40C7-4980-AC86-8DDF3090238A}" srcOrd="0" destOrd="0" presId="urn:microsoft.com/office/officeart/2005/8/layout/chevron1"/>
    <dgm:cxn modelId="{799A425B-290C-43BB-B621-7CEBF34CE1F5}" type="presParOf" srcId="{D387C004-4966-486D-9460-16237F36D36D}" destId="{28C0438B-6A6A-42F9-B2D9-1C2E70C92516}" srcOrd="1" destOrd="0" presId="urn:microsoft.com/office/officeart/2005/8/layout/chevron1"/>
    <dgm:cxn modelId="{C008BFFD-8CE3-4F5F-9C28-BA591AC9FD69}" type="presParOf" srcId="{D387C004-4966-486D-9460-16237F36D36D}" destId="{44859A49-40DE-48D6-98F4-593E8ED21D9E}" srcOrd="2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o 81"/>
          <p:cNvGrpSpPr/>
          <p:nvPr/>
        </p:nvGrpSpPr>
        <p:grpSpPr>
          <a:xfrm>
            <a:off x="155575" y="-144463"/>
            <a:ext cx="22628040" cy="37523858"/>
            <a:chOff x="155575" y="-144463"/>
            <a:chExt cx="22628040" cy="37523858"/>
          </a:xfrm>
        </p:grpSpPr>
        <p:sp>
          <p:nvSpPr>
            <p:cNvPr id="5" name="TextBox 16"/>
            <p:cNvSpPr txBox="1"/>
            <p:nvPr/>
          </p:nvSpPr>
          <p:spPr>
            <a:xfrm>
              <a:off x="1060045" y="11457092"/>
              <a:ext cx="9649072" cy="1326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86"/>
                </a:lnSpc>
              </a:pPr>
              <a:r>
                <a:rPr lang="pt-BR" sz="28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Construção de um painel de análise e monitoramento dos Planos de Ações da IV Região de Saúde (PAR-IV RS).</a:t>
              </a:r>
              <a:endParaRPr dirty="0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1060044" y="10232955"/>
              <a:ext cx="9577538" cy="1050721"/>
              <a:chOff x="1060044" y="10232955"/>
              <a:chExt cx="9577538" cy="1050721"/>
            </a:xfrm>
          </p:grpSpPr>
          <p:sp>
            <p:nvSpPr>
              <p:cNvPr id="4" name="Freeform 14"/>
              <p:cNvSpPr/>
              <p:nvPr/>
            </p:nvSpPr>
            <p:spPr>
              <a:xfrm>
                <a:off x="1060044" y="10232955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6" name="TextBox 17"/>
              <p:cNvSpPr txBox="1"/>
              <p:nvPr/>
            </p:nvSpPr>
            <p:spPr>
              <a:xfrm>
                <a:off x="1060044" y="10304964"/>
                <a:ext cx="9489290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Montserrat" pitchFamily="2" charset="0"/>
                    <a:ea typeface="Open Sans"/>
                    <a:cs typeface="Open Sans"/>
                    <a:sym typeface="Open Sans"/>
                  </a:rPr>
                  <a:t>OBJETIVO DA EXPERIÊNCIA</a:t>
                </a:r>
              </a:p>
            </p:txBody>
          </p:sp>
        </p:grpSp>
        <p:sp>
          <p:nvSpPr>
            <p:cNvPr id="10" name="TextBox 55"/>
            <p:cNvSpPr txBox="1"/>
            <p:nvPr/>
          </p:nvSpPr>
          <p:spPr>
            <a:xfrm>
              <a:off x="842886" y="4388356"/>
              <a:ext cx="21645714" cy="2308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pt-BR" sz="5400" b="1" dirty="0" smtClean="0">
                  <a:solidFill>
                    <a:srgbClr val="0089CD"/>
                  </a:solidFill>
                  <a:latin typeface="Montserrat" pitchFamily="2" charset="0"/>
                  <a:ea typeface="League Spartan"/>
                  <a:cs typeface="League Spartan"/>
                  <a:sym typeface="League Spartan"/>
                </a:rPr>
                <a:t>MONITORAMENTO DOS PLANOS DE AÇÕES REGIONAIS-                IV REGIÃO DE SAÚDE: ESTRATÉGIA TRANSVERSAL DE GOVERNANÇA NO TERRITÓRIO</a:t>
              </a:r>
              <a:endParaRPr 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1" name="TextBox 56"/>
            <p:cNvSpPr txBox="1"/>
            <p:nvPr/>
          </p:nvSpPr>
          <p:spPr>
            <a:xfrm>
              <a:off x="700010" y="6875369"/>
              <a:ext cx="21788590" cy="1731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3918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Paula Regina </a:t>
              </a:r>
              <a:r>
                <a:rPr lang="pt-BR" sz="2800" b="1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Luna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de Araújo Jácome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*, Maria Claudia Ribeiro Agra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</a:t>
              </a:r>
              <a:r>
                <a:rPr lang="pt-BR" sz="2800" b="1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Riselda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Barbosa Freita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Marilena da Silva Vasconcelos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Martina de Oliveira Silva Bezerra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</a:t>
              </a:r>
              <a:r>
                <a:rPr lang="pt-BR" sz="2800" b="1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Emanuela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Nunes Bezerra de Oliveira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Aline Silva Florêncio de Lima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Anderson Ênio Silva Duque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Letícia </a:t>
              </a:r>
              <a:r>
                <a:rPr lang="pt-BR" sz="2800" b="1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Hayanne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de Oliveira Galvão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, Silvana Ribeiro da Silva</a:t>
              </a:r>
              <a:r>
                <a:rPr lang="pt-BR" sz="2800" b="1" baseline="300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1</a:t>
              </a:r>
              <a:r>
                <a:rPr lang="pt-BR" sz="2800" b="1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.</a:t>
              </a:r>
              <a:endPara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TextBox 57"/>
            <p:cNvSpPr txBox="1"/>
            <p:nvPr/>
          </p:nvSpPr>
          <p:spPr>
            <a:xfrm>
              <a:off x="557134" y="8804195"/>
              <a:ext cx="21674408" cy="1025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¹IV </a:t>
              </a:r>
              <a:r>
                <a:rPr lang="en-US" sz="2400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Gereência</a:t>
              </a: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Regional de </a:t>
              </a:r>
              <a:r>
                <a:rPr lang="en-US" sz="2400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Saúde</a:t>
              </a: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 de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Pernambuco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(IV GERES), Caruaru,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Pernambuco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. </a:t>
              </a:r>
            </a:p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*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Autor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correspondente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: </a:t>
              </a: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paulaivgeres@gmail.com</a:t>
              </a:r>
              <a:endPara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1044278" y="13886366"/>
              <a:ext cx="9849330" cy="1050721"/>
              <a:chOff x="1044278" y="13886366"/>
              <a:chExt cx="9849330" cy="1050721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044278" y="13886366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044278" y="13958375"/>
                <a:ext cx="9849330" cy="7604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Montserrat" pitchFamily="2" charset="0"/>
                    <a:ea typeface="Open Sans"/>
                    <a:cs typeface="Open Sans"/>
                    <a:sym typeface="Open Sans"/>
                  </a:rPr>
                  <a:t>DESCRIÇÃO DA EXPERIÊNCIA</a:t>
                </a:r>
              </a:p>
            </p:txBody>
          </p:sp>
        </p:grpSp>
        <p:sp>
          <p:nvSpPr>
            <p:cNvPr id="19" name="TextBox 16"/>
            <p:cNvSpPr txBox="1"/>
            <p:nvPr/>
          </p:nvSpPr>
          <p:spPr>
            <a:xfrm>
              <a:off x="972271" y="24726842"/>
              <a:ext cx="9649072" cy="4937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86"/>
                </a:lnSpc>
              </a:pPr>
              <a:r>
                <a:rPr lang="pt-BR" sz="2800" dirty="0" smtClean="0">
                  <a:latin typeface="Montserrat"/>
                </a:rPr>
                <a:t>O monitoramento dos Planos de Ação da IV Região de Saúde fortaleceu a governança como estratégia transversal, integrando áreas da gestão a partir de indicadores construídos de forma ascendente. O processo valorizou a atuação de atores locais e regionais, ampliou a compreensão das necessidades do território e favoreceu o aprendizado das equipes em planejamento, gestão e monitoramento.</a:t>
              </a:r>
              <a:endParaRPr dirty="0">
                <a:latin typeface="Montserrat"/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972270" y="23579044"/>
              <a:ext cx="9849330" cy="1050721"/>
              <a:chOff x="972270" y="22517547"/>
              <a:chExt cx="9849330" cy="1050721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972270" y="22517547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20" name="TextBox 17"/>
              <p:cNvSpPr txBox="1"/>
              <p:nvPr/>
            </p:nvSpPr>
            <p:spPr>
              <a:xfrm>
                <a:off x="972270" y="22589556"/>
                <a:ext cx="9849330" cy="7604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APRENDIZADO E ANÁLISE CRÍTICA</a:t>
                </a:r>
              </a:p>
            </p:txBody>
          </p:sp>
        </p:grpSp>
        <p:sp>
          <p:nvSpPr>
            <p:cNvPr id="49" name="TextBox 16"/>
            <p:cNvSpPr txBox="1"/>
            <p:nvPr/>
          </p:nvSpPr>
          <p:spPr>
            <a:xfrm>
              <a:off x="12493551" y="11482731"/>
              <a:ext cx="9649072" cy="20315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86"/>
                </a:lnSpc>
              </a:pPr>
              <a:r>
                <a:rPr lang="pt-BR" sz="28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O objetivo do trabalho foi consolidar os Planos de Ações da IV Região de Saúde, viabilizando o monitoramento integral e a racionalização da utilização dos recursos.</a:t>
              </a:r>
              <a:endParaRPr dirty="0"/>
            </a:p>
          </p:txBody>
        </p:sp>
        <p:grpSp>
          <p:nvGrpSpPr>
            <p:cNvPr id="60" name="Grupo 59"/>
            <p:cNvGrpSpPr/>
            <p:nvPr/>
          </p:nvGrpSpPr>
          <p:grpSpPr>
            <a:xfrm>
              <a:off x="12493550" y="10258594"/>
              <a:ext cx="9577538" cy="1050721"/>
              <a:chOff x="12493550" y="10258594"/>
              <a:chExt cx="9577538" cy="1050721"/>
            </a:xfrm>
          </p:grpSpPr>
          <p:sp>
            <p:nvSpPr>
              <p:cNvPr id="48" name="Freeform 14"/>
              <p:cNvSpPr/>
              <p:nvPr/>
            </p:nvSpPr>
            <p:spPr>
              <a:xfrm>
                <a:off x="12493550" y="10258594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50" name="TextBox 17"/>
              <p:cNvSpPr txBox="1"/>
              <p:nvPr/>
            </p:nvSpPr>
            <p:spPr>
              <a:xfrm>
                <a:off x="12493550" y="10330603"/>
                <a:ext cx="9489290" cy="7423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Montserrat" pitchFamily="2" charset="0"/>
                    <a:ea typeface="Open Sans"/>
                    <a:cs typeface="Open Sans"/>
                    <a:sym typeface="Open Sans"/>
                  </a:rPr>
                  <a:t>OBJETIVOS</a:t>
                </a:r>
              </a:p>
            </p:txBody>
          </p:sp>
        </p:grpSp>
        <p:sp>
          <p:nvSpPr>
            <p:cNvPr id="52" name="TextBox 16"/>
            <p:cNvSpPr txBox="1"/>
            <p:nvPr/>
          </p:nvSpPr>
          <p:spPr>
            <a:xfrm>
              <a:off x="12493551" y="21047269"/>
              <a:ext cx="9649072" cy="2115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86"/>
                </a:lnSpc>
              </a:pPr>
              <a:r>
                <a:rPr lang="pt-BR" sz="28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O painel de análise em </a:t>
              </a:r>
              <a:r>
                <a:rPr lang="pt-BR" sz="2800" dirty="0" err="1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power-BI</a:t>
              </a:r>
              <a:r>
                <a:rPr lang="pt-BR" sz="28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foi construído com a apresentação das ações segundo plano de origem, setor, dimensão, responsável, ano, mês e status.</a:t>
              </a:r>
              <a:endParaRPr dirty="0"/>
            </a:p>
          </p:txBody>
        </p:sp>
        <p:grpSp>
          <p:nvGrpSpPr>
            <p:cNvPr id="61" name="Grupo 60"/>
            <p:cNvGrpSpPr/>
            <p:nvPr/>
          </p:nvGrpSpPr>
          <p:grpSpPr>
            <a:xfrm>
              <a:off x="12477784" y="13912005"/>
              <a:ext cx="9849330" cy="1050721"/>
              <a:chOff x="12477784" y="13912005"/>
              <a:chExt cx="9849330" cy="1050721"/>
            </a:xfrm>
          </p:grpSpPr>
          <p:sp>
            <p:nvSpPr>
              <p:cNvPr id="51" name="Freeform 14"/>
              <p:cNvSpPr/>
              <p:nvPr/>
            </p:nvSpPr>
            <p:spPr>
              <a:xfrm>
                <a:off x="12477784" y="13912005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53" name="TextBox 17"/>
              <p:cNvSpPr txBox="1"/>
              <p:nvPr/>
            </p:nvSpPr>
            <p:spPr>
              <a:xfrm>
                <a:off x="12477784" y="13984014"/>
                <a:ext cx="9849330" cy="7604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RESULTADOS</a:t>
                </a:r>
              </a:p>
            </p:txBody>
          </p:sp>
        </p:grpSp>
        <p:sp>
          <p:nvSpPr>
            <p:cNvPr id="55" name="TextBox 16"/>
            <p:cNvSpPr txBox="1"/>
            <p:nvPr/>
          </p:nvSpPr>
          <p:spPr>
            <a:xfrm>
              <a:off x="12405777" y="24752481"/>
              <a:ext cx="9649072" cy="48528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86"/>
                </a:lnSpc>
              </a:pPr>
              <a:r>
                <a:rPr lang="pt-BR" sz="2800" dirty="0" smtClean="0">
                  <a:latin typeface="Montserrat"/>
                </a:rPr>
                <a:t>A construção coletiva de indicadores dispôs ações às necessidades locais, contribuindo para o aprimoramento da tomada de decisão com base no monitoramento dos PAR-IV RS, fortalecendo a governança regional ao integrar as áreas de gestão no território. A estratégia reforça a importância de institucionalizar o monitoramento como prática contínua na qualificação da gestão.</a:t>
              </a:r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12311183" y="23604683"/>
              <a:ext cx="9849330" cy="1050721"/>
              <a:chOff x="12311183" y="22543186"/>
              <a:chExt cx="9849330" cy="1050721"/>
            </a:xfrm>
          </p:grpSpPr>
          <p:sp>
            <p:nvSpPr>
              <p:cNvPr id="54" name="Freeform 14"/>
              <p:cNvSpPr/>
              <p:nvPr/>
            </p:nvSpPr>
            <p:spPr>
              <a:xfrm>
                <a:off x="12405776" y="22543186"/>
                <a:ext cx="9577538" cy="1050721"/>
              </a:xfrm>
              <a:custGeom>
                <a:avLst/>
                <a:gdLst/>
                <a:ahLst/>
                <a:cxnLst/>
                <a:rect l="l" t="t" r="r" b="b"/>
                <a:pathLst>
                  <a:path w="788275" h="115581">
                    <a:moveTo>
                      <a:pt x="0" y="0"/>
                    </a:moveTo>
                    <a:lnTo>
                      <a:pt x="788275" y="0"/>
                    </a:lnTo>
                    <a:lnTo>
                      <a:pt x="788275" y="115581"/>
                    </a:lnTo>
                    <a:lnTo>
                      <a:pt x="0" y="115581"/>
                    </a:lnTo>
                    <a:close/>
                  </a:path>
                </a:pathLst>
              </a:custGeom>
              <a:solidFill>
                <a:srgbClr val="3E4094"/>
              </a:solidFill>
            </p:spPr>
          </p:sp>
          <p:sp>
            <p:nvSpPr>
              <p:cNvPr id="56" name="TextBox 17"/>
              <p:cNvSpPr txBox="1"/>
              <p:nvPr/>
            </p:nvSpPr>
            <p:spPr>
              <a:xfrm>
                <a:off x="12311183" y="22615195"/>
                <a:ext cx="9849330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:r>
                  <a:rPr lang="en-US" sz="40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CONCLUSÃO E/OU RECOMENDAÇÕES</a:t>
                </a:r>
              </a:p>
            </p:txBody>
          </p:sp>
        </p:grpSp>
        <p:sp>
          <p:nvSpPr>
            <p:cNvPr id="57" name="TextBox 58"/>
            <p:cNvSpPr txBox="1"/>
            <p:nvPr/>
          </p:nvSpPr>
          <p:spPr>
            <a:xfrm>
              <a:off x="4286016" y="35561006"/>
              <a:ext cx="14830893" cy="77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572" b="1" dirty="0" err="1">
                  <a:solidFill>
                    <a:srgbClr val="000000"/>
                  </a:solidFill>
                  <a:latin typeface="Montserrat" pitchFamily="2" charset="0"/>
                  <a:ea typeface="League Spartan"/>
                  <a:cs typeface="League Spartan"/>
                  <a:sym typeface="League Spartan"/>
                </a:rPr>
                <a:t>Referências</a:t>
              </a:r>
              <a:endParaRPr lang="en-US" sz="4572" b="1" dirty="0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58" name="TextBox 59"/>
            <p:cNvSpPr txBox="1"/>
            <p:nvPr/>
          </p:nvSpPr>
          <p:spPr>
            <a:xfrm>
              <a:off x="1116286" y="36411758"/>
              <a:ext cx="21015124" cy="9676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23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BRASIL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Ministério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da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Saúde</a:t>
              </a:r>
              <a:r>
                <a:rPr lang="en-US" sz="2400" dirty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. </a:t>
              </a:r>
              <a:r>
                <a:rPr lang="pt-BR" sz="2400" dirty="0" smtClean="0">
                  <a:solidFill>
                    <a:srgbClr val="000000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Brasil. Glossário temático : monitoramento e avaliação / Ministério da Saúde. Secretaria-Executiva. Departamento de Monitoramento. Avaliação e Disseminação de Dados e Informações Estratégicas em Saúde. – Brasília ,106 p. 2022.</a:t>
              </a:r>
              <a:endPara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AutoShape 2" descr="data:image/png;base64,iVBORw0KGgoAAAANSUhEUgAABc0AAALoCAYAAACqFd2HAAAQAElEQVR4AeydBaBtR3X3fzN77yNXnr+XF/eE4CmuBQpF268O/fq11CnEBbdCsChJsFIoVixYcAjBgkSexfPc/brfI3vPfP/Z597kJYQ2CRB7s99eZ2aPrbX+s2bN7HVObmz7ay/yd0etr77QR7oDg6bwaH7tD33j8uf56cv/wE9d/iI//bWX+emv/h/f/OqLfetrzxWOv+/zr4m+8kKff/n/+NaX/8I3v/xXfvpLf+7HPqe2l/2xb33l/6jdH/vxr/2p7/vaX/pt3zrF77nmA765/WrfHN7px4eH/dhEy483cj862fDjE5N+YmIiUsQg2kC0gWgD0QaiDUQbiDYQbSDaQLSBaAPRBn4TG4h9o/1EG4g2EG0g2kC0gXtoAzbPc0pq57Tb7dupLJutiym5sMlbLfJWTtFq40ThuWg1O5jlBa3ciQrauXDMGxTtKVx7AuMm6Ko7krRNI59iQvUTuaFdmU/vAUcx/6DjqMxZTFLtxqYp4HQ7rHLxjghEBCICEYGIQETgf0Ig1kUEIgIRgYhARCAiEBGICEQEIgIRgYhAROC3i4D1zlOSV3p3NFu/X6cO4wOBdWaGPEkoowA8hbcl5Qp1FyHoTUu5KVI/QWbGFDwfwJtxXJrTTC2udyFdB53A3MMeSzb/KJq2lyYVSDII86DAulph8Bo/3hGBiEBEICIQEYgIRAQiAhGBiEBEICIQEYgIPOwQiApFBCICEYGIwIMSAWut4Q6yWKPnfcnqeb8n4WIDGRKTkAZSODs16BlhlmBMFWMV9LYZJjEih7EORdZxWYV2VmfCVxkruqD7cBYf9mTmHfhkTHY4rligoHw35IaiVehLDKfxUrwPvzo3xCsiEBGICEQEIgIRgYjAQwmBKGtEICIQEYgIRAQiAhGBiEBEICIQEXgoI2DD75hnSVHa8nfNs88xZQYPrzSgAWbmn1WJQcFtwmXVMAS5E0EYSh2F/jnjCb88n85TWsxhys0lm3sMBxz1DLIlj4fqEZAcQO57MaYmMhrVacAOL68nPcT7wYFAlCIiEBGICEQEIgIRgYhARCAiEBGICEQEIgIRgYc/AlHDiEBEICKAor2K94Y/BxIoAvJrEAjB7EDgFMguAplC+fCkALfi3LawGKXGOZV7cgNNU1GwvAfnFtNoLGbh4iez9NgXwrwn4JMjaKRLaWQ9tCsZDfUqTJskcyRpDqaBRhB5UbwjAhGBiEBEICIQEYgIRAQiAr8JArFvRCAiEBGICEQEIgIRgYhARCAicE8RsIrtYo0pf+WsTyLdDQIlPhZvE1yi4Hmi4HlIrQWTkJiUlIRU8e3MQppm+LRKy3QznSxkunIY8498FvXDnwZzjsFVFjNha0xbaIkKk2NsjqXA+oLEO43m9OxBAXp9xDsiEBG4OwRiWUQgIhARiAhEBCICEYGIQEQgIhARiAhEBCICD38EooYRgfsZAesVlw0UY7P/M/JOXyc4NSlM+BW5I7chBafQtj6whVfQXKQHayw5mQLivbiuQ6gd9mSqRz4d5j+CRu0AxjIF07OEdtYiN5MgsrTVH5HFOoMpHBSFuHK3lzHmbstjYUQgIhARiAhEBCICEYGIQEQgIvDQQCBKGRGICEQEIgIRgYhARCAi8OBEwD44xXqQSeXpBK+90XcLHqeAeaGYtVPgWlWgUmtzEpWHP8/Saua4wtLbO58DDzuSeYcchu/pZdIUTBZTODNNmrYUIFfqcqo+IXVVBcu7ca5OQY0iqeLCL9Y7nMUj3hGBiEBE4CGBQBQyIhARiAhEBCICEYGIQEQgIhARiAhEBCICEYGHPwIPaw1j0PweTq9RwDyAZdTelxQC6KJQkHhs4hTwzsnzHF9AZjPq1QqEv9nipzBmku5qi7nVNl3K1/ykguVNMgXNw6/UURS+EOUu/ErdKmhuMVmC2IpbvCMCEYGIQEQgIhARiAhEBCICEYGIQETgd49A5BARiAhEBCICEYGIQESA8LdFIgz3BIHwd2wUF8cqYm4V2DbeqpsRObzJKWji9GltSiayhWNyeDcjG5czeuP3aNzwTdj0c9K9N1Eb3ULX1CD11jQ19UqMwViHIugkNU9S9RSmyXR7Eq96MYl3RCAiEBGICEQE7jsCsWdEICIQEYgIRAQiAhGBiEBEICIQEYgIRAQiAvcYAXuPWz7IGt7f4pRBc6+AtjMkXqTAeQigY5zC2jmFzfGJAVvBYLF5gWmN4Kd2YCbWMb3rOgY3/Ji+1T9gcO1PmNi2jFbfLfjRdSTTm8iKHVT9HqWDJPk4NQXlu5MuBekN8YoIRAQiAhGBiEBEICIQEYgIRAQiAhGBiMD+ikDUOyIQEYgIRAQiAvc3AjFofg8QD2HrQJ3AOSQKnFsFtY0PnR3eFDgFz70xeFJwYF1O1UxTNyPUTB9VdlIrtmIn19LsW8XIll/Qv+5H9K39AQMbr2R0289o9K+E8S1UGiNUGy3ShiNRoN5oQKORAwWOJnyIZlNl4x0RiAhEBCICEYGIwEMLgShtRCAiEBGICEQEIgIRgYhARCAiEBGICDxIEYhB83swMV5tCiHVFhVlYByMAtlWgezwa3PjE/AZHqvSAmMdNvF4Bda9r1CE1ITOUFEQvMu36WkP0zO1jerwbZjd19Ha/BMm1n6fkdu+xfDqb9LadiXZyApqU5vpaveLhqjk46SuqbC8xneOxBVUZihTKpYYyeKoSI4MJCX36xWZRQQiAhGBiEBEICIQEYgIRAQiAhGBiEBEICLw8EcgahgRiAhEBB7eCCiS+/BW8LelndNAzhh8GYg2Ck4zQyEvGBWsxhsUPWemQlmr1kkZPDfKGe8U8C6o+CZVP0ndj9LlFDwvhqg39pCNbsH330Z75wpGN/yEPTd9h8HVP2Jkw9VM9q0hUaA9My0SBeWNteIT5BEbOpfC9BJBn2aGOsXxMyIQEYgIRAQiAhGBiEBE4J4gENtEBCICEYGIQEQgIhARiAhEBCICEQEhoMirPuP9u0PAQ+oCORKfY2mCbeBsS1RQKJDunSXTvxoJvWozVwH13tYeqlObaPRfz8juFezech3bNq9iaGgHjXyapgLjDZvQSCo0k1RkaSeePGlr3IaC5y3Ai+K9vyMQ9Y8IRAQiAhGBiEBEICIQEYgIRAQiAhGBiEBE4OGPQNQwIhAR+O0hYH97Q8WR7h4BQewzcDXwVXxJevap8qpTJ+dynG9jbIFJHd7kIuVVbdMq9Z55LFxyIIuXHkTX3Ln4NKWt8HtuEgqRMxZf/pIdEudJFYhPREalGj7eEYGIQEQgIhARiAhEBCICEYGHKgJR7ohARCAiEBGICEQEIgIRgYjA/Y6AwrL3O8/9jGEIXWc4agqM1xUor2EUQDcKpBsShbpRsNwpWO4h87SNZ9I5mraC6V5E16IjWXjwCcw/6Hjq8w5Um24FyjMKBc3VqxMWV1ejkRKliVOTwpC6UEK8IgIRgQclAlGoiEBEICIQEYgIRAQiAhGBiEBEICIQEYgIRAQe/ghEDR+qCNiHquAPHbnD3xcv8KYNIktO6gtSV5A55Q0kSULLVBgtuhgyi2jMeSTpEc9l7iP/iLmPehnp0idR1I5Qm0UUrgfjq9SSClUFzjMF2FPnNZYncVaUYlwG4W+sK5BOvCICEYGIQEQgIhARiAhEBCICEYGIwG8TgThWRCAiEBGICEQEIgIRgYc5AjFofr9MsFN4O/w2XORzhbIDOXE25C5luqjSYC6+5zDmHvZElj7qufQe9XSK+ceTJ0so0sXkdj4FCpibGjb8aZdmSzH4nMT7kozXcBrZG4szBq+0LArFkSICEYGIQETgf0UgNogIRAQiAhGBiEBEICIQEYgIRAQiAhGBiEBE4OGPwD3RMAbN7wlKv0Ebo75J+HMpOaTOlcFzb9sUFsKvy5t2LkXlYLoWP5YlRz2LOUc8mXTxsbR7FjOddZEnVdrOEHqioLj1YAtHRflMwfHwJ1m8AbGgrcpW4mimTnmHmhKviEBEICIQEYgIRAQiAhGBiEBEICIQEXjYIxAVjAhEBCICEYGIQETgt4iAQre/xdHiUHeDgMfYQkHtNlQT2rUa40kXo9kCJnqOxB74BOYe94f0HPU8WHAiPj2MZr6AVrsba3vwPtWYioqXnxrr9v/BZ/izL17jehRTx2kmnQl5j1dKIPWJd0QgIhARiAhEBB66CETJIwIRgYhARCAiEBGICEQEIgIRgYhARCAicP8joFDr/c90f+LopayzjiIzjHnPYJ4w3bUUDngU9aOeSfcxz8Me9DSY9xiK6lHk2UGQLFLMuxffrihNUBQco3GU0adGNE5FhYLlGldjd4Llqiobeaz4hJh5+ajieEcEIgIRgYhARCAiEBGICEQEIgIRgYhARCAicD8jENlFBCICEYGIwEMWgRg0/x1PnTMJDTuHoXw+0+kRdB34dBYc/RLmH/Uiagc+g7z3GMbTeYyblEYGbVuQ0wbrUHicwmQdIlGQ3OCsV+puJ8pWKLgeuhhSJyoMiVLiFRGICEQEIgIRgYhAROC3jEAcLiIQEYgIRAQiAhGBiEBEICIQEYgIPNwRiEHz3/EMOwW7m2YOcw56NIuPeAoLDnkyXQsfh6kdqQD5Elr00FJgPFcw3Cfhb523yGkqKF4oCu6V3kFeAXJvHIFClNzsI7vxhvDPKrVlbp/KmP3fEIj1EYGIQEQgIhARiAhEBCICEYGIQEQgIhARiAg8/BGIGkYEIgIRgXuEgL1HrWKj+4yAV9C8Ovcgeg99HNmSR0LP4ZAuUekcMmokCnLXbEHFtsCN490E2KYC4zk+KXAhbxtlmTEtrM9FTuRD3FxpojSRfFZk1M+gsLpSr+d4RwQiAhGBiEBEICIQEYgIPPwRiBpGBCICEYGIQEQgIhARiAhEBCICv00EQqT1tzleHOsuCBhyGuNbmdx9PX54DTR3gRvAmgmMaSjgrUC4c9jCk+SQFJYkFzlLRWH1zBmyUKZn4xONfgcZn6q/VeDclIQuj1eg3RH+zrke4x0ReOgiECWPCEQEIgIRgYhARCAiEBGICEQEIgIRgYhAROAhiICXzPeCFMvidlLX+/024n7fqCNq0LWTAwMlhZDrLM2WMXOF9l4879C6U3Ivno36/zoSlzCekru976wpii2auyeQJv526kjHfnOF2dtvlH0gFLUKmmd5P5N9NzKw/TrGdiyjNbwa196pQPcwFdskNQ5TOAXOLRVfUbC8qsB5gmsWpAqgWwXNbZGAU5m3uBnyMlujvPFGxo1odsGAcoRPfcQ7IhARiAhEBCICEYGIQEQgIhARuJ8RiOwiAhGBiEBEICIQEXhoIOB/AzHviL/tO4rRiCLF6wik+J0KZu7ZdkpNIBWradnkHqfqp26duF/I70uqmB1X2bveIWB+p36h669jHmQv68OHL1vddbyH83MMmv+OZ9d66DI1egpDOtrH1JaVDN/2XSY2/gCGlpG0N5EwSPiTLG0DLSfzb0V9gQAAEABJREFU9SnhX6KAeG4draQoKbcFRUk5zrTBtCD86ZaQhme8AucG48Iv0FPY78yZeEUEIgK/WwTi6BGBiEBEICIQEYgIRAQiAhGBiEBEICIQEfhfEAjhxvtC5n8Z93dTrUicImju15MpML+GMA6vILUv05CfIWbSUL5vPjyXFGJ4HuvvPYndDBABrzuTUaDbKJ4YUrhz3a88qy3l5fUZSEl5h7xXLqQa4/Z2KtqP7mDB+5G6D4SqMi7Ft7McesiZ48epTW2ntft6Blb/iIE1P2V6780kzT3U7DSVpC2TbuNNTiFyicOlDp94nEh2j1ZUh7Rg0ZionUELGI8pDTmRomFqjdJ4RwQiAhGBiEBEICIQEYgIRAQiAhGBiABEDCICEYGIQETgd4+AYlEhNnVfSBGx371895aDBwW270xOZSLF4TqjSee7ym7Ub7Y4pJ2G+gwPs6TH+3xr/JJ/SDuDBJYSTA93lOnh199Gcuju9LlrM40R6mbprtX7wXOIrO4Haj5wKpqwaAqDb3tMu03Vt+kxDXraQ1TGNpHvupGpTdcwtX0l+eAatdmNTcYo0inayTQ+Cb8mL8A6kfTQjBlj0A1GZYH0jVWZLxeLka0raO5FxCsiEBGICEQEHvYIRAUjAhGBiEBEICIQEYgIRAQiAhGBiMCDCAFFprhP5B8YJYwC/MZbOqn51VTaqHTmE6UzJHkNFvYljcPtZBSjC6Q2oWzfdjN5r9HuLYmh7hATVLyw/EFtoVHC8wyFOCGF2gRyqhMHBf6NSALhy38hN0NBxLsjjeDvQnrcb27N2oNP14eTRF6GarMmRkFwZxsUvoF3LVLXpMc3maPgeW1oA+1N1zK++keMr/8ZrT2ryBpbmZNMUFOgvaa4eaWVkLUyklYdk9eh6NI4dZyvytTTwAWtcZGHsGACEa+IQEQgIhARiAhEBCICEYGIQEQgIhARiAg8eBGIkkUEIgIPNwQUl+I3oQcCD6tAeSJKZyjk7xndESC3ikCLymC4kRJ3JdWFwPk+5IzlvpERwhp/ZiyjsDjeiP8MheeSrPS5S1loV9apXFLece87Z3eUdnKh7Sx1SvaHT7s/KPmA6mgcpG181sCF1BY4/TMuJysadBUTzCmGmdfeQ9f4eto7lzOy4WeMbbmGdv8asuYY1UZD1CZteqyC5zQznALorlDAXEFzR4YnEQVNnT4KUUiDwSsb74hARCAiEBGICEQE7k8EIq+IQEQgIhARiAhEBCICEYGIwH6MQIhH3QcKcdkHADWjQLLx+wTJFWMzCn53aLbcKgAdaPY5UZA6PAcyqpsllP91NNvGgALXXuTuA3nJhmREqSkD55KlfJ5NLbfXqQ3icQeFOsPdX17Fs6Tsne5f1+dOjR5WDwGph5VCDzZlvAyzpaB2y3RRUMPZGgRKFfDOKrStZyqfouXGSZNJuuww6fgGGluuZuiW7zO9+SoYu1UmvotqMkx3MkUtbWnUXKo6vL6VCovFGX3LVJIvy40C88r8Fu84VEQgIhARiAhEBCICEYGIQEQgIhARiAhEBCICD38EooYRgd8EAY8vY1JOg3i8L0SOJDEobMX/EFFGUWjR/X/bVMFmRUgLyRrIeUc7zwmpNJA+UDhHu1AsTu1MYqWhL+udy6Wb6osWhSixQW+1I5e+BUYpvi0M2qSpQV1vJ6++JYmvtR40akhTYRUoCWKJnzWhriCkRm3UEBTkt6YqGZKSjO38oBaTkqWKPare06nzpBhbmSENqgG895LJY63FGEMSmBGvfRGw+z7E/O8CAauFlYkqMmIZs1M+t7RyaOaOIhhmXYZbkdmbJpZJagqM1/0ISWMXfVuX07flOiZ3XE9raAOu3U+aNKhWZdiJ18IVmSD3HVNpjFdBICXxjghEBCICEYGIQEQgIhARgIhBRCAiEBGICEQEIgIRgYjA/YCAUSBWgSrFu0KA3FhDklpyBZyNQlehGEWz7p54QC6noLU3DhRnswps28ySVlPCj7gLCnKfk1QSkiyhUEDdBfmllzdgFeBut5uk0rGqPk5tvfoYjRcC4DbEqBVINwqKh6B64dqEPAp+J8aTqF2mOgoF1ZUPabs1jcubGAXVFQhUrLAQOXVpY9XGSF6nIL5T4NuIgVHgu5O3OMk33WxodMULy8+CRLIFmQIVrlCQ3JYUxmi324Q09PPqS9CNu7vM3RU+rMvsw1q7B4NyYQUV+kanqEKeiZR3KTZ8y2MynEnQckFxdJr69qnpmjhaJEmb1DbIknEaUzsYGFjLkILmU1O79c3VCM5PgXqi1sp0bm/QelM+BswFwn5xRyUjAhGBiEBEICIQEYgIRAQiAhGBiEBEICIQEXj4I/CQ0dBIUmMUeg1B204+L4oyehV+re0U6A1Rq19H6nG/34UC3S3XwIc/qWxzBcbbtF1Lzw6TUlKhQLhXcNsoAI0C4bn6tAu1URDbKtCO6nIFvo3qQlA81OUKkIexfdBe7UJgPtSHcq/+RmQVAK+qv1HbEDBPxCcznlTtjYLmRjxCu0RtU5WHurzdkFCSTTyL0E9pyV8yowC9TcXRtzGJw9ugy5QkaIoa0k0yC3yveQi/Mg+EZivP1d5q8nSHZ+50hcJZulPFw/ohBs1/x9NrZOzV8OtxP0KVcTKmSUxbQXOvb3W0knwF72q4olffui2g6RarxYG0siNwPY+guvCJ9C59KgsPfgrzDng01Z4DcbZboyZ4feVl0L8yWK5UuphAMnwjg6ckFcQ7IhARiAhEBCICEYGIQEQgIvDgQyBKFBGICEQEIgIRgYjAww0BH6JRFmNTRaUshQOTKPKsSJgy4aEs93q+K6mSB+IySaKAssUroh2oUKyNIL+ec2dwXvE7U5EuKe0cxe8SjK2RVnsUXE8Vo6vgTJVCbdpeeic1kmq34ncVBa0r5KjMVss2zdwy1fSYtIvCZ+U47TzBUxVVKFyKUX+neKEr6+s4lRUuK+snJttkWZdkgGarwCuq7xUXxEh+ye2Fa5k3htypHpUklqwqXomihrrDr81RvbEWqzpMSBOSNCFcYTivzF1JRfvVbfcrbR8AZQ2OjAYVM00l/Ho8LQj/uUdujALkKS26aDOPFotx2aFkcx5JzwFPZM5hz2T+Ec9h/mGBnknPQb9Hdf5RuMo8LbYMrS6MNZhg/F4LQGS8igmXCR+i2VTZeEcEIgL3EwKRTUQgIhARiAhEBCICEYGIQEQgIhARiAhEBPZPBBSeUkDXK2aVgoLOxmZYkbEpTtFY560iWcmvoQcmTNlS8LmUKwSgRYUC31mlhlGgu1Ktk2Q1yS75yegEtDM9S68kPNcxaY12CHIbtTN1WkWKV1DdZt34pIus1ovJ6gqqK9Be66bWPVf5FJv1kFTqTEy7MgBftrddYOvkGg/19conlZ6ybZnPeslqGlNlKNBeqVQxtoJXgD1J60pT9a+QadyAd5JWKQpf4m3VLsyDsVZ9DGmWKbUK1Beas0JfCORq5ykvo9QoN0vKqkSf+89t9x9VHyhNZXzUaPk6k0XGmL4ZGpFRjyS9DFcXMdF9OMWSx5Ed/gx6jn0B845/Ib3HvVDPv49ZciJ+wVE06guZtFUmjKWRONpJrsU1jTcNBc2bolzkMXI86Nsno4WCFvgDpXHkGxGICEQEIgIRgYhARCAiEBGICDxEEYhiRwQiAhGBiEBE4DdAQNEppqdb7Ny1l7VrN3LLratZv34zIyMTCtBmoKA0JNw9GZXf/3el0kWl2kV/3xhf/ep3+dAHP8473nEh7373RXzoQ5/hyiuvYXi4SX//BN//3s+48KKP8J73XMJ73v0hPvyRz/K9K65l+co1fOJTX9bzf7N+4x76BhpcoX4f/djn+dh/fZkPfeTzZd2HlV508Se5UPQf//VFvvH9q/nAf36WSz/6Od7/oU9xyX98hg99/At89Vs/4uqVq7ns61dw4Qc+yZe+cSXDk55tfeNcdOl/85nPfIM9uye55abdfPpT3+C8cz/Cue/9EOed9xE++V9f4uYbN1G0awz0N/j+93/B1776fX784+vYvWuQW2+9je9857sqv4LbVq/GuYJaraqAu8eX8Hc+KZ80J7OPZd3+8xGD5vd0rvUNixeh8LQRWRmO9TO/8Naz14L3xuCNw6ldoXxL3y5Nm/mMJ4sZyw5isnY4rTmPwC55Al1H/j4LTngRix/zYhY9SsHy455F1yGPhblHUtQOJE+XMG3m0dQ3SkVShbSG1bdDRt/OBRm8c7LdYLUi8dNDKC5JJcQrIhARiAg8vBG4J57OCIIOIT/dIeIVEYgIRAQetAgEz3Zf6EGr0O9UsLv693v6HIQKKIf03lAY/960fzC1DbLvSw8m2X57soRZ9drvA6G0Q5TXrPblw0xdaDdLnfL4GRGICEQEHp4IhDBooDJuhJeSdyUVleUh3YecJ4SbAqG8lf+c9afh72GjZ08YVaXW4vQcKC88u/cMsGbtJtau36Sg+VpWr93A9TfezLZtu2i1cgVnFT9TZ/UUD49VPoTRbSmHw4hpqNPwYqCc75AxM63UvqxTOw2gXk5jOhWFCq98h1Sgu8MLNAb7Xp22YkD4n2Fu3LiDj3zkM5x26pu55rrr6eqdx+DQJJ/57y9x4YUf4vtX/IT/+MjHeMMb38JPf/ozal3djE1M8cGP/Cdnv/4tfOe7V/L9H/yU8y68mKt+tky67+a//usyPvqR/2blqjV88cvf5ZKPfIIrf3oNW7cNsG1LPyNjLW5ZvYVz3vsBPvjRz3Lb2i2sumENF77/o5yrwPx3fvAz/vPTl/G2917Eya97Cx/85OfYqcD+O865gPMv+jDXrriVt59zPme/9m3ceMM6avVFbNnWPxPQfz+btuwlL1KmJnOeeOJTmD9nPtdes4xdu/s4+NDDecYzf59jj30EWVajMd0ExRqNYp0IUTSjQlE5YSucQ7wzYL0vgg/W/G9LLvvbGuhhPU4wjhkFPVY2YknkMFLvSLXGjLM4X8Fr8ToFzXMcuRxGXllC0XMc7fmPwh/4JLqOeT7zTvgj5hz/J1SPfCkc/HzyhU9muvs4phUkbyRzaWVzaNguJk0XrbRLI4lxMFinxZ0bkjwhdRUyFET3+oYuBOu18EN14B0oGLKXzMQrIhARiAg8LBGQ42WW/jcFjRrclVQU74hAROAhhMA9Xe/7qjS77vctu3/yJWeJHNJ7ylHNCe+COtJxXyj0DWOw31wB3ftKAaSAVqCQvye0L6970v7B1GZf2ffNP5hk/O3I4o3BiULq91lI5WuRFw+R8R0M/Ey9v1N7tXnw3lGyiEBEICJwnxAoY0PGo0CWzhpK2YeCS9RzCFCjyyuvpAw4l10c2AJSb0jULQS2ffgD5cqbGT/aaDRpNFuE4nbuFBsz5GrfPzjK5q07mJhq09Uzj4GhUTZs3KJg7R527drDxMQELs/LcRWxxuZtMldgRfgcfCEOPkTgRFbiB0pJTKbgbkv9J5luNJOmUh0AABAASURBVBQQbuON2iYOFI/zitM50axOxhis4nNOMTw0YofQJSUINNOPgsnJSVav3s7iJcfxF6/4f7zi//0tj3/iU3jCk57Bscc/VoHuXWzatIn5C+by4pe+kP/3d6/g//393/DsP3gefUMjjE1O8QfPfz6LlizhmmWr+MlPVzEyXPDExz+d33vCs5m/9EiqvYsokhrNZkJ7OqGnewE9c5aQdh/IkgOPYemBh3HAkkOZN+9g5s0/WGVHUp+7mEWHHcXiY47n8h9exbe+9xMOP/IRzF10IFt397Pq1jUcd8Lj+Nv/9y+88h9ewV/933/kAPG65pob2bqjv/wTz+1mroD5XBbNn0v4H372S96duwfYvquvnCPnUxKbktlEeHuRE0YiU+BkBE5pwNmjMtXsL7fdXxT9TfX08hiBmEm9Fp7Xggu/KHdagN4amU4wH4c3DptYenu7WXjQwRxwzONZfOxT6DnsCVQWPYKk91CS6nwZZKYRJJkWtJdJFqRaphavf9a35DxaqvdqEO+IQEQgIhARuAMBo+wsKfs/3sGH3pX+xw6x8n5DIDKKCDw8EQgeRwc4nebuuX7Bo5UdQuf7SOUY95zlftwyIDVL9xSGfSflnvZ5MLZ7uOhx99ga77X0vCr3JT3ue+tdTpEYlajNvvlyAao43hGBiEBE4GGMQNj97qSeXCHBc5ZpyHVaGGNKrxjiXF6xLaeYV6GYlUkrinVVabYdo2OT9A8MsXevAq87dio/gLFgU8PUdFNB5EnarsbIeJvwd7m75iymZ95ixhsFm7bvYnf/MD7JyNXJVqqYSkV58bUWo7IQ5C7FMlB4R+6cxisYGhmhr39Agfo24xNTDI9MMDHZVAA9L/m2cwXQjZH8BqsAsLoSxuLuLiMOGj9UJUmixFOtZRpnjL6+XezZu5v+wWFuvGUtK1atZnBEumTzafluhiZh70jOrv4pRkemSfRv/rz5PPmpT+NJT30W1yxfxbe/913aiu09/TlP4eAjDqBZTJDUUuYsXsy8Axez8LCDqc1dRG5r5MJ3ZGqKwbFhhsaHabsmgkc6FPoiwbOwdwF/8sI/5diDj+frn/8W0+M5Pk1wFUv3wjkUmZc8e+gbaTAwuoemm6BrTipcc1zaIu1JaCZNGmlOizaVrMq8ufPp7ZmjfAUj/pYMaypYn5EUGalLSYtA0s4bhUNFasl+dNn9SNffUFXPHf/AabTwSwYng3FGz4HUwih4rlsFBa5oKg2LqhtfXUCRzmPadTMlx1GYKkmSkhgjw3OoK94rYC5DDPlE36wlTn3Dg3jFOyIQEYgIRAT2RcDs+/Br8joElT503/TXNI3FEYGIwIMYgbDeA90bEWfX/b3p89trG7jf29GChr8J3Vt+D/32AeX7QkHzgHRI7w0FXvem/YOpbZA9UJBpNg35hx8Z7fuB9IIl5bze1LzSu95+pryThvb3xSLuOmp83g8RiCpHBB5CCIT4sFzkjMTB64kUj0IecZa8V05lIUWpIlUUSluFwyt+1WwXChyP0T8wwsRUg5aei7KPpVarUa/XaLYaDA6PsG7DdnbsHqLRtvQNTjAwPKFA+Qi3rFnPXgWiB4ZHuXXteiYaTUKweCrPMQqce5uIdUL4H1QWCpTnIpuoLFG8DBibGGd0fFxBdC/+joHBUYaGxhVAbzLVaCuAPkWz2VbwV32MQp6SvygK0jRV731vP/PQScMv0w86eCnPe96zWKgg9CWXXsg557yNn/zkh4yJn0kzDjjoYJ7yjGcr+L+Qr379m7ztHefw7+e8i/Vr1/LMpz2Z5zznWRx9zIE845nPpHdOr2QZ4pGPPponPvkxzJtfpV51DA7t4YYbV/LLa6/iJz+7kuuWXyc8+6h1pRxz7CH87d+9nJe/4k845JBFCsbvZmxkL9XE0SX9n37iifzjX/8Nxx5+JEN9fcKp4PgTjuQlL30+E9NDfORjl/C6N53K+y74d0za4M9f/lKOPu4QxS+nGZsaYs362zQn25kzdw5zurpJnFeA3FMIeyecEV6eRPHJtCSjoLn1idpYbatJSYSYJfvPZfcfVX9TTbWQjC/tI9iINwY3QyFfklgYY0hEFG0aE8OM9O1gQovCtSZJKgk1ORGjr4v0xRzN3OnbI3SFaTAyREjExgZyyCBFxCsiEBGICEQE7oyA0eNdSUX/4y3Hyiz9jw1jZURgv0YgKr+/InBXn3pvnh8IzGb9+X1NHwiZHyied8XogZLjd8/XaJ8vf22uaE+ZBpZB/ZDOkp71Sqcnr3etO0jRAZXFOyIQEYgIPPwQCD4vUEezu+7v8n7BZ4YYVqcBBtv5ZbYCqAW6kgQvaiqw2jc0xOjEBCFQPjw6zk0338q27TuYO28eIWg+NTVFVYHv8AvmVsvz4x//vPyTLD/60VV8//s/1LiGvv5Brr72On7w4x/y9W9+kyt//CN++JMfc+2KZWzdtUNjh2CYJVe8zEiGEOwuXMGEguX9/XuZboRgfYsByTI4NFKOGf60SF5Ysqxe/hh1aqrJiOSbnJrGmAQwJArGc/vlb891Mo7CNVkwv5s/ftkLufD8d/PmN5zBM5/6eF7+Fy/mfe9+Pe9991n80cuexl/91XN417tO5pST/4JnP+to/uSPn8jb3vKvvPddZ/O8Z5+gADc855m/x3vfcTbnnnMmJ/3Ty3nEEQdy6IIeXvO3f8Wl73oL733T6bzh5L/jzaf/HX/3p8/mL1/8BD71wbdwxqv+hEcdPYennXg4b33dq3jnm0/mBb//WF79T3/OOW9+NY89bgHPePKBnH/+KXz0w2/m7af/Pc96zBGc8so/49Jz38y//MOf8/SnnMA//P2f8Z73vonXvOaVHLp0AQsUh3zSIx9DMpVzQHU+f/iUZ/O4Y47HT0+zc/MGxob6sbbAW8dEa5qWceTWUFirL02sdlerPVMk2zAi9qPL7ke6/kaqGvU2WlfhAKZseXstvNlguSyI4GdCGyunk8qsTNGgmBpkeMvNjG25EfrXY6b3kLlxmVkOtgJJRUaob3E0oi3/g4y2Auc5Rv3RJ/H6TRGI/SMCEYGHJQJGWs2Ssnd7e5XOkrKlXw1ppIhARCAi8OBFwOj8ZyTencmrdJZQ/q4UWvMbXmGMe0u/IcvY/X5AwIvHLCn7sL87ugZL5n/Y90N9532r0/5hD0tUMCKw/yAQNf21CATPFyo7afB+eIMxISgaPKYBBbWc4llGwVKnBpVaF1ONJuGX4/2DgzRaTYyCqYPDg+zavZODDj6QJzzh91iyZAn1Wp0szXC5J01Slh6whMb0FFf/4pds27qF7q4aByxZzB//0cv427/5v7zwBS/gxS9+EU9+8pM57rjj2LRxE9/5znc07h7A4hSZD+M45xgeHqJ/oJ+JyQmmpyYJfw99z+49JGnKwoWL1d4wMDDC5s3b6FdQfmh4lO07dtHXN8CkAvlBl7xQMF4tg6ZlEoJ3SMmSIFGhFa85tZSnPvZ4/uEv/68C22fwyj/7M17yrCfz7BOP59ilC1mYZTz5uBP4F9Wf+fev4XX/fDJ/8YKXcPxBh+NGIGvAEYt6ee5TnsQfveDpPPK4wxWwp9T995/zDF76sj/g95/7NJ7/gmfzvOf9Pk958okcefjhCsA/lRMffyJJ2ku1PofHKv/M5zyPR//eE3j67z+dJz/zifQumoOvwuGPPYI//MsX8awXPYfK3G56D1jAE5/zdP7yn/6Ofzz9DP7mVf/KE577XLqWHsAEGYXGO/pxv8ejn/pMjn7sY6ktWsDCI47kKc97Lo+XnAcddqDmtU3hmyFESQieFwqgF8bjDCVCAakyw/512f1L3fuurWyFEAy/43B1x1hOTqUo8tKS9IUMsi1SlaW+TVaMU5/cjtl9A80t10DfLVSae6mapowvVZg8E1Vlex6DDFRkaZWDeyPrLHPxIyIQEYgIRATuGwJe3WZJ2XhHBCICEYEHMQLG6+x3O0nQ0n0pLe/ZB6W6dXikQ50+RifJsln8iAj8CgL7GsyvVD7sCsysRkHt2fxd05m629vetT4+RwQiAhGBhxUCwdvNUuf4EI4NLhwkQoDcBWUNRvncFQrcZjhFmscnJhkdmwitsGnC0MgQ6zasY3CwjyOPOIxjjz2KrnqVdrtFu9XWwBbjU/JWzgnHH8P/+aOXcOjBB5AYjelzrOjIQw/ixMc8giMPO5wlCxfRVlB+546djI6MsnXLdvbu3lv2r1ZqeAXOi3YuUb0Cz4be3h4qlUwB+ipze3txuaNQm2ajJb4oaF/B6Rw1NdUgSTLAMjQ0zMTkJBoECbgPKSvNjBKjPSH8xQfXyNm+box1q6ZZv3yEjSuG2bxikC0rh9iyaogdN4yy4/oJtlw3xbZrC3Yu92z+Zc6WZW21a7DzBsfAmoKpXZBMt+hOmjSmJti8fYzVm0a5cd0kN29os2ar44Y1DW7b0GD91nG27hxh87ZJVm+YUNk0t6wvuG0j3LKpxU2bRkRDrFy7m9U7Btg6VrB6KOeWoYI1wzmrB1usHvbc3O+5sV99AvXBzXs9tw7AhjHH6qFpbh6Y4NbhSW4dbbJ6rM02B4MWJlNDO3F424JApqV8G2dzClsobumU93jjhdT+dwui/U/pe62xbMNo4QUKC6kMnqss5E1I8VqKkIS8voYJQXPZHImcTeoadPtJ0omdTOy8kYkdq/BDa0ibe6j7cWwxjVPYvNBgRQq5BinU2YWBjdHIdy+tMebuK/bb0oDHfaX9CbT7ilHo91vEKQ4VEfiNEJCzLb3jvum+A/668n3b3H3e6wtPYwzWdrbH2WdjDMZ0CF3GyD/PtNVjWRfS0D6ks2TMHX1my2IaEYgI3FsEjDrcHan49nvfdb9v/vYG92tmXwlm83cV4G41ks9AFaEPM/nyLTD4PD2H8tI/yUX5mTKbJBD6hEridc8QEGABtDvRXXsGQO+O7truofa8r04PNdn/N3m9ZtTjnMOL0JoJP24y2tO9umrbDqsG511JKipvNSvT+BERiAhEBB6OCAQf5+X3vJygMWH/62jpXPCXXkHngnaeyy96EXoPSmkpAB5+YT450SBLKuTtgqGBIfr37iVNDMcrIH7EEYdQyXQG0XBG8TJrUorcsHbNZn74w5/y06t+SndvnT/9s//DK/765Tz5qU+mUq1w221rWLHyZnbu3MPmLTtZrvzGTTs55LDjeNzjn0ZXzwJyBcLDn2fBJtTrPcydO59atS7frtibsRx44IEcc/TRuKLN1MSYZNTBSPG3er1Ord4tPnWmpxsU2guc9A5/4iWcn9pFDgGDQNoYLBajf1ZjJnkvW2+Z5nOXruTSNy/n4teu46LTtnLpWXu4pKQdXHjGJi48c6PqNnPR2euVrueDb9rIB96g/Nm38f6zbxbdwH++cw1XfX2KXRu6FRDv4StX7eX9l93KuZet4z1f2Mi7P7eVC77cx4VfGeLczw/zvs+N8L7PDnLhZSOc/8VqewHKAAAQAElEQVRBzvvCIOd/YYzzPqf0c8O8/4tDXHzZXi784kY+/8tRvrXecNHPt/G+G/Zw3m0DXKDo+Pk393PhzQN86LZhPnTjEJeq7v2rdnHRyl28/wb1vWWQd9+4l3fd1M/5N+/hv9bt4cr+aTbpS46xtItcaaY5rAj7rHBkwi71BXaG9PYr7ARauZOy31x2v9H0N1Q0LKQOUb67KMatpYUMSItWdpMYtNxEwVnMksLhiW+RKmhet5NU3SCt4fWMKXDe7ruNSkOBcyYVOG+Qu1b5+/LcGlpa1LnzyEah5EK87hECRq3uLanLfnffW4z2bb/fgRUVflAiIKcr/0pJIb+vkLPPId3Xdmfz+7b91Xw4TAVycsBFUZQNQhoOmeEhpE6HzlBm9BIeDpjGlEcIQj8jHz7bLrQN+UgRgYjAbwOB2TU8m97dmGHd70uhTXgO6f1HJcdZMfdN7ypCaHgXCs11DNQZ0JUvel4vJh2C4FMKV+jMmGskdZTvwVi9WBa3t1XFb3BrTPETJ41xT/Nq+pC7A8q/jmaVCfqHfEj3pVDWoYfOZ5B/VtqQvyvN1j3008RakvAlklSZ1RKjPVrk9H6GTcBYbJKqXYrRP3SZGVIS74hARCAi8LBDIJwrkL8zJng7Zi6DMZZEfnFsbJy9e/aW//PM0LZwvvx74XodopqFX3vD2MgYO3fsUJC64IRHHF/+qZHwThR8LfKvaVpToB02btiuYLXjiCOP5QlPeiKPP/HxHH3M0ZzwyEfyqMc8lsVLlmKTjEazYKqZk1V7FCw/lqOPeyxLDzqagw49HsW6Cf+j0Wbb4UmZnGpK5oze3nl0d/Vy4EEH0dvTq3bTLFq4QGU1stRStJuMjoxgbcrSpQeK1wHqb7Dy+eFLAKP3tCzLCO9x4UyFriIvymNPojZWAf/2SA9711fZfuMcdt14CLtuOIrdNxzDjusPZceNB7LzlgPYdvN8tt+6gJ1rFrP9tgVsv2UB225ayO5bD2T3zQezecVCfvKVcT75/hv4xuf72L4Dto0s4NY9PawdWsS64QNZM3ggqwcWs3JrFzfvWsiavQewZs9CbtvVy+o9c1jbN5c1e+ewZs981u1dzK075nLbjh4919k8Pod1Uwlr3AJuYD7Xtru5eqrK8mYX17d7WDGZsXIi5Vblb251EWjVdJ1l06r3i7guX8hVEzW+tX2Cy2/dwcpdU4xqIr2pY11KXYHzTHOayA6s3nstDjNDCFH2s8vuZ/r+ZurKcPYdwMijWBlNSTImI0MzamO8YFUaDMobR5E5mraBqbTADTM9uJaxrcspdq8im95OtxulYsDbGm26KEwv1tZJbQVTjrMv105+dpF3nuJnRCAi8HBAQC6EsOTvC/0W9H8Ahig1Ft/7kMq3ymveTV8VEcaTUw1ZbfH8CvFrL2NMeZAKDcIvEkIaguGBwqhhbmySYKw8v/aArJKV3Lw+cwWzCn0rX2g/cHou24cBjGTRHbKRfncIlHgL5zBH94p+dyLdg5FLqdXuvqTqdh/uktN9wemB6nMfdLyjS9A2PIX0vlDoe/9SkBL5LKuX2PACZ4zpeBPjsYnB6oVPU4ExKpcPCl/wGWMJ7a3R+ZP7egXO95XuK8/Y73ePQJhTcZH96KWC20lWRXmF+lkqC2Y+SiubyT90EhfWhNQJAZJUgRG0JrwJa0X6KI+1GJsQ2hVOO7exYLTvKzKkbsQrIhARiAg8HBEIsSMb/J/8XcgHHY0xhLLg+ybGJxSAbmpnCP7QMzk5RaVSo1arKxDeUkB9D7t27iTVO9ATnvgkMAmbNm9j+/Y9jIxO0mjDjt0DbN81QO6rLFtxC5d9+Rtc/s1v89VvfJPPf/krfOnyr/PVy7/FVy7/Npd/+wou/9YVfP6yb/DFr3yLz37x63ztG1fy+S99h69/+8esXr+d/qFJtu3oZ0/fqGTz9PWPsnXbbgaHxuS2K8ybv5Bqtabge0Nl/ZJ5DJt6vN7DvJRqNNtklSr1er38szGjY6MMDQ+X73lJqi9NjfYFtTPSxXlD3lbfHBKXUWUOVb+Aml+sALLySZXEerJ6g6xnnKRnANsziKsNUFQ1ZmUCl6hv0kNqFpAVB9PNY5nYfSjX/mCcm1bAxFS38F0Aqm+3a5IjA1/QU/fiN0rF9VF1exQN3COe26n6LVTNFrqTPrrsKL3JJHOyFr2VJl3VNmj7whrCv8RbUqxiiolSSPKcrN2mpnfTkFYLw9y0S33nUEt6FRivQ7aYscrh7JzqZfX2SXYPgnMV8nZCq+FwGtMJow4Jm3COwOkY4cXTsz9ddn9S9r7ramTgomA0GsQHgwmkUpmPShwYkZ6RsfpAJtGTIfzZlbYpaNLG24JKklNnCjOxg8ltK5jeugI7upHuYkwLpCAtwggyeZuV/T3xighEBCIC/zsCDz1fESS+j2Rm+gW/O0vymNxOs3iZmUxIZ2mm6NckIQDlvccYU1LIz5aFLqpSYih/7Rn+8z49hZfvUG6MIUkT9bNYazGJ1YHDlVSKRrwelAiYB0oqL8b3ldR1f7nL+Sk/7qPGDwzGs1zvqdBBw0DBV5R99VD6HzmXkAYKY1n5Fb3blb8ut0lS+ppQHqhzJg25+0olZ3W+t6m6PCD3vZVztv0DIuwDx3R2zwzGNUuyrzsECrjc8QShMhAPuct7CHt2SVLLiWyS6jVfqii44KWbUzak3hicgitlG5uCnolXRCAiEBF4mCJgTMevd84TRi5PhGFsbIyBwUGySqU8UzSmmwS/mSqwPFT+zzf72LBxA3le8OhHPw5XWIaHpxTIht17xtiwaS833ryBzdv6WbtxJ1/86rf45bLr2bl3kIGhEfb2DWj8YQYGhhkZHWdsfJL+vkH69Tw6Nklf35CC3mMMjkywY1cfm7fu4ns/uIqf/GIZm7b3sW7zLlZv2M5m5XfuHWForMFu9Rken6Krdy7zFi5kzrx5eOsYGhlQAL+h9zTH9PQ0ff39TExOkmQpQZ9qtUqiPcEYo+A6Clx7wn4RtkZjbFmGCWerCtYoJqcyY7Sv0CSpDXPi0+fzD6cez2ve8nu86k2PFh3PP7/+WP70Hw/h+BNruGRMQzVFigXm4tVezPCOlN0bNMZ0okB4F1kroaaYX61Q8JtxnvTI+fzFSw7ir158EC9/8SGiQ3n5i0QvPpBXvGQJf/mixfzpHyzgL15wIH/x/EP4s+cdyeOPrNObFFQTj6YFg6WSt+lujnJ0tckLjpzDnxzTy0uPqPLHx3Tz/CPqPHahYYEVFvmk9G7TkgxOXxDk7Qpjoy0mxgqVAzbFZFUKm5ALi8JYQuDcq8qLk5L97rb7ncb3UWEnY7ndYAxaCJ5O8NwpFVEoDeXBqBI9ico+hiJVh4oWjleqIEvNy6DdOGZ0I42dN9DccT0MbqI6PULdtUmKglxGn+ubIXHR4vX3UerYLSIQEYgIPFwRCH4xkJOCSo1IuV+95XfLDX7f9FdbzZYYY7C2szWG/3SPmSuUGWMw1pT+OfynfeHwleubfBBv02mo+JYOHLmowOtNXDWEvpiZBp1m9/wztowI7O8IhLMTWj9lei/ACD4h0L3o8ltrGsS9D4OpG0Y+BlHhHLnOgRiD1YtrKAt/hzPXGTFJEmyiL+dE4b9sCdB4tQttuc9X8Fb3he4zw9+w432RdbaPWHuhHUjZe3arr5nZb+5ZhwdRK8ke9ql7JJFwIdA9avygaxSCHyEgZKzFJHr3koRO89wuHE56tbV+CsHhRLpB7cIeXuj9LPRT83hHBCICEYGHHQLGWMI7SkcxE9yeskbB5YKpqSnC2SK817TabYKftAosj41PMDo6yvoN66h313nc408kTWuMjEyza/cIX738B3zui9/ku1f8gp/8bCVf/9aP+MKXvsktazcz7SzOZuKRYBV87qp1s3DBIg466GCWHrCUww49nKOOOrp87urqUTu1d5BWqhibMNnI+cV1N/KFr3yb7/7g5/zgp9fyeeXD88+uWcWAZBgem2Zakd95CxezYMli5iyYx5z5vfTO6cEmCdWagtYaa3BoSGNqfAEwqQC60wZQ5I7wX+elaYYxVtgYBc9B2wVO8IT/v6AzhfINxfUmyemH2i6OfEyTF70CXvpKeNk/wP/5V8+f/Rv8zWkZz3npXLrnjdNmUPzaFDkkvhsmuxjfk1OMt6g0PbWGo1eVc/0Ui7MpnvIo+NPnw1+8KOOvXlBVYLxLNJe/+sM5vPwFXbziD+v83xfV+avnV3nFC1T2B4t4xgnQ44ZI8gZtl2BIqbmche0RHt89zV8da/mnR1T4pxMy/vFRFf7+xDp/+YQejuydxjf3UNgp1Imqh4rmqkZCZgzlpbNlrr0xBMxz4deJgYb9NFG1FaldAEq5/eUOWt+vuj4kmckunKzKhQUlY3JSIiwmr5exDjktMI9sTgtLCw6r1MoYlVf7lEzGWCVpZfoGSCbZzrBa4JlrkTYGaQ+sZWr7Ktyem8mmtst4hyAZx6UNvAnctIC1yMU23hGBiMDDGAG5C2ln7hOFXuq4n9zB294NySd3AAho7ENe+VnqNPi1n8bIbzv5dPlcqwNDoBAgdyrTNqBDVeALjWYTq4NEW4fLig54lUx+vWxvdKDMSJIEDSXqjKeOv5ZnrIgI/LYRMMaUtmfM3aW/bW73dDyjhr+OVHVP7rCO70m7233BPWn8u2sTvMUs/Tous4jM1ofAXSF/E/qlWUqSJuVLbXihNfIxmlia7RbhdFj6IfmaUBb+/wqln5od6F6n4hhwu7eE+pV0rxk+ODrcE5sqMZkR927XlNEUdGim1YM0CXP1IBXttySWYiEU2r9DqkkBY0m1PxulgdK0Um7HSZqpSmtLwXRltM70bAzx+t0gEEeNCEQEHlgEjDEU+tIwSGGMuX3XbrdzxscnsUlKpVrr+EedK0aGhxkWbd++nbHxUR7z2EdTqdcYGhlncHiCX169kjVrt7Gnb4K163dy062b2N0/hql0k3X1YjRWtd5Fb1cXRx5yCI9/1KP4vcc8hsc+8gSlj+bRxx/LCcccxWNOOI7HPPI4jjnyUA5Zuoiq9WSiarVKtXs+07ll3eYd3HzbBnb1jTAy0WTlDbdy461rGRgaY2B4lKlGk+HREUYnxim0X9e66tLH0M5bVOsV5iiInukslSRWuo4T3t2MFQbaEsO5yZrwzhbCogbFj2mLf9u0KJIcZyyFq+LdPExxAPnkQhElFZPgpgxuXKhOgFEcuk4XaVElNRkaVv0nKawaVhU0zxx5mpInXTRsF1O2l75WlZ/c3OJTP4aPXtHiP39Q8Mkf5nzyyik++d0JPv29af77uzmf+w58/rsNvvSDIa66eZy9DoZqKf2ugbIYn0BSo5l0MyIZhqXOeB3Gqikj4jlpYdrApPhZO4eanasIJVhTYO0EXd05PXMgSZv6AmWCxBYkeFINngqUtLAkSq234pUCVrT/3PuXtvdxXrWe8MbgMRrBcGbuyQAAEABJREFUy0REHhkMqLAsDbWhwGuhBpoNqocGRaOtxWPJfCrjS9TfiDyZycncGHZiO5M7b2R0y7W0+m8ja/fJYWjV0dTYjtsvHQJvz9+DjEQsWwWpgxyBOrJ5OvKpRPLqs2znxc2XkoUlEqjUSnVe5O5CoaxDnc/QNnDal9Tl9rvTavax08qXHA1OaaBQ26lBJR1Cl58hJbpDC26v7zxRXmrn9SzypR7KhwnS+FCoRaFehVInUtuyTtlQbxQkU7Ys1VwHfAIFvAKpauYOYwbqPJbty2woCxQeQql4aEx5Vwhp4AHiL5J8psx1kNcjtxPhMvowmNIpJUrvSlZlqlerzghlRh92HzLKhzvIElp5vOTwcoxedudLeVRXMrYab5aHVeNOX9XiZ/452UmgsrmqQ10Y/d6ROmpeCE49kFYDMziIKXcmPYr3r5aF8jDOHRRkmaVQe3c0Wx/Su6u/a5k30rzEK/SY4aX54HZ5KS+vZx90Kim0K4tVSkmdz1BuZrTxELDX2MxQh1fgR9kG8b4zOZhp20k1xq+0CWXc5erwvUvhXR5n24R0tiqMJZ5BzpL0PFs1k4bWQaM7k5POgQqlHeL2/vuO0elNiZnsTqlRj87Qane7bp0SyjpDeZV1rsyifqjOz1AoLfNav6E8UNncM3MFaa0wFhmUCnN9dipVoHEQFTMv0LkGbBeJPEeN0Umng9oEe/sndTAzZPU5dM+dR24qpLX5bN42yLoNe9i9d4KBwUla7YLSXesj0Zgun3lWPvDoEDPX7QLqOay/RMJZjOytI1WoDySBhKfBa5QZ8qidKUk5UE2HOp+GcIXPO8irjVdxsDsxUi7cod4qEyjklX0I3qXkXp+/hozK70xSsgQjIOEJmOiTUKSa2+/bMdd8GlUauL3uzhnxll36fQjlEebmV3hbzZuorLegNh2icxnJdBcqm5S1qigfQr9AnefwWVaXH9JEfsOXPl/2V+a1zxkpMFMvDuVdKhyKA6kuJHemGQRkk6Gt8U6yq4XwCM9It33J6DlQWabxAhNJA5KhsycWygdySjWOEZX6SAP1peSjfFkGGI+boc4c8Wsuox6BCF2wkk/dSjGc/IIXMYO3UWruaA3K30EB00BB7yA9M1eQc5Y65eFpplJJGJGSd+BrfXi2ePHal9QCxM8QrjCCUyaQ9Ay58kWrrsB4xs7dY+zaO64xuqjU5jI5rZcYvZBONw17B6boH2qwc89o+QKbVSskmc5uwtmLIIypAcULyRDIK+9VFEiJbiMKdygJ+krvEv+Qmtt1MQFLjWdEnXHvaO/LsU0Y5HYKtbN0e+GvZO7cp1M928vjA4iE51AT0n0plN1d/1B+VwrtjEYSGc1HIOHA3ch9R89ZXk4t/T44mPK5g4FT819HXnV3JqMS1PsOYuaabTfzeDfJnfsiXUTCJ2A0S3fuZsSpQyjnpasThdTrmdsvo5zmujyPhVSP5ejudp1Dyf9OXk18OXIY0Shngv17NI6eZFNG574O2bKM8lID9qVQaPQRytxMGvKhzEppq76zZJSfIbXU7OrTk6YplUodb6r0D0yy6sa1/PTnK/jFtTexYtU6rrjyaq5bfrPSn7BixfVMTzY0bujqNZ5SvD5EWkP+dpI9qhTphXC8gwyUZehSn9m+ZaqiX7k7bcJonVynwewoszrMCNSpLD/vaMHt/ENr2bOefUl6NuppNPqvkMo1zizPkOqx9JE2+HOta/VWUaiZJT2WtwYtdbxrWlbGj4hAROAhgkA4AoWgefhi3hiteO3raG0XuWdyalpOwsp31jDaIycnJgl/2iSkmzdt4lnPeiYhEB3+1En/0DDf+Nb3+dkvl9NoJ0zpPNI/PMVEM2dobJx+Bdqnmg31n6JazTjh2KN49COOVUB8MT21DNecojExgmtP4loT1DPPkYct5fcedwJPfsJjOfbow+iqJTQbUwyJ1/iExp5qMjbZoqX3ssmG0/lnnK987Vtcf+OtNFs5u3bv1hmpJn41Fi1aqn0gY2pyQu9iXoH/IVqtFmNjYzh9m1qv1ZU62q02xhiyrIJNkjIfsHEGcvnEwuXaE+Rd9WxMiqFH8s7nphVDfPETjs/9xx7++8Pb+dgFG/nw+7Zxybu286VP38Tg7mn1q5ZfUBjbIq01qc9tsvCgGpU5Kbl1uBRaiaGRVmmm81m+epDPX7GJL/xwJ1+4cief/d42vnDFNi67cjeXfX8PX/zubr70vb186dvb+Pzlt3HdTXvR8Q/f1U3W00U9q5Iozuip0Uh6WD+a84Pbmnxl+SiXLRvgS8v6+MI1Q1x+9QDr9kzgkl7pAl7YJUxz0AFdHH/UQhbMtSqcxipgjt6AE+0PqYOsMAqeW+0ZVroJkHKPC3sF+81l9xtNf1NFg2OR4SR5rqC2SN/UZToQVk1CJpsxRUtG1JYJtWRibbzJZVhtEteiZjy2aFKYaVp2mmbWoJ22cKZNZpv0pNN0m3782G2M71zJ1K5bSMb66c7bpOJrtUwDGaUaSnz4X0kWLxk8Hqe2TscppRQ4vUDniSP8nfVcgznkEFKvAQ1eDiE3Vdq+QhFIh2iHx6mfpw2zJN28aau8rZpCqVqFXz8lVVAQyehgbMsDshFfJLXqfYERP0IqHI30Mq4QRjkV44ShdMWofSp5U3I5cIyVHOIenJb6GnGyHtULCW+kosWrTyA9qBxdoSyTkxRpNK9+QVZjggNoYk2T8M0ZwkHq4cpUutmcQvlCeuQ2pSX5AkaFlewq9xoHNAvia0RiRChzVjk52hBnC47YOT3jCTy9vvTwml+ssBJeGlr6yuHI4SekamMQTOLrcFKsMOqsbz2RTqiN9VVSVyOboZBPlDd5CrnBqDnCE+FpJbO1YaOr6zHBlzKqgQmyeGSIuKSgkDwuaeAlk0rxUsDnmaSpaMwKVt+kGs2fRzgaJFtBLsdZJB6JRFv6FsbgAgU5NUcmkNrj0DSoEwY/Q6Gdl07eq6owGOmEdAhkqBHsxWuswud4owFsR96QN8qbBJz4O6M6NIjGNd5qHIuUwOs59PdGj6bTN3BXV6wKrQYwNpFoRgRO7QIhnoSrFMzDPqnDUZBL7xZOY4a5RRuRRTZV6mAwmkwvvTEZhb559VQ0RKJhkw5fiWtm5URYYpA4eNmTk615o7FpiE9I2+LmtLq8+Dm1y/eh9j75HKdWHcqVzylMhxxaX5bABZz0cQYtL4JNhgOSlbyg8pLQZUTqoB6U8s3KGPgXeCO+wUYkK5p7bzwuYKT2qTAtewa7E18vP5XIDq3XGpZeiWmQaJ1ZHRSy1JGqP5LWOY0tXqg/RjbsM6y+iTeugtHpwUo8YwrJlZfkNKbR2kK27QSeD3irkRMPH2QpAuYizUsR5sFqLkQuPGuYTP1KrSSn0MB7gw/zpHGc7Elmjtd4XjpZyeOcEd+OrbSUd/qmfkrr4aplWzj/g1/jjLf8B/962nm889xP85HPfIfr1w+xY8Sye8zwmrM+wL+dejH/+M/n8M5zPsKmjTulqVDSvuB0KEslkyVBDEVKVRv4eslR+qKQIvmCLRWZioSNbC5gnWoYAYXTnBjNd6L1kAj3xDlS6VRCpn6InFyZkeypdE+kTuhq1AYp64W3euClvzdeaZhnAYXDBFvVHCCeBNnKeic8Hlq3FcZGKlVkB6VOerYBe+lVzoGcmMxHX2InIovRPmOcZiLYiOzUq7PNLAEfFePRpbqAZSq8A+ZWKSITcLMgODVzaF7VT3xKjMXTl5TiXYIV9jbMgfj5tqNiqyTC28r2kUyJ2qL5s1obYa06jR0O607z7G35JD6G8OtjbOAsfrJZa+viLb8tD27km5zGt5pvNcGZAqc1WMjf5yU1KbSmC1PgjdMwHqthEgOJByuFjZyGDySdy8pUOmkNOj34wMNUSIwhm7FBo3MQcpAaDqO9xErXRBTSQKEcjes1npftOvkFJ//QoSYuPJc+zeEliyHBSC9jMhA/ZJfee5z+5eqfaw8LKVatNbhRq0QTYDEkwi4hUZXFOkMmHCoguRyFZM5VX2hsL7LC22qugoyoLWE4jWG0VxjZjtdcOelRSCenvk6MfEmhYQc/bzxOHX2oV1+w+peQanx0TkwKQ+YyjOY32EDAL9hGobHDnmGkm5FuRt4//E+rXFLQEha5dfQNtfjyV1fwznd/mn87+X2ccdbFnHvB5/j6N65hfKrGyHjKLetG+Iu/fj1/+4/v4JX/+HY+9omvKMC+h2bexCc5JmnjZOzegCfFydZ86f8M3gQK5aHSSvpgC45CMnmquNAu2KxSq74B7uAZU2GOnIwXGeGOdHU6K3oT+syMqSH3xcurjxN548VXRLjUSGgZ8QsUJAnUaSNUZaNONuZDOtNXU0suvkmqltobKqmw5Q6enVF9KLmdXLBPD0bz6sP8i1/Qsa05cJp/o/lBZZiOXGpKyHnxRHuf1Zx47Wtea4ICEtlDqvbWOQnRVtsOOc3bvuTV18teERl1NEJUK0lsPEZyIPv2lCX4wHuGCunlDagVYDr/PNhgJyIr3kbkVRP6FcIonM8COcnsRegKbYwzzJJXvinZc/kdp7kqvHgb1QsXNJbVujbUKNSukG5GuCfGkRojKdVOvA3i6lFrA/rsEOqTg/STo8MVyqu/Va8ga6I01cRZraVEe6ktaiS+Jn2q6mKR2ljxMdID8RQ70EeJjco9DXFthyIMmnjNl5Vd+jwhk91VZJ8VlWXSxzqPEW+EoVFrr3aNRsoVV97E81/8Sl7yx//CH7/0VfzB817JX77ibF70wr/lbW87n03rd2ByjR7mV+s2ReN4JzkKbOZx8pk+LbRKNddWYouXkz4urGsR8uMm6GgtJvEgmzFKjTUYg0gf6FJiEkMgtKC8KMxZIRDkUbD6l2jyrZp2MHEYtTEGUvkkI5ulMITUaa9A9uuFiVO5Ew6FScklQ67xgj3kssFcsufCtrBeXYMukl9yOQ0ayHinfbClc0SuecklQU6wd80qGgqDF7/AM5BVPlAC4olqidfDAIGowv6DgPyA3td6uut6b81BfqCQ3xwaHqV/cIjGdFvr3yKnR65zanO6xfjIOBMKNB9+2GGqn2agr5+JiQmuW7acW9esJav30NJ+lvbMoXfJYnzFqMzQ02PlV6Z5zHFH8rTfexRHH7GYatqknhXM60kVPJ/PUYcfwJGHLubQg+bR2w1ZMi0eA1TStoLmh/DoRx7DwUsXsLC3wpx6qjY1qtU6Tv6OpIckm0NbQYlvf+f73HbbbUxJrqG+AfmyCrQr5E3H8JDe07Ztk4c2dNW7MPJyfXv20ic9Ws2wtyQK7DcUUG8S9l+n0ZGfLrxgkJ+rKD7SJT+ftJsat0248nYva26Y5gsf3cAnzx3gM+eP8pUPtvjuf7X55eUwtPdgTHoYCb0iidIapdnezeJD2hz3aKh0eQozTvjluasUtBKv/aWKsfPI0rnSfw4VO1d4zAOVFXY+eboYly2mSOvif08AABAASURBVOZhk8XC8SCSok6maUynPel4m66Wp1qA0TvkdDqPja6LH++e5BvbJ/jm9hbf2OH4Tp/j6smM0TlLmU5q2kEg077ZrS82jj5oAccfVKdXe0ZNG0CWVGi1CqzOUVVRTftkJiy8tNJWRJG08Dbnnl1Gze6OVPwQuu1DSNYHWNSCcJBJjSWxqWQROaN3I094sTIKWJaHFpNoMVgtgETOp4KlS/kaTSOyXUxpoU9oUUxW5jNRWchEOo9x20Mj7aKdVhlvTLN7zw769mxjWt/CGR1axOw+3KFnMNAwxVaydFJk7LJyrE01sscacHKieB3b9EJiTIExLUzSVF3Q2SrNsNQwclRWL5vh/cF4Q6JDWiDl8Fp0Xv291wsbDbBt8XB6UStE4hP46bCZZTWSpCqHLfl0qDV6QctzyaIXukJ4FvJURovVmAQwGGNJ0wyjFAydS94sODbJiskpiUKp444rtAlPfqaX+IVqyeC0SYRAYqEDvk0STJBD/MNh3ihFh3BrquqXgZwm6mNKCvytBg2pEt0hF3TX6CTWkhiDFekTj9p66aYxrLBDB+2iMBo3LQl9eh8+Q7tQbsRPBaFn4pjF0hGceUMaKvCvzSS8YCfCxBuPsYGcbLApnFugVlZlgbzGoeRhNJbsUfy9MDbSJbEJVuyMcRojp9CLoZEDdGZSI0yB5tAEbJUL7U3QQXNOofYa04h8R3i85sLJyr3GQnl1UW3n0ygRdz174aMH9XGylTDPhcYKYwRSjW61DDwkHyIvrLzsQRVoAMIVxgvpXclLCoy/S7HHFYVwceIdenqsWoiL8HDlkNYY7iAIZmbVyCpjZQcmvBCVlGj4lNSkJLIZDVD2d1oM1hoSa0WJ1Hd0Lg0SZELzGKjExoP0Mr6isWp6b+oWdSlfV1oRZaA5MtqU7iDZSjFDQY6yb6Y+HbKSMVCwYfRSnNgUW1Lgj2Q0hPUTMKeUB12SQ593vu9aFvrPUJCZBCvdnebE6Rk9e6VOPEHymUzD6aVN9chHeNWHulzzF+YZDMZYggzeCxOv9YpS41QmMh5vjPKBQruEVBt2YjOMxkL2F8gLg7A+jXgnBuFgVZ9JtoqmJNNcW8BqLlId+jT34o/zaIpIEoeVX6P0G4nae7V1GMng5LuS0JVC7YzaJbTanp///Aa9WJ/Hhe//ON/+zi/4xdVr+ejHvsXr33gJ//xvb+esN1zE+Rd/lZ/8+CauW7mJq5et5dbV2xXckTzyIV5YpFmXeAU/UDIgYDBLJojgDTb8M6oXNkYymCRUOPnJXOJ7vHQIrcDgXKHnXNkCo8ONzYSj/K1XPqlYTIL2pbbahTHUDK9eHso0JEYf4Q5lIb0LSZ67lDxkHp3LyTIBMDOnXl/GOd+S29LhTvngFzs+0wsn1yHrwPoAj8jKZ3jhZYWWipULGS+/qcbCIVWJKOwZ+gLQUpOdqViNjOyqJNk1JRWqKNRN8zcTVLPilWmO8qKpwb1ahUN4UbazksFr7gvpYFRibSJeVpYhWw3rTDZvwlpQPpSGdZS7hjiHMaSDOiWyISf7QD3RPHr5k7BmvPwEOkiXqdZQKHeqoyTZjNZXIltNTIXUZOKpMn0ajdHJgYwRr6CSly0WWudeshjJ6LwXK2Em+Z32ETUMjUUOo0+jT4NGES+jwJlxdYyrYbXXWsllxduWfFBLkQcZuPJOvQL5Mk2Eb6J9xopC3iK+0rVwjkIyFN7hjMMZr+dQhtaAWgk3J5/qhRsiL7gFsVh48TCgviaMZRxONuLVIPgEq3Hk1oMwagdGMnZIumhMEyhgoAVnRIXGRc9OeqZJXe0TfOEwwiuzhlTkvSOR40pSg5E+xuo5lQjGy2cotVX6hxp86rOX89ZzLuLDH/8CV117K9/54XLee8GneO2bL+WV//RWznjdJXzk49/ixlt2s/KWrVy76jY2bN2NDz4zq1AIlzwvCDakUQlkZ/iDYd/LIBlFiNIE1RYiL4Iw10hPK5tA9uE1V0Z5YxKcdCtkDwGnQl8OBszQGJR4AsIr9EWzZ0Tcfnnl7kwGozKDUR8jfh2SMIGfzlCGwM9oTEtz5kU3F+CFZEBzSlif6kvJx86Mo15WeeM1ekESsLbSTV8+JkmbJClAeSNCNoXWHjiVgde/XOdDdBmTag+tCUv59DC+UWFIg2yaawIpH7DpUJjQTI1E2q+ZJdl7yJtSXvFwXh++lDXROgpkynEl80zqS52MpAlMQ+oJV3gKKdIs5EMNurz35dzrE2NVIN2d9DJKK4IzfOlntHat5KXQ2sidRlBrYRnOCEFX0N4paNou9PSYxIaBJGuHE6VMM2XqHfZpJK8RwyyVzsZoHWmPEl+HfK/R+4DOlgXTeNtUaZtC7wlyADjtu4Vs1RgTzKYkgxE/8UUCB5vT3EotPE5zpiqdS63mL4zXLqZo+ymNGXhIaO3xYdxcsgfNbrltB5/+zDdJ0sX0LjiKrgOOor7oYBYcsJTnvuD5vOnNr+fP//xPmT9XwQkHAReXW81JRWvX4hQkSGxGWAeSUC6whZ2xoTT1pFKX0nYcXkI6nTe88HXC1mmefelrZ+xBduxV7lUvIISYJTGioJIXvEoDtF76e9V6PQRSsXByWKu2iSUVIdtxImsStTSSW/btCwWpnEhyOUjUP9E8J7JPK5pNrfC0HvXx6osyVtgaZQyFxjTGYkTeqUhj6HPmVifNgTeaWxHKz1TEJCIQEXhIIGCw8iNO/jGxCcGvgWFqapqhwWEFoHOCT5mcnGTXzt2MDI8wOTmhMsPSJUvI0pR2qyX/6GhOhziBw7lCfrGg0WyW43g5jrDfWPmHY48+nBOOPYKeeiYuOfPmdbPkgPkcc8zhPPpRx/PEEx/D4x5zAo8XPeHxj+LoIw8VnwWEd7VABx64mBMecQwLF8zDFW1azQZtBa/brabO3e2SqrWq9CgYHx0m1QGmkqX0dHUT/nZ6TQH2A5ceyCEHH8zixZI/kfztFnPl78N78VYF09etW0d/fz9T09N4H3wckhXpPEPag6zO+glW/4xI5dItsfK1cu21riqVeg00trZOvGI0uRmiYbYxla1morKS+uEbOfppDf74Hx/BEQqaG+FY5J5E+0HWLqi2GyTTfRw+r8XvHeh4/OIJHr14hEcvGeXxSyd4/MF6PnSURx7WzyMO38ujjtTzUTlHHuDoBmqak4qHls7fLevRcVe7kvDRe4bVviCEqOpcVQ+66L02xDGNNZRnZvVPbEprqsXu7XsY3DOs+U1w2q/Cj8dsrVvjJeQat60zU57kFLbA6dmE/SGQxvifbzNTHdJ9aab4IZTYh5CsD5ioRkcKawotpDaEw51JQUbmTKLDWiLjzGibOi1To6VvbvK0Gy+y6UKyylJ8dTFFfYnoQIqew8jnHE177nG0FjyC5oLjaS16BOmBj6Z+yKPpPvAo6gsWk1ZTCtcC8dbHvb49QepEvRWsCStZiwW9oBqXYMJhTodl5cBJFY0efkFkdZBNzDSJnRSNYW1LDsJi5DDwXUrralmlktZVnuJy8DoAJiSkwsVqwXodYEmnMUlTvJsYIwYYnNpZW1Ewx0ivBGxNrKtamBrTdCsv0iI1iVU/9AKZ01Ywv9CLnxqDNyV59C+MqfkILzx3UODjJZ8TN82V6o1GNWWRlewVUite0sUJAy8HgpxG+WJUVDC5dNJLjZW3MTooZwqKpMIrPNsgV2gv8hp9llA+0RhSjjSRfE6ORDKXB+eAsfrnbc1B+DUtdW0sqVhW8Eh/gkxGnxartlb6WWc0okaX7IWfxmkemm4In43hK+MUyRh5MooTtk6jFL4gHGBNUgBtvObPmk6KrBLvMMYKtxSjoL31FTLTJX5VvHRUJ1CwjbSBySYJjt6n45BM4plS9ybhF06JDt4lHkqNdEzU0Yq8xsdIEpPjA1ml1oUaERiQftJHG1GWGqzaBrmyzJBmEsvnGOPJskzPFRAuRi/kiV78LakapBhCw8ANUFsVguYVPLPPRnmDLmGoT93lU9kE8bZlU0+iGq8X4TBalpZPqpb80sMJS6dxy1R5o7lINW+pbCMVblY2YxySB43rlXqsBrKlTE7PDl+0RcLAeZyRVBLDmwKEjZGn0KNETki0lqzrxhZdJAogJQogJb4mjaskJa8KNthiSVXlax0qlJYkW5Vs9k5UwWlONT24wN9R4oouL/0CKavb70PKlrcr5ZfEegpSWtBcI7ufJat58LJTrzWASfF6LrRWnGzcJnWt1wyj9eVl57nkKkJwTM9OL43tXMOpnzGWkkeYd1QYbFU+xslunBF+hHaalxm+glM6qdBJptBf5UaYJPRgxd8VDYwUtpLVqi7Rmg3zhPMYoz5AllZIkmBHHitexoxj5KeM+hiP8h6DZKGFlTyorsibWJUOD47wve/+gFtuWc/cOUuYN/cgqtWl1GqHUqkcxq03D/D9b6/gE5/8Fmn3gXT1LiWp9JLW5uDl37wMxKRdGj3Ts8hYyku6UtpD4G0Isshg8EFuHUaMAgxIVmdaapWTK6ARDlhWFpzYVEMYqVjIj+pQhA6PNCgSkW1SqI+3HqzReEZaBJ4OTKG8UpxSPerTCFPKS+1VTimX8kZUlpvy8yH1IR0K36IdbCN1oOCKSTW/8nNOc+yFr1e503MhcjoA+kCywVyHV3SIRfZmjcXIdwQkvPyKF/YooOxLqgmSmhCsqDTByccLbQj2Iz8cfLFR/g5q4jU3QQ6nec3DnGmeCuVN5rFZAZLFl32Ulw7GGPGXDPI7trTrFKN8Ii+B5AupQW2TaX2KfJskkQia96JwOBHBxrVeTPAzRbf8TbcO6XWRfIr2QaiA1hEa3yhvlLdKE5ERr3It5R7XysW7EGdPagqZlta/rePU3gkBrMUkYIWrTQucDfq28cLUWC+cDEbr08gn2EJrNxcVvTLJHmxRx0rGwMs4wOnD5UpzjNJAVv4rFSV5S5IVpK4NyodyYzS2sZLFC/lCM5zTCjhWJVCW6iUiwVOV3CLpGfhY4ZKoj7UWCad3HY0hOb2QtEpTBcOsdYT5s1q9YXQVYzyEvlY+LZDR+kmC4qFc4wXRhRCBnPy40XknEQskb6EXPV+0NUYOmisnG2Vmztt6buWFZKlqTddZvXYP3//h1eweGKV70VJM1xySrkWkPQcxMFZj+Y0DfPnyFVz+zWWkcw/B1Hqp9PYyZ9FiSGvkOmslpFgrnyNbCXIbNL74WIEc7LpTJpY4fagupKI08STar0qS0oJX+hjcjM93spvg09F8pvKrqQay0qWaOYywKqnkgbCyHZItGWFltI6MsDLoAwciL3vyobCss8InkGxd+NmwtwTbUB7ljXCvVbrJdP7MZZfGJuJpxCMpSTnQ3JZEgiTAi5W1BiuZCOcj2WaWtrCEF+RxNZnCq6xce8LI0JHLAIkWVCt3kjbV/iZL0Nh63yTXoF7jW8l1Z6pKjpp0qIJsvSTh5bW3oz3el/mKeKfa573mQLk2AAAQAElEQVTaiqQB8vuJSSnanpAa8UF4oZaBvFJvJJmRUEihUkYvPgbrrNIOlcoCaWpRF7XK8ZpPm1ms0ormp6K9Ny28fIDKtH8bbySBwwifQNaoXHZrZUcmrdI2nobWGkYDlx8hI1I/goySNcyFV96ToKEx4m8SQUCLwjQof02XTmFrDVw6ISlGMFkTUvksfYEYRkZ9CUKXPFQijI1szNKFMVVRqkLNhVE/9W0zjs+moSKqNilSUfCpWvvOFLSFU//wJJ/8zJe59bbtVDK9i9leEv0zqn3pS57D29/xWv7wD59NpWopdI5IZM9O68WamuYikzR1kP2ZIiXVuRTnyBIwwW8HOYINyZd7rWO0Zgqtb6t5tEFe2YZRXwlJSfKVXni7tgHtMVa2bDV3ifilDuRykHbCxlCIsxOuXvqXuAprJ/+X61wSqNB8yDQx0tFLJusLMq3BTO+LmWuTFV5kyfJUlJHpy9Is6FCSysUzc2qjvl5pW/xyk9BZ4xb0bMKz5AJD59KDKfAl5SAMQr5TFz8jAhGB3zYCv6vxnPxDrrOulr5cmieR36tUqopPOPK80JfSTcLfMJ+YGCfsnUuXLlXQ+RDmzZ+v9GAOWnoAvT3dPP1pT+bJTzyRek0+JjVY+SiLp5ZVcHmuAPiRPPIRx8n3WubN7aarp8YRRx7GCY88niOVLlm8kGolAyee05MsmDeXRxx3DI9W/eGHHUyXgtG5fN6SJYs4/vhjWbhwAWFvq1QSqjrf1ZSi/cyIXvrSF/KUpzyJnu46ixctkkxVUpsQ9rNCfm50dIxw1Wo1xsfHGR0bI8QdjIGFCxaSyKEODgyWehdFISyK0Fz9kUaJ8hVR2BM0pnLWNFi0xHDiUw/gUU+t8aindfGoZ8zl0c8UPb2bxz+zzuOemfCUl1Z41str/NnpB/CPb3s0T3hZSnUJFCbVGaBOVeffWgN6GlMsrYzxsqfO5XUvX8yb/+/hvPmVh/PWVx7JW//2GN70t0fwxr8/mNf906Gc9k9LOOnvD+EfX3EEL3jmEg7oReNMY4RjIy2Y0vmmZaexTLIwyzl2bsZj5qQ8pjfjxHldPHZunSMqRoH6ae1rrrONG82cviweHpzSFwjTNNpoL8poah9qyT6aipdMZ9DIWqImud6rPI6wRxu1EST7zW33G01/A0W9+nqZYEFKi0whCpERpXWalV5a3QfiF5yAP+CJFAc9g+KQZ1Ic+mzcoc+BQ55D1xF/QO8Rz2fuUS9iwVEvYeExL2PhsX/EguNexvzj/kj0MuYe/WJ6D3seCw5/Fgcc8VTmH3ACWW2+zDKhPLdocd+71KufFgSFxug4AKOFYXRotDrgWuljdGirpt2kpkt+K8HrWecvvBaB10uK9wZX9m/h5CScDoohkONMjtQnrYBRPji2oiUeOpxZowOnDoSFDmjW1lSvRuJn0FjO4bQUnQ6ZuV5U8qRJK5minTSUNnS2lKyq8yGIYXT4q1iM9XJg4ifZkcxIfnSY7KSJPJoolBGuoLPk0MEOyY24hVJrEnHPpGNKkQc95biq3SRSwBiD08uk0+EXyeZFIQ16WdNSv5a4NjHS3UhmlHodGJ0oHBpNOIDaFOM9Xi/51WpWOuMgnxOeJhEe0j9XvUkknwI4jXyUpiiMZaQnOsRbyWtEFrUJbaWvSVJqPb04mzGdg9ELY/ifYbRJVZaKRVI6vIa+ZcyLnCQxOB2ajfEYwGgMwqVnrzF161vaNt4XGGvBqr3atB3k0qFIKpIk1Uuh8MqqpJUKRhg619RLxBToUJ5KPqN51CBoBPQYOGCMQR+Ey4cPVXTk8Bjp1WqP03bjGM15oZeNltNLqxx8WytqojnBZHtKAY42hWQrtAkWmgcnaZzmBo2AMET2CGE8p5I7qFPmKS8lustWGKPbIDXxwkfgSGz1MwiHvGxjhC1WetoqIQ1kymeDsQ3RtOxEG1Kql+tkksJM0vYToI0plx4luSmQ3RKCRLI9T0G4ghxgyn8h7chZCNFpnJnSHE5RmAkKO67nUdGw1JwQTYmmRY07aMbujPgY2WEIrAYs96WKbC9Jgy4psxu/Tax07kjCna5Q5lQSSMnMbQLGJdZW4hqR7nI+mpKvSaIAX7D/Rj6F0cumzwxt68hl223rcYkhV7dW4QiBoFypC6w0/h32oAIZY3gOa6hDHTlMQEsyaCgKHZgaDWFtZPEKLrZyzYPGD+LlksmLr1Ndu5gWr0kc09isLcolp8OrrtCadMGmdBBSATb4Co2P1q3RExIFsU60DrxkldYk1pbrec/uPezZtZuKvtSxoMPWKKNDO5mc2E2rNUJ3T0rv/DpZJadSbdFs95HVJnj6s05g6cF1yTSGM+N4G2gSJI83HhBDMTYipC+Sw4i/MaEmp/R/epPObSHbSEhq8tHyV4X86nQT8UnIqQvrLtXXyE2G17yTprSkb0sv7847BY5zGk3ZkCmAAiO+NuBeEtLR6KBrVA56kDRBrkBejyoPOPHQuoK9lwoZZPcOYwzWJhhh45OUtp4LPbdkB21RjsqEfy6j8kq9fFurqbUnv5NWhIP2okLrra1dvyn7ajNFm0lhPik/MC1q40yDYIuIZ7BpY5zw80iCkoL9lfWJSmS/jRCIsxWcfE5be23uU/lcS2ESnGRKFbBKkoqmU2tZcqmCVH5KlkAiGYMfI9i/5ljihkGlq2yi0AyrfaVaA2vwxpWE5t/L9pA/w0xi7Bg+GaNIJmjbcdpmXF54jHbQS/rlNHEmp9EKbR31ekom2ROVGQVncq0lh3YCE0gSCdvCedllS+NK5TSIlOOEWy4q98rgt4SlScIaDqSxk0lIRckUJA2MDuI2+FDrA5QaSExNRfNXE3XRbhhxrVHRmcWSkedeeouXQfIqLx9E4sQ3p6kvTdrCCCtcBJLRWkL7uQu6iQrlC9OmEL+m2vnUYispDQW3J6clkwkyeIItWOFsCOtnHwpYCDGjc0Dhp2QHU6R1V9pFoT2uJZtoFpM4IRuCciEYjV5qbNBM68poJgunOVLqsZonCzZlutlmw6atDA2O0F3rwrfahMB0e6yfXNTOG1g17erqIrxApuLv2mMcetBcnvJ7j2Nh91xBIF1ISYSdd2pMuJw+cnFyBK4lBT8gCZFu4FVvyNttjHTPixZN+VuvPbrQvLWka0v+tiksXJLIXqGtF2yhXcqRBDbys8gOyiHLscHon8XqM+TQJT4aXwsEjAPxNXci6FSrvXCSKaivF3Qt+dyGeLbINE9Iltw3QOcpL7y9vmj0mkuvedYSwBsrEgZZN1CXndQ0Tjcur9FqpJDLrqiojWQoZVV7tfDiaUgklgGhlekc5IwpEQp7m1PXaZqa5wKvf046eJEzepZNONm5DyRbDjI5yeXSJvtSLj+C2tgkJ9O+1s6nMLJHI3tE9mKUR2OhMWfJi0egEhxJZiSnxWClbKI5DikqE7ogeW2W4jVPzcLp7OhknxZNF0g3q/3MpCm2kqmN0cy2sfrSI+ydjilN4ZRwnqTRmlC+RVbVWBj17dwlj05Wn6FcZISZMHeSoS2ebecoJIdPMsjqNB1MhnOqmia1quRBtl4w1XASu6pxMrzTGMKcwEB2ZgJP6eadUb1VsVef6dK8TFbBJSmFxm+Jp7MV6ZGRU9UemEqvGlevuIEf//QX0sVR1Vl2cmKE6cl+XvHyF/GmN76GRz/6UKo1jdkYlaxNwtwZ4ZBrHpz8iE0sVjoZYeZyfdqqJNLYktPYVHIYnHGiQv1zjObSyT862WURcLQT+HQSU5kkqU6R1YVlvQ2yiUL+qWjn4UitNZ7ILq3G0ViyiyBHsCEkR4daWNlQWmmiowDh7EnaEIaj6qPxszYuKUShv0iyB/m90kBOa8LZUB7aFMKs3aG0TVt18sa0k4RCNpHUapIvEdZK9Iw0vp2EcydPvCICEYGHKAKJfGaaVmkqMrpnTz+N6RZpUiFNKyTyqc45qtUac+bMIdM+UuRtavUqXfUaIRDd293NUgW8lx6wkGc/8ykKjh9Ma3oM127QUKC9MTnBkoULOPyQA1m8cB5V+cUunSGPPfZIDjn0YObO7SHTHj45Ocl0o8no+CTjk9N6V2kzNDxCCM4/8lEncPAhS+nqrtBsTZFmlkMPPYiebgW9R4cYHR1kWjzRfvnc5z6Dpz/1CcxXYP6gAxbTVa3orNhkQoHy6alp6ZBR1Z7jvdd+BjWdqyqVKlXpOG/efObMm4OxVrJI/oZ8rfJBb0EhJ9jEay/W9qWtN5U3NHjtMknXCI99Rg+vev1cTnvHoZzyjoM4+Z0KZr9zESedcwAnvesQpcfwL284hn9+7eP5o/97JMf9XhdJN4SxnDZEp1z45XbTGtq2DtUFFBUYtSJtm6Mhn8KkgYbK2oFUlstH+x7J0VthVPvd7pbaKFY4rj1uSji1rKdwOfV2i0fO6eJPHzmPf33yUv75iQv5xyfU+acn9/CHR9dZZIfJ3DjeO5riMV2vM6G9ur+dMFogmTza/jCKndjCkhQZ1lVEKeG8YYWE9dr3UGPluZ3ubmH4mcLZdObxIZhoGh6CUt/PIhtm/unQUIjamveWgXZiyHWwSHsXMu/oE1n4yN9nyWNfwqJHvYj5j3whPY94AZXjnoc94pnYw55OctBTSJc8kWzBidh5j4a5J2DmPwrmP5q85zjyrqNx9SNwlQN1gJmng18XXlYrdtxrkoPwwaCtx0pOtEALOUOtEKyxcix1XOH1IpLIWSQK8FRIsjkkaY/Q7aJwgSoU0jc3ntwUtIPOWBp6WZ1uOb1UaVSTqE+FrFqnWqlhkzrYmuTNaCkam+uknthE5VYOq6ChhezDAU2OokgshRWlCU5luTGEQ35bL5dh0Xu9hCWJIciM5qBDFiQDfjZNVC8q62dRcmozS77snodvVrW2M70EoZfJaTmt0dFpSGrS0YoMeeglGRCpl54MVnnKK4ytAUyBF2EcoU0hLAKOWZZRqVZpy8E09OLrfIpJukiyCk4HeiM7aQr/lnTLutS2nmlUj9EoHQLjAeENVjKnwqxLB+Mqhe3GJb00Co1PF04OtlkYYenLF6GKcE+STPNZYAyETa/Qi4vXWEpUZjqUhDEr5C6h0fK09cUIaWfsFj24ZD4+XUBSW0Luu2m2hautkqZVskoFjYI1iWQTtnK0idUcOC+5VSNeVoRahTtQwCcUBcpqdVJtVmhjdjbDVrswctC20kO9dwHVroXYyhy98GQ08wSTdpGoTaEXFn87iZ8GDnghezZIXwJ/T7iMPgIpmbmNZE+ERyG5jQj1RpehYweZ9OxQ2wdcKrKDKoWr4vTsEKZYnAkkbhrcpxovSZnQHMu8JXeXqI6TLKW9hm/cE4PvTKZ46fbmdoyCpKHOqb7zIuPxVpSIpF4wa59AhzSOMPaBEsmgVNNOoUkuNGyHPAUdCv+jlNGxKYrCl7bYCmtN86SmWKtBZ7QPz+KgxIlKiZSaDkkAM0tqH0oRB3RwZ9CWcAAAEABJREFUMHrxKmiD9CuMSo1kSjKVWFrCqW2UNykt9Q9B3FQ+wWQZJkkQBB27wWONEaHRxdvMkBBEVD6qjYanklWo66CGnp2o1tVNI8/JSTD6stJW5pPW5lHt7qFS78ak4i/dG+2C8emGnisEOb34GWGXF05rBA1nRYi/LQnJa7RecZ1nC/pSpcnoyCDDwwNMiYb37uTpT38S//XpD/P+S8/h5S9/Ke3WGOM7N9FujjA1vps8H+JlL3s2f/7nL0QxLSoKuhYKPOGEjnEaVbrqs2QufW7PSorgm730z6oZhdKGglde+nitkbFpx2QTclOj2tVDtXsOwR9M5XUFI7qx1bnkdDGtU5VJ65AI8zSlu7eXrp5uMIG3SKkR36Cf9UYHHwPijS6v8rKd2nTkC3WqeIjdTnrJBMidIwT1vOZ2uqEggebWaT3n8nk5NdmoyNVK3HJfJ/dVzVcPXfVeenrmBDS0L04TvoBIqlXkMAg27WWTXtj6VDaoA6pPPN1zusv2BCwFmwkpYCRLIO+99sK25lB2UOnCaX9si19pr/I1hemi7Ws4U6fttH7a0Ar7q+S2VmtHZuOdl721yjWkIg1eENLEWq33gkQPmWTDJOSaaqc14rXPeZvhtS5DOdZAYkAyIz9FlkivBF+mKUYvMkHXVC8YOaqq1Qh2ODI6Sq4vYtJKQlaxSDFyrcOgprVW/IP1JCSZdBPGbe0vOSkuEe8kpAmFMbS9F95eeUfBvqnyQO6h7YwwnyVLu0hVlqlONq39NM26xc9qb3JgrPy0+mrPDbIU2ltVSqVaI82Ep2QwSZVwNrFaS9WuGl29XVT00ue077fIaFMhrc+lrbXV0PqpKl/vmauhpU+a6gWrDlipbAILJLaewy1hjXg7h5WO7WB0SYXCSDbNVSLsqj090tcy3WxK5oIksYQpcKoXA82lBZOUPin47KySae9x7O3vY8f2bUzu3slU3y7+7m/+kk9+8RO86+JzeP4Lnio7GGZqYAcwRaN/EwvmJbzmX1/BC5/zNLpTqAZ/K19XtByprahdR3ZrnHi2te4ls/YFoac6IaZyJ7nVWnimTE62hbshq3Xj1L8tO3KaWyt/brWHt6mTVOeQ1uaQZD3lXExNNbG2ilV7K50M0k1geeHj9CULSo3m36DLi2ZvYeiRDCJzO4UG+5KjKpucM3cuVhgPjUyQVOqyCVviHWQvTKJ8KrwzUUpbc5ubanmWaBYJjZYVof5d1CS39xlN4RPwx6aUUyKZjcZxws4Yq3nxtBTYbGo/yfXc0MIqkgwJQ7BtF/rNkC/TBG/VT5QbyI0RhRRaygdqK/VpRk7C5HRbOoBJElpaT5nWn9OZlxkcEH4dYuYyZcnMg6qM5tJ0bFN+LjEpRnKGL14m9O1qyyck1V5spUdnyC6Sylxh1EXDWVqIf261f1SkSzcTjVwBbNlGaqVeSl3n0656lVTPhdY+4uyNPkXc5bKJBZXbJMFmGVZzVKn1klRlG4oCNLRP2coCKl2LcLabll68nXxevWcBXd3z1LdOOzfql9G5PGli8FrPRuNWUslYTpChS77ZJF2a10z7XVXz3A2VeeSmR1iK6CbR8823beR9513Arh1aR8N7GdyzmVq1zUc+/F7efc4pzJtb0TpqSitDprNpItsO8xL8O9KBJNF4Xmu3hTEJEpxE6yBvG5yTnPLV2K7SNznZmVOdFyHdvdo7yd3SXDa19zeKpr64aOpLg2mmwpnMWir1LmHcI6y7ZI91pXVCn3AuDOdDL8kQiZsgcbT1Zd50Y5oJrbNJzZXVmb8uLBKleqRz9sqUpqJEZEWGNiKBKLFph9Qyk3bKi0oVtOcVqeZAcrcKTy779+KK+JeJxkBr404ke6MsJ14RgYjAQwYBg5cjd3I2IVDeauX09Q/Kv+RU5Avmz59PT0+vqIdFixYR/nZ5rv17UoHwbVu3yp/uJNUhZk5PFwcvXcQBS+bx1CefyKMecTQHLJ7PkYcdUgbMn3TiiSxZNJ/B/t1q7zjyyEM44vBDySoJo2PjDA2NMilftnXHbrbt6qNvYJStO/awfefu0ue2Wk2OP+4YjjvuSLq7qxx80FLCr8+POvKwcqwjDz+YxYvn8qQnPJbnPecZJY/Fi+aS6B11bHSE8s+46NzVDH9yRXvHQulS0ZnMe8/U1BR9fX2Mjo6VtHbtOowxHH3MMRx22GFy/xX5wKJ0f9aDUx+5RQr5QEfwny3F6KaYdwgc8gg44lFw6CMcRyikd5jyBz+yYOkjmxz6eMeCozzz1c7WHa2ipXFb6OhFLU3wxlFUPEbvfEaxjr2jOZ/60mrOPucaTnrblfzrm77Dq974XV79xh9y0ut/yklnX8WrTr+Sfz71O/ztv13BX//LNznlDd/gS9/eykAjIZuzAKezaJpVqOn8241hkexS8XEe1eN4VHdDVPCUufC0wxMOm5eR+gaZ9u+kIr2UNmyN8aKGXjkp9GwSR2pytVMqm7E6OwQyHp09fImIwYmLCtiXVPQr9771s/lfafSgL7APegkfDAJq0SSyi0xpZpyMLNcibchgpnVgndQCnSCfmNTqquPNEqZZyrg/kCmzgEnXy5Sdp/x8Js080Vwm6aZBF01fp+FrhP/Z3LSClK1kLu10Dq2km7apgQImXoZ/XyAwsurgQKCFc03JVWB19gvl4UVmSgewqgJNazfIUe1qsHXnNGs3j3DLugHWbhph45ZxNmwdZv22fjZs26u0j/VbB1Q2wqZtk+zcW9A/AkNjnqGJNiOTLcZbBS1v5FwyciepDVSqCYnAK+QwvIpaheW2tVs1/iDrN4k2Dyvt0NpN/WzfM8q6jdupdvUSXiSSJPRPyl9AqXt5h3F8iYvVZ6I5SJCC4S7rw4dYqw6RxwqLigIDRk6gXSDZLLv3jtI3OM26DXul3wgbdoxKvyE2bx9my84RNm4dZMu2QUbHC5zmyCuI6knFJxE/W6Ygx4fyJqEpJ9/W5tLSgXPv4Bgbtuxl45YB1m8cY/3mQW7b0M+mHRpz96D47VYAxeP18uldBWsq+MKQmFQOVeOJV64A+Zp1e1m7bpD1m8bYuHWc9ZqfDVtHuW19H5u2DtE/OEU7t3ohT6VnphecmvpLqlQe0KpMqVONfJ0O9056O1o68I9OWnbsbXDNyk18+RvXcNnl1/Dpz/+c//rvq/jsZdfy1W+u4rpVYTPLGdIcTzbS8iWlpWCICWN6j5fnT20Chccq0GM1boes8EG6gbPoZcbKlquMN6rsHTRs293m6uWb+eZ3V/Cly6/mY5+6gg/953cVjLySr1x+LVddvYlb1w2zbVeLwbGERtEle5Jewt6TaFwD5acLminvKBly95eXrGpIaGOThCzN8BJseGRSGO5l3abdoj7RQIc2dtL1m0eFeYN1m6dYs2lcpDmQ3W/d1S5tf2SyxshUxvAEFHqBamvM8ALjxMxR4LXReFOIr6NzWTziTY0Nm/ZqLsVHtr9Oa21tINnJ2o2BzyCrVb96U5/SWepn9cZ+1gTZtgxJpiH1F20ZZH2wsZL62bZzQDw0J8bSDoEkPWV6AbSaJ4MVBCLJpwyzpOWqVkaPgTr1yqmVPr2ahVqtn+A3kiyVZoYt2/ewffcQG7dIpvV72CC/sF75tRv3sHbjbvmSIVE/A6OTGG3gVsEAscdrHPAYgx7FS4ZphZsNqebJ4lRXYNQGXZk2/lz+oi27a8vGhsabwjuXj9rBD356C1/6+k187DM/4SP/9V0+8dnvy25/wS+WbWCDfNfoZIWpvEZT/XLp3ywK2rkjTWoksgNjnESRLD6R7lov4Vt0qphCNiabriSW448/kn979d9z/qXv4+y3nMkfvvDZLF1a5ylPPoa/f+Wf8PH/vIg3v+tN/L+//lNe+cq/4r3vegtvfv0ZHHPEIdSzKrZI6arM1ax3y3rr0stC4KucMnB76hEg0t7TbDucXsIT9WvJ9odGvdZNm3Xywz/65Q18+rIf81+f/RGf/fLPpO91fP07q/j+j9Zw27oRBkctQ6OFDp1G690yNd2QzjnSlDDPUphARlibskDySAYfyHi18WW9PmZuM5M+dBK5X/nrBKsAXpZ1YeRbjQ6CxnRpvffLZoeUjiodlZ2MicbZsHmcTZvH5Gt3s2v3CM2m0eE2LXHcun2QdRv7RIOs2TDEmo3DWouDsvMBlfWxZt1OdmnPcrIdWZeASkQWo6CCKW0rBcmQKXhVqy9gT/80W3aMaQ8d46bbhsR/jDXrR1m3YVR7xRBb5Nc3btnDpAJqVgfgwjn59zZpRWOmHm9zvGmT08Brb0e5el08bJup5gSF/g2PTbFxax/rNu5lrfadtfIlawKF/AbJvGGA1esHZTODSocIeq3dNCRfMsLG7SNs3jkq31tof28q0GNIFAAzCipN6Yuc6bwFSYFJlJb8lTfSWV8CDA60uW31XjZtmZB/GmetsFqzcVDniQGNPcTGbcNKh1m3ZUQ0myovX9spG2H91kDDSodE6re9n42BdgzonJQwOp0zXUAIGln5trBurNgrDoWVHEbzkLcqOpNVaU5X6OtvsHrtAN++4iY++6Xr5Ct+xIc+/n0++YUf8YWv/pIvag+67PJfcu2qrezY02R3f7Pc8ycbjkbTYZM6Xuc0L/3QfIKYhS/YRF779LReVjZuGmbzlknWah7Xy/ds2j7BresH5Kf26tw0oDPNiAJ8TvuvJ1yp9iAnH5NmVQVmjWzUUs0yCgXGEut4wQuew4XnvZNz3vc2XnPav/DEE4/lmKPm87znPoZ/+7c/5YMfeitvPucU/vzPnsXZb3sNH7rkbfztK/6Q+d0O25qSD2tgxMgGWeVfjeQ2Wu8Gj50hI69gZCvIHzkTnsSfLhIFwZ2dz9hUhXDW+MXyDXznylV8/stX8Z+fku/5zM+E29V89Vsr+fm1m2THE/I5BpPO15qpyVYrFPK5iBOBl/RJUsklPkYydeSwqiqf1KIsxKu+3C9lz157p5QgyBbKnWRt5W2275ItbN7Lzj2TrJe9rpE9b5Atrdc+ul5no3Wi9VuGO7al89vaLX1s1j61XQfVvaPjDE9NMzQ5zlhjiiI1suu6ZK3itL8Y2Y5HMnlIbIJ3ElHP2jIwSYVNW3eyZdcAa7S/rdW5de3mPlZv3q1zwb60R897RX2sL/fmQdZLtiDXulKuEck2yq06022UnezubxPWZ+G7aLYS+RuH01x5YRcI+RBkZx1SoFaBfso6A5ItfCJ5Tchrfp2CA05pWu0m1ZcazbzCLvmbG2/dyY9/fhtf+e4NfPJLP+M/P3clH5f9f+7rv+Br31/FT3+5VT4pZ3yqJpvPJIvX2mlTtHJNgZEVab7CWUbzEFChvEz52Xl2yhe0FVwvxL+pM+lm7Ve33LaLzdum2Li5xc23DnPTLUOsXTfOxk2TbNCZ6oYbd+sMG/oavPT00gXjlc81rMOIp5EtFD74mlCe0GgYbrppOzt2ttm2veC2NQLrX7QAABAASURBVGPceMsgt64dkQ5NNm+dZPXqfsbG2rzqVf/KRZe+h//4xPmce8Fr+cJnL+KPXvoUEonuNLFbZEu3rd7Deq3fW9fv5Va9C9yq96E1OhNu2dnPpu27yKWPk3ZOsnnZCdSY1Pl5g/za+o2j0mWC9RsnSh++OuwPmwZYu7lfZ7QBNm4bYfP2cbbummbH3iZ7Bgv5VOgbatM3PM3IVENB9KbOKSGd0lSG1ZliZAO2JKt8eK6QpXPlixawe4+T7sjPjrDqxr2sXjcmf92SLU6wWja1JpB86Jpg/1v7Wat3tzuRytZsGyDUB1q9uU/2ult72nadH6bQK5xsEGFvFEjr4I4uX9pdqrmZscNgi5JRVfGOCEQEHkIIFHJmLS300dEJenvm0tB7wvj4RPnlXZZVyrUPhlarRfjVd/gxQlapcNRRRylwfZhqwFpPllnmza1z0NKFOr8YBvt2s2PLJgXN5+vZMjE2zIFLFnDcMYcroL6AXGfHdrOtPRft4QNs2rZH++kOblm7jWU3rOVn117PRNPLp20k/OI8U8xm8aJ5Zd/JiTHQeWX+/F7arQZ7dm1nfGSQQw4+ADVjTnedmt5PdQDBavOekj7VSiaebQYGBpgIv2ZX2Z69e+nq7uaYY4+lt7cHLyy6u3qYN2+B9KnQznN82Ijk77X1YFtVndFS7QNeJxNL8IgN7UvTqmwlnrakCoAkiQXxda7QLlmQ68wzbZoU1ZxCbROdX7pNQl1+s+LUtD2GU33D5Uy1vM6H4OqKHdYOplk/inb3I3FzH4+f/wSK+Sfieh8HtceSdD2BrPfJ1BY8k7kHPIckexypPZzEWsaGp0jbCX7K45sJSZ6Q5Z6KdKnr/aBHmapvCr+CrAnzqhW8vlw3OucWk1JEZe1GhemGzgG55LGpClvCc1JB8waZ9uHUFyTCx4pUibZHfMjciUJJoDsV7vMQ6valfaoeAln7EJDxQSOikSRWh/tEiybREkpdgzSfwEwP0Bzaih/twzSnScsXlYqcg6WQMedyOG0ZaJFluFSQJ2Egj7FaPRrP66DoRLkMMXeOQmZY/vpUZWp5n+4gq4bWoctgTBjC47WoPeIpvl40pUPx2991If96ylv4tzPewWvOfJe+zXoXp5z9Pk467TxOPu0CTjo10IWccvqFnHy68qedy0mnn8+rTnov//zq9/Kqk9/Ha9/0Ad59/if4wuVXsklB57YCvt7W5WgSOaFCOBRyshanQ+cPfvBLTjv9HZxx5rmccdaFnH7mRZx2xgVlevZrL+KMM97HmWe9m717p7CmLoclvCRyEpyScAkvU15OqEOFFFNlWa7s7XdQOFAocKoVSd8Ozii42Mc733URr3r1GzhVOp98lnQ68zxOlkyvOeO9St/DaWe9h9ec+g6++e1f6CWiqjFqeL0MGixWgJaje4eVXIUwDb+ON5rfgeEx/uPjn+WUM97GaWHs09+t9FzxeR+nn32esHs3r3/LJXqJuZFGy1N4OSc5omALXi44zJGxFYZHct78lgt5zcnncNrp53GKcA90+pnnc9Zrz9VcvJX//NjnhNOo5KloEOEU7EdO38mGHLI9n2n8qgLlFcYmHMtWrOHD/3kZZ73xAl6t+T77zefxxn9/P2e9+VxC/nVvOZ/XvfVC3vTvl2hOL+BVp76N09/wPi796GVcvWI9QxOWaQUicwUmvEk1n44ESDQFmfgJYtmbV4nHG/EnY6qdslovtx/9xLd57Zs/KGzPl/4f4rVvFI83Xqr8B3n9Gy7h7DdcyutkR2e/8WJOf+35nP66c3nXeR/nvy/7ngJNk3iN5U2mNBFJV82Bl75GTx0SW90eo0+VKHFaP23NEdZSCJNC7dFGUEjqrTv6eO95H+CM171DvN7Faa99t9L3it7D6We/h1POei//dvq5vEr2+KrT38Orz3yfnt8rTFR+6rmazwt5w1s+zPkXfY7PfO4Kduxu0BQ2he/BKcBiTIJEkCwCR/ZKWIzCyPmUfz/nA5wqOzv1rPeLz8WccubFwuVCTpINvub0i3jN6ZfKTkSnXaK6Dyh/CSefcanyl/Ka0y7mpNPer3RfukhlF/Dqk97INdcux9iAj1hL/0Kbcq5gl2AKBaBdTsXK+31IWUlrAs3UhzYmFKuZ18t7obWba13v7WtywUWf4gzJetZr389JAQv5gzPOvIBThddZmrszzn4vp5z+dr78tStkd7mwT0B4BLtEAxsNHA4XRvysfGWwmwSvKmGltYQJ8lflBxMa7aqwbfKZz/+At7/ro/yr1sOpZ5/P69/2Yc58y6WcpbV05hsv5Mw3XSQbvljzeSGnaj2ffOZ7ee8Fn+CXy9cqAJhD2oXN6hrTUvgCdIgwmpOwlpHOpZnMyBjKTeI4+NAlvPDFf6D0QFbdsIovfeWrvO2t7+F0rYt/f+tF/Od/fJ4fXnkty5fdynXX3siVP7iKjRu3gtctFoUC9a1mU37DUeSSIfANldKb8oUzFS6mVNcbI9mEU9JFK6+zZl0fn5Vdvefcj2vez+GUs96lwP35vOHfL5aeF8pOz+X015/PmW+4kLNefxFnvu4CXqvnCy/+DD/92Y0MyX+0ikw+WGvGVnFhvYqvRNMnnSs8eKN8ICSZx5uyUGUPzdvaBKN5NFgpZIW9JTFVdit49uEPf1p72ps5Vb4v+P1Tz3y3fPMsnSNbfh0/+8W1sg/109ccm7fs5mMf/yInn/w29ZF/OEs2ftb5sq8LOU3pWa/X+j39fbzmlH8nD78Yly2HX6WgywpSKzs2JJIjxbmMaR1kr/jhtZwpX3Pame/krNe9W+O+k1POeLf8n+bzrHfwmlPfwLnnX8Ktq9dpLsAmBiNVnMtx3mkeNUfhWeQ1tlOwra0Ar5W+tVqP9irD5d/4qfaICzhF+8ZpZ13EKdpfT76dLuaU0+WHT/tAmZ5y2qWcduYHOePsD3LKme/n5NPfLxkuFF3ASaddyJve9jHec/4XuOxr1ygAl8j/L6StL5aMaWEVvHdFCwlFYi3r9SXv2976IU46+TztV+/XWB9Q+gFhLjr1Uk465RKNeQmvlv969WkX8xr5t9eI/6tOEU+lJ51+CaecdSmnnn0xp8q3nPraC8qzyMnyJ6/T3rR5xx6c8EhrVXSSFy4FqWI4Vg7ECotwXshbdbZta/BVBcPffe4nefWp79QY79E+9wHe8q6PKNj8Ya2f93PaWe/j1Nedz2vf+gHe8PYPEfacV5/2Lt709kv4wIe/wFoF0Zztkf8J/kLzZwxOfBA5U1CEZ30Zsnbdbt745os4NWB95oUEf3iy8qeefYH2lAs5+YzzePO/X8LV192s+bNYvWg5vbh47QlhTgUeicYymlujOa5mhkc94ihe/JLnCtaU61bcyIf/4zOaz38Xlm/ifed/kM998et8/4e/kE9axw9/fB3f/f5VbNeXCsZmGM1DIb9j8KSp5HaA/LfH4pzHGBMKSvL6LEKd9Mh9jbHphJ9evYUPfvTrvPHtH+Tks97La99yEa9724XyPefpbHCBzgrnCa/385ZzPqT9/P1q8z6ll3DJh77Ccn3xMDKO5K6KZYXgWmSxeJ2VPYW4BY5gxNNIHkIDgqQiI7s2Tn2dikPeK+/xqi9ETjJefe3NnHz6v8tWz+dUnYPOfG2w5Yt4zakXc5LsKeyLJ512ESefcaHqQ3q+5v/dnKy9+zU6h7369Hfx5nd8kA9//Gv88Oe3EoKXba1Ln2TiBV78vdXcBj+tBWxsSprWWb9hGyef8kadS9+lNSveYS2Fs7DOxCedcRGn6Ax7svKnhvkP52bN/0k6r+1LJ+s5UCgL7U7WGP928rt59SnvVJAg/FmvXtKKgt1ZBUkiktayEVOS8sLPBArzF0gtZs8/eD0IT0eqFhVGxnOu+uUNmpP/lm1ewNmvfR9vePOFvFZnu7M0l68L5703ncsZbzyfs990segDwuhc7Z0XcJ729quvXS1/Vgedv5sKYljhQ2AifJi5ghVBmKtcNW3l2uKt+dI+MzTaVJD6Y/Iv79TZ9T1aG+/hjLPO0xn/3JJOlc88Q/vzmWe/my9e9l31A5MafdGrMVxbD45wbkE1QX8r2xAT2a9hfLzFpz79NU497Rz53Xdyhs4bp+s8fKbOiyfrvH7a6e9U3du54YZbeNYznsRfv/wFZaD8H/7upTzzacdTz7QShNd1197Eqaf+O2eefSFnvf5i6X6x1uslvEa2E9bsyWe8hze+7QK27RwknGWddA8UfnSz6obVvOfcj3CSfMupOgeV86kz0MmygdPOvIRTz/oAp539AU494xLZxiVqdxH/drLopAt59ckXyvdcylvf8QkuuORL+jLvegbHM5ztls5VEu1VeiCoLIWVGlFK3q5w6227efvbhav8Z+Bz9hs+pPEv4tWnnC8fe7H4BHo/J58a6CKlolMu5JRTLxK9v6STT71YtnyJ6i4VfUDzc6HkfAennvYWfvija4EK1ga/4SjNzGiOEWCq8Rh9irR+0fnFoE2IeEUEIgIPJQRSHZrCWXJyaopAtXpdX0Y2FUxtE16RU8UxcgV5A6VZSlbJ5IoK1Xn533H6+/sVaJ8iSwxd1Qrz5vRwyMEHMn9uD4cdehAHHrCIejWjt7tGCHfN6anTnJ5kYmyMoaEhxSwG2NM3zKqb1/Gjn63g69/7Kd/54S/15e31/OK6GxgcmRA/GFHbbo0f/sRLvZZh5YsWzJ/LwQcuYZ54LZg/h0MOWko1Swj/o9CirbOozlHtVpNUjMN/pRz+jB3yX+G/0mnpXSyVblmlwsT4OGOi+QsXlEH0IgS7pXxIC6VG5yjdmKxJsmSA1gHraR54G61D19A+5DbaB26mMX8vE90g982UAtKTSZuGaVJYyaGzMSJTyWmbaZKqxVYsvqJdrdYmXbCD6vwd1OZsY37vdhbVdtOT7WB+bZBF6TBL0lEWVcfoqQ5Qqe+h2rWH7jn9dPfukbw79LyJ7rnbWdA9yOJ0igO0bx7DKCdMD3Lc5B6OaG1nqdvG/GQbVTOMM0Oavwkym9NlGixIWhyaTnCEV/u8n2PzYY4pRjjI9VNv78U3p3RqG6dIpmnaSVqJKJumnU1QZJM48Sxsm7YDh/YE7np5FcySsr/j+/4c3t6fzB66vIJRGC09ZHgF6OXGapFlrq1vjhpUW8O0+tcztuM2/PAuMteiZgyJL5B/IjeFFk6utI0zLbxpggzX0JS5tbA6GFtbYNQOkSHH6MBISZ77chm9kFgdbqzS2/sbjWUDOcngSGopy29azzUr1nLNDVu4VrTi5m0su3Eny67fw7JVA6y8fpQVouWrRvRSNKCyvSy7vk8vgbv45bW7+eFVm/nqt1bxH5/6Dm96xyW8UcGkH/30ZiamLC4cwASAx8sJeiqVKs1myspVm1mxcifLlu/i2mXis6JPz3vL52uu3cLy5Zvwrhf0IuddgtwNQXSjEX3ARIsVLX6EmxdeqBzx6OjZmSviv+qqAAAQAElEQVSEIOFSR+fbBAqDBDi+d8VP+OnPVnLDLdtYecNOrpOu193Qz3U39XHNqp0KEG/j2pXb+OV1G/nBj69n284xjS59hKfRuKk1encuNJwj8LVJgtN8N3OnNGPztj7hs5rrVm4Wbef6m/uE3W6uXrZdWO7l59ds1Yv5F7l17UacRX304iGdPA3xKSQrtBRsXr5yI8tXbi/7rli1VxjtFu1S2RYF6W4l/ApSqOIKIzkMzcY0RvoGHW2SKbhhaRWWNev3KFj+Rb14v4dzL/o0l393GddItlvX9zM4oX6+G1Obj+1aSMPVGBhz3Lx2l+ZmLZd/7xrOvfhTCmK8mws/8N/ctHa3bLlKYcL4OV6bVBK4Fx4jcuGFPdiY5n1wrMkXvnqFgvTncc55n+LLX79Om+Q61mycYHC0xkRjDiY7mKR+BCY9uHzetrPN6o0jXPnTG/n4f3+L177hPXqpeQfX37iBQmB5vRh6WYS44ZwTZ91hk/NoPjo4KAtC0gsLtLHnkhFjcd6QS0ZvK7T1hcLKm9ax/Pr1LL9hk2gLK27crnSbaCvXXr+da67fybKbdrPslj0su3kv1964h18s28HPfrmF7/9orYLC13HxJV/mdW+8WC+lF/ONb13H7r0tsaprHiqSIMjj9OzEu615pqRtuya5Zvl2raN+rtMau+76QeX7xHc3K24YZsWqcck1oecJlq0aY8WN4yy7fkxlyoe1eMOo6kSh7AaVi0K/665boyD1FOIoPQuyapgZh7VG8ggSjD46FKBBEqrgjls4hrJOCz9THp5S5WuEtXvjTdu54gc3Kjgv+bVub7hxWF/G7FUAZ4BV8gsrtJZWrNrOL69Zw0+uup5du0f1Ap7ijQxdQ4U5a+twk0gmK3mS8PLlxLXIxaMgBJJcmF+b0jeAsF5bvhy/4S0f4NOf+zE/+flG8epj444mY3k3rroUug/FVQ5iZLqXbXsdKzVX3//Rzbz/Q5cRvgx5yzsuks3tIvxiPfdgZRPB32Kc5saUNhwOU+12myS1WKlbKLDVoZyV16/il1dfyxqt15ul/w3X72L5dZv55S/WsmrVFjZuGGDTpn6uvvpGPvOZL9NqSRUSrNVYVrrJRyUa03vpKFv0skNU7+VPcgfBPgthkUvvHbtH+NwXvsvZCgL8+zkf4TOf/R4/v3otN+iFeVtfi/FWl9bqUmz1QK3BRYxNdbF9Z0N+YSvfu2IFH/3YVxWgOId/e/XrueoXNzDZMNI7E/46rZlUuhqRxxgThJwhlSFSkafzL9hHoJkGD5nEe8lfYiwdg9QerNHa1xee6zfs4Lplt7Hi+g1aU1tZdeM2+f/tJa3S3nfNNauYarZIdLhFWB1y6FHUuhbJ1tcI3+3qt4fl8sMrb+yn3DNW7da63MP3v7eCjVv6tO4SwoFbMy406ZB4G/lKYyrs6Z/gO9//BdcuXyeeW8r0hpu3a8wtrBD/FTcEf38b1a45HHXMMZoJp/EKTMJManAGzbs4yLaQL6yYblJTIyyfom1Jk4peStpcf8MeydsvPoMsk8zLtb+tuGlYfmOMZdfLnywfZaVohfzL8pXDXLdikGuW9XPVL3fyk59t58c/28EVP97M57+0gosu/SavfeNHFVD+BD/5+VZaCuAY38L4NlouVOTrddSRf6hqD9/C8hV7WLFKvFaJz8pxlq+ckI4i5ZetGpGuoyy/flh+Y1jpOCtXjnVkkj+7ZuUQ160aZJnkDRhfq7X2i+VbWHXrDhq56eivc1euM5aTDEXexLsC9KXq5LjjyitX8qY3X6Lg3Hn8xye+yxVX3cLKW3exefc0faOGhplH2nsY6ZwjoHoQE+259A2nrNkwrv15C5d/6xrec97HOPn0t8u/X8nQSLPEu9AaLmwLnxa4JEdLV7JYplsp1y7byIrrd7Ns5V7ZyR6WBbtYtYurl+/QGWKH7GwnI9pTjebG6czidAZEYwX5weG1Z3p9qZYZQ1WA1rRUBwYn+fHPr2Xljeu5afVO4bpRfmi7sNzM1desVfl2Nm4d54Ybd3Hlj27Q3K2lKRjawZ8G29CEhLUAVnZkQUbkEH56KnR+Letkm3IkOiNUWLdpL+8+9z849ez3aq/+NJd945faA7dxq3zbnqGCIp0vHzsfX5lPw/fQNwK3rB/gqms28LXvrOSccz/FSae9k7Nf/17WbezTlw1Gfg1pV4jk94wWongbyUDwfwFAySbBQGXeSDaRV7uSAK9yF8psAokV1pn03FBivTzYtPabcEZdJrspSTa37Pohlst+lt8wyPLr+7l2+U6uunqzsFzPFT+6lc984ae8832fVpD4fAVF389Pf7Gciek2Pkk0z058HN56EF/nJJPwbLUTrrv6Jpat2CjaIXvt09hDstERlgU7DiSey7SPrxDfFav6ZOP9M9THyhsC9Svt0DLJfc2qPVyrs+a116xjqlWTj4bcJcLKiLcT+4BZC+iQUWr0XuCFChhskhD+RJI1VvYPRhgV6r9+8y4uuPg/9SXcu7n0g5/lm9/+JTfevINNW8foG/fklXmYeQdrzzxQL75LZP9z2KQz17Lrd/DN76/kog98XvP4Di7+4GfoH2qSZN20cydMQAseSgmFj9KQh0K8nT5z0iyjJbHDufQLl32Pm2/ZK513sFxfplyvd4obb9kj+93GdVrPK1Zt44abtnHphz+lPUwjSe2smtIuAk+LTQzGeKzmwkhna1RmM/GqsmHjXn55zWquC+vuBo1zy06tsW2yi80af4PW4HoG+4fp6Uq1ntp016apVyYhH8UUDTQkjclU7xl6D9F55doVO/Xl+g7RHq7TXF6zQuMv26rzeR9Nl9HU2gwaOtPGKEAzNtXmljXb9Y6wiZU37mb59XvLuV4ue7t6eb/Kh/Q8xjLZ47UrBrl2xZDeBwa0j++Vve3iez/cyGcvu47zL/kqZ7zhUv75pHfx3StvYWQ0J0nScj7Dl+w2YKzzKlorSZpQFHPkA3Zz3fI+rpWvuU52Fuxo2ap+Vsivrgyks+FKnRFXrRrl+uvHS1ol/xpopfxvhyZYuWJSNMXKlQM6w2zlhus3MTTYJOAc+Al95RHymmvjCGuyM/8yAcraUBkeIkUEIgIPIQTC3p/ohaSnt5dGs0G1VhNVlW/Szts4nZ+brQZNBZ+tNeWfLKlWq4yMDLF58yZGhoeZVsBdpwoy7UN1BbZ76lV0kKGmmFIIZudtjZulHLBkESGIPTYyzPDAAMODI/QPDLNbQfNb1m7VHrqGW9bt0DljJ9esupWbbtugeMte9vb1K67hqGrfXzB3DkuXLqYi35ulhvnz5oivoadeY053F7VKipqRpYk8k6cmWb102LlzB8bAggULmZ6epq+/n8mJiZmZMsydO0/y1uRXC/TaIH9nNE7ws47wJ2lCWGXBIYZn/NUh/MEph/DcMw7g2afO53mnLeYPTjqCg5/dzcgc6FfAfI+ZZiBpMJG1cFVH+X6pvaxgCioFDe3fo67BqILV6dImJzy7ynP/eCl/+LID+NMXL+JvXrKEv37JQbziRYfyd39wOH/z+wfx1y84kD994UJe9kdzefHLenjhi+u86KUVXvJHqfp5XvASxx+/sJdnP9rwzMMcr3jUQv7uyHn8/SPm8VePrPCHJxQ85vBBempbafodtFy/9uch7YH9zDX9nLi4wV8+Zi4vP76blx9T469P6OKPHlnnxENyeit71X4XDTPIVDLKmB1iMhtk3O5mOutjSv1z6dvG6N3EcveXnymeTWceH+LJr9P2Ia7Wb1l843ElodTgyoBHBcIvSl1FwXGvL5VGmB7exMTAbTC1B+umZExeBy6Uh9R5Ui1kq9WpodTXaqEmElSkg7nxhnCYS1SfuNAeEh3aDffx0kHL6sBnFBxE44P4iRCfMGLh8zJrK3VM13yy3vnYnrnKz8HWuxRArWL07V7W00VFjimt1qiofO78haTVDCoGW7NkPRXS7tC2xpQO7T/6+Q28+70f58c/uZ48T6VnRU5J+NgUqYUXdli1z+ok1W7SWo+oS0U1jTtHNJ8k6xFl2ERSG6M+Xlg5ystoSGW8COlipKeRfqZMValFjMpLCm1ENklI0hR9MDzeUCD850w0DUl1oXRYIOrBV6rIg5L0SJ6eXrxko9bLres364VyG60C0AYS/hPUPG+RJgacw4ufSayGTrDiYZIMk9QIOmT1uWRd87DVXtB4tTmLyJMuXDqHZTqkXnjx5xgatmo7D0wdL4xMGCNFDivHZGmJfdZVp9ojmlOn0pNS1XNSnYuT3hir20gKp9RRracE9dvCIwe9uG/gDW+9QEHzr7FjD9jKUsm0hKS2kLQ+n6TSrXmV/ibBhYhiUpUcVbWTHXQvUjtR1xK27pniY5/5Fm9428X6Nng9hcnUri4bN2AdrXwKmxSkaaKXP8vgcJOPf/KrvOt9H1WAfhOmMlc4d2NlR2m9QrW7QlYz+PDFUZKTVjVMhnQOJEy661R6u6lpw/ve967itW96l15O1suGEkxaU6NU+kpm70HaM3MZpYGU6Nb4XqR6JXoOd6fWeeFku0q5TGUepioKaWU+NlCYM+Fsuqqamgxbr2AVzUi7u0m652Grc0iqC2T/S4RFj17Mb+R1b3kf77nw4+zc26RdJBQK1CGcnNax0/p3QdZEMqQWn1nQZm9qVY0vEi/b3U1Fc5z1ZiRdRmNbpdKv0ibrLkjqbVKlId8hR9blyboDadyKxsWSK4JmE0OgEIS2xggBAyUISglXSPcllZWPWmumQDsrCO3wohTe25AeIf38ZV9ncGSa7nlL8EmXbGgelS7hUekhq88jqcjWkx5qsp1tO/pZrfWTi69RwMgHG5MkSZJ1fAKJWFgS1QV8rMqdSSmosmegyYc//jkFcd7Gyls2YDV2dc4CYSA+PfMwlYr0bKotYCuSNJV6KbnGL22su0fYzWOXxvnyN36moN/53Lxmt9ZVVZTIRr0CFTm5An9iqbXrqdYtXl/GNdrTZJUKxmbs2NGnl/BbaSpQmFYWCH/Ne08N25Nhu1OQDZt6htU8toX9LWs2yF/swkmn0qizKs4k5Jr/NE3wOpQm1hD0NUmqckNL67gtnddu3M357/8vBa8+quDQOuk2l6y6mMDXJPPA9ErXLlo6zWmGsLKftFohrXWL5lDtWiQ6gJGJhJ9dfRuvOunNCnqGX/tbYSOMTJUkq+Jxwj8nXF4yd8josUOdT9mdWqrwN7gfgK7GEWzXmEKWkJekD7yU8jbBZDXh1iXqFvWWlGQ9lHabVsnRpaUphJg7r4cn/N6JHH30MVQqddlIXb6yl7TeS6J9y9a7qfTMQYPwi2tXkskGbJrgNXPONXFFS6yd9i4vxGHP3mEFs9dqHPXT3lDtnoOzKVXtu4i3M5ZjH3E8z/79Z9KtfRfjMSI0onL61NiyFac93VHRuKmaWIxqMDnetDUeokLkSKoZRmS7M7Jezb3s1XYl2K4qVT1XexOq/SK8aQAAEABJREFUXVDphqTuyLoNWU9ConauYrD1utoKm+65jDU937jiJ5x36UcUALqVVrNOnmeyXy9qIrEozCTVHq/+BbY7J+1paz9tiRrKNzR2o5POaSltk811ZL1eaUIqOZK6+It3JnlTralMe0S1pyodjPTxVJIKGZKvpJTA1Noa7bzKzt3jfOq/v8Gb3n4BV/5sFa46D9M9DyR70jsHn1qN4QjnnrDmfeL1bAg2gc4jtjKHSvciyBZIh4PYvGNC++aFfOzTX2Z4bELl4JIWhW0obZIzBUmutI0zwrpSoapzUqW3TkUyJ0GH7h7peYDmQXKYCoV8gCscmiisfAvB8cg3GJFXXSv8V4rW413Od6/4rr68X46tdZHK1tLu+QSQMtmNGIH6qEJplb2DEwqi3cLgmGygkpI7R5ZkeAXOocDjMNaqrVWZxaiv0/7X1vmsJex+ce1tnP3G9/KpL3yLjTsHtB/1SocFGPl0bJf6VGkXifpXQHIXWAqNQVaXzcwl7ZmnZvP0heUEl13+Q/7hVWdx1TU3MJ0n2Eq3uNtSJm+kOqBEZDq2GwxHsnidpb2XTWuGPalklqyovSko5KNzlRTC2ScWsopkq2H0sp/IF1fmViRDQjYno9Kbqhyc5sZWLUmtTk02UJ+zhEr3AZrbQ9T3IPpHMr6mL0jeds4HuOyrP/z/7P0HvCVHde+Lf1dVd++9T56cRxrlUZaQyBlMjgYbzAVsfHEAA8ZkEw2YYDAGEY0DwRiMSSZnhABJKKGcR2GkyfHknbq76v+rnhEWfve9d23/n/30Puqz167uCivXqlXVZ87oBe0Q5yf0QshR5O1EGTGImeFcDl6yKocpWkvI20sl94R8d5R8rIMfbZHL7vloW/j1rLy5rfylM9KhI5/ojIxwdxjRGl+MObJOlCwlMSuTWqWnkkobbXFPcymHQ7pAeml+gaTRkfRisqrW+DxPeopEc419btm6mw999DP89d/9M9v1kshy8dpaRlZM0W5PkmcFQQfAcVhSZBntIgN5MG6IH8nIJkaw0aXsXXD85Yf+ifd/+PPsn4n4oqN+XiDCiGcLuv9XCMprDEcdjJa6fvLTX2DYz8hbywXiQf7r5cdewSYfGSdX/HTyi7w9wY5tu/ipXu5qKDhHoRyrroPWR3Gmda4sjaoyYiIn2uZN08ZjeU57copMexIrclxLNmiPStZRpFD1F0ca5LTP8ZLRay645jli6NJagHlc0UZEyUfHyRSPW2NLaI0txbUUM3yu+OAkfwIO2Ucv6uSuIpGJh7b6tclk50J+0BofIfmDtTJcx9OaaCW3wVq1+IRs1JEp/maNv4zRmlrKzLDmB+dfxItf9XrO+egn9ZJOgvo2PssFomkDfC7v97r3Q0KG8OWab5niqicb9fhxg/FhAzZW6jmQTzqKSS8ecnLNiVz7hlyxvbgLxtUuaCnGj7SWM9ZZof1mO6XyZIpVTvb03gHJvxIE3SmWWI1ZhTGExg+497pXA/dq4B6kgTrUpLk9orjVarW0F6gpVFZaUyrtTzS5NdchHaCPjY8zOTnBylUrSbFCkYCJqQn1bxPNSLHf+wwzY0xr3epVK2i1MkYU4wqVS5ZOauwKli9bztT4FK28Rb/bJ/05mPRb7n2tRcEcWdFioPv9Bw6yc/tOdu/aw66dO5ifnWVEa8K44mueq583li1dInzLKPJCcT6SuVxhyho5fJaR5Rnpb7HPzs0hxkh8L12ylKnJKZ23TNPv91m+cgXmrOFjdGxUvI8StY5hkHTjhWO2PWR2fSA+dJzi15dhz1hC+STlQ49X30dPcdsRPb5y8Hq+uP8GvjKzha/O3soPF7dzfdZlNvdaDxU/9cKZDPbGPlcs7uOb+7dy4cIOFpcFJo6dYOrIgpNOH+FRD/E85cEFz3hgxlMf2uGpT5jiwY/qsvaUSymO/hrZcV8kO/EL5Md/geLYLzKy+V8Y2/xtjjzzRk44eR/3Pdp4zHGjPOE4z+NPDDx08342H3ktefvLbD34Ma7Z+9dct++vuWbPh7hu7/u5Zd9fkRdfZvMRV/Hwk2d4/GnGEzYXPPrUmuM33UC3/CI37f4QV+84h6v3fozrp/+Oaw/+HVfv/3uu3/9Zbtn/Debrm7QODqWwyP/5dVfbXeX/ec97Sousek9h9b+bTxm9SRLCYUakukPZkxKNQB57+HI/i/uuY3H/jbj6IEWmCafuXpBpQjqBEdO8bL6jNn8JUIKSkJrSMncYLKZaS9X/QdDYlHQnEP4ooAEj4UYcNIyYEkMlSZU2K0F9Yx1Ivy1nKfi0coKSpDpUZJlv+Fjs9igU4IpWgXriFByi2sqEOx+lPb6SLbft4U9e9SauuuZWBVWn/h2c90p+oRbdYEb0iiSiIcQEZyg/ZqjN3kBBZljXVDUKYgmC2DRIY9C4w0Cil6DZdIk38a5OGmD820toGZTCGRxXX3szO/fOUrkOtR8h+I5AvLhIFNRKrIfSQcxb+PY4N916Jz/+2c85ODvE57nkyHBOsgifyUZBvBINcw4zR8SBqU/eJqjsDyu95ZPUmdcmUlqS7irZvaLND8+7nI98/HPCHagpNDbDpBepQMGuEF/Q1wH9UIl/mfiSHUrdB1C/Aqe+QcIl0GBtjNpUUlwtfnzh+c4PL+cZT/0tLrjwasiXauswRa9sM6gK9cuoQ66FxulNcKXNlLBKhy6B/MFLL9gI+DEqG8V3ltEaX9P8hvsznvI/+MF515B1clzREc4B7bE2SX+ldNIfGj/40c91iPFVynqUorNSB5QZrZExRrRALfYWGFaCchbiPM4WxcOMhOqT5chWA5UF/bKSXnKWrN7Eldfcxote+mr2HugLpxPvhlfnPCsAg18Cd7tiUsvdng/dRvEYEQ7JWmkOlzqEKqX/BFUqpZdgYkT6jWaY3KvWxt0yI/lHEJqgsTVepu4Qs5HGnxbLjM9/5bu87V3v16b1IDjpRLhjVD+X4XPpXYODiS8XkTsiNODVLlqmxT8E0aij7FI3YA5iKMFqyVJqPg1/BaL4ivKLEGqQDmI08SvZNKauU/9a/YNwibDaaS5rvknP8dB9RHREIaJ+FoiJXiqJmPOplssuv4HrdShM3qKvORLyDAqPCWqL8pMoezmiKzBt/K69bgs/+vH57Ds4K1vWRPN42cvJbhpOCBEkYB0CWastH3EEa2mj3uc5v/1i3v2Ov2Kmq3F5h1K8prgQxK40Q9AmGJ8eJLdksITb58JnVJqTQfpujy1hENq0RldxyS9u4dWve4fm/zbZsCU6GYkPSzhc0BzcB17SC+/o2Bi9YcVCt+TnF1/Jtdfdpr5jVDq8qMxTOqglOi0jqAzyi0pyRN9ibqHkQh2gDio0zwID4akkZ8BIvz2WJXoxSmwjJYzFSJuYtRVndvFnf/5BPv0P/8KgHml4DjYqfRaUleGkF7OMXDHIZJcsF0Ybkg48LPEt/IFC/jiO5VO0x9cSNedfJZnf9s4PMT2HDoSMFAe97JbAOQliRsQdBuNfL/H4rw/3oLsoXsOvQJIQSYh0FGW/6HLC3cEUay1XlxzTfVUjP/U4i5x80gmccfqpdHs9nPwr4NSo8Zqz/dRR/pxNLuX8Cy/n4Ewp30O+GYiK08lOQRuRIHv3+jXf/8F5TOuFU6EDmfnFofzJBBETLpyhUazfuJ7TTz+FljYcyVdEDQOBCdKTB+6yl9NabiD/15eKQNBjsFRGojfSupG0URFJEGTzdPAoNVBkNeYGhLBILajCAugAr6KP6dA8JFLylaD5GvMWueL3L664ho//3ee4444ZXKZ1QW11wuzAtyK1GxJ83UCtxCeIRtRzdJoQvpJekR4PQbQguiUSgrzIyTIvGU2cJmkMMyFFzxLAJKPVjqoXiFUU74Xmk9oYoTdo8ZGPfY43vfUcdh/sk41O4XVgPTTDj4xqLpcU2hS28oyoWGni14s35wLei47oBtEZap5F66h1VPFmlMomm9/a/djHPyk+RTtAmssIr9ghHcB7zX2XOcQVpWw9DAOGcUDFUDiiSvmK5q25DCfwzjelkQG57lvE6IXSy+Zt3Ue9XNnNNdddT1kGMq2v4pKqApz8NDoy+RzylyzPKXTQV4nvG7fcyY23bJW9Da94QmJQfqfkVOMCQf6IOVU7kK9HCkrlAf/y9R/zey96nV5s30x6mZ+NjkORKQYFytqItRe+USwUOI3x4tnEQ0RtZgTvqVRW8gNrT7Jiw/Fce/MOfu/Fr+Z7ygH6pdpDhvMFaQz6xiJNqW+Ei+j1mB2GdO/UkkCF+qf4ZrJXE58tUEnbQ2rJWkrXwwZKaTtYRa2YaFmFk985+V3R9pTKoVIcjq4lUqPqM0qwSeluteLufl7zp+/hH/7xW8zMRYLWizSto3SXybbeO8yJJ9kwKFeopddKbemXJ8q6T2k1lXgKLuJzT9D6kWWZfFO8CFEoa4ISuiBbBiVHCYaDvuw5JMsNKzKCfLLUNIgxkHnpQbpFdNQqnZiUYETVNWCRSut6rTFRLdGMGqe8aI5/+udv8PkvfZeOYn9w4/LPEXLFmuEwUBQtHWT3GNEcGGvnDBdmKbtzWOjjXEme6qqKZMNeGCXmy/nwOZ/m6986n4VF5Je5qEkXoqcnNJAU39J9SyflQTZM69Stt83zuX/4Z/KxZQTlP+mXN6J8JGhcyhFI9843PEdXgG/xne+fy/6D3eZf+QQJFVC1fNws6dOJ9iH5MTU4dfCGac5antHgdsie6mNJd7JVNKQwTGXqnvZdh0qEQuOBoB91IKhrKZuV8p1KuVSpeVIJXyUElewRLSJ2yTIjmcbUJiRI5ZKPxvYlVeODgzBo6pDPyOqqLcVnbADpWJtCohipRG8oGCjvGcTIxJo1DDUnP/I3n+N95/w9Cz0j00uFWgmi857BsCs+ayyXfWQGTSdqxdNKOCsbSJcD8VNBLv91NSVDhuKlV3YZKhYF1QQriQ0MVQ5p6tQP3Ulk+ot9hr2BfBVqOWMQb1UpnBy6IvqxCFaDJDPpy0RZD/d+7tXAvRq4J2lAMScq/ozoxa5zKL4GWq2CyalJzXI9h7qRZmxsjE6nzdzcHF4xLSgejoyN6BB8FVNLl4J57WEq+oMhPR1Ep/Vr+fKlilc9PS+ybPkSNh6xgZZeXKfD93Xr1rNxwwaOP+44Vq1YQavIEVoK5U9jeuFs4qnTyjnu2KM5+6wzOe2UU1i2ZAmF4vySKa3XKtMvFpj49wrE3YUugxSz6og3j6rJlBN19JJ6zfp1bBDtUnvBrVu3Nvl7+k9Op6amGPQHHDhwgIH4HgwHyrNKyQIprpvwOkGSNY4aB0fnuXJ4A+fOX8y53Us5P1zLReEGLhzcxM8WtnDBwtbmEPzChT38dHY3Pzm4g0vn93MgywjKPX3RxuctFrTU3dg7wLn7budn+27lygO3ct2BG7l+71XMlNsYGYmsVeq1uj1g6USP0bHt7K2+qz6f5KqDf81VMx/nsvrRZ/AAABAASURBVAMf4YoDH+faA5/SIfZnuHrPJ7lx+ssM7BqWuRlWuj5r84qVfpqR+nYG8xex78A32H7w29x68DvcNvMNts59jVvn/oVbDnyBbbv/mYN7vkle38ASv5PR3g7aOgjv9s5j14Gvs2vh2+zu/5A9gx+zZfobXLvnS2w5+DVu2PM1ts3+hMVwO1kn4DL+b654uP2u8vDjPbRw91C+/2vZlq2dkguv7MIrYUjg9GwKMaZkMVMG1TYYdYsUw630DlxNf/p68jhPWxrOND5TduY0q9OEj6SRjmia6Bp7SJgASkRiA7XauItCc6/8799ZRvU/DKRLDGqDYkJkom+pKkJUYpYyPbGGqsGr8IZa1DYUd0qk6hScZolKppzi6bBbav+S45WkVlXQpiRirk10I/TT5kDjp6cVIH5yHrPzi0ryayolYBJXMtUEJV5BciaoldCVcagNkOikjZESP5cHLBMhJZiorxgRO4knKVMyEMXkXUAmXhOorRFAj+ljQd8RcUbSs8864mXIzy68gn3TSkJdi+C1kVBQbWgk2kk4H0GRPI0JSmTR4fF1N23l9m17UHwmklNr824qM21O04YoBtHSR2uKNkCBIGUmiBZwcoCYklMlt16HCmUtfWijYgru6dD+uz86nx+d93PmFyttcjyVxg7qobysIiZ+pA8knmlD5jTGZS1wnjqUolMT5ZMmuXOfM+iVkjkXjwVXXbuND3z47+SUSykml9GtjH7SnfSAtTEve9UQ0qauPwQJVwiPl/1sWBMG4l2bxKhD31rloPYs9CP55GoYX81znv9ibdJndSiZkWlxWBgMKE34pNcdu+f4xrd+yr79Q6H1Oqxz4iljqEVqfm6a0U7qOMfUeGT9mpYWicBI0ZN/zcnfhqRZEcRHJj6djUgnHbLWEmYXKs6/6HL5D9SSZSjeS/kfCN+vALqigLvVRt0HnBbm1BtxpAo0HaRn1ZgTXkNm1HPTiggLatJOIreIVT3xNiTThiWTTdSgbUOkBGqtHJVsEItRzj3/Er72je8xPdtDDkCaGyQ9VshekGUepzninHCaBscoBAi/4esWeRjDVyMwyKiFonAdLJ3UDlG94bSrc5VwJChVNiCGZGMRU5LhKYqcSC1frfDaeNFcpm9BEjoJryeaUnWSLwqQz8ZGC4GY7tWErNLV4fWll1/J7OIiMTNKbdiGdBnEeR2wzBB8l+iHKkXThMF5ZDSuu+EW7tTcidJctEx209iqJsszorpEH4TPyd+ddNji4ELNZz7/DW65Yz+dlRtVVzBUEpdpHqUDvRAXCdYTRyW+jmI3gnwv6iDCqqHiUiDJnqZkTyfXuQ4N0t+S9vKf627Yzmc+9w327BOOmFMHU+yqGjlHxzqUOowo6yB/NXw2xuxcxSWXXceB6UV83iZIV6VoVhpXabLXqqk1/wKyK7n0PKIEc8B5P/k5O3fuIddcbRWFyjx1wJuRK7agMXnu5QMe7VW5Y9sc/yC+LrjkRnIdePR0mDVUXC7lFymxy1oFMUg2xY0wnNE8OUg93Etd7oeg5zCPWYk5x0CTsNTh/iC2pcvA+Ioj+cKXv89fa0Nei09zwiWVBfFf6pAviEY0kw4cEaceCcBAoI7cMy9J1PCfSiRZAyZ5nGokbzBHcAKVUXWYl6BtYt0hlwoyMyr51fKlUzzgfmfRLlxjg7LqM6wG1IojwQKl4nDe7vDTCy7n2uu3qj4jRsMnOwNmhnMZ8/Ndvvu9HzXtfR1i+ZRMFzkd+V2IpRL3HitXLuFRj3gwK1dMya9L0e+jCayYRQOJ/QbQFSMmuaLwY073iX+HbogGclHde5wv1NyG2CJW8sM6F66CMBw2B2ehv0Cmg5VC87ku50VzliyrJENfMBCuugEnf9Ud1m7xvR/8lPN/rhxHvtYva9GKpMOg7rCvkBklo9faJBrywVgnnYq+9ErVgXKU2OsQ+22qBa8yF3jKuZpqEapuVBkJvUjdN8rFCAOPDTPSMjoiO2SyV1nWOK1l03OBv/3k1/jMP/+AYmw9MR+lq3ncLRfFU9LhouR3Gl9jg5KsrnBln9CfE8xitea25PdWk2wWzeMVw0vpq7S2Qtgyvvov53HFL24l90uwOCY9dnCozbdJcSYoPoljFHwgC4Ja97X0ViFFq08qA3IXgRE1t2PIZFpPpVhuLidTfKlVXwXPLbfv4LbbduK91gHLkbgCg7oiye6FKFNSWZc9ran9xsZbb9vFZZdeIz8bIiWkruAC5kVbUCvHMgeqEF85gRZXXHk7//CZb3BgxojZFJXkKeWLwQ3VLeKcI5eOszpT6M1ANlETWTSc/N8JfxV61DZAlchbmVYOko8tp1e1eee7P8bFl96Iy8aJoheTc+oOahAH+tLHVOuwiMrDoHuXaIDqgqACSlCMi1p7TYfhLlNdMQTJFoP6GCCeFByR8+DQwhkWpN9Z8rzE+ZJyuCjfrPC5ZPFO60pGMbIK/DI+89nv8pOfXE2IGVqeQLIFxdwofcQghvTBDFM9WZJX9DWdTOuX9xEnAQb9rmLyUOmC2sqANRCxIQKNHR6CRpQawiASexUtre9Cg9eLCeQPTj7g4iGdIFtHq4ianwlQTujEvsucZEk+5gjkeslyC1//9rkEG9ca0AI/oTEFQ+W3rU7OwsJBcsky2fYsG81Yt2yEsWyI06Tzqq/KIabD76HmdForAxP4sXV88JxPsm+P6Gs+ROkGHDQ2rMCiVGL0+xWd9rjuPeeee6Gac9m8UF5QUov/2moq2a6UIipBkDxBY6sIvjPON7/1A2686XbyYkSYM+oApb5MgjrLcM7jzDDhilSyUU0tW5ead7VLSETSCZo+6tf094ATPpUp0UhJNJ4ouhiYfAhBkD6Rb2BdcItENy+e0/1QzxWJXq14UlWl7Cqjad3UBBYPapNMyR+jfJDkj3lNrfVAnOAMubn6S/9OY0zgRNgUt51z6qe+8iXXyZib389A/YNbwic/822+8KVz2XcwUscRFHDJihZBcteaYbWCYJQvmOhZ4lsyYE4k1XdYQGiLbkFo9ihe/lgRxHv8N6ANGeglSawG1MO5Ju6nl6htocikUyfJnZPuaO5Apb6aj4mbNP9NfZqKe7/u1cC9GrjHaCBq/kbN3Ur7JVTOz88yVO6W7kfHRmi124rpfQbKf9PfIE8HzAcOHGR6epqpJVO0Oq2mLe29Fd5UP8fc7DwjGms+ksLG6EibWuvywekZPWeKl8awrFjsdkm0piZGOOGYIzjrtBM49YQj2bRuGQ+676k89IFn0tb5z77d29m9czvpUNt7R7vImJoYJ88yWoqHq1etIdSRgwdm6PWGdLtay7RW1KpD8TVT/5Z4mJicYO3adSxdtoyhYuCC3gDPzc3TXezhhas5SNfBfCVBmmVey0niO+mnG9TPZqknAvUyT2/KMzfmmJlosTClPHNylIXxNnMtx7Ry+cWxJezJWlw1O8sVc/u5U2vBvOLmvBKKUpuKwWTB9BJjbqlncTKnuxR6Swf0OgPKbECudTL0Z6GYZSfXccXB77PdX0F3ajvdJbvpLTvAYHKR4diAXnuRxdY8W7rXc+3MpXTZj0mGSmcGnnEyG8EbON/DWj3iyIKWBu0Z29Lp6C5YNosfnVEOtJ/K+khlZHqJX9ks89Ut9P126tY+hm6Pzo12YiP7ceOCSdEZ30toCUdrGkz5XxiolOLsMPC/utQmX0s+9r9qvSfVabW9J7H738WrEWNOjQIBuZzMUSqxqJzpPpMr5PjgyXWo1gkHiQu3sbDnSsqZrbS0qUht8jLQYQak/l6CeOFMpdO9kRLQqKQwJZO1WYO3NvXVPf+hS06q5DRaSZPYCXeiIUq4aOIiAZrSHnVo6sSQKAVMyWhU0kqsCVWX1Sta3PfsI3nIQ/QG8Oy1HHO0EmRmNHaovuqvZNqs0HDhcjlOBwLoQPnmLXcoQAq95I7SG7rMZZgzRFBkxaOPuMwwbQKiiyT5A0E6DeqdQH3MdC8biCJKPNMH9VGU0G11GFLf1Jr6p3uVpCvpN1PwNbZu3c3Fl1zF7HyPID4rJbA4w1Rm6pp6OucwQa0IGrRx8ZLluhtu0oHI9QwU9KU6Eu9B3hAUFJ04vSspJohuIiuIGq8m8ZYQGwhnqnJZC5KuaBFtlO270m8IfZMrr75ZQd1Ty4+yvKDRgxM+JfW1dllVreQ2KAFOuC0SRT+BmJcqpJuQk/lRbQy9FhH4h3/8IlddcS3F+AQ67yZkgdqVkBJ8G+L9AOpZWvkia1cVHHv0FBvWFKxYKgL1fiXS+yDOAz2xXsm2A8wHHRJV5NogxbrgnA9/khkdci6mzZ/sPdCmv1d66epObrl1l8a0MMvIZduk45YWlpZsPehO86iHn83HP/pu/uVLf8dn/+GDvOE1L+K4o1YTBvO0ZBMn3VfCa9pIlsKJ6xAouODCSzlwsKsFrxBfyWomPgUkELu//EgOaUmqUkuUmhIE3SegKZ0a7TBgqk/gVErnpoOUjD5TE55lE46J0ZpOIRsMDkhv83jXF5KhoMbEbyV+g3isBPumB/zjP32DX1x+g+yp7vILp6kR5S8mNhNdr1IfTHPMadOa6FnsYmEaH/ezannkuGMmOF5z7ZhNIxx71AgnHDvGsUePcNzRHY47KkG6H9W96o+a4ITNmxgfH6evw6FBOcB7hxNvxEi6TFJb48DpSdDcm27SJ+irAqsFgWgaI5nQ3A6C7Tv2c8klV7Ogw3MnWzv5cUR9Uj+N0QhqPQa8xrdw8sVWZylXXXUzPzv/MuYXSkLCJx5kMMxFPWtTLZ+spfdhjPS10bv6htv5yjd/zFzXE9y4bN4R3oxKbJX9UrgdLvGtw67x9rySrYzNx45z1Po2bb+ATtxIG8Tc5Zj4BqePJ/GLa/Pd7/+UH/7oAobyqTpkwq05F9HcEwGNcb7DcOi1p8y57rrbufqaG/F5gcuN6AaSOEoC+V1SV9SXEjFkX5NsubV0Rua57eZt3HzdrVR94dRHwRynuZH4juobY6VDAeGSbYZS+YUXXcW3v3s+3UELk96SfqVAggWxLFqa/5l8sezuZ+k4rF/V0VwdkY/kFFlPMTrN0yFBMcGyjOhzgsCPjtFNv93oRvjHz31Fse9aqhAla0mtGJ/sIIUSJVEqDwHNZbEp7oFfTmJ5gZNUAtnF5C+mMgrQfRCg1iRiIEpvCWTLVCebJpOa5iWhy9iIcfZ9TuSsM09ioIQ2z9KoCufA+YyEK8XsfXsXueH6bfKbDOcUq+TLMdGT/5mZ5sH1TE/LP022kV9mWUs2CNQ6kGkO5hTfl06Nc8ZppzA+0pGPQy4ikqS5d5ofTpxasjEVZmkuVESt8YfmbNS9pLEEqS3FpoF4Ea8WheMQZKm97rFkwvGg+x3LYx51Bg9/yMk8+IGbJeNRHLFxilDPkfkS54PoCK9oV1WQrI5WawyXj7Bl604OznWJWU4t/MhNfe5JMSBK5hjF+WH50WX1kfhxAAAQAElEQVTSq5Pfh3I/R65vcfSRIxx/zBjHbGpxzFEJCpW56locf2yL445tc9zRbY5VnNt8wiSb1H90NJL8tkZx2FV0q4qLr7ief/nW+czoAD548e4K8efEu7hwESyjEP+xf5DVSxynnbCKh0juB561SXFjiXTdxdmsYIEQFqXhUkM8w9oImjfDKmduZsAPvvczDuplW6xaUHcEqUR6zfCi4cxJV8a/XunZIcRYqpT8aP1G884EUTaMipvRguZkAmNYOh2gBS69bAvbth3A3L/6COIsoamGmrsKhs4ZziNQKRvs3z/N+RdewtZtO+RTiKYMojGx8RPFXvlJlJ2iWiBnr2T51rd/orV6G0V7OXlHurMcYdS64UkxyqRni/OEaj/Ll1QcuSHniA0ZS6eGeKbVZ079B3jnxGsmPzCaf5Wg9QE/ys49i3ziU19k6x0HSGsIibZ4aPxVvEEk0dMXJv5Mcc6kF6e2ppvmqYseU05kmjMoBzdBTKDYTVPnwNQHMGrZo2JyrJB/twTSQT1Pf34PMShGuj4onwnpkF/+o87UZuStce7cPs2/fPV77NnTk48l31FX8RIVB2LyY/ERFMND8zwErdlCismnozaNdTXPujUTbD5+rXQ0xtGbxjhqU0dlwdFHefm2E9hhaMnvR3U/wYknraPle5h8IpP8TqWT3JZoSstJPxFHlHRRLIUYdF/LxqWaTOtIYLE34NLLr5EM+2l1llHTopZuqhAJkqFSHKtmtvOylz6Pf/rsB/nKFz/C3/31O/j93/511i6bwGluqxux9pLLtNaWhDhkfCxj+x03ceH555HsQZrk4kWsgPwWcSImCLWjrmDXrp5eDJ4HrTZ4A18T5OOhGQAISS1C0dWY2mvxV7RGmds/ww9/+FP6/YDT/PV60Rc1JslqTncaR0MvYYqgtoiXjI7Y6El+J76i9JbA0r2pzhKHqfTiNIGpVJ3qQ0Ijm8ZQkHzKJJvTnPKiJ6SQaKgdgUmXFrzc5TCYw5lXlwTyMc0npHP0YsEr5zIdbNfVAkumWixbmjM5DrnvUg40D+oFnHIekzwmHDGNdaPia4RibBl9+fWnPvclbrzlTnC59hxR8eEQz7UsG9UTyUmQLPJHKg+ym5ceMsmcyy9XTLU5ftMKjjtikhOOGtf9CMcf2T4MHU5QLD3+yFE9j3L0EePyz2WcdtpRrFo5IjtWkk2+Jb92wheRjqXrKP0gMNFpABNT3Hvdq4F7NXCP0kAkxaiBDsm3b9+mvfR+FrsL2p/NkQ7PawXybneRWrmKc46ZmWkdSHcpyxIzY2Jykr4O0wOKcspF5uYW2bfvAHdu295oIeHOcs9QL+OG2oMeODDN4mKfgfak6V+vLJmaZMXyJYx2ctYsn+BsHZo/6+mP438884k8R/CQ+5/BxrUrWL92JcuWLSHPc2odBjtnFEVG5hXvFLs77Q4LC1223bmDudmF5r6qI1F8VaHWPrXLnr17xWtf8nqqqqLdbnPCCSewbt06lq9YQaa90t69+ziw/wDp0LwWnRiFQXJGLRCZy3HK8WvhTflvtEidQV97gHnlDwsuMBQE3Qfx16thIXNsr3pcPr2LG4ZzzBYdBtmI1pgWTvldpviO69C1NvOK573WkJDOZEQ7SMciR48Zti/cwvbBLSy2Zhj6HgPXpcwWKd0CtXU1pgujPWZbO7hpXmciYQvWPqjVdYY6LkpnPeligLl+0780Pfs+lg+oi5oyLynjLL1hyuN19sRuyXaAhWo7s8M7dd8VjUBM50a+Fg99hlmfrn6Gbqi9+oCgNTGUHUxrKM0Vm+//r3+5/4CA9+AhyaiHQROAX4F/K1bU9IuHK41AIWdsywELKqdJ6EwObLrP1KaZVOfkUb3KWbLBbgYHbmBh1w24vg7BNAGJBcRc+Zj64uXQSfWCmJKPBIlUVL1omfBbTmVZ85xa/t1gcnhXgiY0Vml4LUihjl8VOyVB4seZU3qkNgUcJzmcRDcF0LK/yAMfcDLv+POXcs45r+T9738ZH/jAK/nt5z+e3sJe4aoFvoFYG3UwJfLCo431/v3zHDiQkkSvoBlJ8S6oT0xBKNbSW00Un4mw89KFoecEhshz16Vq2cJEww5XBbBaILmsxEybGGFrzKmRlgKfStIl+aKSvW4v8NPzL+WW23ZgOhgzn4NsiDdEmaiA5eogtOJJARZdPs/wOjA7ODOnw7YfsGPXTmolk14HaOZqnBdmD160TDozjXF6soRRAhgmYdCVKKhXpVv5gMmXgvwh2AiLPePCi6/lHz/7NQ5tlHPEBmZJBzWEklqJMElPaTimYBUQw1gSWHUhyShwVlDkHS66+Br+6fNfoxhfpjeJ4dB4+qCgmQJqpkAaqxlWriz47ec+nre+5Q/54Ptfy1/+xZ/w1jf/Ps965sNYs1q+Gg5iLFCHeciG0vBA1CqS7orx5fzTF77JhZdcS+3a2u7lmGxeBce2HQfZf2CRvBghxKQI+aIWhajNfubEetXngfc7TYcW69iwpsPJJ67mub/1eP7oD57Pai2kw96CxBYd+VKtQ7/0N9AGvT7TB2d0oPALdu/eI92Dcw5nQiguRUW8/erHDj8mNVmykYDGTkEjglqDSukYgSWoQP6EpImhy8RI5Nef9DDe9NoX8eY/fRGveNlzpZtHs2HtGNVgmk4rUpdajEC68ZTBU8c2lk1ww5ZdnPezS5iZ61OHGq3PoHkol0IVpDlgQfQ1D0z2dbKPoyt+DjDo3cpTnnQGf/Xel/PhD72aj3zwVXzwAy/nQ+e8QvevFLyKj3xIoPoPf/DVTZ8Pf/C1fPSjf8F9zjoT501zzRGle++dyAW4K85w12W6SaAifZJ/SQeSSE/qr2+QbuWvA7nOVVdtYcstOwmhTdDmMB324hTLojqa7KDV3px8RhvMoDHQUsNIA5//p69x5517xI8nJU6ZnKDSyaTT2/da8UlDiBo/LV2l/ygx/XmnYOOyijZxmicm/6pKk0wtcssFnvucdjSvfvkz+cBfvowPvu/lvO/dL+d1r/wdTjlhI2V3XtMlNDouy6ESooogPbvMK8E7yPe//2Mdjhwky9oNT2jO5kpuQu1wSmiwDgsLgYsuupKbbrqNrNWS+oTDDTDpyZvDO0fmpR+LGLrkPlHjCz/Kzjv3ct4Pf8birBRXqY/cymt+pt+MiLJ5nnsNiCA8W+/Yxd/87T+yY6cO7vyE6Ign1deS3hRf0oFqCH0y6/Koh57BG1/7Ys5531v42Af/nPe+80950e89m+OOWUetl02pL+InOpMvat47T/AFwVqKM4HvfPfH7NPhmpMzOrU59cMS9wL5hwnQpSd9iz99Dt3r8Z7yidJ3cijZFB14oGeTXIZJgtRmSCzNB30rFiCIyFcEKLaHMMTLPKaDjzyraOUVRx25koc99D6Mj6lBL9O8U3+NS0k2miPDYSTLl/DFL36H+blalFo418Lkq5DRlxtcfPEVOhDtE1VnLlNpqANihFiLpoVmo3DSCUfqpVnECb8T3wksksyKiUezWg8VluKUIDZQCZ/WLeGI8hsUZ7CBfF6Jb73YJNDoEMxrzfJqq/qzegG3mje94fc5569ezwcE73/fG/jQOX/GO9/xGu5/3xM1h6ZBuojKAbxJ7qTPFN/k40H6vXPnPrrDGstykMJKxXdzTnyZ+HO/BD1hSB7x7ZRsD/s7ePkfP0O0FMc+/Co+9tFX89EPv4KP//Wr+PjHXsFHP/JyPvYRlR/+Ez78wT/hox9+JX/90dfw7ne/lI2bpqgUI4PWolJyHFxY5Ic/vYgrr7oV115GZaOSPpfcsmhVkin+5QEGszM85XEP1HwR3nPexDl/+VrOed9r+cg5b+AVf/xbrFwOVblPfC7ilTMN+ovgjcHCAlW3x969+7nwgovZv3cWJ9lNfuUEUjem9S7Zh1/ayDD5HGlzpDZUL23QaFBzzauzaeAhkP68eEVMyifMt7ht6z4uuuQmDuig3km3TjHLNDjGWvEm3UDC2cRP7zQyUMtXfKujg9MrSX8+J8Xm9FImql6SEaUrcxEJSJRPDbWmXnDh5Tok/iG9vpMNxxUvFMsrdGV4Ecwlf6wWmBgtec6zH8Gfv02+8oFX8L6/fAlvfcsL+a1nPUJtAa+1stYmuq5NY2l0X0k30XV04Fdw5dW3ctkvbhAdySgGIulH99IDuk8fJIVpvjmByYKmyoTNpEdr9J03endadyytryppoBDGAqcfauFUbF2xdIIXPPdZ/NmbXsXrX/tSXvqi5/O0pz2asU5qXxCPaY3VhNQLgaDD7qHmXvQ5I2NL+YnW60suuZK0QYaIOTB9OXIQmGWkSnPCpXak3zQ/gvKZIqt40R88V3PpzXz8o2+T375Bfvy6xr8/9tFX8LGP/bHgZQ38zV+/jg9/6E/V/iY+8Xfv0gH6FIXrkYknn+SP6JIGkh4TSMsxgXgJopl4K9o5ZaW4kWfMLfS4Y9tuaq2VVVC8F69Bdg7yGfOBrAgQFnjQg0/lyCPHWL+upReBG3jxHzyHpz/5sVgVcMq1qCK60bTXxru7m2F/L3V1gC9+4dPiRx/xgmwCRrqiygRFMaJDFbjqyps4Xy/IOxNLiSY7ay6ZVw/xnfSm7hqW6lWXOQK6l1ydJSv50pe/oTV5Vi+OwHnZ1Jz6QlRMjtIJ6t2MN4MGPEhjJJ6aeWbqIUhy1+odE26I6itqHAKnMarTtyX8ylOMtipamrPyJeExjXOp7TBuUx+ne08hL8vUzwnsMIgH+WdMvhg6EFoQA6FW3B3O8qLf/y3e+LoX80bljq98+W/zjKc/kvXKHS32aOJA4j1qjI2B9gIKpwTFgBtuuYPP/fNX0DTFZQVJhiC+JAqJN2deZY6TvdN8cCHD1zW59gq+6vLER9+Pj77/TXzkfa/jo3/1Wj72/lfzMe3ZPtrAq/jo+1+juteofK1i4Ov50IfeLvhzHvnIs8n8ULgrctkn0RNjkskRG1695HaAa+oM0/29n3s1cK8G7kka8JrbvX5X8Xa39jnzrFq1smF/MBywMD/PjA7KNcHp9hTHQqTT6WjftI9JHZiXyqui5n2CXn9Itztg+85dzC8u0u6MUCkOmTPSb6yvXLmSqampBvf09Ay7dYg9LdyLC3MUGaxbvZQzTzmWh9z3FB7+gDN44Fknc9KxR+pc4CjFIXAKM05fZoYXzpbOYoiQZRktvZhtKee5ecutHNC5wOz8gnKMgZojXu25DtvFJulvp/d6PdJvye8V/bT/LMtSci8wIn5bRZvZ2Tn2799POjwvhyXpMjMVTmujV2z1iq0qpQutMMozA+mXZksXiAKn9SmtG5hnmHvmO44t1RwXH9zBjTrLmFO89HTwPU97mOOrgtqNEgqVeY0ZzeoSUq7dNg6We7hp97Xs7u8gtmvpwSnWSy4LtDIjV5kVNbHo0hvZx23dK7hp7wX02YnrLBCc8hw3xPwAc33ydiTq4Lsi8SuxsrxZqliibAAAEABJREFUWywrsWyeme4WZXE7qNxuZvt3MDfYKRxDguSxrEN0hfg1yVyTXhpUJoZ9oVyvhQsTWFr7hBZUL/vQXLpPzw00Ff+f+XL/n5Hkf0cQi5jVoFJuBFSCIWnjKXfSU0HUYY9Hjq0JkmnTaCFoTKopacUerVplHcm1SfAp0RSGmuRQTuMzsA5tOVvRX6DccyODnVfgy50Ufo7M+iI9VJ8KcyXQxynJ8kp6srpFVndwugdxo/YoSPdiV+P4dwFKbqMSvpgSKyXSTs9OiRdoskkHZk5OD5UlWhVRCZe+NMyrMJw2Ibl0YVWbsdYYK5dMsmbpCMdsXML9zlzP77/wN6G7S4n6IpmHDI0ZBjIlkZnvYDqo6fZqDs7NoFwUl95s1SAFqy1Xv1yyOiyoUkk72owbQkS6xIP4TZtBc2rXlHZWKfTUpL2f0+bdJJOFtvBlQulJaJA9qoFkKQOFy8hcTpQtgg4q9s50Of+yq9m5bx6yEaJsbKLhLOmggiJSLe4ntyG5iJgFUS21jXPqvpQf/eQKrr5uB/gRhrJ9LR5q0fGGeAggf0GJZZDOg/BKSA5tVock3tEGRhXiM6gIYrWiFq2o4N+v23zlGz/mn774XWbma+Ry6mfSjRNeJ34yiFEgOhiY6ZPAYc6DD7JjCQXobJEvfvW7LM4nGm3162hcW+CBmlwQtWCunMp41cv+B6982W/x2Eeeyn1O2aCFazNPf+IDeP1r/ojf+93nMDFakDaE6aCFuocxwHxFWiiiFqVS9v7W98+jHBq5ZVJhRVu89Bd2a/Gcw6RTilw6zGX/cbwf06Yop2gt5yMf+Sx/+3df4hvfvIgrLt/KYhfu94D7s3b9CoYLu4RzJ3kxzdTUAg+83woe9ZCN/NavP4DffOoDmRwRH0F2jAtEYceiZJOI4jCq5tBTpgqPU4slSDZJ/iU+m3ar1a7WkGPBMOnXUr8GdCcbjxUTehN+Ok97/AN5zjMezu//9uN4+xv/gHf92ctIv8lT98WDkoSWz/BmRG1i0QF4LT7QYnPVjbewfdc+nOYCwpepXiFFpnTiEoJ8u5a+qgwqLWS1/LLyyUI1a9av5MSTNnDmqes486SNnHHcJs487mjO2nwMpx8vOPEYTjvpaE45aROnnHwkJ590BGeedhRLxjPNrZKW/MJr4nk5hZPMPs9ETz4h347SVzT5knTgqDWnavGUtOJAPlzoxYsz2V66iRp7cGbIueddwradB9W7wLkCFB8aRxU+R0VYnCXLADcgtPr0rUvpK/KRSe68/QBXX3kzlfzFiUSlGBoVMZR/QW1SmaPue7ZvnebaK++gqwNrl+egg4igFz3OB+m2ln9lmBKg9UsK3viKF/DC5z9WidZ6TjtxCQ+635H83u88ife+4xVMdnrqe4C2TdOO8xT1HP2ZHSzu20I1t4Ud26/mttuu0cuJWQozRvWyJ1ecTCHQFBAsM27bvouvfufHRL0ACYzJn1sYbXKv/h2jHi4SJIcp+EnN1D7S1xwPRUu2bPOj83/BpVddr/qMOgtU0ktltcT1VBoQBaEK3K4N8rWXXUeejYG1KENF9FojNNdyHdC2VIYDO3j2Mx/Lu97xan7zGQ/jgWefwH1PO4YnPeo+vPIPn8s73/gSTjluOXk1Lbl7it0VFk12lTkkDw4W+xUXX7KFPXuGDIeyn+TO8xpxI3+JePUngFkk+YY8Ig3GWUbmBF4g42XCJ4vRgKX+6UsEhC9Nseg0XoALmHysAVfrPgrUXxQdCVeGdw6jwqk982pHY5s4yn/4MvFvoh0lTGgAkmgiRKJGEG3TnXwTU8x0JSZ+TXIlnr030m1QP6+1vCpLxseNBz/oFE44NsWmA4TBkNwc3ryQO8WzUVwxyjU33sZNt96mw8IKp/mHFBKC14HWAX5x1W3065xaeoxFxbCcJ1ROuKLyiooV4zm//oRHkP4lgZPdo3wponlhmXwmk/+YSggWSZcJL9FT4wmCKHBmGmFY3SJWo0StkYhHfXC5UQtnf9gnKGb5wjEykTOxJGP5ig6rVo5wxPolPPqhJ/OUxz4aZma1+ktXSQ9a00yyOOeEo4TMcXBmhrT5kOowxc9CPiL0KIziLErdteprMCNoXCn6/TygQRx3womcdtpG0guCMzZv4rRjjuQ+xyXYxH2OF6juLMW2M088llNPOI4zTjyek447iphV1EXEFRm+GOPWWw/y1a9+H3KH0xyLaT2NDm+joOw+DIeUs3fy1Cffj9e9+g/4Na1zG9cuYc2KUY7auIwTj13N85/1eF72P5/FinZF2Hs79Z5bYfd1MHMDD3/YBv7kNc/kbz75Vl73xj9kamlHspUUrqKd1XQycPSJmqNRG5Ay0ddTqpU7y50i6THqq5ZOKqAy6VAGkRQ43XvVpXwjat73q8gV193CT3Vo7kfHJWtNFQNO8yXXmJFWS8vwPOZr2bxiUPVBd8in0r+QmZsJXHLJ7ew9sCg/U5NzRNkmlh4fW+qqZ3KmF4ZcdPm17DgwC0XOsOoi9jSgkCpbDOd7TOYFcWGa177kebzjT/+Qpz3mbB565tE85IwTeMZjHszbXqWXyC98HhMWaGPQH2CSwWLA69kplrlsSmvGHN8/9yJmFbeH0k+pRC3IRmZtvGuT5j5pDRf1qJFRsgYzgvBGq4kmrSXmojpoLM0CmuQepgpECjPX6KjqBpaOt3jYg47n1590OilXeM3LnsNf/NmrePsbXg4LB+TThk8xRmu1yOCluxAzxd2Cg/vnuPHm2+n1gw6LM1zVxmvOJlsiPspsSHBeepzAbATMExVcTPQtRo7ZtIHTTl7Cmaeu5tTN6wQbOGXzEZxy4pEcWqeP4OSTN6rPJk47YRNnnnwMxx+1kbFWsk8gVoZpHUK2OqSHSHRBdKQDotpM9tEmVr5dDSs67bbqVI9pbTVQTPAuJ7GIaZ5qbC2baMJAZxnvfc/f89d//RW+84OLufG2vURt0E84bTOT8uvhzDbJuo+x/CBHbsh4zOPP5DGPvQ+/+/vP4QlP/TWGsUdal+SRVOKTMCaOcqKT9TTxF0Xuk//4NQLLNMVHxXMHc5LCV7jYl30CCoCgeBJrr3lQid2hSvGvF827dvX5+tfPIy8KKnW1zIhmwpeTiJgwqEL6Bkwd9BLQyRc8ERR7SDY13XvAmzRSqxjirFZFrTgpXxI/esDqKFlVr/Gkuas+ehKfOVldyD9MNCuSDqP0mNAaTpS8AJAvWDR8lWMiickXrQeuR20VliMcXR55/1N55uPvx7Of/BBe8jtP522vfzGv+uPfZtO6Sdpad5p5r/UFHZZExSqTL6bBoepw7bW3s3Wr8q06QBjgEz3pzjS/CBVR8so7iL6USiuGrmpy/7I2vQSc5PRTliov2sDp8r/TNx/HaZuP59QTj2788KSTj+LEUzZx4qkbBBs5/uR1HHP8OvlBm+RvwRmDEKidI+UCZkMy6+Lp4WwA1NTmSPNUD/d+7tXAvRq4R2nAkect5XKwctUalixdziqVmc8hRc4KonLLQb9kYnyKzLeYOThPb3HAwb3TTB+YodIbvb72c9MLPW7Zup2Ds4vKRwJR4/PiEJ5Bv6fD6TlmZ2dZWFygX/Y5OLOffft3ag1ZoCgqWkWKb31y7fEG6jOnw/VBb8CwW3Fw3yw7d+xlj/bQB/Yf1AF9n0wvEZ3l9LWfwTJ27NmrtewWFssB3aqvuBSTCEyMjbFeMi2dmmKgnPf2229nZmZONDssX76KdmuUhYWEr4V3BYsLA+bmFljQ4X+DQJJ45cmtBFojMq1/+bCiJblHFIPbitkjIWJac4duVL0dBSVDrT2zyp3mR1rcOpjjUq2rW6nYZ5Ge1lvTnsvokoU5WuK3NShxZY3SB6qsS9cf4Mb6Gm6tttDX2uMV88fKFsu7SzjVTuGssbNZW20k77bSMoApX+iKr1tmtrIH7U20H0U5njU5e8T5gfoNFbI9zkYl/2qWto7WUjVBVKLQ94vsH25jLu7QEjqtvfce9V3EYcLdpu030nbHklUjtLUGtQIUgiy1WySk9cdF8V+AzgsSXafSi++s9pLT4YPDaayRLvW1QLSa4CqVQpaq70Hg7kG8/qdZteSZDZZkvruLbjKeEeQIUe1BEwIlglATXZTL1wowJTrdwZRMWJosCZcmz+FW9dRATWYXW+TR0QklWXcvi7uupn/welzYQ5H38LEnHANRqjGLJE4sOZSClMnRrHFXVK92YU3t/O9c/4c+RlSaQ8KrTYGJp0NdAmKAu64g+bCoR9XrG3P6GF6TP0jGUKP7DO8y0lu4lKylPC+1SxjMR8wh3YBLNCIKiCVeCWCW5SjvoqoHdEZzzJpuWJJRffWoew3QN81zqjn0LBWTemuKEWWZdG8qUw9Tf5NcSK6o+0gkvVlM9Z32CF7BIAhBeutZqVQeyY9/djEX/PxyitEl+KwjkZ1MHEgba3T4VQ96nHnmafSnD1KYU7vIa2wKzNFa1EqQv/eDnzOrA72uNlXtzjhZVjTUEV/qrY8JhFf2RC0hVo3soR7i1OR1qmimm+RbJn1nDrz0kmsDosD7je/8hB+c+3OGtTDKFzJtKn3WkhU9EhGcSpeBcBu6ZB99iBblKRVJzj1a3D7f/EdMyzHfVjDTGAV2LGtksmpIHCzw3Gc9hd942q8pvC4yosDasp7kVoDtL7BsIuMZT/k1nvKERxH7i6AxGa4Z78xRKpFP4CaW8tWvf4fpg+oj4l7MmGydfvN1yZKOFqsFBeIgPjKqakBfUCad5h0OzJV84P1/y+/+zst45rNfyBOe8mxe/do38dCHPZx/+c43+MXlP+SKX3yDC3/2ef75cx9o/lnxX3/kHbzsJf+TTUeuAh0seS/ckl2a0KfRCFINzSV/Qjw3982X6Vu2+WVdFA6TTF5DUolK1XHoSmhDcnTxXHiweoGRYsCycaeXDGfwguf+JsPpfRTeqMohKjCDzDt8OvAtOhyYWWDfgRmcbFbJqA7DqY8MJrsYQUSS7VJlNC/75Yo1BXSW6GVTj5275rjzzlklDrPMTA/ZsWOO7du63LlN9dvm2aZy27Zp1c2xc+ccCzrs8FqMPFGhqkbuR3K1uoqUVU1yS7UcLmkucSGuolhwxGC6N2ptKiuNMZfT7aOXRTdzxbU3EVxLY3ONc03/Ii3QSlZ8GHDMsUdSzk/jfNLhEMsgEJXc1CDf/sEPfqa3/n21e2pt+sw5yrKS3hyZ9OOt4Korb+DWW3bQ7kyA91SycQw99S9JenXynfFOzuv+5A940NnHKfwMBH3aeU1bB2rJRve7zwbe8Orfo+pu10uwbaycDOp7LC983tPkb2/j55f8iK/+yz/y4AefxeT4qOh7unNdekr+2u2CXm+IcjYuvuxKbrv+VrL2hOQoJEmOIc0qri/O7ePII9YQdNgUyy5oAx+l96yd63BB8iu+bN89w7mKOQtK7spkhDzgi4wouTGHBJTf1Fxz9XVgBZJc2dkAABAASURBVHkxAtK3jCB5h3gXQHGj7s3zwIeczYv+4Lkcc/QSHfTPSFa1x67IdrXWLPKQ+53EH/3+bzExYgwWZ8gNnLhNsToiNJKg1nw4OD3Qy4JdVLVDU5VKSZsl3hTkTR29+IoxSFY9OBMfNcPhQP5QEWSzSutiOihFuJEzNUPFpoaoHaLsE7Q+BjU05V3PqU6Q2hME1Q+Hpew/FCrRU/9Scyioj0nHJPz8Z67IoR/xJDSSBk30Q1ilBwPdV0CJJrag6UHqbRqpG92mXl5lxFnJpiNWcuIJG2m1jE4rJ3MOqRWvdS7Fwto8XR2mf+Zz/0yW7CwKUfqUqKTfAk0vnMpg6AO+lskNL78vfI5L8+fItTrUfRDlIIBevEn9YEYUBHMaZwJ+eRmmfgIcMd03AMmOxBzSgbl0aV4+S6CWjhHSLMWmzFMDtegnfpS3y8ZG0Nu7rbfNctnFV2J62VUPo/A4xZBUaoCcRihg0OWII9axZHIcteKiUalvlmQRr4ienCENEG+SR4NqF0VPeCaWc811d3Dn9oo9uxfZtXOhKbfdsaD7Htu3z7Fz+wLb7phjh+Lbvj1d7rh9r3TVxvmWNl4lPfnOtF6C33TjdnZv30vRbmE+SO/CL4pazsnVV+duHHnMGl7zyhdy3NGTtDJkO5B5xHOl2FEzOdbmCY95mF4e/x7veteb+NpXP8OWrZdy65YL+Oyn3sWfvvYFPPXXH8t9zj6NFStX4CSHM82Hui8RKw75TyBagkRfVbJFsoM8RHc0l7RAMOnYHFG1UbWhrlEV3rlm/uzdN8MPfnwBfR3+ovWjTn2ajhqnWDm3ezv3e+B9mn8FYIqzTnbEPEaGz9q0Rpbz84uu48prbtI6YtRB/qE8KXctXHC4KJAtdu4+wPkXXQZah7OO2nL1TUqrKuGCIvfsv/VmXvPyF/GcZz6esVZJzgJWLdLRRmfE1ayYyPjd5/46T3rMw+lofOENL8k6rYJaeMoqUimHidZm194Zdu87KPkhir7JT0KKQeIpxpqkU5rLhMEJVFok6RSS5mLDl2rVK2mlAlOpPugys0N+L5qmWJy7rmJk0Hrdp7AByycz5TuP4jd+46l09+3FFO8y6S7zHku6j6IiPZl0fsstWzl4cE5YM1Vm0plwJx5EL0j2pFJL80t6P8SUEbReTkwu4c47dwoGgnkOTvfZf6DPvv199u7ps3NXl+07FhvYsaMkwe2376PVahE1G7PkrLoLmmPRTHd3yZ/krESqFqhnGWjJ1qEKBOm53+/SkkOvWb1C/lgSFTtq5WAotpl81SRjt1vSXrKeCy+8nne//cP8znP/iCc+/bk8+RkvkL+dz0te/nK+/oPvcvHPv8EvLvkaP/r+Z/nQB9+pA/b38Jd/9Vae87xnkeUQhNscOC/dkBGkjCiuEI30//6cf8EvGA48ndFl4j9Xe1Bc6CqcLbBkTBv/lcvEqxAl+WR3X3j5iDD4jsas5CMf/bQOVaqmrqeDjmgIj0whGiaIqjATA6lKNvECky19TBWRKH9Ql/QgiFgUEJt7TLgSXdJ4a75Vg8muaBxqR7Uu+UGDROPSnG7Go66mL41NheyVCkt900D1QzGhAc2DqAUxE96W1g2JTcuVgiGrl7V42pMewm8+/TG0GFCXi8JZH4aAJADLZMOWDnDkR3fslGoz0vww0bHoDrOa5gSHLtFp6IqHioj5gnkdAO3c0VVcnWe3/C7d79jRY8fORbb/Eub1PMtuHYLN6FAr/QZpJX8aVqW0Kk6cSUqVSTfC62QvpxqTbGKFYKZaO8TDvd///Rq4l4N7NfC/pYE0Z40rrrhS+X+lHCEw1D43U4CfmJhUvMnpdLQXiSjueFqtjuLIXlqtNkHr3EA57lAJY7/JweYUT3Yrhuxn+aq1rFi1mpGxccWuee2jeoyPj7Fh/XrWrF7Jho0q16xl06ZNrFmzWnvBGXYrn0ExZXJyjOXLl3LccceySjgmJpawZNlKlulwe2XCu3I1y5ctZ0R8pb+dXmovOzE5xejEBJNLlrLlttubvHBRL+6rOlAL+r2+1p4h7aIgrbEjIyPNfmP3rl3aJy+Ktwk9V41Ms7NzpP2Ic151Q90PSHsRzBEFwYwU89DlpRevGOgVD010YjC9cPc6HDbGQqBIdcrr+kS67YzrZ/dwxcJ2bmeWhTYM0y93aG/nFLcz9W9XHq/zmSDcZV6yj11cvvtC7hxswY+oVmcvTmcH4+UER/oTOX78Pqz12vsOOg2PQ7XHombrwi3ccOAaFsMceDCndcQgrQ2VcgXTWVkIbSxMMdU6klatfEF5TMgHDLK9HBhuYS7cwexgO04vM0xyWxhlvL2Ojl8l+VoCI0vnPMFQaoHJdtH6oHXOkGI4dDXrcHpO9LWWpsLUG92Tyv8DcI+63D2K2/80sxJXzkMDOcT2YShUmrAPlLDICZQcmzYCtRKgMg8M5JRl7qgUWOosI3hH9Oqe1Zgf4nwlQK6gek0Cp7dReqlEGyWMizuY23UlzN0sGvtpu0W8EnvTbtpSguQ8QWwFi/KpQLpMzuXkgwnS8381RBdIb5Ci5KNlTOsN4I590+ybKdmxu6+Dp1t52zs+BO1JnDYaJVFJlMRTohVCiVcCWfbnGR0pWLpkAi/5ah241AoSSRaJhkREChMcmm6H6pL8d4HwKelVB4I6xgakX1RvUeNDAyj4RFdRSqfBR4aijzZEfQWTUvR8XrBv34IWiesULAdkriAqsCniKO03fAB0MnjCkZv4nWc/FyEQRAWITA0tkHGcZbRHp/jpTy/mxpvuICvGWegOGCrJRG5jghQoEF8QuesyM7w2FAmiZAkKpuhyUohps4Z8ICgAYTlZe5xbbt/F333y81xx9Z1Ek9JUn4JyTDyqL82m0Il/IRGZGILIR4Ge9dGjDsXuRDtm2p0xKr3B9Nqgmk/OanjzRB1OnZp+m++UzTJtYLkWNmlE8tYw7DHRcRTWZ+3yDg9/4JmcePzRuGFQsCxwoQOM4tyIxMwo8jZDHfJsu3M3MhJBG+Es9xx/wpEcf+xGvGziJXMcDtGrUepiHjo1fTFoI+O0VmzAL9nIYjXCnbsW+dF5l/IX7/wAT3/yb/C83/ojPnbO5/npuVezf/9A+pBYUSwqaOPSRlOy4IiS/hCIteYTaezwb2zBv/MyHQxkWlCc6+N9TatwKASQS5c6P+QRD3sYiLoeybThTX6fTBqTIsyBb+kN+7wOtnfQ02Lu80y9I3IJjbv7x0CbITQhTOD9ONhSzjnnczzwfk/ltPs8jc2nPJmjNj+Bk87+TY4/49c5+cxncvIZzxD8Bqee9ixOOek3OPm4p/Dtb12oZGUgGhnmBHbI7nme45zuhV/IAdG8CxLtdC/zi2v5yOFWc6TDwO6g4kc//Rk33X4bTgciZJJDeKIWYuRLhWw5URgv/f0XyEB9nA53ci3GrnKyTi4f6dCSL1597Y1crcMcyEEt6TdDszwq3g4JSaHS244d2zlw8KB4N0Kscd7U3TXPWKDWYcDqVUs5cfMmpE5a2ZT4nSBWHYUBr2dP1R/yjKc9mk9/4q/4/Gc/xBf+6UN85hPv5X1/8TJe+Pwnc8rxRzE52iLzKGkMSQTyosXo2CjDcoCXLWdmF/ja174DxZhomjiLONVHJQmm+FLNH+T5z34aj3zwmVDN43Swjw7RKh0wi1mZMtNU1UuAq2/mllu3k+UtyROIwuSdSWb5gXPyiyHXXX8jZIXqSENxspX3uSziBFDq0Py+OrDbdMQElQ4SRkccdbUgucWr3vKPj+VoCGeffQYbN64TjZqyGqhPqfuoOZnoOopWmxltjq+48grRiocBcE79VOrbDGIKIs29YVqAxBpBSVGU7A1DzqtTgsRjjku2jpnmegJPJn/K5B9epVOEbUDtTja3hMAgFV4GMOkiKK6lgyITH5gHlwtU8t9x2b8StXjoXkW6XbFsCY98xIM5atN6+UyPtJ5Ji0TJEBtfjYwqll566RU6IJsmzZ1aMX92YYGLL72M6Vn5iQxl8uk6xcR02OMdpV5ctNqe//G8Z2uz0iJoLkQCUUG/Vp8oHIcYudu39Hu3p6TOQyBeU32SIkG6D8KTSsww0Ut6zjSH9+2f59vfv5AvfPlCvfi8mM9/4QL+9u+/wxve/CG+9KUf0R5bieUdkL0TWmcGCZf8vz3e4dSTj9P6nlOWfc3xDLVKlkDCn9bCoPnaVJJGC5Ic0eGLZbzy1X/JWWc+ldNPfxonnfbrnKiYtvk+T+XY05/I5jOfwvGnP4WT7vMbnHTG09l84mN53m+/lsuvuJNymDPaWiqfU94Wcr1ku57EY6Y1PkhXlV5gmVcgo5TfD+nPTfPwh92fjeuXUWvuBPGa5u9Q8XjvnmlmZnpaWxZojYzy5Kc/id/4radwypmbqMV7X2tW076vx+xMpYOomsVuRaV8AJ8ht1W8qAhB8xkv3QhS2YADBP/GTqpUP2sK3Ui16V7Wll5qzZErr7qBb3/921ino82sxtOWCluY2nPlOXoLyMv+8HeYGm8Ruwtak8Hr5YiTLkq9tEhz586du7n08ms5MN0Da6MzMI2HoFylFkSZYveefVx/481kigkDyRnkv0hnKNeto2J4EWDMtPZspj2ak2nh8xkyf9JrKbyB9E+323KPJz/tUWJiQLAhmeZ0OngT05hFAc2V/vn2bbfdoftcdR7TXbJXlD8FIliq4T94RWFINg+YVOZdxCl/dQzlJ31GWmqvFxsSz3veb6IESHLUmr+BKs1D8Vmnt8sa05JAV159LXv27aMZIMw0V6XvWiBeqYmKh04+AkGu4Mi0Lu49MMerXvFmzrrPEzjttCdz3HFP4LgTVG5+Gsef+ExOPPm3OPmU3+aUk1/AiSc9kdPOfjQnbz6Lm7fuIEhv3UoxxQ0gK4V/CKKB8ugEJppGJXkqvFSVXtKPjoxIhopctplaMsIppx7NxKTXHDmId2m8+IwQtFFx2YhcY5x8dCXF0iNpLTuKQTnGDTft40v//D3e+Jq388zfeD4vfslbdFD+Ja655nbhTmNBLkORtUA+GOX0ZlH6jeKxQuiFX2ud1PORj/yNtGF4vcBKeb5zjkJ60WqFl2zHb1rFbz7tESybdEI6R8sZTocFue+IhiNazkD57Xk/vQBMPuI8QXPa5CNGJEGM6PLEZl5pjJ6C2sUN6gCJg5g6mR5FJyanvQs8SBfiXth0KxpYwmEE0xhBLZAoejbhUpv6o3msVpqY1tAKNBMKUTXhQVfDT3ownO4Ll6kkoaeUzqLmrlc+ifKEsRE46fiNTI1nQiN7p3q1u0L8ukgQ/07rf/qzB/v3HxAScMnohq70dRfo8d98vBdOwcf/7kvyh6dz4qnPZPMZz+GEM57NCac/mxNPfw4nn/acJmc87bTflJ/+Bqed8Bge/2vP4rvf/AmhzGnno0hMxIj4iwITFfHW6FI61JqOfAFp+BBw73WvBu7VwD1IA2Y/Bz7kAAAQAElEQVSO8fEJUu69T2vd7MysuI+k/+RzcnJSbeNqqxnTnqjUgXraNyxbtox0X+kcRxGwyX0qxbZdu/eQ8olt23eyffsunbF0mZyYYqo5gHcaM8ArfrXyXDHRkftCkLNsyXI2bDiCzsgoXm3RvGIlzMwvNP9a87qbbua6Lbew68BBhRuPSDWQ+DCFpH379zE9M8OMDrwT3W3bdtHvlQy0X620Nx0MBszOzrB79y7m5+aYmJzgmGOOZqA92p3b7uDGG2/gjq1bufa6a5o+ve6ieB1SFAVtrWFZnjF0OQtZm57WqL5rUWpN07YWHXNQiYnKKx5616wQk1nOUWNLOLY9xsp+Sa6Fs3QwnxlX7hS9ub3sYcCMzqhK0YiujdMhdlF38BTC6ehSsaV3G7t6t1Dl+/DFPIFFrTRDxtvLWTN+KivdKawcO4VWthTfyqCoCCOLHMy2s2XuKvaXd4jKPJULBNk5mvp4Lx065YAe6lEm2huZbB+Bj21MOcfQb2Nn7xdsHVzMtN1BaKV8zjOSr2BqdDle67RTzLdg+FhgdYZXHuyVl3h6WhH6+NjHXJ/g+9R+QPpXeaWvqHxNbZB8JoofJK1pLbG0b1TuasLLPeySWe9hHP8n2TWZL3LXj9OdnErJkcNICbdZwGly1GiS2CR9W8IiU3RtnJ6NNjBQOUTtcpfarHGKGrTRMYIcTEg1IWqy0Cerpqlmb2N+99WgElukZVHtEGpPiKbxkeDk5AI02FTnIzglUCYQ6v/Sj8hTWU0SJRvtcPHlV/PWd32A17z+Pbz6de/jdW94P1/68rlkE+voD10jdzogCIl3Kgo/BMm+fu0ypiZGINbSqSkRD/8qh6HeAosoMyMlpfzyUqPsETXBEnC4jCR7GRpB6h9NFAXIplJW6kYQvlIHDy7zuBT49Hb0ttu3c5MOu70fEVZNegmYMClvF2slLBzkD1/wHM446RhtsFdT9rpCF7EgirJvCEF2cuzZdYALLriSXs8I5OLBE5ufIM7vAo1THQLnTPRQXzVbAiNKF2jhsbQhUJ13DpwnWAvfXsIll17PRz7+WbZum8N8R4M8UagtBT/1M+nAm4KfZKDxjdSYuDhEZ+udO6AY0QIQQdTTxiOKf9QtKtCV/UW9yGizYe1yOoWXrCnoOWRuadlRDXqkA8BcAW/TEWtZsXRKBw6V2r30kVFLXUkfzjvRGJB4SL+dVRSJmiPzsG7tUh7z6AezduW4UC2QSwAzaVw8Ox0mx5BRKWgOVIa8gx+ZIBYditFJJlauYXzZGh027uBvPv4Z3vSGd/Hmt7yHf/7Seezdr1lmmRZs4ZL+g+SJwgnGoSvJnEDCJoEbONTy7/2O2kjXQfJJMVH+RBDeBq1KsbF+TUuyg8UgFdSydqCWbaP8L8SIl5wHDsyyZ++BZiFHdnPSAf/2Ejokg2nxMMWhWpPO5WP4zjL81FqKqfVkSzdSrDgCN7FK94LlgqXLKPSWfURv4FtTSyFvE82T5XnDai2/j6IZAgR9NT7Q0DYQrUOge+nOBE6+hUoJRC15Tc9B8e32bbu5+oabEGIN8aLhKOW/rZbo6MBvqLnz1Cc8nLNOO4azTj+BqjenBdSQ+jDZV+cSGtpi584DpL+1P6MXbyG2SDqSUxEVL6I69/p9ut0eiS6m8WqRWpBy052KICjZfMJRTE7mSO0M+9K54k+G5okymQwTxyWrlnV4zCPO5uEPPoXjj1qmg7aBSA1xOvCzqosTvUShroJGOIJsW1al5BM5yX3pZVcpmdoiv5wi6RSLBBGM0kuQzCuWTXC/MzfzvGc9GeZ2U7ghmZNTJF9JfZVsBT/KnTsPcvW1iv2Loi/byy1IVyVaCd/8fJfZ+UVwmeZDkLcKqpqks1gbDi+GKo7atA5NVbJYy+sjudaJJEOm2FfpIJBYMj7WYf36NbSKDOc01jvJBuYkn+6SpAO9FLhj2zbNn4qIayBIdjMjXVEMOvU39Uf3+sjWESwD8RhNOKUfcUloZA1ElVKu+tSCIFB/xLahPoG71rWQDgQEUfpJUKO+3hFEOyR68l0EsfFNIfh/8JM4THAXiSTnoefkFWJcH3EvrsIhLUXIxespJx7D+rUriHpBEuULZqYDn4p8pKOEv9RL1FL27HPZFddKbs0V+cH+mXmuvOYGDqo05xBSIKKhhHqAl/6OPnoDp566WQk7iAwNFwbO1DXpS/11p09ToZLkkup3uIyHS2jq7uquavmtvkXMRFt3etas1rq49c69fOzjX+RNf/Zh/vRN52ht/yve8mfn8L3v/5yRZeswxeUyiFOR9Er8zUrxOtT6MKuXeadyv7NOop1H8VFSy58z9XGiEaTMiC6NiySfiOIpger0CWLOa1NSTC4nn1rN6MqNtJatJV++mvZKxbuVqymWr1Fs0/OSlTitCa2JcXxbc0FjgxYgk0562uTceecdyU1VC0E/SJcxTR6kZ+VWDE3r3HomRtWuTUzuW+LV8/MLr+VPX/9+3vjmj/H6N/2tdPD3vOXtf8+rVfenb/qQ8pu/5E1v+QBvftMHedObPsBrX/cu/uyt7+O73/8JQ4lUhUit4OSzAjPxpU0AaI6kMvlvoi9Z7/6J4vlfn6NuU0ypxXuyds5it+bSS68DrYtJjyQctehInswbve4097nviZx52lpe8Lynw+IMTjKRYphomg7agvQvxFx1/RZuv2MflTY3RT5CprmbeUeeZZQ6XE9xJzRyGKgNA5+JJ+vLP0r6i/Os2bCKdetXoWEEdQ6K+VnmpO+KSnHEiydfwNKVY7RGpAML0olAa02utSGthS5VO2PP7n1s1zqSZKNZ4wIKJQTZy8xIPsN/+IpiX/gI0p3uVbhgivEIIjK4Yqdhstnk+AgdbZ7LwUC6yHFiUN1JqsYHnM+08d/DouI1whoRSskVbQhWcegKaimJ0omzjCg/CAKn+ZIvWSW/XU+x7EjBUYIjaS3dIFDd1Dpak+sFG8gn1tKeWA3FGFGb8iA+kG5NL5+D6AStJdESdcOkL3VqSotOMgV5WiRozhV5BuLPa2N61lmbedpTHknuuloOFnD1MDVhaZNrHa2tNaVwhWS0bIzaRnD5JNnYMvLJZQQruOSSq3j/X36MV77qrbxN/v6Ly7agdyrUAVCu5fCEEIlas1E8MPHtfFuH79u57PLr8HkhyOgPhqT9wCAN1lqrd9ScfvImnvjY+7Fx9aiGzovHAWrC60A+xRl8Lh5yzvvpxezbP0eufCaTPcwCRhADh/QRkQ8KUC3yrSBu0m0DTb/Q3Jp0BU7yJzCQjdKYqNZDt06PqlehRtDYhKtG8jUdvOpMTzSQfDTZRK16Tt9q/uVHeJoxJopONgLX2E/U5N9yEqLmhbSHab3esGo5E50CUyyT2WUHpNcBUIsL4baMIHwL3T5DHVrFQ7VqTx/TVwIV4oQEomUuUmtdCgxwrTbFxEpaS9bgx5aTTS0nX7qcbMlqwRrF3bWy+VpaE+vIRtfQyZfh46jskYHsbKLtTHoOUUScdOhVCuQ/SK8RtUmPqrz3c68G7tXA/7kG/l/ZMtT6d9yxxzE+Pk6rKNi7by8HDhxoYtTIaIcs88odarzib6/Xo1CfIi8olW9kWU76++ALC4t0e33u0HlDitWjIxOS1eEVx8uyZk6H2YP+QLic4lIJMdLKWyzMLbB//0GGw6rpPze/IBzb2D89zR7xcPNtt3H5VVfxt5/6FO//0Ie48NLL6KZ1xHmtKwPR7Co2Bpw34c5p69C92x3qAFwvn7V3Hgxq5SeB9LfMXVoftG8rqyGtVqH+nhUrlrFkyRSTUxOsWrWSlStXaN+0jvGJMdqdFulPnqV9UNT6jmKrKc7FtO6lmGyRqPXZaR9mREVlBFF3FR19bxwd4/TJJZzocia0BjrtEYZ5ZNYPuXNhN3t70rHOVUrF+cpJL2agkqym9ovMspMb9lzKTLULa5UExV9zHoqMkclxxkbGadNi2ZJJRkfamGim4RUDyk6XHd1buGP+ehbYT/pTgbW407KD92CuVP9AJjlGbBkrRo8ir6cU2zsM45CD3V3smd1C8H2t3Q5fj7Gk2MiUX47rSQNKAkx8a3kgvTjQtps66VdYIw4EqaxVBnNEM5SGqYykvV/6l6aV1qjKBY0XZ1ZrZK1xUXDP+iRp71kc/6e4TQYSWJAxBTJbMrapNOH1mhROxk7GL0ObrLOekaUnkE2eQBxdTxhZRdVeyVBJxtBPMmSUfsjldDml5XrOqV1LuHNhMzlooK1JktcHWdh3E73dOnxa3E+aTGKBGBxBPRunUkUQRPHioqEcXpCe+C+/oijWUkilMvqM7bsP8rMLr+SH5yW4hhtvPohvr9UUGsN8B8UQ0hjnTPc9qOdxscd973MqU5OjmNWYeqR2oUQPeoK7J6F6StWYZEeJWQMKViRIyVozGYXFBKTeh0C3zSfEoMleYSkL9erjjKEOoBa7A352waU6NN9G0Zog1F79HVH9nbw/9OZZtW4ZD77vyTrkLXj6Ux6rw7gFggKtKdCbeospzGX4zgTnX3gFt922h5ER2Vkcp8AQTNILRDXVYLpPY0JIPgZOhMwcqd6LL++i9COdKDCb+lTa+JY6YAzZhA4JVvKTC6/iHe8+h1ZnEhTknHnyPEcC0jgMpvHCB7hEK1Ua0ida/OZAvoj0JvZJl6l/ajTpUawo4Ho6HU+eDjrMyF1Opk2TyegJa0tBOurAeKST025lyC2FLccSL/IHRC9SHaYdOXhwBmkgkRJUwu944uMfzv949lNZMpqR/jl/IQwtrzllLQ33wlWQ+IyqrzS41uJQibmeDgpKLX6+GKdoL2NmLvCd713AO971QV7zurfp4HxA0MGCaZ4FyYPGCxGHroiJkwQioqp4GFT8Oz/OObLMS0aQs4DslPSQbCDz0RH7rU5HC3RajCLJbXHqFmsN0I346i/0WBDUkulQB3GWWBKXJGgGGU3bYZ83cqLA5SNEP0Lp2lTS21Dy1q0OVZHrLbRTXWCozXUQH74tHeeO5IcJvcnXnGxq0im6ZGISiFB6uhskPhN9qDRXcvlYXWsOOZO4xqKSkYsuvYpbbt+GFS1ZXPWxoYC6yC+GsHiAFzz/GZo7LR7xsLNguIiyJLUZIfmTy9Daj7kOX/jit7h96wF8NioZHVnuUK8GV1+H5vML82CGeacyganUxwynuuGwx9RURwlOThRSL39MfovmdPJhpzmda1Gm7pLRlxb7FK4r/17Es6A5s0BuQzKrEWa88zgn3enJy9aYY26hy8WXXs3CTJ9MfJrlIGFdAsWWqrfIEx77SNavWcKZpx7D5tOOl6w9vUzqqb+RXtjV5sk7U+zZL1y/uI4DBxVPcDjRq3QIlsxeqlzUpriqIi5r4TSvvPAnHpDewEtGQAf9K5dPIVOTic9MVbmZaCrxUIwinTwIomDt2tVNchhDTeYcUbbSR6XJbWPjH/1yqHO2AGo38RmFz8z0rXb57pAR0wAAEABJREFUuLjExGDSL4kHUQ2COgqfy+QDEKSLNPWiFqlfAU2MmNqEO5XBy7pO/b0glWoLTZsTL47BsESckOUFSDdRdMGgAf4fuiRxTPC/Qn+ItlrFQa0OUbpAfiOQ5EfoIPHsM09mXDHNqKXXqAbJIm9Gz+ad7J/xiyuvZ2ahr3wALr3iGm6+5Q6J14akb208zIxc9k4u52XYxz3uEaxfv1w0hS/FD/FnCadx6DLVp2c9pbu7V6f7u0DNzSc9pxszE07TbdSUrNADiUfMUdU584uF/D1ndj6XdPKxsTW0ptbQq4x+ilnJH2XTWof7Jmn6musnHr+B33neMzjxOB3+KRF3GpkOzWsZ0pINTfQSNPwG0ponReEw6VLgIGj+NT6UFfQClJnoK671PcqtPKXuB8JVZxmuXRC0qagYUOQmPIGowyZh0eGm5rXXIOHO1FeNINm89ExQfeWYGBlLXem0RhSrI9XQc/0N2xWLfsxXv34ZX/3G1Xz5a1fwlW9eyb9881K+/PUL+MZ3LuZb376Ur3/jEr7+9Yv45rcu4Nvf/Rk33bJN9pXEmifJDkF2ilECNZNBMzOVh5jgV6/UO8Fdtek+MtQBWhVqzc2Mm27exiWXXY+1JySCeE9dG9mkIOmY4Sz/8wW/ifZ6POxBp5O3jLrf1cw0nGRG84rkUKMjXPqLa7jiqpvp96OqW1Q6eKu18fTmCCEyO7sAKebooDeIf/UiaOPkXAnyYwh0RgptMJeSzBglL1E8K7469fDe8JlpE93XRtOxbMWUYkolHDF1R4aWTJV8TPjMdOA/kK0GQC7wqg8gv4qiZc4ICb9a/kMfzQ2TP5koW4yYYogLDif7e9mjHpR41ae1YbTd4qgjj8BJV5U27VJFck2QPNFFyQDpzwxpKZQGjCje0R1IDvGK/Ey1KkrxXKM9MTElgC6TvI7aMoaiO1R+MtR6V2rtHvoWpfy8Tj6u+1preQNql3NTRvmNbDGMgUp8BofoRiSJbnwDpj6HwONAMoq2/CYIXOJbL4JXr5rghS94VvN/X4zmNXHQpSU5c5PONR7lA0nOWjJVes4K5cKmmCR+oviOas/aY2Sd5cpv9/PVr53Ly1/+Br7+jR+ikCXJM+ktw8xke4dpTuK8YjhcfsWN9PqgNJY09RL3yaYRcBbYsGYpj3zoWRy9cSlnnHI0S8cLTEjTBr4qA1H6K9W5LwQX/vxy7ty2V3awNBqTJmhsEDHTUzSVTm2oNDVJVvVRE3qQbtQP1TfgDn1HcGrV6H/9dqqx9KhGEwiHBpPMGVPv6FSjPsLQtKpvkiuqb4LUV6Pv9jFVmfxOZUD3+pJNE1+WeBYeL8hk42UTk7R9jlN9LT2EeqgBWm/S31hXO6KffHBaB0/94YAoHUbhUicQXw2gyxJnKjUmyhcs9XMVqUst/KXPlC8WVC1HKagKPWutrQRBPpde2HjlmIUfhyrHtAdxePl0JCg/QehNPJIQJlBb4g3JgS416/vez70auFcD9yQNmGLf2PiYDoxX0m638d6xY+d2ZmanaeKRYknKGYbKGRYWFhgbG2sOob3iyUD7h87oaHO2cnB6lpkZ7dmUhZSK483LZvMMtOYmGtPTB3WvhYGAKZSmP5mybduO5iV6rfzSe0+r1cJ5z85du9m2Y4fWlYyjjj2Wo445hmtvuJELL76Y2+64k+mZWR2Y91JIEkQWe126/R5B8alW0N61+wC9XkVXe9aUTkTFxHHJuGzZEpwZszPTWtduZc+e3YyOjXD8ccdx7HHHcMrJJ7Nx4wbWrlvLmjWrSS8NauWXQfHWC0cuPk2xL+JI+2sFSTK1pd8xcJK1TsRcIFcyMFkHTlA8feDUSjb6glx511C5QzWWMRN6zJULOPWtQ0XljDqBRep8QI8DbAs3cPv01TT/It9rPdA6jW+pPaPvBmxfuJ07hjcwPX8n2ICgtcOlIGxQtwbMsJub9l3BvrCdofUJyhtjiATFcu8qnIlP2aodJlnZ2UQ7Lte+coQo/QyqebrlXqLybCUstMISptxGxmwZRZnjA9K16EjwoY+UXvfOE6NuhDPeHVKdwKKRrlTUsn/lIpUQ1a4mWq2mWitJEkC396CPRLkHcfufZlVG1AT4JRo5kUyvR3kEEYvICSAEk8ONyF9XMbr8dFZveASrjnkUS499BFNHPZyxDQ+mtfr+uGVnwtQpVBPH0+scwXxrFdP5Mg66KaZtkjmWsBhScjqq4BHZu3c/M3v3UisRUpxCcwYsEK1qSnSZPCyBbhG3qfgvB8UETTRHrRcC2ChZNoX3CSZod5aSK+HO81Fi5cS+QIym33r0sU+nqOgv7Oa3nvVkHaLdH6/JYQo+KRhn3oMmaGwApG49AxofBUluJ/s46d/UaKqMutctugVZpQGLaQimSlP/BN6JXx349fVmFLWmgxingLNt+z5u3nKnDgcqQsxRXo5QkjZJ5oDBAk/99V9j+aqCogPpP8SZWNqmpo/LI06THNnH5+Jdi8Z5Pz6fO4RT8ZHERYNLvEehiqZvgSVQq9gQzUgtvoIWInXDqT6GSmIMFbB68oUu6RA9qHOpyBL8KNoLc9V1t3Bgep4QgqCi1NvhdIiLxluI6m04c0iVNJduEv7hsIZeqTHgk74xomh7l0lfGUG2cIUnyvmqGCTzKGlIqd1aHTNwBSa9+VYHl7UEhfp66cxRJTlSgq9xiXYmfRTaDKbf+jMxEbVAmA4lzQYsW5Lz2899Cu9556s54+R1DKZ3U8/Nkg16pEP0sLhAW7J44Ur+YeLTRDvxMVTAHVpB3zJK8VKMLNUiaZz7k0v527//HDPzQ/qlEfC4rBAWE/W7PlE3UdjuAj3+28//xrNpEcjcqPC0Bbl06GSDkpY2HE7jyyFMjk+pzVNVEW/S3V3OoNogG4FTW01awH2WUUvWqLExfakPjf+a7HIInJ5dapO9gg5ETQehpkNTJ0mTtHIkSO21QZqbQbJXgrrAZ2M4n8tvg+hE6oRD4LxhDdIa01zUwMSB4K5PpPFb+cNAQgVig6erBGR2bsCVV9zAgb2zwpGnFtSoTya5KsqZAzz1t57B2vUrVAcnbD6KTcceSb+3oHlWgmJbEJQ6CMy1Ib/zjv1cfPENVGqqK+FQiS5zjih9HdKZScwgP1UD0rTL0RTQmKTHmqKdUxRGXkTyvMS5IZnmaF0NhCOoXwAdXOSaR0ZbfOQ6nDLSC7Skf5OZzHmCDgZrJRO5cEUTPQznc+7Yto8v/8u3QYdXAYdpDkWgTkyrVBXHKNmaWtJiXG//n/zkp9Dbf5AUb5L58RDNdHgClQ4srrhqC1tu2U53ocJEPEiYNG984kGIQ3SSo5CM4l3zy0RPEw6T/zmXg2zX6WSSCyH0ZJoXQb5veLzwOUHC6zUX8yzHnAMclWQT0sPPJtk8MfmR8Hmf+hgmeZ3LSP6JLicfiOql2+ZjXly0ssanotd49XUKkq7dIXhBNiI3HKHOE4yqHPsVCNkoIRtXX62BKqNsQqZZrzkdrYPXOhIUkweDimQLk38alWjLhvr+L/lEGSHJ3BTWkGy+LVU0j81XkH85vQh+1CPuz3q9MCm1bjjpEum0TslrJj3Jlr2+8dMLLmfX/oUUhrn0yhu4Y8c+snwUFNdAuq91qzHlYJFQL/KAB5zO1BR4JaSm5qg44bzHC7DER7KKiY9/Cxxq5n99mam/Pkm85AtRsjaQKkz2lO6zvEPRHsEyzUFXM6h6ZG1P0H3DaqioJOtgZjcnnrCB17zi93jkQ84mvTQMZQ+n9laeSY5IWcp2id3ETuLbZEfRTCw0MV5thXxODkXUZkSqw0UjaFGOlRqDeqps7lWf+qQ2FO9GWqOkA01HLraKBqLWy1YxpvGZFCp9Zams5EtD2ooT+EiWlWhaSL4h6U+IWAuG1FDk1ILQKrTGROqWaBeBSvEkJvlVb60xfGcJvrVM48eJVhCdIwovHuH1mJ5BY0mXZCBB0INKE+ju0Odf7w/1jrR0iBtlh4VezVXX3sblV24h18tipzqXdKetlFmpw+951hy5nqOPOxKfwxFHreNhj3yQ9L1ItIqoOVPrwK2KCqg6zJ6fm+cHP76Qg7PKL8RKwpdlnuFQz4oxA72sQr5YVSZdmVzDkUlJUXHaK+a4rMP46BSZ7ivZtFBsycRTIeIpdqFYnZnRzts4y8hdodLj1S9Ulfgq8YoxUXpWN0w6ClK5yaZ6wKSASFDcqcV71LPjP37FX+LBHEamOVEIcqhzvAzuZLcqJTmSudMZw8RzAokLiSdnCIvAgfqWOgAwzWVSG2KWw1eqa24DXmPMNE5xNgp0R1Bej2zgXY2FPoQBppcRyDZR9VEb0kgf12xgazDNM/lwXXlyPw4x8V2ozEBygFeZwFQeAjPDzMleLSKOtJ6kX+CYnCg45aQjeOXLfoff++2nM9mW3xzYSt3bLZb2ab52ybNFCIsaFZWCleQ2Sib9eNmtKETXeeHMGBnRZtpPsWt3l1e95m388Ec/x4muqDb0BpJzqPUw5Wo7dy/qBdOPGZQey6Rzb2hSY7K5RRjq0GXp8imOOfZoxnRYcdZ9zmZsdIyhDlbSGmWZgQuY8uta8u7Zt8D3v38+g76T7jKcOBLTJDDJnfzIiU9Ub2YqRESt6ZbkU6oH1as0zYtfhVotgtScmNMcuzt+ND4IooD/1ZXGCG88DKg81K1BKNwm/SR+hFVxz6dGxbZm7miOmPLrGHLaxaRgQrpvk6m+QaN52eBT7Ee6qzXHes1L9TphabpEUeCXwN2uXLqa0PAJXJxQj5YAnCEIqheOoNigWK1giSa9QPWKwTHVyUe9cijTfI1ScO69fCXHH9Yz0hON7BpzmJO7Eb/39l4N3KuBe5AGnEvxCUZ1+F0ozxnpdBSbx9i3dx+z2qOn38wulBtlyqeC9isTExMcnJ7WOhvJi5b2likCooP0RebmFhkqR6i1Vs7Pd5mZWWAwGDI8/FIaRSIz02F2l376E3kxULRyFhbmMDPWrl1D+rMpRx11BEunJpmcGGO9DrBPOekklk5Ocdstt7L19jvZuXufzgAGilCo7LH/wAEqvVk0JEswHYrPi2agKqP4hE5nBK+ctttdFO/qq4PwNWtXs3TpEvo6cO/pkMUcjIx2SL9lPjE+RpFnwlmKL8i8oyXZR1L8Fn6UOwQNiCp93SKv2uT1CDlt9W3R0trdGRZsYJz7jW3gAROb2DAcZdJNKH8uxNMSKCfJ+yPkQXugoLVWAbpULtD3XfbFXdy85yamyxn1hVg68ZJrBfMsuj63zt/Aubd/me/e9I9cuP1f2DO4lVqtCtc45ccmPiv6bO1u4ebZ61jw01TZULJo1YhgwZFX4nMwwuhgijX5RlZnq2gPAqMs0GKGLMzSkp46w4wpVrA8P0r1K6THpVQ6CxmKX6UrBFF2aX2LhpMcPuGuIRcUd4OW+GrpjLBQnlmozGuPrzONKcRPghZIn9zDLncP4/c/x3gU8jcAABAASURBVG6T9CqVaQxlwqUkwGRluYGsp2fVycGCsulasKAD2JjewE8cgS07CbfidLI196F9xAMZP+bhLD3xMaw45YmsPOXxLN+sQ/XNj2Dy+AcxetT9aG24D7biZMrRo6jydVi+kvme00HoIn0ljIoXOBc4tDmqRFu86BvEAzKLHPLQPf8NV+LB47SBqIemSS/eks40UUodeloUv9oQtFuOzCpyV9LWBC1ctzkwf+bTH8OLfv95rF45oeTQ4aTfoACHrig49NFdIvPLJCxiwm91UInG0GiC1G4RZXmQbNVA0H2qQ5drQLEYkWkS8jRkOAwsLg657obb+JE2kHlrjFr2j0oIg6mrBQb1EHQodP8H3ZexKcg6cMIpm7nvg86mllyJkSBZoxAPtEnIdViEb/GJT31WbznRQVwQKROIBeHUt3hOfEVMz3mWHWpT8EXPtQ4ly3KghWIVD33w/digwxevQOelv0Y254Uih9YEtQJRr1/S0oKW5V6+YkrIK6KS3NgIa7hEhEOX0JMenTnQmChdgtFs6IQ3SK8pwGIZNQ7zKiPa7JR6hkyLpIlf7Rfp9oYN/WEdqeSHQTiH2hgmfWRaWIhGXdZKqsWr7tutlngDkSOIN3XHZKeVK8d56lPuy6c+8V7e8bZXcsTqURhoAyc/sd5+6M/QCiWFcLsqKpga7Zb6uJyghb2S3mvxNAwZA83DUpvgL3/12/ziimupFJCTLGWV5m8jPb96Sbhfrfi/eErjDzcfHhbkJGVphEQn6csZyQ6VDrOTar2HqgpUUlhMfdOmPPXzOSQcqZMgYS6KQv1KGpukCpEyTN/pk0rTk2mc4eRvuV48pL+VTaUFdHgAV083C5qLc7pfxEKPXPptWYCyTz3oqq5koLlZatHLCo/PvOgFQd0AjZWTrjTmEIOIIBpIOjSODh30Bobyk0q+l+Wj3HD9bdxw3W2ke2eSKyTBkCxD0oY3zZ0nPOVJ5DrU9W3YfPJJbDr6KCEa4NJmOENUS9IhU/QZ+cgUH/zQ36M8hixrY8KZZS1MevOpPc/Fa8C5xHskJtvKv5z6YY6saMu/opKvofxziJOeTPOnrhfVXJMn39TG2+lt/559i0zPBfVt4/IpXGsJteswREy5Fq1ijFw6Kqs+wWp6wyHpPwD97vfOZ/e2/YyMqT9GpXkPEae+QcnWGfc9mxNPO42Exhdw3/s/BDexlDL5Qh1IEotxxDa4nOuu28JFF12pgySnthzT/DPnKOQTWZbjvcOIhFCTpXvJCU7PaIzsJfr9QV/6Qu0ZteiY+iQ8mKcSzSCyaZN9cHqGfn9IkN8lHHnRIqpdSlW/CnMRJ78VefGCfDs2ZeOX4sFMdQkZhlfHoPtk50r+fettO/jABz/By/74bbzkZe/kT179Pv74lX/Fy17xV7w0wSvfx0sFLzkML33l+9X2QV72ynMEH+CPX/Gv8Cca98pXvZObb95Juz2G15zx3jDZAdnT5DX8l1z2f6QilSTbRenjrsbUy0t33kqOOnINj3j4/ZkYL2SlEmcaoL5pakRkX70Y2Hewx6137OPqG3YIbgPfwTRBTH7s5BNRMaPIMoJ87/TTTuDEEzehECgzVSplJ3NUVaXniOnnLj5iuknM3a0uVf1fQWNbxS5MXiZfKMvykH8odnhXk+dRNPtUdQ+kf5c7Sm1unHOEuhKUrFqznN//oxfy6U9+jMf92v0ZH/FEvUQw5UitlmQ2iPKVRCtw+Gp8UPUqHUZSk1NT0BoYdHhroudDlyx2lUgvUOiFu6sW9TzQs8qwoDPvrs4b58nFpydozalw+jFB0HrhLekQnA7+gny0rgLm1cMnugGRZTBclGwVleJ2aOxkqs8geHlZTlQssNYIpM5FDgk0L2UiouwW9XKnji2qkBGdQDiwgFlUXUWMAVQXBaiugXQvflO9GkEk0RUFzUc3qcoJX1dr/EG9nPzJBZcx1IvErBglmmylDRFJJ5I96CXk457wBNZu2JhqWbZqivucfTZo7dSCITnkM1Kuyc5OMdRGx/nW177F9TfdRgqhJlu2dECfSTdtbZIbfsRD5gvMFcIjXdSqMFOTIyr+x8rp3sjlp5ViELJjigdRcSr5fK06kzBSKzMHZ0HDm5cmzjX3qX9RZHjxlOiasKU+zhzey5ryrSgdhRBwXmOE6z/6MdFo0EeRjkl3kkH3Zl5sJNyOvCgSecXHAWZ6zlu4rNAAtWvxi5Iv1YPT+lZjZpjuVQ26Q3jR8yFA60+l6ojzniwButfheGF9+fI8BXOCefK4oKUi+bJAdY5ZmWyOzPVAObQmnw6wK3Jrq19bdfJN8UNDT0JIR6rUY2jAnPiVXP1+RQgGeB0WDOl1FzQne6xfPcWfvuqFfO+bn+OP/ug5rFgSaLkD9Be3Eod7Nb/maSmO5fIa03yp9cKyEgy0bsQQyfJCfhgk14hQT+CL5bz5z97Lfq2nIbVrbiAeomBQwtXX3soNN92hdTZKxy2NHWLeSPPDcCxft45HPvYxdMaSX8Omo05g+Yq1tJRLR82XmrLhu0p5j+r6Q8f3tAbfeecBqjrJKlsCMelBxkh2wlJFSF+C9EkVCVSXiqYqqlsQ1Djl8rKq7ivQ3I3oEm0SJD0k3AmEXy2HPprXJqqHHtDYKEh8RD0k4PCVCCZIj2mEk28EPURikslHjat1X+N9Joy5dGTSl6mfB8UhbxkmveP17IRDcyzPvfSpejPZGeGQLrj7ZdD4iOqibnVv8qAofIRKos1jYVYxdA4fFgU9wYJgXj6gUn7p4jyEeel5lkgPk55q5Y91XVMrcBgm5OmT5KlB60MD6k0D3Hvdq4F7NXAP00CKoT3tZRYXF8kUk7o652orP1i+fJleZvZpKUcYnxjXfrKPwg+mn/Sb56NjY6xevUZrRK7YFRU3apz3FNqXFWmvoRi0e9deWu1RtQV27dqjF697MPPs2LGTffv3s/GIDazTofiGjRt0TNEixRtFOMZGOhTKPednprnq8l/wi4sv1tq1hIc+4IGctPnEBmdfB/GW5URz9PoDjY10uz3x01LZp5c2cBgjI6OCESrl0EFx/IgjNmrd2SS5WuK7Vg7QZ/u2bezZvVtjeuI/V4yt8ZkXzookc9S4mF50a48ZtV7WvqL0QZC49ervqXTGJGYIipdR+WgWRFt509Iy58SxVZw8uYYJ1eVErS4aJ8RB9075TqqpFU8rP2SxmGFX2Mpt3ZvpjnSplZP7vBCvkVp4Qz9qjR9Q+YHo9xkod4g4Cj+Cly6cM5yHMusxXexiy+w1zHKAKquJpn2Kcri0P0Rc1MrbonCOZhNMja4glhqoPN6yyNB6DZ4itpnIlrG0vRYfR1TXIVhGwEhLptc66bTmmMpgAYkocKT2mGQ8DFH9ETh18NHwqQxOpcNFL1we1M497Pq3K/E9jP1/L7sSN2YalIyle6LuDycD6V7JqpdDO1/LARbpDfYyt7AfhiXBltDNjmAxW8+gcyTDkU3020dTjZ9EPXUarL4/2YYHUWx6KK2jH87IsY9k6sTHs/r0p7PulCex9thHsPqIs+hMrlfCFLWZG0I8BI5arpN4MXHhGsBSaeIvgYr/wo9znvTbEaGMjWOn56BNcqzm9TzDoLdLB+n7GHb3MOztpe7vx4Vpjj5inNe88oW86Q0vZ/PxG2nnYjqUCi4D0sSWkJLNwJKcESlAn6DyEJj0ENU/leqF2MCcdCPAVURXgoJXqkOTFUPJqEATUQailbUolckbmcqot5kV5577c2a0Kc1aowTvqZTI1koMUzANFhlft4Y7Fei/e+4VfP+8y7j+1tupFISioEobfHHnfCY+5C/O0R5fwk++/2N+ftHVjI2NUykQVCFKLnVUEEkMxZDkgVqHFM40zksRKs0bYoF+d57/8VvP4DnPegqjnSB9HlAIHIqGdJJwmMe0OJgOAWuCkmzJLV4lKehZX6AghBkNZQX4dCexWLtmNehgJD1nmfgWwbQAmOg78Y90Mzc7YHa+L0wOERbU1HFAJcBFslaLIPz79s+Q/lPEJL8T7+JOC1GNFEmejVIqmEcdKh+hzXziKaiDcwXed8iLtngT95Jn+Qp40R/+Gt/7zt/zpS+cw7vf9hL+8HeezBnHrebI5WNMiI2sXxG7Q6rFASZk0aTDIpEK1MJZx0J8jemt8QI//NF5zVvuoI2+d5l6pxE04/j3XOIXjXLOMJPGxGuQLlO1mYF0oAYsyS5+ouLCQIc9eRvFBjh48ABeG+/Mt1WqMnpiUo/s7kEbxRH5yIjuIrU2MkKP0BN1Y6KZ6OhWdNQFa35i3aXSnDp20ySPecTJPPHXTuYpjz2Zxz3sGJ78yJN4kuqe/IjTedxDT+MxCR5+Bo991Jk88XH358gjV1G0Mio5QpS/mIMEUUctLhM1E3OSA7UdIhqJ8oKoukql6cDFtToMZdPp2T7nnfdzrrv2FnLJRxoqfaShJp9y3jGybCm337mDH19wLeeefwMXX3EdfS3IYoIo2tEqkM6CD2ia0OqMse227Xzr2xfh1F7XXnrxzYFzq91ibHRUCUhFORwcYs+kRQ0MsjNatJ0vlITtZ3ahjxP9qPgZdcjqXF+ClpSa2ybjbN89yx+89HWc87HP8dkv/ogLLtvK7Tt6HFjwzA1z+kpqKr0MjDJG3pKfyecLJY3bdszzN3/7edzoculALJh0JtvLMARtZEVUbBRsuXM7511wE98/92quuWErG47cDPLRaBIK4ctVCifmcZoL3/zWj7j1tl2S02GW4yTLYDBk6ZJJWoVXPJgjk6iVXqgFHSZpEN5nso2Bkqftu3ZJTxCkz1oyRuFO+q3VI/U1zfOUUG5TYppeIjmfqdrLDwLmhDiJ4Uy9K8bGO9JVAD0F1QfFKjPR0SfKGZ05tRmpzUhjPY4OB/aXfPc7l+sF2I/4x3+4iE9+4mI+9alL+fSnfsE/fPoy/uFTgk9fwmc+fbHgIsGFfOYffqryEPzDp3/Cpz/9Yz716R8Jvscn/vYrzM0jex8CJJezEmcD0EGKvv4f+lgz/xrkkrkpJTdJBxI6Si9NXXqWLiKH+uub3EemJlo88mH3Y/mSUTEuXpVYN0JEjbKcoKOyfQf7fO3bP+GSy2/ktm37sKwjW6idjEx+0ir0PBho3Zznd57/bEZHxIjwROnAks+JZmMH8fVLftJw1fNL4H/rMku4xVwqdeu9bCoZM62l4yNDYj0NUf6nZ6c4cIh8RhjWFPI90xzRaTWrlk3JGyp0lqN1bUjiM5fT1krC00F8pntRUb2IJM6kO9C9KvVNuky+NlyY4eEPPJ3HKob92sM281jBU3/tDJ748NN44sNO5/EPPZUnPOIUHveIE3nCo0/jqU+4P2edfrTW9ppM+o9pHoqnVpGxfNkSzZ0eFp1AcilumWJUVHsSN5GfmZ3BxEuWtUEH36ivYwRsHKs7xKqAWoDaZTuCJ+iwzqwlOT2RZNOMaF5zMGicPhb1pXstoDcKAAAQAElEQVRZ23QfVQoJ6V6MyL9qREygfvo2M8wZqQ0VUXZ1wlcqv3KKD5dfeQNf/9p3yToT4HKqqlI34dAhbHpZQ1HQUwrw88tu4Ps/vobvn3slu/bPkE1O6UVnSRAPIaq/OdE2fJK1Pco/f+mrLPQC/WGpFHaIk4oSj6tWLAfpKAqcZUBGlF68aDextoL9e2fYtWM/eY54lxwOKq0rQWPMwOlZtwy6gYW5Ls36YKo8DFEyRq15dT1kYmJUsW4KuQppjDDi5S+5nMm8kfryf3WJvD5NDyfCZqZ71SQaDei5oavSQcJZg/KZWlDJdhEnMYfS6+1b70AdKLVGmzyatB8IYPpBKJ1iZ0cbeJd0hZPJ5APSDdKRky+4Rl8OzMR3jb7lQxVe8/d+p5/Akx59X37toSfJhxOczOMfIX+Wbz/hEafx+EeewmMffaLW61N4yANO4H4PPoOO+JocyZrzc6szvOiYsJolphLvJSnvjW5I0BwNBkG9ivYIzhdk+QjeqdS907jMAq0cjjt6CW998wv5+lc+xt987E28660v4uH3P45jN06ydLRmvKiwYVfLcy2pMnKXCY+TXjS3ZZN+GRhWufxmnL37hvzs/Iskr4iLRhT9IJ3MLwz52te/z0HlCi4fpY4QtX4VmptpvUx2zRXr5voVF11+M+f+dAuXX30rIxOriD5HaAhOMbQDCoZSv6MSzW3bpvnyV76nZ6gCmKm+LKnkf85pmEuEKvFTk66onCMotmjq47zHUicD8+iqcXYIkk5N9amvBqsNpbuBzIQvUVNpUfeKMWm65t4hVUDCrfo0ltRPI9VLd6a7f/2kOss8UR2deNAtUfkiKa/W2lZrjtZCuHdmjoFiVTqI8LKbBQmlWADCp49zARPP4+OjtFtt3Xss/SQCpK8E6DKBPql/NkQGVewacPRRy5QPns7jHnUSj3v4SYqtZwjO4omKuU985Kk8QfD4R53StD/2Madz/wedyPKVI+StqPluuCS8SMSgLwI0k7sC5R+H7mvdp7YE3Hvdq4F7NXAP0kCKGsPhkJS39fo9lmkfl34ju6yGjCnmlDr3mJ+fo9SCnWU5+w/sp9CZQIpFRZGzZGqJohE0OLSm1oqP4BSZHAs6xF5Y6CqG5Dp0L7VP7+oMbZHUZ8/ePTo434vLHJ3RNp2RFj2dhRzYt5ugvc8a5SXrV61i0/r1POHXHs17//wd/NELf4+JkTH27NvPQLS6/T679u5l/8EZ7Sc7jE9M4rNMvFaiN8DMFK4D7Xab8fFxpqYmaWlv15ecA40Vk6Q/xWKKcXv27GGveNq5cxdz8/OkXw5otYvGks47hlnFgu8yyLuUeY9hu2TQDvRzGGQQckMLiCSvMJ1RuUy0leCYFq1VeYdTV6zi6Cnx4XtEJ/xFj36xyFDP6EC7DAukv2W+n21ct/gL7rBbmJ+cYyb1zWt8HpjI2qzza1htG5is1zEmGHebmGATnWoNXi/bKwvU2mMPsgWmi+3c0buBO+dupctQkXtUu/+cJs1p6bmzyCCfV8uA9rLlFJMrWYg5g5an24Guq3E6jJ+aWMF4PiHZHGk9ClrXPUauRT7X2uW0XkUps8wrBpl0In31c+GQbbvSQ0+6GeROshqlpXXCcAHUtSldqgJhNA5f95jC3WM4/f8Lo7KalcJUHwJTKYdDxleFvl0zuZGbZa5P4ecpu9uoe9tVpYMZJTe1ksUyGgM8Q9dS2aEXxuiHKfosZ+BXURZrqTsbiKNHwvhRMHk8+YqTWbb+NJatOY7RqWVkRYZZhcmtHYHGr4S34UN+FMRNejzsW6n6vw408Z0YypKXa9OzdLLFySes5z6nH8FpJ63k7DPWcMbJK3jAfTbyhEedwfOf/Ther8Pyj53zVl7youeyZtUEXnoOVZ8YKrxPsnoldEkEpy8T6JMK0UGyJoiyR/on6qkcKmCXCpLROWozWeQQlFJIdfi51pSudVBpsoNZQZRtUvzWfgjzbW64cSvf+OaPFDQnlHxLo8nWXgg0mTUUEyvpsOnvP/UlXv+m9/PGt3yA9/7V33D5ldeTxpvv4IQXRRznc2rxWadBo1N8+KOfQOfzmDYszos2QqY2k0UJUbIGgsqoOlRnBl6BJdQlUTpdNjXCEx73EB724NOhmia3noJJH5IvNGMQNQgGyQ+EgsZJJENqNmeSN1U5lRGv5yyDEzcfQ7MB0YbbxLEheZXw3zU+zzrs37egN6376PVqMi2KVTUgvU31imiZgp2Z0ddm+46tO9iz+wDOeRECr4NXpz4mvyi0IzBtLhQfOfaYIxvWvOywe/cCF190Kz/56fWc++NrOfe8y/nu9y/hG9+5SPA9rr/xOtZvWM6rX/1C/vqjb+OjH3w9f/bG3+O3n/0oTjx6GVbNwnAB08sTnVpAgBgc5nKqKgoCt2y5lfRbbSaZ08YMyWccvuLh8pDAdz38u8t0OFDpUDbIJ2vpsZIHVtr0RNGshG3vdA3ybXNOukvUDTPpCYe6gDbRY0oKlkyOYRqHePTea2T6JKtYugEVh+wbiRLWa3AY9nnsIx/G29/8Wt77jjfwjrf8Ce/581fxF2/7Y9775y/nPe/4Y97zzpfxF+96Ce9O8O4X8653/xFn3ud4nPfI7aS60EDQW/AgO0UBwo+oNEQTYRw0JbpiM87k71Fw863b+cG5FzRzxyzHoiNzHi9+TXiCQObgU//4Bd70lr/ijW9+H+/9y49z7XW3QdYiJiYURxKJKJ+VCanTXB8Z4ctf+zoHZgJeiUWtAyqkt7aSlXEd6HpXi0bERcSqiImuhMI5Obd8YIsO3WfmK0oddIWQYapL8SGovdZcHJCxRQeV3/3xRbz3Q5/gDW/7AK9901/x6j99P+8757N85Rvna37fzPTMvGJCxVBzMZroOPjaN37E/t1zjIwuVZvoiwknk5lsTwiYdLvl1q188KN/zxv/7D382dvfz9/83efZvXcOp+TGnJBILyDfkM2Tb7aV8N205U5+fum1zC9UmOZI8uMgfLnm2uRER90HoANTZ4aZ6T6gGyxNaN/izu17kFgEp6bcURJpZJbeSHEpml6C9dh/cI5a95ijlv7lcqTLaa4ifkY7ORs3rMXEo6jgzHB6QvhQ3SHgblfAK14mNlCfTPK3Zb/RsQlGxycYUcLanpigJSgmJ8gnJw/DFMXElOqX0J5YSlsvGhOM6H5M9wlMhyk+xU2J2taLmsxJ0fJRcd5wdDcm/otuo+hE0Y4q0+eQlpI6U41URZQOvdbsY49ax1lnnEBmA1KcSm2YV7vDyfdrCi686Dq+/6OfaxNRY1lBsCAVao7pMKolhQ668xx99Doe8qAzSYc6UfEuzS1hUD9ZRTbUCGldj4kdcdYUzVfUU2zu/u++zExdBMkZdG/CW1c1Jxy7nj99ze9qvX62DsRbirsD9F5apeZU1RJPI2gPRZ7nevm8wF9//G/4xCc+w86d8yS7oZggYUF2S36euPEu8W0gOg1IeV4+g64UhyQ9VAu88Hd/g3e/41W8689fzrve/lLe9baXKa69kve8/ZUqX8V7/vwVvPvtL+OdinfvfuereMmLn8+6tUtFV7pUfHCCkY7nyE2rIfQxxZnMPCgXCHWUHYyqFh+uzc49C5oXfeoUZ6RNr3ieZfM4t1f2240LuyT3ASjndYAY8NpAeMUVr7jjLYLmpb4kge4tWSSB7lUDoiFI3UQUSG01NP0O9Um6CY3unXTqyDNtYJSgyNU1pGBYev7uU58DvdT3rZbiUU006VH0M8UzbxlZe5Qfnftz/uxtH+CNb/oAb337R7SmXgjWwmv+xyA+lKPIhcSu0/iMlubZd753HrfcvgNXjIgz9WnsE5ic7JAX4i8d5qU1DPmu9FXJN4six3lj5x07uF1jK4kUnVcENIJsWQtHhSQ1L97RpnOaSp3a2phGxTQUd8wc3jmihCx1MLt8+ThHHLFW8kPSlcMR1Deo3YmtEEWE/+hlSJIGELJaktaycYJKfkIu2TKvlw6RGR0ELM7O4PNM/WPDAzjpLIgvw6hZtmyc8bE2VVnrWTw1yDOIXg/6yKfTvWkcuoJsWytXHWllPOfZT+Mdb3s173jrn/Cut/+x4KW8+23y7z9/iXz9xYI/FPwB73zHi/nL976KT/zde1m/dkqpgujLeE7xxaSLBEgOxCXiIt4NKuktsVBWNUO92NLZB1tu3sFll9zMJZds0Yvua/j+93/B9753Gd/55s+5+MIruP3mO3j8ox/DB97zNj758Xfx/vf+MS9/6ZN58pM2s2Z1VBozLfmHINs5k77MpKNc2nCgDfRAL5j37NmvnKukTvIGh/kxrrp6C1dcdZPWSi9uZQfZ3BWZ+vWR8WkXLWbmFvnMP32Z17/53coT/pJzPvwJrr72JqL64iJoJKJk0l+lXKXQPOiLlUt+cQPbdnZFL1cPk79mpCFFYXTaGaaxJt91qnQuAyklYaulvwRlcAzqnErzotTcr2W/oPsqzRVzlJV6V9K7ODDJZES86r3zigFBrJWMtnN0BkCSxRsEzdvUjmghm/DLK+ruENQh4nPRrcH5nLT21lozhmHAQLFErLBtz25m+13xVlPqMALxZuINzT8kU1UuNvZYOjVOofhba9MjFkVDHwuQgLtfkSgdRuWrpuwg/d8yb3/bHyt+phj6R/LDl/EXb38Z7377SxpIMTfF13f9+ct473vewOvf8CpOP/Nk8SssyQelA5zmhbA2VCx9i64scYj2IVlT7b1wrwbu1cA9TANmpFjW7XaJipcpx1uyZAmqJtV570i/wJRnGa1WoXheNnHInCmPSqu/4o0CUqZ8oMgyhESfQ3UzM7McPDiLU26PKzgwvcDefbOk+3QwPT07y4T2CsuXL9W4QDrMPqhD+X06vI6K/xvXr+OMU0/hfmfdh01HrEPYdV6xj4XFnmhDf1CRfpEPcwx1PjTQYbt5MB9xWhOCYmwUb51Oh8mJKVbq4HpsdExjg+QzxsfHGhn36xD+zm3bmJ2dA8W5melp9u7d16z7TrEvKNajPLAILaaGNSukq2XzC0wJxvRiYLzXYyLV6SB+ZbfPpMq29pKZYmRam/LhgPU+475jU5wpXWxY7LO8N2Cicoz1jakFY8UAlvX6DPfsZG7PDvxCSXuxoNNbRmd+OWMHl3J8OJUnrHgmT1/32zxt/e/y9CN/lydvfB5PEjxy5dNZNziK1v6C0blxOoMprOww7EUO7NjL8GBFqzslnJOM9paQzY/T7i8hH0xIr1MsteNZxmZa82vIZlaq7ypYWEcRj6eVH0MZl0OYoh6M4suVuP4a3HAjsbsaV64RrVFy6bpQHldoLe0MAyO9SrRKxgY1ba1tmc5BTGtScFrU85r05w8pakpfMsxK6pSjyQL3pI+7JzH7n+bVKmRpQSprUKLRgJKQqKeIafrQfGc2JDMdrOjAfDB3KwymyeUcmSZFUGITLRLT5MITYkG0NsHGtLmYkotMI+k0qgAAEABJREFUMWCSPhP04wSlLSP4VYRiNa69DHyLCJjVOIvogx3+QS3CTMrLIv89V5ScUYe7XvqJvVkefP/T+It3vJaPnPMWwZv4m4+8hb//2Fv52Dlv5q/+4rW8/U0v5QXPfTKbj1lJJy/x0p0jlUFSRbz3oE2gJXFU0tSmpyThITik+aBEUhNJiZtTMA4m3VpO9NrEkFPrMC9mHT0X0nNOUFAm6VLBKard1O6yHC8oS/ju936qABmx1Eee7vNEcwiyH2b6RMCxY+ci23f29QZzyI5dC8wvaLDwab4Ta4cFT6UgGjAUG8jaYzoMvpgrr74DlxWyv+GUuIc6SnYjLUKmvohGAyA8QQtLIFP27S3g9K7v2E0TvOB5v84D73ciVe8gXgcAo62MzDmN4Jc+EIUnYE3dIT1Fgp6i6pSji6bDYqCW0OvXrcCNFcR6QNRGTF+g8VEjaunVZy3u2LqHCy+4nAXJ2e2WZHlL/IPLYFgOtEjWzM71uPwX17B71wG8l661GNVKykPdFbqqwY8O5pdMjrBxw2r0cppaC8IPf3gxL/y9P+X3/+DNvOSlf84f/8mf84pXv52Xv+ptvPt9H+Utb38X3/z2N5ha6rSRnuTUk1fxzKc9kDe//ne1mftTnvusJzAxYmSiJ6VjweFF3yzDi0EzR6UNY0+LlgGHICJtCdJHNY2POT3oXt//oY9shAuYh0q6jbqJWvxql7MwjHzzu9+DopD7FQS1J92beMvEY+5FW7ZcvnScTUeu1wLkMSJR/dRFd3fn6xDvaiWKppmeQ2CJEosVS8dYtWyMlUs6bFg1zprlbVYvy1m13LNyubFqhWAlrFoVWbnaKNryMQkbRST5RZYVmO4bf4rCqzYwRAjkgYfAdA/OLLVQ1Z7FLpx3/qXcunUnmTaxkawZkw6+kF0yn4ZEAp59+xd0qDvHjh2LesGyKJ+qcJqXhkMOgQaS6SAmENFUohgd4eeXXcplV15NdKKZ+op2OpzdfOIxbNy4ipiSDwMfHV56t2hUmniVnnftnWHLbbvpD1BdAYq7NZ4UFwahYKYHb3/vR8jGV9Ca0ELfWcG1N+3mh+ddowP+b/OWt32QN/3Zu/npz85vki6fZ0TR2Heg4m///rNYZymldID4F8c4JWNRMospUXH0+5UOyWfYuWuOnXpBtGvXLGXlSf4pA2uY5Jb9kK3RlXBbPiJ9XsbsvJgWlkxz0JlDpNl8wlGg1cJR44wGsKjDglo14Een+PH5F3OZDihcu0VPvu9bI0poPGJFvpmRDhl+/JMLxdM+zOWNPM57MhFIOBE/QfFgYrzF6aeeSKuV7BlxmH6iIDSQ6IqZX/kExcpKp6eZizglOHXdk7wLgnnFilnpcOaXUJYzlOWsYK5pL7X5H+oFWCqrqqv+d0GPqFjU8GbIjhVmDu88Epwofn+Fif+CB7EhKgEOz5Mo7UQz6TJBqg6kPqZFYdWKCR720PtqXteyZiW1Bbz5Zmgd1Vfr0O59i3o5cxMDxcRamKPGee/Uz1BPKLu86A+ez/JlhcYPhbsWRIHh5OexAeHiEKjQJ3GgIqJ++iISD1dxtyu1pEczI/kZh69071QXyorJ8YwH3vdofu8Fv87rXv1iVipWhUGJ00FTFjsEzSMvOQxHxJhNh1//+EU+97mv64VTTanJbJq7XrE5qoeXS4VQo6CAHkG3aFzQulnXNXmR472Ylf8sXdJi9cqCNatarFvTZsVSJ/oFa1eMKMZ1VLZZt6qtGFewauUIq1dNymfFh+ahkx+akGd55LRTj8NnlTisIM036czkR3oQG458dIpvfOsnelG7nRgznPSfF4GnPfWhfPWrH+YLX/hLvvj59/BPn3kfH/rLt7Jh5Qq85Coslw0M7zQHNW8QNhmJpkzCSQw9qMoEYCBI/hF0U3OoH6mn6hGYpmDUjXrqE5PRdFDmfc51N9zOz358Ia3RCfCeYOrmVAqNKQ5FrX8mjzlwoMvevQP27g+a5z3ZoMRcBzOH6cfLFkjGBM61wBd05/qc+5OLic6x0CtxMlKlNXvd+hWcccZmuaByDqvJVW84ECQbhhAoxib1EvG7bN12gFp+oNHUii0lnn46YNfLhQPTfT77uS9SKjan3zrL81w4DG8e75wACh1yrl+3nKOO2ojCEc5AyxwWkU3Sl3SWbNdoi3//FRUrk4+pTGoV8ea372sX8YqXlZn4dzo0r/nkP3wW8oKQaImPtB4ngiZ9Z4Kodee0U49nfLwtjdZqCgJ9Gr161WmQvsGrMoFTqY9oB+VaK1ZMIRdi7eoJrc0dVq9osWZlzpoVmcqM1Su9SsdKlStUt3JlB299QYmmh/QVSTmbvEVUpBt9I4h4ovwl0a1lm1K5ea34mfjua5P6la98l//5wlfxhy96Iy/943cq53onr3z1u3nt6/6Ct7/tHN79zo+w9ZYdrFcOccLRK3nwAzfx+7//OP7iPX/I29/+Yk46aT3D/qzS4kC6gkjXkilvyY9cRqYXnOlwoT8YUtVqtJbiQc23vvNjtis/NF+A+qkFsUva0wTxWCnOpH9NsXf/DLv2zLL3wIDdKrs6+MA5fOaQeQ4B4DU/nXBF32KH1vmrr9siS+WYT2t0wh5wst5xRx9B7M0z0i5o/Khh2wmDkfAmhNt3H2D/7FC2bxOsAzr8r0IOmjNDhYsbt9yu+wzTj4jgzEglEt4LaRh0ZccVTIx11KMWxKZPVDt6avqSrqivfwWJpflQg+VU2jd0FVPJMkLmqCXf9GLJpVdexVyvqy5eaNJY8R4c5jxek6NVBJLqly2dIPllenkmbXGYQZW1II1T0XwCyP/QrsgoGVX+vGpFh9WKoWsVY9fezQfXrMzkgzmrVbd6ZUsviTpM6HC+PdLGvJCZaZ0uxRcNJFFVe/iTaCYIek5lAt3e+7lXA/dq4B6jgbS+DwYD5ufnaQ6XJye0LOaCjKJVkPbWUbN/sbtI6oeCgM+81qicWrlcW+tqpkCXK66V2vhXemlc6uwh5QA9HR7fctvtHEy/lKQ84bat29mzd5bOyCT3Oetsjj7m6IZGq91mxcoVLF++TGtKybZtd2oPuZ3FxQUFnkjKG4f9kgP795N+E7xWyDGXs2fPAbZv30VXB9BVVSlWDbT/6It3LxoFee4bcOIvaMz8/CJmjqnJKVBsm5ub1/o+znHHHafce7nkbwtGaLc72rdUot8FDDPDl8ZEXXC0ZZyp+H1mBqcqJ9ycBTbngZNakZN1f6qPHJPVLGeBVpzBM8dImGVFNceZynkfMzHFw0ZHOT1rc1w+wQn5JCf5CU7VvvBkZ6yWLdZofT9lZD0n+CM5ceRMjvFnclr7ATxk8vE8bPSpgifx0NHH86DOI3nw6EN5YPshPGjkITx48gGcPX4mJ2SncGzrdI4cP4ON45uZqCZZOljKRo7mKH8sm+xojs6OYVO+ieXDKcbmOqwarBedUzjeTubocKJ6nsam4izWjd2PieJ4nSfp3LJcxmh2BEuLk1manclSfyarR+7HiuwkloZVjPdqxmSLtjah7bkuo/P9BtoH5yjSvwZYXKSjvKqV9j868/KuIqgsbUDph1qfa+5pl7unMfwf5zeSMqxoyUg1JtOZAkPCF1VGJUopUQSvbm0yHcDkmjSFNv7VtBKs+e3k9UFG6GtiDMktUGgC5TogzlTnw0AbrqGgwmnzaEquTJuBKDoxKyidQBuNOmrmWSaKJtJRASIVXs9OoEfxEYVbLXpOfdT+X/wx5zATUIOVTI55jli/hCPXL+PYI1Zy7MYVHLF2knVKzFYuyRkpKnId/GRK5JNeTImbl569B2cIHCZ86RkMGuDwdZekEctyUGDpjC/ntm37uWXrAW7Ysl+HZLPccscCN982x423HOTGW6e5ZesMN9+6X/f7VH+AbbsOMozSoXAo/nDrnfu48pot5J2lsoBDRlEy2xPNErFChsO02at0aOxCi3Y+hbdRiqyDF6O5dNApcnLZSvk/3uXNghHNC+ckcdjiZxdezWIvaJEpcWo3E33t3AyP6d6pb4zIqAJ9QvILceO1odPrO1oZ3PfME/md//E0jlq/HAbz1N0FnA7GUhdIHuo0whGFL+KEK9VBJd+q5WMkGiDeKnIfaBeRl77k96gWZxj0F5Ez43ymbhqr4B4lG3mbf/n6D/jil77PoOwQbIxB1aE3KMhaS5nvOb745e/xre/9DN+eJKaNpjfxgK6IWSV6i/QX9/D85z+ddjuIRiT99PqRbTsXmJ51HJhxLPRHZBfh7E9oE9NhsT/OBZfczHU37gGXcEZGx3LGxh0nn7yWpzzp0UyNdZK58GmTU0r2OpBpMaylv7TR9ZlndGREuojioxJPd/+YHoSXu5eq+nd/HFnewmVjkk1+0Bon2grmFtv88MdX8s9f/jaMTBA81PJ1y9FVEcUjVHpjvaAN9CSrViyh087FTSDXqYGTGdRRHyOqVjdw15y3QNmMjwTn8S1A+LNWhygCNW3ZsRA/4iv9Kwg/gs9G8X6MzI/SUr8ybWo1KP0WWlSZAKTDiMiYwAmyBkgTJaZnIzOTzg0vOrv3zfF9HeRE36LOMobys2ge770W0iHVoE+R54TKSYKO/HgcF1vkrk2mn8JntNXusxwUQqrFAc4XOg91+HaHhdlFLrr8Og7MViT+qlr60mHamZoLm084otFdih8WK2olRhAw70g8zOuQ4G/+/p80t7cLZ5voOtRunH6VMwjwxa/+lIsuvZFYjFHrcHpxsU97dAkjYysImufTB7sMhiXLVy4lL9qau0kxOZdcdjU7du7Da8xAyZqX7TETLwMQH5l81Zv4l74K15KsHcEImeRymuSh7EM1lB6ET/py5nHOS3wjl59cef0tOiC7DeVHhNrIMi+/8DzwAWcK/4DMaoFr9IvkDRZwueyUj3D1lVs458Of5urrd+KLKYa1ZGZS7RPyl5wLfn4t//yFbzLfrfC52hTX6iaZFd7CkWemPfWQyYlRNqxbTSt3BPHqMbxkNKLuBJLDQL7RfKt0ZOS0kowWdcC5jJM2b+C4Y5dy/HHjOvAf5cQTRgRtTjq+IxgVjHPScZOCCYGem/YRNh8/KhjjhOMnBUs57bQNojqPvqiVVIUaQi15GcVZwX/PFXGJoYi+naxgAgiSPTS6MVDczbOaRzz0bCZGZeN6gMl/1dKw7DxUKVuXXwZXEJxkUl3eFj4dbKTfSu11ZzlRL4ge8qAz5D9BOEvZIRGNsoNhliFywqd7rClJpdaWpkz3DWgoAnVJTVH3zUfPTZm+fnlvmJlq1Esbn1iX8tUhk2PwyIeexa8/5dcYaatNeUyRi2ExkBcFpWTrDStcMUpaF773o1/wC/mjaY4vdIcMqyhdGepGpliBnpAWTf6fuVxzIFONSZ6oDU6pZoe5tnQEpvjiBJl8NpghJWDeETUuqI/J93PFtNTPZyN4P071/2PvP+D1OKr7f/wzs7tPub2oXUn3qsu927IlV0WsEkcAABAASURBVLBNMT2BBNNb6KHZYOOKcS+4yJJNSQgQaoAEQugQAiEQQgnVvTfZssqVbnvK7sz/ffa5kgUJ32/C7/ci4f/zas8z/cxpc+bMrCy3sQ3zNdjk6tXLdMD+qzU1uVVZEpmfsXysdGkul0EXuMYnGrr48uv1y9s2q/CpfDXTIB891h27vw5fs0TrjlmitWsXyC4yY5xUDC1BpKJzamKXLnOSQ0cyQD6SXHRAQrdZkFP5uE57pByV8GtAtyjkkOB/ghpcllXtRgzfiynpa+yxIu/YY9t4i+igG/tJfVWO/a/A/yWZVxW/mVBXtOAh1BX4cGsfOcCqSuLk0BfEQ0ZQEYR8U4nY57vf/ynx0xZ84IDa9EmzhA8R/TrumMPoO6nEoxPm9YmX2Dua6LrS1YNv6eLD8Lf18U9/VVtZpm3fo6miqpZHD/UefHeiT3z6K/r+v/1CgbjWow87xGZZxv6Qq8VlYcDOQt7UkrEFGuyvK0mETCAOOhKfQLNTDn/6f/I4BqMrBCyUpjaXj4F9sR1TuKoqZ8/cvLXQl776fX3mb76opN4vYQcOe3EexeB4HPKGe7WmtmjV6gVasWIEuqbkXCFn6MElWY9AiRf9JzCTYO/eU+8dUydAtbQSURZyku+Vc70UO5BqAH86rMQNyCHPeq2HtMZHzxx9FUBLEapl9sYcwi6EbM0OHKmVO/M6FfidajUTEzBeuu/BCT06nmj7TK92Nvs1Tpy1faZLU+0+TU918XHjq4JVhdypWmGcWthU0PFPOERHrNlfSRqVYhuJz6A3VbA9DLtqtqbkuRio1itKGOdY90ma6N57H9Xtd9yvAI2F0eqkgjEBo3Y+CAoV80LVtKrumsXWNRXMnYIjzbyKIsdGWkpjRbEh+kbGOGKNXG3n9NC2Hfrn7/+Ij/I75bEtGhnTVKXidMzRa5isqSYXLNU0Je+UQLfZf0CCXYP9+vI3/kV/+4V/QSZSWxV8V4b4oAHcv7xlkzbe+GEltX56w2sEBbbqkkQgQkZNhYlt2n+fVRro7RLGgEoCILnoOyAvGVEliAck6C1yBvIulem9ELaW9antmCcbhIaqvvrNHxJ7f03jO/E1LmIv6D5GeeQaC1LkF8OUhgbqWjo6glxy/HQm77ycIhAkm4dclJdIZalL5H1CD2pdRSm8eMdaTbGxpCqXZrTX5LBL51PSDKjLuarK8cgoqkpdpjSriAaqOzNSEAUA+cC/5R06d3LUPf4+LoHHJfCHJIEq8cemTQ+r1WpxCb1Zk5NTWrhwhAvsOUq8U5almpicwO21leBHci7FcSyq1+uqV2sS+2WFy4v+/l7GDMknHp/h1d3TXfaZnmnwcXSL2rmjPKCdE01t2bJDXfVu9ff241+juWr1dPeqv39Qc+bOl/2Xq+M7d8r+GZbN27ZrutXWozt26Je33sqZe1rTjZa2bt+hRzZvZZ+RqsRDGXx0dXdBTltDw72q1hPOdF7mg3P2npmZFhfxD3Ehfz88Tsp43rJlq+6++17wPCrnvKanGxoHr/1zmZVKhf2FfQJmI0HUEPHf/llbpwy29NIFTb1qwTQwoVcuBBZP6BUj2/VSg0UTes7ibTq4+xbNb39P3Y1vqa/9HQ1NfUdLxn+so9sP6E97g169cI5eNX9ULx8Z0UsXDevUuU4vnN/Syxb161WjK/WmZev0+kVP1Z8tealeuerNetHKN2ht39M0OLlKXZP96mN/6Jl6WP3jt2jelnu0D5fUz+xdpVcsepJeMXaqXr3iNL1sySV6ycpz9ZJVr9YLlrxQTxt4mk6Ma3R8c18dsWNIS+/apvoPvqvGVz6j8OWva/TfH9C6B7p00pZFeubMfnp6fY2O7jpYS8JC9eT96vfLtNfip2jN8ldo7ehrddKS1+lpC1+iJw89XQvu7VL69X+XPvdVDt6fVvzYJxQ/9FEVH/yomh/8uCY/+hlNfeaLahLj+h/dogr3eV07C/XuzNWXJ6q4jL3N6Q/t8X9oBP/u9KKccsNP5ASQdwR8BqImSrJ/K9a5lJikykG4orSdqsbhUlOPqLnzIam1QyKoZTQjEvImviDvcC6upYTU+1yOoIb1qDIwp1sr5GpwSdHG2RDSyPmEPtADBslwpOScojOIpIR+rqzi5/f/OmjyGLQI5pQ35GKHt4orlBHmpcggU1sZB64kNpVRX8FxZi6RLDKPbUUumpyDF3h2coIp6kgsX4J4YgdsHrKtZqHAYppqep193hV6/ZvOBc7Xq15zjl716rP12je8S699/fl69evO0WvfYHCWXvP6d+rlr3qLrrruvVy0PwRVTjsb0g9+/FP98N9+qiTtlksyHG2LzUDlASB1TMvFkgMyFJWWdDv4FJRBCAfvnMNC3pzibrupBFspcMKOwDPjQNlgM6gMLtYXv/wdbdk2oSSrqACXQ24dPiN4PM5cQlySc/JZJikqxw5EYJ36qMiY7prTiccfpaeedJz6qokyC5rbbesKYBvQJwNwm+2oTJ3EW9pLEDVeqXdKfFSNQ8Uznv4kZV2Z0sQJJMg9KoA3QEyOTgr4mGhGnX/RNXrrOy7Vhz/6NeR1t37473frgx/5e73jrMt0zYaPaPtkUE5Q3XaJ7HJYScrmyCYF3e3WNBeRqdatO1h2aV6Fj5S59z3gAB102BrlShSTuloc9qZzr7Q2oKLINGfBSt1+16P62Ce+rLvvnUYe3WyqUTkXZlu3tvSzn/1CU1MzsOdUQa6Jx6YkNSZ3ysFOtVrhS3G37MBo5cR7lU8sf2d/6IjOokhna/67ifeZdu5s6R++8C1deeUndOG7/1rnn3ejTjvtcp35zqt06+2bVO8eUI7tJhwC4UAe+QsZe9ZDxkHT/tmaJUsWMXWQRxc5erVLUyqwBPvdRV9Ux/iCIrJ23UP6x+/8WFde/Wldcvkn9O6LP6x3X/IRXXHVR3XRpR8BPqxLLv2gLr30Q7rs0g/r8ks/WsJFF16vj3/8U2q3g7KsLvtb0UIOznl58EqeabyE39sN6MlRzkgrnnWSSz/kAvlnv7pNSXefWiZkggmhezvoZqnHrrwcB+SEw5lHv87G+1SOTT1BHhCgtv2XAFb2FTkusPOZNjaYKlBW75A+xIZ69/18OIGuNE3kk4BeK9pnn2Ua6K9zedyQQ5YuFvLYdiwPtYzn2uGnP79Np7/jXdpww2f1re/8Uj/5+R367Oe/q3PehUyu/IC6hsaU1fvlsB+iIMOCLNqKwUnQtHzZEo0tXQw9Dtw1je9o6Xsc0CM8WfCWVOuzbUaXl62rnEvoAA0eeUYurIin4DeRo1yBfrvktzXtzd+BBxMAd6Jo8ksrenTTFn37u9/Xzh3TgjExgRwfn5ZwMH7+8/9IEzu2KXKBZLKQM3uAVMh1aQ09zJH9E0eve/15uu76z+ifvnOrvveDO/SFL/5IF7z7fTrrnMt1x10PK3Lo9WlVaaWqpFqRz5zsw1kg6O3r7dLJJ52gsdGFyKGtapbCl1eAXjFSux8mlYMER3VUwF8VfBDYa9UyXfTus/U3n/orfeoT79enP/U+ffqTN+gzn9ygz37y+g584nr97Sc2ABtL+Ky1Uf4M7dbv05/awPiN+tSnbtSnP/2XOvjglUpZJ0nimNEzXwZUFbGn3eT8XjM401lZRNZDdF6mv+ggCzpMVFmWKHFBixf26aQnrJMLLaCAfjrQz2HHCbKNLsPuUkXWHB3wb+idfTNBt42tm/WsZz6Fy8S58q5Jn1xmJk72x8vZvEwaAbDu8Vq7my13bMS6kANHp9rynVznNxD8I9Cy4CKtAaBkrsqTT8nPHa7plFOO4yNfTc7NqN2aUJX9Y3p6Uo717llHDn9S75vHWruTj6nf1iNbpo0byScsKfadmrClDh8lMRBW5MzF+vD0aWPbCetEaa8++tF/0LXXfVyXXfEBXXzp+/Bxf6mLL/uQLr3iY7rkio/r4ss/XNZdehn1l/6VLrnkg7r88r/UD37wSyXQIyVKEi/7G8xPfMJa8m0VRUNUKWUPjcQfrVYT35yot3+hvv+9X+rsC67Rxz79Xf385m168OFcDwMPPTCl7/zTj/Weqz6oq664Rtu27lDKWp3hMJmjPWe4EFRUlCtBpJLgTfDlKDl5ygB5lY/j13onZcqPnLMyOZqKUMg7a0t1z9079U//9H0lfcPQGhXwdVERfLzMkSSsY5hy+Im81ZAwwBp6cFwMW9xSwxZTHE3pdxjr2HW9D2JCOT46VGoD+kcOLHff94hahVOj2VKBvfb3VXXQAas0Mr9PbT7UR+oCMarjQjPJqmpOt5Xgsyv1YV11zYd02hnECJ/4B/34F3frez+8TX/xoW8Sn63nQ95H1GZPb4dU0WXILlO7nSsFh/EYuBhdsmQxfuc4DQx0STHHFIMcf1KfKvHIAZuclY5+p8c5gYj5vRIO5dt3NvVJLsevvhY7uuzDeufZN+itp12qN/75eeoaWCyfdSsg2wIHHvmIJcDFoJmJCXX11bTf/svkfVO25TnkaTQ5dC3GSIGigVNOPFjgV01nKFQzrUKf+MwXdMEln9ZV135el175KV125ceBj5ZwxRUf1RWXf0xXXvZxvYd44vLL/lrnnf8+XXbZe/VP3/4hekmZAjvyJo1InqmQU+fXlTlHIUJrQp9KJcHmW6pUM+2z7/5aOLpcBR/Om65HDdetBpejedqtAqj0z9PffPzv+EBzkyZ3evbWPoWiT179uvOOzbr7nvvQWxueWlykNJBPYL6oZnNG1aqnbVqjS0ZV766pQF+EZ/rVr+7Rgw9tlUsqct4LqwXsVyVdaeKUpZmKVuByu00MncjRnLeb4JsylanKWExPqa9zePblJXpA5mm9Vl6a3HTHXXp483a1TNbwzTTQVWjOcL/qvegR+eOKpeBUEPP4rCKUp+icHJfVG9//aZ337g3664//o773rzfry1//iS667EN65zmXaPv4jCq1PuzXyUNHwtjSLkJUlqGHaqLl2O5AXwJtQZ6ZE58o0i5KotwB8USVzIn4jfNiynmjzUf8v/zg3+mKayyG+4jOveD9egt2eOml79f4eFtZ2oWcbVxQwn5h9pS4RAq5YjGtZUtHtHTpQnnnzUSZVzxRguHIPCofx+8sRIfc0Zv3+pfv/UyXXvJJmc1dSnx42eUfUglXfIT0I/jSj8/CR/Se93xM1177SV151ftl/++V8fEp6JKYiTSSOkWzf0FbuS8jibJs8zL94+/jEnhcAr+TBP6nBuFKtXDhwhIGBgbwR9u5PH9EPVx6L1u2VAMD/erigtzA40+66l0qiD3M93l8a5amqlWrXFQPau7cYZm/zPF7UzNT+NNCM1ya33HnXcQbuQYG52rb9ikurjcR79ynLVx6Z2mF80eN/aUl4d+G5szVkqXLNH/hIhXOaYZz8k23386F+W2abhdqFkE5sHnzFuK2zZpptNlDgqamp2VzFmwi+x+wt7p7qvistrZu26I777zbcnbOAAAQAElEQVRT995zr/r7B2T/9MzkxJSWLFmqpcuWaXhoWMuWLVedi/e77rpbd951p+677z7lxKgOegJzJd6rS1OqT96l6gP/rOrtn1PvbZ/VwO2fUf9tn1LfLR9X780fVfdNH1UX5fSev9H0HR/R9ts/qPG7P6zJe/5ak3d9VFO3fFSNmz6m7I7PaPiBb2jV1E06KH9AS7fdrK6bvib96G+kf/ui4ve/qfZ3/knuh79U791tjU4v0qLmUvVNz1O1GFIlpmpPPqStd3xbD//7J7T9x3+jHd//jKa/9w21//WnGrivpeUzC7TXzBLtOzlPQw/tUPH9n2n757+l+z75dd31ka/pwc9+Qw/9/Ze16Suf0uZvfkyPfu2z2v7Vr2jnl76jrX/3LT3yya/qkU99UdPf/LZ0+83w/qh6phrqnqlrQb5My9sHaOjhxSq+sVWPvPc7+sk71us777hQXzrtLH317HP1rYsu1ncuu0Lfu/Ia/fDajfrBldfrW+deqs/82en69jsu1g+JI7d88LPSL+9WtmUCvG1Vg/7gHv8HR/H/E4K54FHokkJNikCoylldGQSAmKguyiuGihL6VEJdGQvJc4hsTm7hAnWSccKBZMoZm3NYsIvwgkBPSVMl+JbExXlwuQr7Q5pkhZI0iHUoh8RjCOpcVticzEdAUs5LiBIJiuQKGgIQgd//GwnAQgFdpES0csjFx6CYwwd1niA1QWYppKWOH/hxHORinsqCPO+DnHB0HD5hCWdk/DgxnM42QLR3QHSwGoMk61LShYOoDuvmWx7UTbc8rF/d9Aj5rfoVh92bbtmum24Fbt6iW27bqptvfRR4WD/7xb16eMtOJThByNamRx/lMu17UqULDaQKiDGB0IIPAAFw0JuZIjjgFY2GWo0pzUztULMxoXZzp0I+IRempDCDZgqlzinxyANEQSgwqSmP9fI/v//nf/6+RC9z6gUXcrAjISOToSJNNg9JsAs38okHT4yKsQBTICBva+5gj179ipdwCXMs5UIp0vHgEKnoJfA/Br7kp2wCn3OJbGNLnFerOS2PvS1fukinv+1Nyhsz8JIrMrecZGiKxKkgSG8yS8/QqP727/9Zb3rrJXry016mJz31xXrL6ZfoU3/7j8p9v1QdUJuL0chQuvNbVd406jKFnRN63etepf05fKdZW9Mz25Qjr1Vceh6x9lAF7L3gAqlIRX1bkbIqXjsmoTHp1/v/4nN6yUvP1HXX/Z0++rF/0o03fl4XXXSj3vvej2lqKpfgyy5aInYk7C+pVjgUtDU4NKinPvWpsq/e4rFDpCsFTeHXXkfJgOR3eNO0jjxTffEfvqurubC58ooP64aNn9Pf//2/ads2r1rXfDbvgE0DOWufNets7aLXxsykVnPJ+PSnP5lApM4G3ySwyJTjSxA91BhdBruyJuFAgTXmq1IypO9++xe67uqP6aorP8HB5jO68prP6bKrPqsrriR/xae5yP90mb/iir/VlVd8TldZevn79aUvflkNLqhTAhvvMiUcCC11LpFYsyBnHj8LVmfgFVu5Utbw1kenOHT9CJtx8uV6ciq8UwAKfIDQh3dRbdZN4PK4Nd1Ui2CpOcPaIS2wwYKPTTAtx4IPuMPIx0dxeI9s/M22VO8Z1uatM/rSl7+lNhdrmC5Y2+Wl+XP/+Gk64vCDUHkuT22CvQYOki6lxLrJuNAulOrOezbpgguv0rP/+EU66UnP0Wtfc7r+6kOf0+RMRY1WlYDNaGzJZanyoq1Kim8C3/BAj9atPUILF82T91npy+1vzH3oIx/T0Ly5ym2uWVmFIioUOWu1rQSR5Vw6NQkiikahYqbgMBtKOUxP7lCO7wjYgYfGGkFhwvot2oXkExUuUTo4rL/93Bd09733Y8eCJuQNb4ug42mnPEnLuchvTk8r4pucd6TgB1dAZkWoS34evm5c7z7/Bv3Rc16jZz7jFXrZy07Te9/3Kd1733alaZ+cqyH2qAI/VbRbuK8pZZnpt9Dw4KCe9tSnaHCgim7zkq+8hTJKnUbpP6whB74o+/iTpYW6617z5tS1YE6qBXOBOYnmD1U0f7ADCwZTjRgMpFo4kGjEYDDTglmYP5TQP9W8oVRzgfnzupS3JzU1vQN55NhBIPUKIYOWFPh9v7tkYKnN7fhBD/xajU+Qo5zsoqzgwq3Ig16Fz543ZxCfHRTRVZImyL4F5PAW4AUc3iPZQo6YwLuC8U11DfWVf1uyWo0KEd+BXQb04JyXAyK248tU4IWAPV+IASs1Eby7gH5W02mgnrLlI50NOASwZBWxizLucA69VllFNXnGObV1xBFL9eKXPEPN5iPKqk0123ZxngqKFeGdFaAGHz/FxdxXv/nP+ud/+aHkM7XBnVUq9AcRc7kSnOyPwB6Y08GLw6bFWsi6F+qvCeAvv+TDuuo9f6PLrviELr/qk7IPhJdd8cmyfCXpe64yP/cpXXbJR/Fzn9BF52/UT392iyBdDfZr52wvqOmUpz1BRx11kKanxmG6MCJkneyS3yc9arbqqvQu0b/86Da9/o3v0nFPfKWeesrb9ZQnnaW1a16r5z3zHF17xWf5wH6/Gs2qgqvK/J7FYcH0pVxOQSAHeGd9qCN1iFfoytFDBuStLPgW7YiCYeiITCRmMp1mGT4HmQXK3//+j/TTH/9cHjnKoQlvCIMc8ja5tfGfrdYM/nwce5pUC74bk6T4iUB9G587MzmuBmsoz2fksTHxEUY8nn3E2WUk8dT6je9n352BNK8kcVDa0pFrDtSLX/Rc1Wpwh5NOMy+z4SKPctUeLio9fjRVtT6iz3/hX/T20y/QM55+qp7zrBfr7Xxo/8zffVszzYpaRQUbqUJzTVEe3MLGC1KnaqWio9ceqUMO3l9ZhiiYJ4Ygjx0452WUeFKbV7/rE22gyVjQUNH4jqY+/okv6oor/kJXXvkR/cUHvqB//NZNcvjPqH5F1eQS/IsPckAl9VAdhHD15Cc/Qccde7iqVSGnQoIzx6+gVPZgD3BhOcbS4pxM5Uq82mT+/kvf1IZr/0p2MXoF8cJlwCVXfkiXXvEhLis/rMu5KL+cS3O70Lzqqr/T9es/r0v5IPSLXz4onyAgbC/YXKCWjLFIyWrMBtvkWYU2J2uKKdVqzyhJovbaZ7WWr16p6WZTLZ+q7aIs7mrDZjsNynqr6lmwgPX9Jr39tGv0gRu/ob96/7d17ZVf0Jlvv07/+I0fqaurXxnxmU9jqSu5oIQ122pNa86cAa0Gv8W3zntt2rRVX/vad7Tp4a0yWUYk4jw/vA6I7JkiDmoRIzSnZ+QLKTfaZqbZLyew5Sk+zEySbymJlVlImM8LytXGTlSr6Oc33aJvffu72smFRwBfarqCrsUL5+uNb3itGlOTwoEqSyvM6tiPc0XWWoGNubRXU826PvnJL/OB/SI979Q/0wtf/DrizQ/oZ7+6U33DC7HdBJ67JZ/hs6NYkkKNMv9yyEH7ae2Rh8mD2fZQ78DPui07oIlOSqPgHnnLUsBhM5F4u14bIsb9jK649IO6+uqPacOGz+oLX/g3bX44aHoyVYYfTVN0zgQF45QmikGsnVb5X8+87nWvFCEv1V7O0Y9pVM5DJxlEGa1yRkMHPErwLtW/fu9WPs58Spdf+re64rK/x+4+h/39nS697PO6zODyv9Pll39Wl1/2GV3Jh8qrrviALr9kvb70pX9E1tMSeOQdSSLJA6TEIdoFZR3Vj7+PS+BxCfzBSaDRbGg++0GF/Xl6ekqTUxPa/MjDuvfee9XiTDAyMsKl8lLJOVnfWr2uiYlJPfjgg8D92rlzB76pou6uug497BANDPYrxX8ZtDh3VGp17dgxqe9979/0i1/czFnHyfuKbr/lDt11+9168P5N2rplG3OZv3ZK8N9ppare/gHtnGnopjvu1IOPbtHD27Zpigv0BnHQHdTdzSW4fKIKfX2SEbvU5XBPy5aPadXq5UorTrYnzjSmtXXrVs7p45qemtYUdw42JksrsovyKhv8gw88qCp0Hn744Vq+fIX22mtvLeTSvkYdW4jaeQt/vEU+3KlK40fqmf62Bqe+qQXT39SiqW9ojPyyxje1uPGPmku5d/Irqs58WV3tr6knflNp66tK2l9XxX1DXenXVWt9VvHhj6rywOfVte27mj/xM80f/6Hmbfk+8GMt2nGzhrf+THMm7tQQ9HdzB9ld1JTYHWMihXQKXh9W0vqZ6tPf0uD0P2pw/OuaO/5j9W6+SfXxR5QSF/Zv3Sb/q+/rkS9er/u/uEHtH31Oc+6/SUuoX8Y+umR6Uovbm7Uof0Dzm3cy312as32TFmx9UHMeulW1m/9FU//0KT3w99er8a8fU7b9dg20JlXdyQb0y+168IYv6wuvulg3X/Rh1b/yY6284yHtNz6tlY1cKzgTLeNObYxz8hj3Aqsn2zpoZ6ETphIt/uHtqn/he/r5RRv1vXddpfEv/5P8ps2q0Fd/YI8vN2LbjHfBbgYcOQOS8kVou/pYqihXgkj/e2BzRhdkm34UFlGClwROAlPncom0bHfMwsoIvwER0miRjSkBmqyujcUH+kZaklioFhuqcPBJwJ1xiZe4FsFZZNuPLIo2QztzOTtw+KZyP60GBjqTNTVTyVVQlxSTCjs2SzsflbgYjGkBxjahSwHlhish6EpV8CU+MG8kcJIr1E6cWonVQyz1VldEcNIekVosgxD4j5KDbpOAL/OOVoC8fscnwq/JWKQudnDZ3wI1mTEVtFcAMW9LUkMROQdXIV8jDs0UkKHDEQqCIgGU/SeTufFDuUl0V9Ae4N7iSKHLQPDeRr4xJPLtCvL18qkTRRWkOeOCB71nPnSSIEGvKOcS2d/wD6nJpaGimFIrNKRKJlfrVagAtR65rj45DnO+0qOsOiCfdVOuy9e7pTRThrNr8AWS84Ruuf1BffUfvy1P4O2rDr0EOQs8iYprSSbxEWRuv9eRh6zQCev21YnH7K0Tj9tLJx6/t445aoWOWbuPDj98hebOz+QqU1LWkPOGA35wpiCAtqACJ/3RT39B49MRPmuKKXJO23JJi/ma8t5LHApggrSqGL2cT2nz0CTlUViCY1OJWjDSpxe84OlasXKQ8iNyfOUU9iulEo5TyhBewjyUS7wF0kvk0m7lBMotBbWLtrzL1dtV6HnPOl7rDttL4mNPyiEksYMMynIx5WLNM3dNjaKqrG++KkOLudQbVX3BKtXnLlelf4GaZssOfnyQnJfaXgmXvlVh91PbNLZ8RKf+8TM00F0xE1GWeKX07a1FZLqf9l46JM1sVham5WJbkQOelMM38qlmSnt69Is779elN3xI77jgGp17+fv08b//psaZJ1S7lMNjkSBXtVi/DVXilJI4ob1XjmjN4fuphl4d8vFIsAOReZwkD0iR9WfrMBjf1AQnBe+Uk7bpUyDPAjsW4x3S9sjZUedUYWxFBeu2iT5jd7fSOSNKh4DhBUoGjIfR0wAAEABJREFUhhW6amqwjn0lUb1aUeIiIwuF5oRCa1yL5nXrZS94pg49YKVS11KaBfhuyYFPqK9wDbTVkM0t5yTeSE25Xn2Ux66SXux8cEDpQL8yLjyrA32qGPDRoDI8pOrQHMDSQVWGaQOyrn5l6YDkMrF/WaKYYBfQarZh/kfQIzdDn4acN6uBbmSdp2g2S3T3g1s4qP6ryrVni9dXpZgpFJk8a8eCkp7uqEMPWqzj161A1yv0xGNWlvCEY1fq+GNXa+3aFVqytF+Jn4G1hhKXk+YS9uETp0aOPaSZ/u4LX9HDm3Zg5lVlXHAl3mvx4kG98NSnaP48p9DeDsnQGQLjE8anKlyikFUV6wOqzVup7nn7qnfeAarNWaqst4/2thLk7b3R3aU0djGtV4IfL8J2nfyUI/TkpxyjtLStoEa70Lf+5d/UVFXT8MtdOLILtCfi9I79ShXWzdi8AR27Zm+ddMx+OvHovfTEo1fqhKOWlXwft3aljj16Py1dNKSCy6zAoTkoKnoHPRFIpLRLDz2wXd/67k81nVPEX5n9OfSx5rBV+pNnnaCBSlNpY6eq0JRhKB65F7b2ky4G9GKTPfA5CixUbe4C1eePlGnaN6SW+e6kAt2MdJJDZgySGpPqipv16hc/WfutWqDIGvZpqhbtOf1i4mVrI6rzWGoQXFSgKsdJWRlOFENbCgW4C3l49EVLnrqkzIey3lF2sUU/oGiSttFhTn+DdtnfxoTGtCrIp5pm6CaRgxaHTiL7QHQFM/+OLz4hQqPAF+DB/ssau+sNPlGwSTy0Ow+tFaAGfQAepoiJ5FJJpDDs2SQT5fKsHU+tqAsAL6VAfUDfC/T8PzpF+dRW7Kypot1ERow3PMg1Mo8KRruqAnoM7Ht5YxPrYx/tv99oiQPjwK9l0MK4EnOAzkIR2m24LBWyFXRDjyN19FNMGS/mbZXeTDAc4KPN3LbXFkkh28NFnVw3fepy0ODIoRAwsfaJY2KSS9ggy1J//Kwnae2a/TS14yGlaYv9hLWHrZg4czxcTGtKunr14MPj+ujffAlfMQ573YpJlQuoQhHaIvKKsQXOgqmjYhbZMXJanHIUEbJEGR+usuG5+LN5quBXs6H5qlh5zlz83TA+dp6y/vmqsA/V2ZuqfSMw2q+ENdMEbYEeCwdu19aqVQv19FOO1lw+2KixXb6FzeW0me0lLeXYVDtF94z1fLhyPd16lMvmB8YfVdFdxbcP4dsHmK9bBReMbTyBoNinXi46dMOE+YSaO7eptWNCaeGApNQzzcg4Arm8LyS4tFfRK1iGOod8HbpwaUGNAXJwFW2baOkDH/qUkp5hxbSuiN7knVig4G6Aa0q1yrT2WrFARx++v447cm98zgqdcPRinXjcUtKVXEiv1n77LlYfsUxwxKi+rQCKkLTV0oTa7DNZV03f/vp39ZOf3qFKrVtmw4LH4aEaH9GO0Tp8Wmxtlm/vVMo+nXj4lleO/btqVW18iu+Zo2RwmbLh5dLgYql/jtTbp3ZWk2pdiuwLQiexyFVB3qmbVtHcrNGFXTr1T07RMB/qErgXVud8Dq/YQ4DWKIZlEjYasK+ghLzkFIAcCEIgAG8EGBs0IyUNcKBn+sl5sbFT55TDbxsUaW+/ssG57I/zVcG2cmLGSs9cNYtMEd1EhJT4iioxU9Z2cvjIvVeN6AV//GTNH+5CDmivHRRcIpaMcvSoJCh10OCsvlBULjmA+cRad1lFrlKTHxqWHxiUHxxUgr2lg3NUAvXJnCElwwOqka/2DvDxbEiGNOlNlFeklm/IsV4Ccwh5wZEcfDt8k4Num97j3wxc8MrwKwqJxkYX6OijDmbIOLb5qBJswXFOYQMlnkZiHGTzrKbK3Pn65Fe+oTMvvVZnXbZBl234S/3gF7cr6xtW8FWhPqVI3bUaSvJJVYVNTT6sFzzvFO21epGcK8rY8ebb7tFt99yvtlwJwSNXdIghy0OXD1F99UyHHbhcJx17oI5bs1JPXLtKJx+3mvK+OnHd/jp+7X7ae+V8KexUtHjfpdgmQrB42XChnx3jU/rOv/5U9xEj5K5POcrIiR36e1Od8pRjNTyUqd3aChUNpQnSKRJ57BXnhXbaErJ0AwPyxG3pnDFlw0uxi6Wq9i3QzmYuV0nZB5vwnasC/0a3Kxoc8Tbrxac+RUsXzVGTzbqIiNZLdk6RZx50EVgfAR0FbEnYkRwycJ4+TjlyajJ3xsfRbM48VecsVDowHzkPyXXVFZh3xsZGJ88fmEBvDfmZrRrMCr381Odqv9XLxBSKLihBLElGXw9+/KtYO4lL0HMi0S4Hr6yNyNoL2KLvqsJnvyrD/fAMDA0oGxpQZcjq+sj3AqTDA6oOzFX3wEIl3fMUq4PKky6gouCcAucGj4YNHPRKkT+uBIcMmFyPP49L4HEJ/O+TAF4Kv6j/AOJJPH6bOGne3Lnq7enVzGRD9jext28d5/L8UW3ftkNJkmrp0qXq7u7S5PQEPsjhAQo9um2r7n/gfs3MTKqvp6alo/O07+olyrhDatNPeVHiy9mIJ/Gdt9xxrzZt3a5tkzNqxoT8Tt165326+76Hdfvt9+ueux/SfXc9qPvueUi33XKXtm/ZoYkdU3p0y7iiYW1H+j6kO+97UONcfts/02IX80V7Ro3pcfXUE6078nAN9PV2/CH+1CeZBucMixBZM82mBjkrj44ukXce3sZ19513M9ct2rL5EQXOQ1mSKG+1ynyMQR4/m1BXIKvcefYWrww/6/y0pJ3ycUfpG5tFFzwNazouUCMsUTtfqUbcWzN+NfHXgFyWSMRihZtSSKbx51uVN26XZh4ETwHeXN5NK80bqkFHLQRlBNsxNKV8Rm0fGZfKK5PPK1zE11RjM+rmTiUrWoJg9puGcj+p4Ccob5Xu+Ym2fP9Latz2Qw22tmtAkOCiWllV2323NleG9VDPfD08Z7Ee6V+szdUBzXCHVlQrCmg4cy3V1VT1kds1+a+fV7j1O1L+iLT5Di7hP61//cuNWkz8POKihrCRbs5vOeeCzb6mW5OKfkZ8fWtfv27iw8YtSdTDValVydWb5prnZjSG3txPfqFffupvNf7jX0hTTVWjiLkkthzlxDfB+AZ/dNr90GV3niZ0IO3RrN/n44VpPgY29Z7kWXmWtDKxtj3B2n8XiIpwHmE7KlHELAQ4ckJxBg4VGl3WJ9BmfcqNnHxgjEqJRjDsmj+SiXIo0oCcYkEwgQG6kCtEqUAhOQe6gjmic+KVh44SfKDcVvQtFRwYW8AMio4EI6n9bbCpR9Xadp9Cc5t82pajzREcJQKPUqitKmLc0WiDEmZT4aS288zryl5iDvlCQuryCf1TFpKjTR0gSnKRMgGJpZ1a/W6Pg2EXOmMNHzM48DMh80Y5gsRWW5DSgpS2zFGUBBOYCucWEJj9rQ2fee6OCtnHCFfLhC9UnjgCQyk4GPFeAb4KlytP4A2MWajJGQ4FFSyAgm6FdywI5kOeEvPFoNAuFAsawREdY10uWWr46N9GrnlSU5ugPPcpo5yCyxRUgVRkh65Dkkk4hJlGS4kd3lvSe97zPmRekUurgnV5FrYnGE/wooF+rcmtXBCcoGuuOFsbrz1PN1x7rta/5wxdf/WZ2kD52qvO1dXvOU+ve/2pmjO/ppl8hxx0JfDGrHIcLgsOaBHZ/PSmu/Slr/+LCp/KU5bJwLUl3Gb5t6pEfdolcbhR9Pi5IMcfb/r3XhEZBkXBio44Yi+9+S0v0fCwk8fBcPKUopOSigR+cYEh5+QSyZmM0FEb+eVyyCbKZ6mkXLW0qeWL+nTx2W/m4nwf5ZPbkFiubtrxY+CEE18BdUUtAv6WqxPID7Dt9Wg6dKkVKsjXMZ0vMTsuxTLoSHB4zR2buAxerhuvu1Qrl/SjrjbykBL4cKyvKpvE0VzWv/KFz9LIcEU111QXk3pOZJl3CqxFxKC2T+R7B+Q4kItDjPoXynOB38661YLBkCAbbCeGBufVKbUmH9EiLqNf/5oXa/mSBbJNUxwgwAiNARqw6ShSp0hNdEgVEI/zXiabwPy5kwIQsSm6waOUWJ8oxnpZKVJj9t7GHgtklmd15eigGRO1kwT6olr4lgi/kY8oKanPm1J7UnP6U732FX+i5z7zierv9kpcSx5dRRUKYG/l/LAGfBrl0wQ9JlQkkGJzO2gPivBl9BdWQg4F6802UFt7bWTZpmsLXlqkzSSokeRAWwEaCy4GgsCHKQSXY3JBwQU58MC5XEnPjJxvKKIb80nBOdka44MxF9lf1UMENBlrKbJBe/Quc2TwnngmbEzomc84Xtdec7bec9lbdd2Vp+n6q05n3Zypa69+u6668nRdc+1Zevvpr9Lo6BBTzgBNAoSg1Ed4K+QTiEP+23c09AU+lBhpniN6gY1Uq7lOOukwvemNz1dPra329Lhq5QVWQFeJcgILEKiVe03ELjXcgCZbfWo71lglk+fCPMSZUpepq8u1kCkB4tTkJp1wwkF6xSufrXnzevA9bTnntXnLdn36c/+gNiukgGelFXAkiqFQBRmr2dLC4UH92Uuep2svPxsfcRZwhjZc/Q5de+VbdcN1Z+q9159X+pLnP+8UFQSTgYDGM9ajX1maZMrzRJX+Ed34/o+JmFAzraCcy/gMO1gwt6aXnvo0vei5J6lSTCpM7lAWC3l8pGctOPxYgR+J+MKWwMUFSAs6Z9DNtDz2mCrHt0X4QVQsi4aS0FJCIFZl/Zx92kv1suefrHrSQC4tmQx9liniT0rVOmEL2v2AlnKUsAuHnkRWKuTUknfgVgPaGlCUK4VGTFIJgwywEPoF+oVOSrtn3zFISK2/gfmCRJKnlyMlwVYLBfbf6Aqr+Z3AcHkXBaNS4uDRcVnGGmCCxIJY/KOXoD1T6irUZpJPAahB1m32JIapTbAdCWYdehB6CoBDvt57oVJZbNFT9zp+3aFaMFxXaE3KYzNeCe0J+JjEOrImZXtqSJRxcar2Nv3Jc5+kHsw1oT1lP/PsTU6pEA+ijoquA3KyF4hAAeRAQFkCmIdShqwc8/KiVy/ui2V7bk7gKy95D5++Sz5W6Z3I5hT+p4gtNbGNnMtlh0zy5qTGFg7pHW97rWoEuaGYYmyhyFRyyCd4BXQs/Hala0jf/pef6avf/FdNt9PSlmu1RCmCszXu0LnzQQYYhkRejPXEHKBRG5/VRuZN1lyLuhb5FmNZqirSRKqwN7GnB2y8YO0U9BFyauYFuKRqVxfooiL22I2PfTb+6FUv/SPN7fWcURplEO7jjEIxocK1VO43gn7igJybz1hL2WtqivVMeSWR1Zl/DfhLx/6dkPqiKc9HkGJyu+rspy/6k2fquU9/mmrOwY4HW2JmUdKTVp2EDB0UJUlNignlKOcCOm0pSaN8EkVJSVZFR17f5TLwpz+9WWm1TzL+kIHHtoQcEhN3e4eOOHSZznvnm/CxF2r9Vefgc/A717wFX/sWXY/f2XDdedqJ3l8AABAASURBVLrk4jN06CF7Sc1x5solx9zQL/ZhCFX0iTyHpDPOvEi4A7GVy/C72NDqFQv02lf9iY46bKVSZFXFCzr2MQ8fKXJpsVfbXlMQKwTfr3bolpJeKeNiDT0VzsM180G3c0zNvlW0dirzUxxk99Y73/FnOvjAMXlsLXAI9NiB2YTZXk5fk0fE7sU6tBQpqfNYLsjkCVp544mGIrTlk0LOt+VcIeUBWXtaMiBKCb5NhXKXKveZ2kCO/TSxvalmZGyVfg566NsOEgFwPjWpA1aN6qzTXqWjDl2trhQZFrkSxkYba92Qi9CfkIfMH8Cy4EVGA7Zu6zaAMsqjY6eAPAJCLhifJ1W1s4qaWaYml6XNqpfZeiSOaOBTEJYm2hNquVwhDcRebQn5y3WweTmmSvh1VsUMhUTskRNI1O0vF+CvujG5P37WyXr204+Tbz/CHrIDmFJFuSppKgcdNlcD+1f/oNQ3R7HH0mHFWh/cZSpiohicEhhJiW/rvqmZ8Qf0wj89RS974bNV4TLX6Nox3tAPfvgz3XnvA0o5bJsxRcY6jy+NUBtEvDmhU046Tpdf9A5tuOZcbPcM3XDtO3XDNe/QhqvO0vorztH6K8/TG15zqirJDPNOq+NfK1KKjbkqU8FzvU/f+7ef6Z+//3M1c3TMHGnikUNLhx08pne9620aGEjEhqkEe0pYR8YDEoJn5JVGRXhu4mdmYk0tb7z2qNEGF/qJPopmmdYil+ieWK4On294/Qv1nKcfq9jGB8Ygh603sYnU/Abzy/h0knO0yUEP+LAXYWfROaQe1USftnZyn8rixtxV1IoOCNgldGVe9qTU9dWqyrc/onrYqfPe/jr98TOeJO69aS6wp7aCAzAy+y/XUu+hN2ICBfN6uSShXwByRWzT9nNCI5mPbbFWmuw5TbMr7LeF37W6FjZe1jO06aCpSFW4mtrIvakU+pEI80Vkatx4apwKCX5hVyp/jG+nx5/HJfC4BP53SaBclRGa/hNw1AWCxYy9qFqtasnoEg3zcdfh01rNtjY99LC2PLpVO8Z3ql6va2h4CBfv1dvfo7Saat78BVxCD3HJvhMvkGugt6Z1aw7Swfuv1HB/XQN8FJwzMKxBPsYl3HsU+JN7HnxIdz3wkKbaDh9T0ebtk7JL80c2j+vOO+7XPXc/qAfue4SL80169JFxTU+11d09oJ1c5v/yptv1wKZH5TnzdPf0q85H+v7eHnV3ZZoz2K0nHncUcdKBGqTO+Gi3Cm3bNq5t4zuU4w+3bN+m+++7Xw/c/4AUpQp7ca1W0/777adVK1YogYvG9LSGBgeU4edNNu12W87hW9O6oidO5GxF8MvwttjqxIZMWldtcLW6R45S78InaHDkSRqa+1T1znuSanOOk6qLVLhMAieiVUicHHuL07gUpqTo2HPZB9iDEnywhRIJnr2wAM0XKvDdbT6U5uw3Xk5JkSnJu9jXU1VCoKeTTyrK6ZsnDbl0Rpp+SJM3/bOm7/yJ5rQn1Ud8UQlSgMud7IFx4V5aeMJzteTUt2nsxe/U2Klv0eJnvlR+bB9tpU8zlZQ4eWgYCtPq4aJ82y++L91/s/TD7+hXn/m4Fk2Na15zSt15SwWx4iT74nR/n5Y85RQ96cJ36xkfuFFP2ni9nnLjBp1w9ulyh6zWA/lOxawtiynmcuZYyh1cQK+3femb0r0PKiEWSxTFBibb8QhDFB1lp/IhJ0SgMpUsK0/Buuh/4PG/85wwBN0lI//dVLDtMBpXjkarpJgPvyClzdofA/FEagOBUQFEJcEjtETOrBFwtJZCVFQgoORXDmOLWYaxVtVIqppOurTTd2uH79OE76Guq1zAee7l8kSVvKpsJlO9WVdP3qPuopuvOhWlhVdC4CS/VTunf6WpiduU+XFlriW7WAk4BSgyCkp6kpI2xpCmGHfGwvUEIPqfeJi3lLGLzB6FyEl3vUGsD7VmdihRE3lOK01b8EHqmnIcGh0LIzSbyqjNXCJWOTyqBClSG0RlB1xOmqu88Cjno0gPoR/ZEsfbeLrHtpemCiWhoizWlRQ1JXldLu+SKypyXDC4wIyB+Uqgv+GAeAeIFeXAFXDAoXPKlkx/BNsZ+r35F1v003/9pdLQq7ofVJypsihrUjNRivMznvfbb6UOP2xvLVnaozlzU82dm2jxwi7NnVPTnKGqFszt0aqlQ1p7+EFaMrJAvp0zvpBrBHnm5Hsfaco1X10zO3J96P0fV2uKLkDRzpQ3nQJfSDNJSdGG17bEBUwVI808WS7xMtirEMxmvo09gb+YUR0yn3LSWr3xtS9TPrNdddq6krZcewIcM0pydEM/Sx0fg6rgU95CP1KF4LmrUpVD58ZjStvBB43p0ovO1lNPXqeZLfeqMfGQfNihNOyUzydUdW2pgbPFiWXBI6co1wy0O2U43IIvihVso45dxPY2tSbv1XOec4yuv+5dOnLNUuyfvmmESxQrS4XGnXq4EXr2s56m5z/v2bJDtIpp6Pe47R51Z2xOoaYMSIuKhD141pjPHTRFINAXvPBRA1tPJdP0zq1aOjpfF737HB1/3P6yYD6BSed9OWukn3bDYzknydPHO6cCHYYiV0IeFSAvqZoJ+x9XzCeVcMniiqky9WFKFdZ3JRTK8lwZB1PzA2nMuJABsNEK8kq5VHattiqs8SYfJuYMVHXm6a/XC099lgYH62q1ZiTzHcHJqyLP+FRSxuEk4aDi8lSulchjM1lRV6XoVhKqUmn3yX9IHXbvwfGfgaPeRYZwYWvyaRu/+B9R55jdlfLxiqwh57wkJwsQkiQp6wrW00P3b9Vfvvcv1d3TLawYitvYArLwDdWTptrTW9Tbn+mwg1Zr1bI+LZjXpbHRfo3M79J8Ln4XjfRq4fwejS7s0X57L9PI3AG8Y6EsSin6TfC1Ffir+270XNfk9qZ+yAF8y5ZcLejNUinxLdWrQaf+ydN11WXnavnoIGvsAfVVW8qnHuHSqinZ+mEBpTDXbEzjtxyxiVObeiehzxz6W+qtFfJhi4qpe7X/3nN01jterQP3W6rUJdhBnxJk8A9//3Vtum+zMpeBF126wBjmyKfkwjR2s0P9vYkOO3QvjS2pamQEX7GoqkWL6viMbs2fV9VcPg6NzO/WQQSOhxyyr2ytx1ZDPm/Lc7kRG7m62IO6K90a37JDn/3U38Gjl4OOgI5CaGnh4kG95W2v1Flnv04jCyssywfUVZ2Wj+NKNaV6WqiCghMCGnHhnmA7KbK0VFwIJVHKXK6itV0ujivfeY+K7bfpvTdeple+4qUEhJkic5l8UnSuGFWwHqJ2PQ5pWuuu8v89jeD4P8H/HcP/+z2MHhhBBpJxk7L+EzJOQbFosuaDXJhRxKcqnyQPFJOSldVSrZYiF6mKc+ju7iGeMAl5eZ/JuZQ1E2kvSHO1Wi0dsP/eOuUpJ+Ibd7BW2ug5ilBWFS4KM/SacvGQhja+Nqq5c6cOOvQwHX3kWpm+cuzC294me2weg0DBwPJkd78wIU/JwPLYOaUgpyRNS4jo01ptzoT5HXuFh1eHXxM8Ovyai9gUPr2SOnVXulRNathXxt7rMNtcaw45UKe/+c0KHDbizLQwRGYtlPlQ8pW0G/CSqOLr+vqX/1H33/Wg2o1CeVPYXybjKWWfRZTII2XPcvKFZNtEgj9NQqYkdAF1oDoLGXaOjM2e2M9Ce1qhPSWFDrSa20DQ0tBAP7RI0S5L4bUKDw7+5s/t0itf+jy97c2v1LxBpI+f6qkE2QWYZ890tg6bAV+eqUq8Ucnr8o263HRVfrom36wrbVWVhYoS1lYKDVXXVLH1Xvabg/SRD12t8877cx162HJl1UAY1BACA+yNiuyVtsdkLqXa4+sycDEH/s6xXiO+LRIPBHxsm9gA9Nq4/r1K8QfVtKrAQc/nURlyM/DsiWo2S/+5evlC/GmGr+kiPkk1urhHo6O9mje3qiF4Xb18kQ7cZy/stUeVPFOlXVPSZu5WFzbYh7/sVz0d1L13PKJf/XyTEtctF+GVDxJZ4rXuyAN10QVn6snECK2ZR1Q0tqKrCam1Qwl2U0+iqt6xT+XUe/SVqYol1FxFCbaboIsqe0oxPUF5SvmOB3T8sYfoskvO0SlPPlJZImUo3/moxx5HdheQLd+AJe/q43BPDEQeihWJOCGje3dlCFlVFBoZ62wAWddVh58KFlyBlmoJDr4dNAoqAzy0lLIn1jDCLDYZV8hhWxb7NOH3iDVjuuDdb9JTnnqYurqdsopn7liudzuAwzpxWU3ChvAMqpoPtjWtRD5ks1AhBaDVsw8bOPbw3VAk0JrKYQ+evFopuu6WWpmEvrorc1TxKXPU0U0dA68CmSJzRJMKc2Jlii7IUgdRjvWYh4ayLJf3wiZ69JY3v1zHHXOQZiYelsIUo9usyaAqeq7Z7TC2nSFTDx22Z1jKlgENQRWXqkqfhGOrI7bcseVB/dmrXqCzz3pLibvgNjYWme664wF94yvfUnsmV9VnjPNIPyDnpqpJwZz4jGKn1h61n/bff1Dz53stXtwli7Hnzc20YH5No4v7tHS0oiMP209HHb6/cjuD4JsTkzFrKcWePLqsJ1U1phr6+U9/romd00pT5Ah9Ab/Was7oec89Seefe5oWzutVc/tm9NoUX9MVG/hnLl7cTIGcM2RbV0U1ZRa3EUPV2Xe74dW3mvL4mppvKwkTync+qFe8+Nl63WterLnz+tTTW0XebZbiTCnjVrupVrshKUdPbXl8bIKsEvSQxDaaktJ2pqRVU5rXlLQrStB12k5ksk6JA6v0Sgvom5lSdypV1dbOe2/X3Pl92rjxYr3s5U9TvV4ogDuHz3beYM6W2vgQhqFXMW8iuAInCLjpcPg0j+/yZnvw6Gchofx/A0dMoDAN3oZS1kgldUqcJOLWxHkyu14q0cuuktlhdHFX8fH0cQk8LoE/EAk4NowYoiYnJvFtTS1ftlxLxpZpoH+ohIcffkS33nKb7N8Qr9e6Vat2KUtrqnBx3VXvUX/vgIaG5qiLC+zB/j4tXrRAJ514rFauWKQdOzbpwQfv0JZHH9D2bY/ovnvu1j133qUf/+gn+rcf/0R33H2fHV/Uxr9v3j6hR/Hr26Za2jw+pXHStNarale/brntLn3rn76ru+65T1seeVTbuDh/lIv3ye1bOUNt0sT2R4ijD9FxRx+hnnqqOUP9+ESngo+fFWKqhQuImxYvoX5YgbhzYmJHmZpfmyGuneJj+batW9nvM80ZHlaFe4aU+0KHz8sqmYocH9xy8vjWVFEeP+1JzeXFWJfckHz3cmnwEPnhY6W5fLCed4zSkcOUzV+tPj4cpLjPhDERx93iDiGETE79ku+TiANiO1UCLueYgfgox53nnPNCwj7mAVcoskGHpK0caLO/trxTi/5tc72MydhTuguvHs6Z2vSQmo/cq1qzoRr7UMSti33bx24NDo1p5KhnKDnuRdJez1YcPUWW6RvjAAAQAElEQVRx6ZOlo56vnqOeo9bcVZpJK8rZHyNbXJN9azqvafK+HdJNj2jnt3+pvgdntLDdq/52TQnzNpVoZ2+3Fjz1iVp4+p9JL3y69JSjpZOOkp56nLJXnqrDzztTO3r6tYX4uw3dRRGJU4MGdjZU/9Xdatz1gHL7SIFkRPyPyCwnyzs99pQ5KmwLMtZ3QVn/e/4xGn9jSij7jZqyaFR22CmL5c9v6Vq2/Z9+wIW+CTzohBVGFzCOQCFS5wDIMunMzudEvYISglWvQqI/UlX5uPKXnyiH0BPKgQNVwCnkLMwWS6nlu1UZXKSeRfsqmbePGl2LNJnOVbsyX6HConI9yrHYmCdyXIYlkJIQTCQsthScHhqrGYbbfFRNDgVumsWWN5QwhwjAnE+ZX6JbCRbwOYzPw4Mn+DD69Xt+Slp2zxkfyyEfk11OAIiPUL3mFFo7FFvb5bgYda2tBJLjqriGysN2e4qlQUAY2mpO22E2L7Vi+HcjLQsIrdSLYS/dC82kNjVysGkNqijIE5jljQmC5Z1yrSmpOaHY3CnfmibIRK6kZd7mbk8qaU8oaU3ItXfK55NyrV0wJd+elvKm+rrqCgTdn/nUJym35KG3aEwRKLfk6JPiCVwxrRmc7eiiOVq+dARCcyW+JRH4RtMnfWpJjsW0GVNoZE6/li1kc8CRpYyt0O6gNeeCtFIgn+Y0NpBrfOsW3fKrO5RhBgV2431Q6tsK0OvycXBtk9rbOWhsga4pxXyqlKnN2ZqZVDWNSnGQSWwzd9SfPucUHbDXmFqTj6ix4yG5xla55hapsUUJeBz6Sgh0U7U4EEQuyprM1Zb9G5IOe23jNL1yIWoduN98XX3ZOTr77D/XyFDC0WEHMtmutIAudF7HOdeRQYKMqqyvLmgvpneomN7O4XNarrVNrr1Vw71BZ575Gl14wZu1etWw7J+3SBPkBN2BS2MzClN1CDnZQoMDqV7/2hfrvLPfpFEuUxMuNyJfKGd2bMHWJpHbjDwy9cjCQM0dUmunfI4tNKCtOa5u1lyG538xl9Af/+v36+QnHqzmTERnQUUBvzhb7xNFZjTA4Ha/ZpIGoq3gIBaRi3eOsULfObYyo0RNLibBFyahaTu62SGPXJKC9TCzVQk2mWF/GTaXQleC3F1zOzrYoWpEh+0d6kob6q8HPe9ZJ+ljf7VBf/pHJ2igV4rIocKumUKfAqzNtIV4VS4R7FTYm8e+TQbCtosGc2JbZs+/FVgXCXr6bSAOWSk22NWVKWWNpRwy28jIseVHNjlF86tekfUo5OKd5QOtThXGfe3LX1M+PYUNFgqmg/a4HDYSsbv25MPY4DatOXi19lq2QKHZUi3N5eOMHJB6W0fk7QCJX1ww3KuxkTkyWwocih1rNs1nFPgQ0xjfqpoJgnX781/+VD/9xU/lPHaMThNJHtn1VlP98dOP1Uc+cI32Xz1PFe3UQD1iuy31ZmzaudSamWHNJdhCSybmSgVbCC0xqYrmVrWnH9T8wUKvf93z9Dcf36iD9luqhDVmUxPH6IH7J/QPn/8ieKYVWzMS+jC797Zu2/AOZG5aS7m4X7igTwWBlCN4ihywU9+QgWMdJpqRXdDttXwEnvuR4RbVaBc2nHJZaRCRZ2Nimzxr5XN/+1lN7Mjl+eOkkvcQmxoarurUF5zCBd3rdfihS+Bjs5KwVZF9p8UHA5fvRDdN1m5DEC0WA2D5KS4tpuXa4/JhXP3dLf3Rn56sr37nczr5xINUrThVqxVklWL/XhbE2XpI0lTOGQXqPGRjmev8ltk/sJ8kSbBvlXxllkfRkb0g4q8j/iZvjCu0xpXECXnWuc/H5fGpSdgpsc4TAlPjPoRCLQLRSqXGWqqC05Xgfao0zZggyvlCc/jgevTRh8p0neGrCmID8xElNLZzIQt+fJszwL5e9Kd/rP6uuswGU4cFuETCgz0GFP+vL4oSegQCfXP8W45PSVhD3PmrYnuY7VXYseC1s7ePS9hPxGf5gL0gkwB/kcsYV0RVfKJeBtdT6elPfqKWLFskh19K8c+CD4fcPDwk4PTIkjBf//Lt7+gbX/26MnhgWbHmWurBzjy+LeUSLLDHO/Z3z7oXqfmtFBmUPpXU8in+9TGY4GJ7QpViinSnPP42AbrtEEFda3qnbJ7Qasmzz0Z4zth/Evbv4f6Knv/cJ+v6ay7Uyccfhr+YUl81x1+Aj/Vad23Z/IHL3TA1IYfvSPngmeAfK/idGs65iz4Ze0FXOqOFczN98K/X68br360j16wWZ0PJNZRDB4Yj+Rz9ozUu1wPybLPWW+g+ICMRrxTm85BdqgbygQ7vlCHjxKX6+c9+pTtuv112oRzaMxI+vcAvFsYfl2lhelLLx+bpqMNWa95QhdiA6fCxCfNn+NwCX+rQb1dF6q0nOuKgfTU6d0BxZqe4MZUak0r4WGD7bXNyXB7+fAz69j9+Sy5KAXspkF2C7FIvPnAu0IXnn643vPoFWr1siH1/B7BTXUkDmSEreErQVz6xXWFyu4qpbWrt3Kww9ShzPoqsx1VPJjXUF/SGt7ycj51na9nYoGCZ+Zqyj4KeiZ3ZOfOrfBy/BpLVG8jaZc+ukrU7OScR0mtqYqfsw2Eve0MbOjw0eWQRiFeM94D8SkAOYXoc2sYV0Imt7zRsU6at2M0j6q7swE8nevMbn6crrjhda9YsV5IWqlRRBV80Eta3rf0kSdVuBdm/JY9TV0E80JiAZ/Zqh22n6C5tNfQYzJDvQGKxoe3Xs5Bi/wZJcxL/Pc32Py7HOhIGnRnLBT9ByAuFyCOJXYBU4D8iP9u2Q4yEE1E+cQqMLdhvUboC6T57L9IF7zpNL3jBMzTQi71pWq2pLWpOPqp8ZlwJ/s9jawl2WXGsIdKE/Qllqjm1Gf62Mv+E+rqjrrjqPJ1+2p9p4YJUM9NN9o5MrWahf/3ev+r2m29Ghgm4x1XgF9QaB/+jarNHBc4Pc/mIvvfqEUGiHDGWczPy2G7CnpglbYk4xf7HnUu5TD9w36WKjW2qumml+OAk34HetsnhcwLxUIYR/fLnP9MtN92kBucPEdemaZDh8q6pZz19nS6+8G06cu1e7MFT4NgBrinVmavG2nPYbjG1tbTZyJqM0+NqT27V1NYHleAPU3yDWls01FMgu7fo9a96nhaPsIcjp7zdUKVSUYIdVKt1bDCowqLlToW125aKnXJAAnj8lGfde2Sawl+Cz0uRt8naEzta/OjN9+bblcYd0Mi6yrfiLxt6xzlv1Ff+4WN60slrkHOQ903k1ZJnL/JJUJKiy4pj3ykUWNcWc5kfj9ijN7vCjlLozbC1PSGlvAv2rN8zn7B+PDaQIisPHhGTBVsD2FziPfoTj8MeqeCNlCIlDIXc4+/jEnhcAn9oEnDOybO2QwhcjG/WrbfdJjsn9vb2qbu7W6tWrtbYkmXatnVc99//oHp6+pS3g3ZwyT05MV3W33P3vZrGH3v8c093jQ+jc/WcZz9Fz3rmiTpg32X40AEtmNuv5UsWae7goIYGBmX/GsDNt92uf//ZL/WzX92q2+95QPdv2qKHt+7UQ5u36457HtS//eTn+qd//r5uv+MeVbis7+np1fDAkBYOz9GK0UVaPG9I+65aote/+iV60onHyLHvTXKevO3mm3TvXfeoNdNUwp+ZyYbsv8bq6urWvPnzNcx4i+l94jU2uhgY1dJlS7VgwTxi+GH8ru31LQXOC7g5pfh5xz5jF9jRt4Wjl2Iiu9sjzBaBhVoT96r96C808dAPNHXftzX1wDc1cR/wwHc0ufNe5fjknPi64ILcubp8Osgl/UKpOiwlFUWXSkQlhaLafCRtcShog9ypYJ4ciHIul/wMUzcU0rba7Act9Fdw9nBJroTzZC2KvYx+j25SsX2Tul0bCRAjcAkePLtg0qva/JXSwv2kdIHG8wHtqC7Uzu4xxeqotPeJ6jrijxT3earaq06U9jlZM/s8QTMHPVFdex+l0Krotp/dqr6QKGka7qA6tOfoPpk7X3OPPEJaskAN4rLN3muyWlXBvhmrmTAmnfCCF2gbNE/Sv+mkHJ66OH+0b79Dm26+RUWey8EDByx5OXn6ijsEK4uHIfzu8VqFwR5Vv8+sf2wyqIjAYxW/kaOtbCf9jZb/btEwJAjJ0qggCwiFwTgkZ3UOwUlesUwNe8CAitJAnHIJo4gIPjLGIDBOZe/IAcPJB0a7BMdQw/zqXC12Kdbmqjp6sObsc4KGVh6r2qLD5If2Uru+SO3KkPKsW65ekyc4caktkoY4fQAtoJAF65WiLbdzuyJfuzIujSrII3AZVRDIGh0lD9ARWVyRxeBIPX0UQfE/8DrmdrPzklUJlDvkFEhYWrvmQK1bs5/WHLRcaw5YonUHL9ORBy3TEQcvLw9tx649UCuXjKieOSBVLcvkQeDQzS78jrJmnwjWWC7ZRJF8p19APe2ydmigouPWHaA1hy7T0WtW6MhDx5hnTEcfvlTrDlmudQetLOFo6DkaOo4+aKmOPmgJdWNae6DBEh0FncccslJHH7KK/HIde8R+WrJwSFOTW1S0dur44w+Dp9Vac8gSHXLgQh1+0GIddsAiHX7gEh177CF64nFHavHC+apWUhntKTaYmvPxQmuBA2OhGkY0f6BLT3niWj3xmIOQzzIddQiyOXiJjjlipdYeulTrDl+lY4/cXwftt1zbt21SngfVak7770+/I/fW4QeP6Sj4O4K51x26VEcy/uADxrT2yH3VU3fKvFSHhnZjWngmiYuGFGudz0H5hmsv1iknrkEmK9DHEple1jL3mgMWM/cqHbvmQO3FxUYX9lrl5Jv5RCngJFWyVAn0h3xGEKWROane/uen6ouf/UvdeO35es3Ln60nrN1PB+81on2XzdHY/C4t6E80zGFp8Zy6DtprkQ7db0zrkPErTn2aNlx5rr78uQ/p7W99iUbmZdDKwaaYYH3lCjg/76gKEX1LSerKegcfc+dU9PKXPEsf+osrdfnFp+t1r/pjdL+3DkEeq5b2a3RBhU0w09hIVauW9MHPgPZfNUeH7b+IC9Oj9dbXvUCf/PB6XX35m7VqWb9iXqheFfgLVbggzbBFuzCK2GJp207lYzq1bAlR+N4o65shl4ieTTa9XZnsPyk7eL9lOvTA5aW9H4ZdHYG9HYadHYn9rT1wmY4+eIXWUnckNK89eLFOOHK5nvrE/fTSP32CLjn/9brxunP1yb++Vjdce54OPWBUPdBnlzqBw4eHEAdt3nn0kaCXRImTDtofnEfspcMOGtVh2OeaQ0d11GFLdMQhpAcv1THM/dtg7QHL9J/BUdC67ogDtPfey9mEmjBdMKfk2YCiCUdeUiLnEsVAnjrvExUECXIq719//MMf6uSTT0Aeq1ifq7H3laVPOBL+1x26QicctT92c7BWs0HW7ZKBi3Kz1wyHkMSIfw7K4NljE3NZ5ycff5ROOelorTtsbx2JHNeYTzlkhdYdzf3P1wAAEABJREFUuhKbXs4a3Uf7sFbGJzZrYopLBCMk94p8lY6Nlhz6PgAb/dZXP6GP/MV79LY3vFIHrFqlmW3TymLGB796yRUsqs3lRbs1o2oWtO9ei/W0J6/Rhee9Vp/5+Ht06bveoHkDTgmXa1WXsU5S2ZhNfJlftWqZjjyc9X3wPqyrvbXusL20BlmW9ELnE487WE866SjNn1tHf9DExx9bp5GLwYiOU7VVTQplamqwx+vE4w7VMbb20e0a1v/hZjf4ocMOXFzye9yxh6uvu6Lbb71ZGZfWKApaonySy/kZ9fYGPftZx+pjf32NPvi+S3TW6a/Qk59woI5g7e+7ah6B44CWjw5rGf5u6ciAVi4e0n6rRnTo/qN6ztOO1nnvfI0+/qGrtf6qd+rg/UZUQ0/2YQ6povdCjlXqnWTgnNN/eKjCNBTRY2dF/4cee1T878tihkqSBP58GQCnXqrik+oVh99ZraOPPFBrDlmNPJdrjdkjdmm6PoI1d+wJa/DfXnZ51hGNg8EE20I3SpFdhgwdaybII8BqjTZ8/jOefryOO/ogHQWuNeA5DN+55oAlOuqgZTqyTJeTrtDTWAuHH7iXBnoc+w44TMZ8IBL7jxSZ67/6OjoaeEXnGR1l9FZg1oWAv+9lb9pXR8HnUQevhI7lWnPQCtbgSmC11h7Oulsxqi78YTXxquCUbA9sTk2rgrwO3ndAp7/pVYxZqbWMX3vwKh3JmjgK3tayRx9+4AqtOWRfHb9uje64+Vca37IV6UjD/T34sQN05KF7076K8St0JHv0Gvb0tYfsrSMP3ktH4VvXHbBQJRy4SOtYF2vxm+vYF9chq6MPWKZ1+y/RWuAY5jmasUfuu1THrzlAC4Z6lUFfX3eXKtDt+bCRcvGbEQ/aR6v+mnTC2r31V++9Qp/40Hqd/ucv0XOeslaHszb2WT6svZYMsm662XNqWjK/S6vGBnQgl3sH772QPWexnvfMY3XhOa/XB2+8UF//hw/pmaccqjn9uXpqLSWOvdQulnwuseYLfEnBQafGB9N16/ZjT1+lww8ehe9RZLBERx+BzNnvjzx8NfV7a7i/G5uMSrCb22+7RWuPOlxrDtu/9LVHE0MceeheXH6vREardfRh+8ou/o9gzXczt8JO+M1VSSN3WjOl7aRQkWE/VQ5P+6xYRKxwpI5lrrWMOYp95Ej2lMMPXoTPWQVte+u4Yw9Vk0u2Rx55UA6L8UTGgv6My9Mq/nsE//aus1/Lh99rdO0VZ+r1r/wjHX7AmA5CNisXDWjp/G6tHh3QqtF+rVjco32WD0DrQh175Bh74XG68uI3EiP8hc5++59p3qBHTzPEidPIrSXHfqDSzqM6j+ske/xajUGnin7wxkDsu5gFacH8HtbZAdp/r/lag289lr34cLMl9hSz0bXY+9pD9sJmAUspH8sHjycevZeefcph+rOXPUkXnPsyve+Gt+vTH79I57zzRdprVT9+eFrOTbGuG7LLAyZEV6kcxPTi07vrXscedwR79QqtO2Jv9ojVxATk2cfXHWDpcmx22a/BMQeu0DEHLNcxxBa7gTV4DGvoKOxk7RFLdNQRS3X8Ew7WHOI9VMC+ZP65YFb4L3+dIlTEPfLOJ5QcYV2hhHXrsP+E/adayeGjxRl1vi658O36KPZ/zpmv07OfdqwsTj14n4XEV8MaW1An3qtxxq1p2aK69kaPh+w/H7+4Qi8+9WRddvHb9MUvfFgvf8kz1d9TMPu00qSJXFrE1xMquEg+/pg1OoL1vIb40HAfcdASZLJCR5q9s2e+7EXP0opl8+RdQ544kEFK0afH7izOjcSlKfWZk046/nCdePwhOuyAUR1x4KiOZN9cR8x85EGLqFvKOjkUvQ/r0Uc2qdmYksVUsZhR6luq+Cn19bT1lJP20Uc+eImuv/odetPrn6Mnn7ifDtp3WPus6NPey3pZ9z3sk3UtG4HnhXXWfR++cZmOIX5/3jOP0xUXnqbPfGKjXv3yZ7HeC/E1qDwbeJyqx7/G4Ji7LecS5pe6u1IdctAqrTtqH9b2Mugcw9ct01rs8EjityP54H3UYUvxg0u0xtYicNShi4kLluqpJx+IHZ6iC89/nd634Tx9+Qt/odPe/CdaPlYnnmlJcQre2oqsTYutIx/zxJnXsU67u6Ujj9pLR3JuWkO8uAacRxJbHMW5Zt0BS7XOfOcecDR1R1M2+M22XeW1+PcjWSfrDt9Pq5cvlP2tzQwT8+jGLpBEMBDlFLG6EtBjGRtYWtbS8Pj7uAQel8AfjARsXRfETn19vVq4cKGGhobUaDRl/7PPooiamWkoBmne3AWq8rFwerpBe1tTUw3uOcaVZRX1dvdq04MPUd6GP6xoaLBLc+Z06cQnHqmnn3I8H+LHNJe6mZ3bNDW+TY3pKU1yyT7NvdlDm7fo1jvu1q9uu1P//qtb9J3v/0g/+MkvdPPtd+veBx7W+M4pzXA526Dv1NSMZiYnlfKRf7inrqMPP1jP/+Ona7+9lqivy2vvlWMaHujVnIEB1Ss1DfQOyCvR5MSUthKX7tyxk3SLtm/fplarxeX5kEZGFsjj26tZpiTxssv0CMMGuD14j4ocJIpsmrvB7cqTaZV3jKEmH6qcPVtK9ZDaM/+iyfHPaHrHX6qx80a2jRsUd/4Vd4Sfk5p3KLNLzvIvqtWUpENKsgVK60uk6hwFLrTZUbgsDwrElDErVCSiLHlJuFfOq4KTIMc+Gv007dPKucBv0xjTXC5tsl+05Ll0ZoMWglLKB+gkTihwnmwSG075VNPdwwoje0ldC9V0gyqyLoVKprzSpa1+QNsHD1DPCa/T3D+5QsMvvErdL79S/a++TL2ve7fmnfo6+QOO0EOcDRrtSbVTYiRi4VjSJHD2SwsXq9HTJV/tUY+6y/+a07VTuaxHSqvq4VL9UTb7yWqi7a6pHemMijitbHqbismdinYHgbwd6BI5uSDZvis2HFil9n/X6wWRJUCgfu2xil2wR4NV/dYxe/T7P2QdbR1hgMwkpIB8MFTDyyYtMzRBGv06b6RlF9CXMbZxE8uocA7wJVgPE3ZCXWJKQBmeQ6SKQMweUE4VJS9S98KDNLzyGA2sPkE9y49WygV6e3gvbcnm6dGkX1tdVTt8pukk1Uyayf7NzSKkqoRMmtipxuYHpOa4KgRuUg71haLbBUEB0guCLaMtkMoZxx1O/md+I9OafAEjBUiJjHIW20XvPkvv23ilNl5zod573UW68ZoLdMM152nD1WdrwzXn64b1F+tP/ugpGuiuShx+Cr6cwaxcTKQSUlKDTM7kE1Mczq42BCEnhy682gSDTa3jwnjDde/SjevP04Zrz9J7rz+bOc4k/w5dfy1wncHbtX69wemkp2n99afpemDjhrfrho1v10Zg/XWnaf11p2vDhjO1fv2ZeslLT+HrYY/OOutV2gDO6697u957wxm64fq36saNp1F3mjZe/07duOF8/enznqReHK4d5sxWIhuFj06Ri1+PqDwatb8BVk3aegKX7JddeDq0natr33OGNq4/W+sJzq+/5h26/hrDf74uuvBtOooA2rlJ9fZ7vezlz4HOC7Wh5PFsLlTPRrbn64brLtQN6y/RRRecCa0LVLSwldxJJjNidTc7t2ND25uD8NWXnavr33OePrDhIi7BzkJH5+j9Gy7Qxmsv0IbrL9WrXnGqhga6Oew1FZAxvkbC3pIkoS7HaTtlvsDxtoG8vGx72pPW6bQ/f7muufJseDofns7kQvvNuvCC1+ryS/6cA9frdOWlb4G3s3QdNnD6W16uZ52yTksXDshxYKqniao+YdNQuUIDa4tXNq/JT8guSYJSb3POMO+k9l41V89+5hq94fVPZ87TkeE7tP6a05nnTSVc/K7X6dJ3v4HL8dPg80z4O1fnn/UavfaVT+Ogulge/cARuJqyA1fMWwoF6w6e5Z2EjXVA5VPWIEuTp3VxyKSAyKLdxhaNtqjFI3N07lmn6b0bsP3rLtFGdHPjtRfqvesvQlcX6QY+Lmy49hzk8E5tuPqdeu/15+hG7OraK0/X5Re+Sae/5QV62YueyoHtMB203xLkbBtpS0lski/EPZ3M+r1zKv84US6UuKC3v+3PtP6ac2WHpvdvNLxnYhdn6Ibrz9AG7PY6bP+3wfUb3qH/FLDtDddfrNe+5hXqrlcUuaQI+D8H74qSY3ajQLt9K/YuCfLkTGdcyLzrXWfoWmSwYeNF2nj9u3X9dedrAx8DNl7zLm3AL6x/z8U69bnPVm+9xr1xWxG9OInAwynGthw+0HEYtsNyyKf1hBMO1mWXnMYaPYf1cA440e317yAPrxvfoeuue6cuufRMHXPMEarzddqzBlNXUeYSVbEzj7+pQpfhWnvkar3g1Gdq5fIR5c3tsr/dWeST2HmTeT0selLG8YX7Raf+ic458616wfOepn1WjirlAFqBUZdHJaowtq08NrRi5Tydc/af68aNF5e8bsQvXY9e3gvv772e9Xv1Bbri4rP09CcfDz2FHBdlDllWsm458HiXIdVEkYtT02t/T0V/9KyTsRPw4UNvvP58vXfjeXrfxnOxr3dqw3rkCe7rr79E++yzBBtuKPHIz3vyQQ5sFOWKlob4+nL8ukP0ypc8hwupdyD/c1kfp+uyC9+si/hYcxGH7ksvfKPec/lbaTtDN+CXLjj3tXrVS5+hww9aoa6sUNXl3Isxh5MitqAYyLAH2KKAD0dq/IiZDahCjnRRB8pq8n9Ib4Qn84UFe1tk74/40nZzRoP9XXrNq16kDdddquux8Y0lvJt1fgH7naWs+43v0bqjj1DeyrGrQqDCVqJ8UiGEiCUIoXj8n1gzOf4wst4T9on3v+8KdHABur8AX0GKrm/E/7+X9IbSrs7Dz56pffcZlYgZPGNyxgbyKqVOdZlGMgYkv/aiROZWCeJxu3s77AfzVsFHnIR1eMrJx+uaK42ni+HvQuzj3ewd7y7zG6/Ft62/tPwnCObN62fMjCIfa0OBneCzU99Sq1Ho+c89iQ+CFzD2fN147bu0EX+48RrW8LXnsi+8nf34HcC5OvPM17IHpapVc61cMawL3vUGbcCPXX/d25Dzm7Th2rfqhuvewXjsn/1+w/p3av2GM0q43vpdfyb9z9IG7HfD+nNJz9f16y/Q+mvfrfX4ZIMNrJeNG6/Q0esOU7M1rVazAc1RDl9md0qRfTtyqGIVlX63lkX2jeV6+YuergvPeyM6OR86ztLVV56GDt6oS979Gl1y0at1xWWv09VXQS+0bsTvvvMdL9YLTz1Rx67bRwM9QZlmVPE567FQaBccmBLmZL1b3GMCxwZWrRrVhReeUfqQjbPr/cbZveIG9ov33nCuzmNdHsLlVpJMKi+26xQ+bl35njO18cbziF3OkMUqG/H5RsOGa0/X+qtP09ve/CKtWrFQlbRQyjyR/UsElpGTlYeySlpVwX5WwT+OLerXm99wqjYiw50x3FMAABAASURBVBvWn4H9ncm+dZpsL1mP7K+75p26Fn/0ghc8k49yGTbdlHdBnGGU4rMTbMa1Z+RZM6uWztHznnOM/vz1p2qD6Rz/v5444OrLz9BF73qjLjz/Dbr0gjfp2iveQfs5zHOWTn/rixhznJYuHlANu64mObJqKlWBv42yGMs7j+wc1uskfsUT4atj+7FMzBdZK028UREaIz7MDliKMzr8sJVaDz03cNl44/VnYVPQQBxhfG5AfhvgdeN1ZyAHZHsd7cAN2NQ1V52p889+vd725y/TC593ik46bo2WLpoLfTm0FfL4RaaCPk/cUmPdo2cOm7bM7RJ9ydgcvf/GK/SBGy9jPbxLG68+XxuuO0dm5yVgzxv2gOvJXwc960s4HR2fruvWG5xWpha3rr8G/aAr082JTzhEXtPyvinnWlLpEwIpL0KJBnKK9IpQLfYdx/mk3Q5KSGNBrfO0BFXQZ2/d8YFwKZfgp+hidHXde97JmgWuPFPvufR0XX7Rm3XJBa/TlZe+Sddc9TbdwBq87uq36/S3vUin/slJWrSgCzk0VKs47L5NXrK/Ndfbm+qFL3yWNm64UOuvOUsbke8G4uD3oosb15+D3V2gjddcqFe97Pnq57zg+OgtDmlOVew+kVRhn3PKuDBwClJo6FAunzewzjcQa2xEVzduOEfXX3smdnWGrr/uXG1Yf6Hec+UFOvHEY9RF3JGzDmtVYl5SVqLUnlaC75o36HXKyYfqTa97ri676M9Z8+fpBvBde+UZlN+si9/9Rtl+efnFb2HPPL3U37VXn6Vz3/la/fGzT9DeK+aq5qdY71zII28Ri3iXqMVekKY1eWTOdiJcrQ7YfxWyejU4LmCO87GJc7ThPedo43vORibvxP7OkMVyJteNnE02EudsZG2uJ4688Pw3crH/fL30hafoyScdoSWL+4gtGsrQfeRSJ3GpYuGxxVRpYvOmknO8hRaPztXZZ70R/3gesjlL668+E996DukZMju8/np8MvHhLlu8vvSv1Fn9b4EN6M3+65yN6y/VC5//bD6UVNE5/iFKCWuAySU52dOxQxqQD6tTs9X6/4vncSYel8D/JyTAyg0F/qVgfTv8elMz05PsebkqWSrzbxlppE/ebqnKeapeqxE3dOMLG3rgwfu1c+cOFThD55x2jI/r/vvu1czkBJfXPRoe7NbeXGiffOLRetpTn6BnPv1kHbDvCjnOTu3mtFJ8R1etop7uumqc+Xq7e9Td1aWenh719fWpXquqyvwVL7WmJ9RN5oiD99Mzn3aSnv30J2ndUYdobNE8jcwb1Py5Q+Vl/H333KvxbeOa4eI/SSvsNVEpOLp7uol18hJnL/hTzpTG0/btW7Vt+xY55nC4Nuf4UedJuDsJ8B6JKZNQUVrUZWlCrOkVZCAcXwg1tduDyG++8nyx8mIhc40Qky1Uuzki74bpVZM3PFwQp2GzYusuzUz8TNp5q5RvUaoGuAPRXFQVWlJGJNwFKdak2NWBMJvGqhxticAZ67QlpQ5ALwdfEgjYs9oF53LoVyGl3inxXrmPymspFamyrCIPL2nBPsy5tQZPFTuzx5bS1ImNCIiMjeoDn2ImzTjVm4wtMk3SfzyTtjDBZJopr3TTv67CJ2pBTI5dtGifYboWdxDKyCReFezINQt1KVWFuSueevh10Oicw/6ileSgV4ryzlHWbtAeTyRvUDaS/32/XqVgHPMakPxfX/r9t8f8NqTGOuBYyKC1XohL0aRhc1gFpTIhpZu1YDyd/gHBBudlUI4j37ZLXRTnUJjDgDIGZYwtOGi12g4D6lMjGdZUMl959zKlCw5WfcU69e99gob3P1H1pYcrH1yhqepcTSY9mkx7NJP1qB2rqDtTYCFPb7lPmtkCWTPyXEo6H8kHRSLvABTMSdwDXRgDFFsrHf4HXpvfpkVeAqBLlpZVgQC2qXlz+jQyr0fLx/o1tqBbSxf0aGykS0sXdWkJsIyD0II5PbLLV8/hImUBOHhSdJI8OYMEnSSgtoWQqNQFLTKAeaPCx4LeLQ30pVoyOqBlzLdkUV0L56fMV2U+YLRGGzAGjFY1NloBMo2OAmOZxsZS8qnGFmdatrSupUu6NLq4quXL+zR/Xl0D/akWLKjL/g3FRSMVjcyXljJ20QKn0YU2rqYli3s00AeNYUreFdAdcCzQ7nyZBhxO6p1S2nxsqLfL4aT7ynFji7u0cEHCnNC1uKKlo3XakNnooAYHKqrXIzhaZX7xwt6ybfloj5YgzyUj9FvYrxVj86ifw8VmFXl5eV9hTEUpzj5JEjl0lDB3NS00OtKrlWNDWrbI0n4tWditsYXMubgXGQxq/vw+nFGUsDlTR5BTmwMUr4KtAVEDrsTlStRChy0OBS0N9HqNIK/VXHIcuN+Ijl23mgD+IOAAHX/saq05fEz7rB7S0tFezRlMGNtQxhfCCvN4HK3jMJTgeAsOLt6lj+nbCZ6CIpedobAL7mnk2GT8lLprU8w7Dd2ZVi7r1oH7ztGxa1fq5CccoKeedIiOP2ZvrTlkqfbfe4FWLx3UguGMjaSpetYCx3RJt12GpD7ghz2QymOLklPEDyAFGejXHieHLjtVsSMTbsICwUAt81o8MqyxRQNAv8YW9mnJoj5k3aNl5E3mowtr6KBagq0Hg0ULqpo/J9XwgGfz2QFv06RTAL4Ae3EltLGtUMrCLu98uRFYMZeLTS1a0FvOtWheVtr+ssU1ylUtWVjVWGn3vz0dxe7+c4DOxYMamT+M/FvYVFSFDcvsILCZFWYUEVkBznlJ5LERs7nI2pRra+ny+RpD9iMjXdh4d2nzS1kvYwt7tHRxL2sWm8NfVJJEqU+EBOTBZWvGfKD3UTSBOVeW5Rro86zZPo0uqmvxwooWLUy0eFGqMdbvooVeY6PdWrhoUHPAWatk8ozExJQ4J4VWKatWc0IZH2EKLrzb7Sl94R/+RtKEpmY2c3m2XXnOpR9+ySmRc5nGt27XV7/8JXlsMGVjd9hhAn+YjQx3wUWDuGnzyYz6+j009WjhSF3LlvRrDH+3nDU9uqCGLnq0DHkuHZ3DhWuVscgUC3NQKYIXKZW4PItcZDnn8KW5Uujs6060dMmwxpCX4RtFpwsXpMigphFsZ2RBt0ZGetTd7SQ1wVHIYbiO9QQbcOGVYS9JeZE1pb5a0CLW6oqxPh2y/yIdfeRKHbd2FR/z9tYTj91L9jcW99trUEsXZZozEFRxE3L5TlVY7xXWfxVcCgH/4uXEdOTNHg0idsFyoNZaSGZfyNEumK36g0o8NumTBJ0UxrBqlQSZBtbdkEyfS7C5pYt7tGxRNzru0fLFfcCgRhcOaWiol8PBDLrEnpCYrR0HPgEmEyubzCJydGZf+FaHHkcX97P2qlqyqAfoLn3G2EhNYwvrGsOultK+GP9SR59RM0qygHbaQuGSE49h/02g+tde67gLpAghOTo0mkyfCU0+5prPehpdMIBN9MMjtm3zG8DzUnhdNjqs+fP6sIkAW4Wc7RHYruPSPBLgJ24af92W7dFjI/CyABzYs8lsbGENGQJjVdZyXcuXzlFfT6rAB6zebmkR/C6lbclooqVjDlkkyLaqpYtrQBd+pc7+zFj27cUl1CjXNAp9o4u78Re9GhvtI+0vYXSUdEmfljBP/0AdmsVhoRCEQ3eKELxsXTuzWNa1bN1z8ZixX1WTlkbmVTUKTfvsNVeHHTKmJxy3j57ypAN18on76Oi1YzrowCGtXF7TEuKLeXOi7P8jkLhJVndDdiHniSM9Mk5Y9471LhTmXAXZeyComjn4nKdRdDuGfBezxhfNzzRKarJaSHwzuqhbPV3o1mSbtjV/fjdQw+9UkAd9F3lkXdEyYpVlo6lWLK1gq118SEzgrVCGLWMsEr7G5i99IZd5Mr/GYafKHlnyucjkmOK3K1qKjx1bmEFbnZgoI14aIu3D71SUeCcbG/jQ4ExeypUBPm8oczMSsVF/T9RidL9kUa8OP3ipjlm7t0484WCdBBx/9H464pDlWr18jkZHujXY56BzggMg6wa/k+C7MofPUaQ+yC51DeglyanzRKl0fEFMSC1lcgyxX7FNiR1bAo8nxhb67CduGxsbwKa6mbeq0QUpvFZZXxlQ0Rh749gi0kVWV0EnVS02/zu/ih3U1V0tVEuDMhMm54SU9VNBFolzSl0KVOTw7R79MjH6LXCdyCRpgWtAo/jtpeh5KWt8bFEduwU/cy7+DRg12bOPj7IORkehw2Csk46RX7akXtK7eKQK/b2aO1xHJ63yA5ZjLcoA7ksaJHLIphSbV5t9MM+pNHqTqrzL5OQlbBSLlMceEmKQzDWInRqaP5wirzofj4d08H6LdNzaffSEY/fVE4/bT8etW6XDD1mkvVb2acWSHuKaRNV0RhU+nDn231Qin5rFq15LVK9Li/lAs3hRN7KuafmSLo0RVy9lHS9jfY+OdDHXgOYN9ShFxg6aHGsmInEwKS//gkgijy81WoWddHPBPwrOUWS6dLQHm6vK9swVYz0qy4t7NGrx9WBddvZIfEWtRoCmCh/DvbIo0paqrPl62lBvtaUReF6K3Zp9HnLAmI7Fdp94/AHY70Gs//217shVWrlsEH12aR5xZlelpQp2X/FN0rYca94hVVy8vEsVWXeEvOgoFQXWcqbFCwfQHTRC90r8k+0lo/Nr0E8be/Fi1t7ikQplA3gaqTNfd7mXD/V56J+SctaMGipaE4qsPYurimZgnooUmKsAkGQMTiEEVbjUGBnpx290aWxRl5Yu7tJy5LNiSS+2yDzY1ii6WEz6X4VRcIzBw9jCQZneMh+UsSacIME+1Mlykq1HqiTWbBR/SKnV48/jEnhcAn9YEsiIh/O8KTuvzeHied78OWpyP7Z162ZNTU0QYyXq6qrL1vr0zBSX0dP4/poWLRrRsmVL1Go3tGXLoyqKQgP9/exfw8JBqeBc3V3PNH/ugJYtHeGj/2Ltv+9yPfuZT9HrX/Ny/fGzTuG+Z1iTO7Zpy+ZNmtw5ru3btgBbNUF+65bNephLeRUtLV08opc8/3n6s5e9SCc/8Rjts3qJli2Zr6VjCzQ82KNq5vGTUk93tw7Y/wDiqRFNTEzrzrvv0e133qlHHn2E6DxXd08Xl9stVSsZ7EQ1GzOaMzxc8gLRcqUfI0aJgbwrebL9ybyeyytK8m4lXBYnnM8ce1qkfzCf7AfV3bufBobXqW/wOPUOHKuu/mPVPXCyuvpOUqW2j/J2t8TFe+YK9qkdxEf3E1L+Us2Jm1U0NrG3NolHEqVewqUqZb+sJRXoTCjj+21OwLMXJOxBCfFKavmiyv4BP3IiHFC7HA6SKhf5UYZKlESgrIgsRY9Ge4JeTRXtGeYpFGcaysj3ECtUG5ulbXcqf+CXat3zE+V3/VC6+98Vbia9iUv+Lds0mHapoprS7l4FbGPK5vYp8mR25K4GaZGLAIQIkLTmMIkmcwaFBx9SwrmA1z2ZAAAQAElEQVS7Bg916O8GU+IztbJMMUvlnJedZeToPvs6RwF++e0wBF+zTWXyG8Wy7vf1439fE+05jzFMHEBVRE4BoQQMJVLmNWFR6xMnbwbKJWbEoOUSFoEdhB3GZ+BJvVxI5AjMrF0IPzVFEGhHDgEZF4+pGnJhUmqPK7SmTKfKUV7b19WuDKiRzVMzHVPevb/Secerf/kztGD/P9XIPs9SfeHRanbvrYnKYk1xgZ6zUFXB8LRd49tul/It4JpSIPgTNKt8jI9ALlBTzILVUfV7fc3cDBAvcpRBOb/VGcRSvp7LMs+h3/ElMCU1qHBASQkiPQvKc8nn4M8jU6cABhtL8psvLHZaLKAKMufSCbSs1iEHj+wBcghNBglGUJFHj8IxOSWstaQI8lzMJlzypUWkLfK1rwNJITm7qKWPiGIdaYKjSSArxZGJIDO2EpxClXEVoCpfZITsVaV2GOILlzkSjz0lHrmEliIOJcJbRD4FgannkinQbmSykpX4KMdhvCODtjIm84xx2Ffko0zEPsU4By/E2vIulaDJgzmlj+NSL+NiJQVHwiE3ttu0F/RzmCsBuTxSNXCkTiUdjIscfgrGJhwGFGbkNMPcuYQ+ImVRLuIMY9rgoVqASyRfUWGCxylF1oMDv6LggR9kJg7JHtyG1y5IvMd5YtOVSkNpOq1KxnpxkwyYVgzTIG0pgX4PTYhCsR2Vugr1ibyDV3k5QPxGUvycIEoJ+YT5U6XyyN2zwWbI2CMzA5NHhc0kwe4S6Km4QM9clk/QC1zI+njyJnPRxyF3IeSI3m3Dtnk680pMr//4YItGkOu0eOgRsvGUnQqJue2wkiDTdNb2VcxA+wzUI4+krcS3lXr6oj+b19t4/IeLnnouTwrmQN8JSB38OfjwPsiTOsriMbsSBDrAGwTBp5Rhawm2Y/aOq8LOqc8lD87fCbAvIS9HiiUpz1vQAT7m8Umi6KgFIFdRnSegF1HyaVBgzRdxUi6ZltyUInnvm9hFSw6fIPyAMzkoyPnUfm0ZKyCLXRDJOzQZA3NFpxJ/DLK14uA1RU4iFTw66xtSxdwrYiNORlVT0TG/n1GtK2GOQlm1m9TJZxWd/a4z9IFPrNdfffQ6feBD1+ktb3uD5s2dJ2JAKa+ik25966vf1oMPPKwsTYS5KaKvxCeK6DygZ+dz5FKg20KOcsoac9h6ohmJS/YUXj02UULIZXQnjvmxH7StNmsoQBHsKVIfZQ8tsZDpPqIDgdfhW53ZLeWUNZQyb0Jdao6Meo/9OyDgQ5xzSlwqzEYiEkqik13oOHSYQJNnrXtNK0VHtbSpejajCnqqJJOdFHml0J+Cv+KjfISqQoqslSz1KiygkeSckwJt1q5ff2gpK3alZeEP8CfCW4RHj86N/BgCskUmpQ9rKkE3Hp041r8rGshqBmjIEe459JRliSI2G8AhagPjHalz/DpvOXlP6sRTlHYUsB/v2U+4cPToKOWizXNxZXlv9kQ5sp8K/MI/tNGrTzzzRHD8bq9zXh4enYMQaBQARvgrlOIrPTYsFkBpe8zrsTnBs4xn1oJkNgswPgLy1GCPthEH7M0RO6W+qQzaHWUibTl4ciXellIbE6Cd9SXARYctJnLYWsIaSVk7qfkMAndfQlvObD1KDh2VYDQDDr/i6Cv0IuTkkZmw5wgU7HeWBngS/iNJMkV8RyTuc/ih6DxlIyQHcS6fRLnSZ7cU4DVh3Tlwe8Z7/HmCnoyvBD0lrKkEHsWcog8DkB/yBH/iqvJED8aXoyxKijZ3Ju8qUkzlBDB15BI7CdF6s29FJfDp8a0JMsEtSPg5HyvwnaGSoBT78fDskaUPDbliijHTjMUWsSWHTFRUZHMUyFYln07yUlKBX/hwSa6I7xJrPmLTDvtNTM/IMGW8+QHhGFMXFUwnLmF4qgg+B+3eQXuUXIAeByeO6dCbQw4enB7cvpTNDDJpKgN35gP2IPDYOFLkkYSqqq4LHgT9jhQ5OORU0Ae5JdDumDsyKsopatdjuUABcIAAaLXaSF8xq0zHJmPAykUryEw3pZzBA+EYPSNQyCNoV67xNrM0AeSKXDx0B+SQeCdn54VQIa0DVUUucp397X34iNaGTMr5Wf8x5kqSQqltzsU0/U0/TSX44wTb9uj7t0GCfZs9lOmufJCsv8MnG91JMJmn8JMqb3klvoYsMpnOBe8RrqgQE4vKEnySyicViokwL4EaPgVECZocMkgcI4129Oi4jM1UKMP2K6yJFL1Wk6iq6RFZpfTz+AjlbZm9Fs1cHpmnqiKbBNoq4E4VwBWxr4hPcEBifgBfl7B+fJySC9PKXEvma/iORDkocV72sARk4DxloM3awCKVJE4OOgRtDhD+yQFmY575Es0w9w4J/CrnDorQ5mIV3FxIFHUpr8mz76uVKslTLicqStCjQRoz+nnAQZdIC3nwlIB/ccjC5oRR5nFy2KoMP3QXCNd7B/mROYO8c4Cnj4AAtOSRg/Huw6QyaK2yJjNPX2zHBesTlEiAkwtRspgHnXujCx5SV2etVFRN+pB5Tc7mBmssvLz5F6XUZWCoKOSJEuoS+niU7pnD5EwwIuWB8Q4Q/aMcc/3XAb0jkxTaHTJ32Epn74N+72VPtB/Zr0FZePzncQn8PiTw+Bz/b0vARRXEntVayuX3NBfKM0pxJH19Xerpqasomtr86CZt2fowbQ0uzysaGupTvQu/iitK06he+s6bN6xarYqfSjTYP6R5cxeov3dAPfUeVdJMvd11Ls4Xa69VSzQ8VOcivVfrDj9Qr37pC/SW179Kf/Lsp2nVkoWaN9itgR4Qt6d0yP6r9cbXvkJvfM3L9OLnP0cH77dCYwsGtXR0rlbvNaaly+bJ4afuuOs23XvfPWo0mpRT6K9J7NsjCxepUq1qeO6w5vAhgI1ASebV29sDb10aGOxX/0CfuqHN/qulSiVTwM87SQaeH8+PI3XURGID4Xed+T5iSMOXe6+W71HTLVDad4iyRU9W78iz1DX6fGVLXqLKoheruuglSuc9WfX+Q9k7RtheuuVyqeZm1FPZIrU3KbZ3yvafHJ8rhZIAm8fuI1qNRyS/RVlmfR+Sbz2qRJNcPW5T2phUlQto18jx804uZW+uoreuHmnOfKX9Q2oR31mY79gXqsQubmaLJu79uTRxj7J0u1JtVzWZUMVtl+ImpQ/9QLd85nL9241v1s/+4q36xYfepp9/4M9160fP0L9//lrF7bdqzsiAUj5QhMmWqlNBI9VeDXIXV9u6SZP//lN1b4e3Vpsjwjj78U7Z/wepRsyl+x/Qph/8SHMLrxR6Ejl1qc52XZNfvlT9S8aEESm1v4mObCN7m3OOXgKc7LFfA/0v2X68EfUfwEHdb8J/6IS84cSCod8FAvhtHCjkEY+3AkFLJG/ZQFAQCAJF6ghi5DPFpEs+qSpznuA8EiREjCmSSkR1LPhgieQTCcEHFBAxSA+4mEs4C0eA6KgXI4MyQgS+zsgWwYCayXyUuUixtlzZnIM0Z8XxGtn7ZPUvPU7VkQPV6lqgKVfTBAttR2OCeKWhrOKUpk6a1agj9QbQnTBPEiQX9T/yRBk1naljJ5n9NXpVtjro9MrRQRvIlSAnT+DtqLM2w2Cg8umM62QNI8whWyFFx6HHkTcQ+bJP+ePk0GsJzGB69gx9DJwSFnkyG+gmXHzb17SUg4zVlXnaOmlK31Q+pKTJHuDLOschytHmCUp9yMo6X5YTeYJNV9LhZI9TlNEs0mi2Am3BJZQSqlKAFBsRYyTHH/udhUi5rPezvNG3xJ+qM3/CfAIiWAtSABmZXL3JlbxTkAC7JAcdOUouMj/V9osMd/Wx1FmdgXWmTa5NxwIIVgtYDyxvlpdIKqiOTjz2swsoMpubBWalV5gFZDKLyZE+1kY9tgx5ciXCXbgsNXwGlrdRngLywDULPTjAG6CPxHRRQoJM/B7gyGsWds1lKXRhnw55qaQ3SorQ6jp0QIujpvPGTvJrv9Czu4Nl9oQIHvCX+sjRkwFrwOyfOm/zgT+iZ+spUlEWo2RPmbdMByKJVRns6kKVynoyEX2UQKMDPA1JEDbsSvDlYYo886SlvSf676QJa8hw7l6zJjd0ZvLqgHhcBywh13lnCw5igAjvKuVdQOUsYGvONeVcSyJv7bHsi73CV0DXAR3HWRCpgWP9OPhx0eZwKv+Qd7ZWsAMHn74s02J15FU+QZEoo9lu4sormmKT/ujHvqDPfPZLmjN3sQYG52p4eFhdXZnsMiT13maCikSBjbtWr8nqcGP45kyO/SA6J88lukslCMF+PGDzApK8IvYXSItOymCP/Bz1Lqrs2+kloSpFN5uCjJGKZSrSKClQAkwHZT4ynmpkIWaQDaYoUQ+Uqc0VVfbzpCXQVtIFDl8CtKEbbwB9SZmGWXojKdgjIIEnQkOU4aagEsAne1xZa7kOGD17dqWWLown8wf7/iYHxiD2jF15Lmgegxy55fBqUJAGOLa+JLvlRdmMYFeZXjJAbjaLeMxOxJoQeupAQe0s7K7fhcd6e7B5+uzCQNZw7gYr/yYwnlEq4bG2XRg6aVTHBxRYWlueNevVKlO3m++cWSIIoIF1Z+s2sHqigTOaaIIP5wr6FRQCaZCMDwN5efy5A2RQrncWFrjcrj2Y+qSoyLOfe+zez8rKUm++qgSnhHoPKUkJkXKhcp/Evjtpzmxt5s/VeaCZ1U5PigmSMFmavzCwPoUE3aKFQbxRztYWOWcQaWZOU6cj9bPgdtXTR9Db8fuJRNlZm/Z8HIUOWJv5CYOE9e5LKBhl4Jgb/8OlskINkmpyoSaFCmkGn14JckhwKAZGi9uFGboE5xGZRrBF6q0Kj6vS99rEKmtpsdfxA9DJAZ4mX/IdytG0SPAlcAodCRl2yo5xoo9mH5Ov2cCu+kgbOJCpY2/oAGXmdszjoG834M8dc5Rg8zBH3A0dvIZNYJTIQV+ZkrdULqrz2NxGAwA+zYIr5/J0SwBLDRxyFGUHePIJaToLlrc+tCsya5QUZsH0Q5lXtNDMGM0+VvkYOMY4OpgdmUw9TR7ePbrz8PwfIdXuOrN/9jpfQkJ9Wuq8HA8OZ7yxVlSuoUwqddORlYwuiV+jmUnFUyaOjAGJrA0o12Uo+zrqnCL8uBI8c3ijddY2vaW0+yjocYDRZZDK+jr6OzCJdggCR5mxGvK0QLf185Ziu96ALq6ESL8gQUNnHdq6xGpppLsi+7DoYb1UPp2+jv4dsJZdEKAnp7fpin7ggIAODmgU4IAOb14OHl00+jzWRwp+F8X4CBgOcOH/nYGsHFS2Y1cyufNRS0AUD/Yu+pWwqy/VppnSDhShLZR4/e722MFHrTM6LGWMM4jqtJX15GlTmfcS1MrKJYjHzQIJdSUu+HTQ2WkJjCiYHxB58Pj/1A4T/V/ro8DV8a+u5IMKm3YWfr1EJRVuliZKj7+PS+BxCfyBSQBvrEh8Za7Ye6m3p1tLr6qP+AAAEABJREFUl41p5arlWrx4ERfgw+rt7eY+rakdO7Zp69bNajb5KJp5JakU+LBecI/WaMzokc2P6MGHHlJjpqU857MqH7U99yiJT9VuNWSX82NjC7R0dIEWzRtSby3RormDOuLg/fScZzxZ69YcrAP3WaHXvvLFlJ+klUtHNJeL9KH+qhZxYb6cscOUm+1J3Xn3nXpw0/3q4tK7t69fU9MN3XPPffrJT36qO+64i4v+rUqyVL39vVyeV5RVK0opL1gwX3PnzdXg4ID6+nrlvJNPnJJEPGEPwLnJgCpen0R5n+NhW3jGFtEPefbZQCnykbTd5nJ75h4p3g88JLWB4uFOmm9Vu71D4pI/goFvqOJbudpFizomzrpU+C411aVgH8tRhMsLJc0dam39peLm70pTP1C1+LmymZ9Jj/5Arc0/UjJ9v+pxhktvJ+cyIvouNdyAXO9iaXCpknkr1awNy9UqJZ9JkWuAD9HJI/do4uf/JN31PdXHf6na5M1Kxn8l3fl9TXzvi+p58GYt14RWJjMag+6RYof629vU0+3llizQ0iccrYezBFor6nZVuZm26u22is0P6dYvfVEzf/8V6abb1P/olhK6H9ok/fjnmvrM5/XLz39BPa2Wagm4XKImvG7lQ8300gXqWrpInnN5MBkRD7KVYZtSsDw6iMD/ttdLTipBv/EYubvgN5roH4HfrP2vliOGGbz9giWKjd3JExSQo8WpFBxCFMGdc5GZPGaaqqWqcgI0uyhRaClRGyhkrcIJhFDQT4xPFTCogtYAOJ+CKio0Z+Ra0wStBfNFuSAeJ+e8ojIWRQUjrmOEfWolcxWqS5QMHqTe0eM1uOokDa06TsMr16hrwQrN0H98ahpH0WLCQg4MDkVb6kmTKGWFuPiSYEG/7ycaRQ5qgM7cURFCohUQsENqoo+ToC+SCyXADCnlKB5rNdkk6hzePHX0QHDRwdxsUOmQnEMXBrJ62WADB27GmG4BNwue+Tvg5Ql0/WzAl3CwyDhkpEWmhAN3B/bMVzr1HDLKNg6fSdk3lQNHCTGR/lPw8OVpM3Dw0YFIbUAWwaUKXBoE9Bp3gR1kqCvx0UfQLwuurZ22WOZtPuYn2HbQ5Q2Y38Fjxx46cnUKKmXjCjm7eARMho8BbsPtoSPt+UArOAUtsQR04gxfpBNtvBE9R5EpgWreCIhypDpCv4GVVT5WCVBf8gQ/+jVI6WW8WZ9dQBU0SoY5UDAwmhErJTGXwFfKxXChH8WqxEWBC3XY7+IShbQsW32FtgxgLvhzyNdZCo4OLlcmZrcq5xWP3wNoZ077pVKdPtAjA8eveIxWEvppN2j2oc3wohOIoy7Qw4B6aIjQHlVFcwYp+GzuWbw2jhqjrQNWb4BuGCsggq2UvYNFA2aIgKj0uwB/ltgaoOzg32PHpW3vtv9Kx+b/L+XU7A5c5ez4H0uNGgPJZjWwyfcEiCqLlhqUBagWorSygXgKqbTXlqIFAQQSpbxs/Ze4TX9VpjFAp7YWDNC/ww4c68RA6FbkVdZVmCOVC1Ee3j1tDij7QIFRG9lgfVrXTMPrbz/7TV1w/nqddeaVetMbztdrXv0WnfH2t+sjH/qQtmx6mK/mDjm1IaupZ5xyksYWz5fHfOWxBRdVKCpnj2gT8IXg5NCtgaBTyM6Vc3vqnTqPpa4s80uVh79ZqTqy0Ch0LEe9pSU4+nVepix7WE2ZR7eC72jzlWDEWavoF2ehKFPDLqzOdLdrrGO8g0ZXph66Ejn8pYd2b3IuIZMr5evVeQKJQSQFOshEjnLndczoyLrdqcABiGfPjhT/IF9sS/Cm8jGGCmEk1BRAmAWqrGlWMqWYtOsJZHYBnayRGmd6ILYQqcAidGMQsYNIOWIX0aFBoNNuOgHKfqlU6om0xOEkxvxH0B5PJL8LyJZvZFQscyInHsNEMlsKZAupXKc5dQUQSqASGjJJFfZ2gDQA5rsjPIhe2sUb5QidkTQAKi+Bu6QAxJoC+6FBJC3tu/T13XJFjzx9fFHDplLAyYPT4+8SIAUs7YAjLhMQleC/HgNmJA60mErRSSY/aLE0Gi1Whf+O8BjxS9HyYs2Lh7lkfdkzd8ubNahy/VWhpyrbmwQ/DlDZZn4+YTC6MhmUECnPggN3OUegJUJBgCdSaDYaPZ7G0S5S2fysUbE2O/PUmQ+ZmXzwP76oytaugaOPgfWN0AtGuJCMZSaXXBQldVLxOEUoEBQIHk1vHfozuqTyzO1oL4fRsxxLWbvkZ2PKsR0+bT5R18FRoXsGmBwcc9kb+QlgKABS+BW5DhgO6wsYfiACAn8EQrkWOr6z099J5Vh+Da12PR2eorVF+sCDGN+BDm43i1ezba5sd/CcANBMbCHkK+xOoVuyMnatsl8gIV73DdJpyTUlRYB6NwtYc1nnrN6AZqOlpCmhKWGeRB69Jvje3w4VJdhUCbZ3l32triIPDx6cDpzO+Ch9AbRTH6HTQLR1QDyROamNKmshQlIQC0wyO3MFaQ5YSj05Gd5SnxWZXTmzbUY72pylxBkeHqytlBG0mu3JaKFdssnAxbqyeRz4HG0OPJ0xVXXG1SR8gMo1lYLdAzbWaMlVrkcXRE0JMtzwKfgs81bWbzxlZy9HPw84ZNXpYWsPXPBreAVeJ2hUBMsu6PSEKDKFXNmnkBhTgsmrHCMeDyR0NdnX8IN1AH7kFIl3LOaRnWvIO844Hj/kouSgx4AceT8Lhichb+Bl/Fmf3QBORy2YyYHEaIC2CMjygOWjszYD4wu6qe+MEbhdOdZR56HHlRCwJ2FrKVD5b4M3vSITw2mAACRmMYhlql97HCUj0e+WARWPv49L4HEJ/MFIwLGAfeLFtizHgvaUhW+rVatcmM/RKBfnixeNaGxsseyfYxlZME9zhgfVVa+qq6umrm7zkYGxQRkXntvHd+j2O+/Ww49sVasd1W5FLtyjxGt/q50axqXq761q4fwh2b9JPrZorpYAJxx9hJ7FeW3Z6HzNHeqmfUBLx+Zpwdx+9Xan4C8UXYuzW1NTzSk12rZ3Oy6frT5R38Cw5i1YqJy7v/GdO7UDeHTLo3p06xZNzzRUrdZk/6XoTupbrcf2+xByOQ+B5n9LIC8DdR7kEl1DMZmQsrZCUuAlAz3aStyUqu4BNXd8Q1MP/zWwUdP3rdf03es1df/1mnjovZp89PNqtn6mrL5FSQ08qVT4unLXr1iZq7R3VJW+pWpzzzjVIv7OnVJu1bvDhKoTP9P2Wz6h8Z+/X5M3f1CTt3xEO279hGYe+AqX5rfi72ck9uWcPbelIRWVUal7hTS0t/pXH618cLm2tquKriZXOPXx8aJ3+8Oa/revaesX36+JL67XzJeu0fSXbtCOL/yF2j/+ruaNj2suNPTPOPVPp6q2K8pqAxpcuY+0fJV04glKDztI29tBCXFAJqfeNFG9QB933qFfrL9Rt55/se664DI9fPHVevD8y3XnOZfozvd9WKsxtLlckrfpO5MEPZxPaXJujwaOP0zdK8fkslTtEJBvVBRywhYLoFOi4n/Z63+NHgfJBiXpe7bM1pdte9aX66LsTY//chowSPvH6dl3MQABTp5KR0VEGTKqXFD5pcc5hUjoUngutCtqJVW10qqKtKLAZbiZsbgMsYVv/yacoy/YoCWRHSQMHIe5gPG0uTSPrSmU3maKgiAkJw+4lryfIRSZBKYhyC6HIuEScxIQttNhxfoSJcMHqXfsWI2sfILmjx2hSn2+QkhV5DgQZhS0RyUIJQG3pwTAk9Xrf+BBFOWsZSDmLBuhyZUgo8uAktVGJNKBFBkgO+TeqXeyVGUZ1hwAqo5BR3JBZQ+yHnwukgGD9TJd0GGPN4hVrE7Am5NvPwZcxgUOM3k6o11QpA3lSZNyS+20WUJZpq5tbXv0jcmMnDfdTUl+Ukp2KqazgOOLyRT2MqPIHPb1z+jQHo9RLTgpgUCSjpQ8bDj9+mM9DTq10WGBrqAAb/BdyqJMKTPUeiIWYd7wbVKjHvfgFMAfsROG8kbnRKkDjKOKdpXtLlqFx54Bsy8DDhMyOtGbI+/p4+Nsf0XGBgoA88AEeeY2NNr1WMH4S2g2SEn/Eyjnoh8YbSRYZDyXhClqd2p5zT6gtn4qZRMUypS+ZR9Ld/UjT5v1Y3JFF+nbAcsbBOaN8Bi4SAjQEg2Mb8DBs4uS2ZxToGegYGCVYCzpIJWBU6RHB0yOHRB1BmU9Oghc1O6aK1CO4iknKdS5lDHf0JRt5NFhv+gyyv4YftYNdEYOlgKi5Y126AjYSPB5B4ellMXY0g5dLpXQUvAt5aVtN/57KWtCLshF1+EIwh10GRj3ok3IqAM00qY9Hk9VBxiPPTnodxz0RSpkrrI/nUoclu4aTN54MVn8GhCg2KWEY1N1M+LTNGD5hlxZ1yRtUWcyhP8Sr1HbkWHAZzuXqtlsyruo5vSE2jMzevj+Tdp09yZt3bRFWx55WFM7Nqs5tUmt6fs1vfOu8t/Gf+2rn6eRkW4wTiuPM0i5rQiOKPCz4Qv+OuDlLK9ZWyj1TR/r5+B4FpCqbKxm2yFaEo2M6+Bh/ZR5L1HvAM0+LqosOfFQoGgZkDNmlhZntlzWWmtBDij7Gi0ePjoyieihA16R+TpgbRnlaglB7IvILpgdGw70HgEmBK/Zqc1hQHH363bT6KgrAT9us1P8A35LTqDfOJnNlzqUQikbq+/IUshWyJRq+ttrMgJMdqV9F5Klssfxg66xHTcLYmwH0Cu4IvXRUuqjAfNau0PSNocHtY+UANEu6vVffhisQO/AqDgLFMtch58ATvNfwUk2RQl0ibNgla6shA+jc5ZeMU7g6QC/2KZ2AW3RwHyVb9K1SRNA/GR+K3hbZ0CZ5hIrT8rpY3Ut0qYC/q1I2ip8vgcU5AMQAalAVoV3ykvwyrHlwkGni1BWsGYtFXkn40O/9lAHjTKeSEt66RkV6WWgsgQqxorH7QFk7aXR1kx0BaOCopXFWGf5XNHBWwn4LlKnHJwdEGWZH4TPiIyiZ4wHD/xG5GR1ItZ0u3ygWnKMccwlIFpf0mD9AaQBRczNy8QS8abMLwPmo1X6EGQjp11djNdY2kchgVtGT5nmlKmjrWwv+RLjbKyn1pM3XLsA2ZQ2YpiDHPwL2mT8gtPBj4N+kYqywFD2LIcxA2lgjsdAKtFp1+PU+dOZL6IvUSN7GCfwlWDzCrrhIc6CyacDLamM+2yPIU+7ZFQ4sBhe1iO2LbNhw28E0GI9TK8lP8YTEIGyXM5LJ/q7ctwsDspGno0L6LdIptUB9hjiz+I/hQZ9mntAA1JYO6XMjN6ODQn+yvlJH6OhpNKmBJxcSbvVBamUCXknHvsxXg2MVkuBsr9Jw4me9MMWGRcpGQ+RdQZi6ml1BuA13p3J2gDaWMuiziEHh+25UpYWJ2aMIyXGUVnHvCYfajtvB5/N7KJjGsBSQPRzgKWipQOafRwptNPusG1vH5NIxRxgVIfuQpBCyUEAABAASURBVKb7iK4DEFknlrc0QG8s1x0yJlUZg8AHNlvK1RmPholpysTmsjkpl69RzDowf2Plsj+yMBkozlLLGOQhIEJnmIVIa3SRUYFcsQcwv62P3To3vUMftDlA0FnSz1gbHZnTyirHzI7dbRc5ePGnhgsbFGkgLRKzs/8+BJMX7JtaIpgjNlGmu/JWhi7BuwFdZUUfHamD18ffxyXwuAT+kCTgiKdCEZX4VGliZwdXpknC3Q9xv/GSpKm6u7vV29urwaFBDQHz58/X4tElGh6ep4HBgRL6BnqVVTK1Wi0uzTdr08OPasu2ce2cmFEzxweCswBnwSVowcUoTkNJ6tTX280F/RBz1ChL8xfM0fz5c7gE75GnvcDftbnXa3G53Wi31CoKdXX3KM1qGh+f1NatOzQ1xf5LfbWaQmO/hof6NTJ/nhaNLOLyfZG6q9CWZLL/cenOnePaAeR5W3mBT4WeyFjzadrjcWWeX/NvZQyZyXk7S3YpdxlUiZ2gLSfijfa4wtQjihMPKk4CU/ermLpNsXWrsrBNSWip3c4Z16Wmm6vpsEgh3U++C+CSOxvcT7F7b027OZqMdTVtW0lbqvgJJW3wTd+ima0/VHP8R4rN2yX3qFQtFKqJZird2pb0qNk1qu6Rg5QMjkm981XZ73B1H7xOO+ev1JbKgJqc31uxDc4p1acfke79paZu+hc9+sOvacfPv6P2fb9UdxxXze4cimm1iLnt/+G4nTvPZOxQzTlgnULvoLTXmA5704uUnXCwfpZOaVM9aHPgrg1dDSKNgc3bNPPdH2vzZ7+m+z7xRT38+X9U/tPbNThTyHuvSfqNJ14PJVGPDvdp4QlHa9VTThRfRxSpL9hfAmI3sPhE/4sf1PSb1MXfrJgt/7b62eb/RoI9qhSOi4hb8tHAgYGAhSRSb5WeBgPRK/qKfK1fodKHkdXVUJVL7VTRJRi1k2ecgV2giYc1IeeMPRrKclDenFbkK4cj0PcWGGJMIuhyri0BLkHBaYS2XHmwZesUkgqGV9WkejWVzFUjGVFRXaLugZWq1jDSpFupzyR4AAkJNJWLzZNnbl79Dzwm4yhX0hD5NdhFhrNGmWw6NEbkFClH6A6CfsoBuk0PkUEGwXBRF6zsqNkFlO11tDuCSFcWAiX6aBdYpVFgECRk3wkKizJfllXIArgiaZEatFUQDBccIovdKTpJAMrBW3tLOf2LxPRngahBU/INRQtESe0iPpAPBJaRMdEVUGV0OHTWkQEZSRwoSjCaBf3iiaQdoMAbgT1eFxUMHzQaD06B/vBUpp2+0VntrJyRMR1AYG0RE4+dov1G6NndvrsLLXG2QFKW6Gdyjth9CV4OZblACg4Hd06BzkYHAH1CtlBKSwRospe+svlKSKjxgKV7APPIYHZeGxJdhx5LrcygPd5Om8nS5FHK2uWyw4yVIVQlGD3OaETmpHE3QJ+LCiWABdlFIGCXsQRss6TXQ5GbBVCWXEUxglwEtBvoJIGDH0lO2g27dOLouwusziChjhQ6StpKek2Wu3jJQWPlQCqePcd3DpLR1hG0BuY2fko86CLOwm55CBwG1FudHQYDdvrfhxyao1x0gEouqUAQUfzMAnO5XWWqZl9H6ghscLfYpGM88i0PqvBSph4Ujl722nhLrWxgZZPHr4ND7w4P7VxLvw579FMuBxjfBhHaDFvA5iLQznNVq5m6u7ze9tbX6Z1nvEl/+kdP08lPOEaH7L+39l69VAfsOyb7H9P9+ev+VB/78FW68fp366D9l0iaknNN+ZT17rEzmPNJqoR9xMls3MkhK80+kbQEJ1l1macuCN2iw2hAnipea7WEzmWdA5cnB0RHQwcMv5PVeZDaW2gXn2QkbESlfE3OnrK94Lb1oFk7xhdHcDwGRg+4HO2zNEX4ieAJQFTGyAQw+53tC9pStoyBUCvNAom9TMkAkFIo8xE7EPzoD/jp6EAlF5183CUvS4FAWyxla/Lq2ESnv2afUhjkiz3A6sCHfQr/+xigP6srcdJepuigxG9lUNgbHS1CvswcDazS8WNA8l96jYYAntiByKAS0LfNZzZjYPmyh6mWNniOVg846h3DHKlKuo1+R82uN1oLBUfqytRqIjjMhsXaKi+BWefm36OlgPmtSCxlIMoRvxbLNFfHt7EerY49M7Aug2NtAsFF84IK4I/QF7Bpg8Il1Bk46CgA8xnwHiEpWp2Bp97BJADPKsHRYRdYNvAT6GdQDiav3SAe603C22mPtiigS9aLNKpDazT64UnsC446JrYesicypgR4ivSJJqcy9mgpkprcdoErfWPOsAIw3OVIBUfKeAlaSR04HTM4+HLYnGOdG4i8dumOdsShzjoXKaMcfDBe0CtoEfR2IIge9IkKTrshmuxpkRg3C460BGxV6oxzZWo0AyVudAruztxRkTmNB4MI/ggdnVQyzJDKLDRYxuinMcKbrKxdDz0Z1/FXQWKeWILJqQOBeaLxhb2J+a2PStro35lJKlNwkeu8nsQgocUpljigH9wyHOX4Tn8HXSplbH1tjGHr8BfLGLSlUMaWTVLLt0l/C0BnmAWjedf6EHVyHX52pdFooM5mc5YHXEmSQ0JkZttghC4OgLaSTttHzI8ZUM8rxgreImMiSKL4Y6mB5QGbt+xH32h9d6U2BpnYOKEfx+wyfZEX+bgLzG4MJLA5lWIj33lne2E/jgpHo0GnU1ljtR2gTSVu6J+1cRcylbZe1oNbRn9HXsHoc5GxVhfVKRekhaLJ1WIL6JdB2c+6On4MSHa/hsNsxoCx8CX4jJZaH2e5SC5CiwM8LZ6y+XfHXI8BlbyxBKdAvw54LoAeKxfUd0BGm4HJnXlM1gaCNxkPBtYOLpDOvuCnPZZjTBaFOr71t9je/ymeNBxgjVAUSx0aX67Dk9XRVr7Q5iwTRa2Ti4Aefx6XwOMS+IOSAOs2FJE1nKrIo+yfVEkc+wY1OZfcIUTZ/88hhKAIY5YmnJvsb2njwjUz01JWqanOhbq4cPOJk8H4jnHZP9Py4EObdNfd9+mmW27TnXfdqwc2Pay7771Xmx7ZrO07d2hyekaFIWJsknr19XVzId8v4Ye2bN2sO+66QzfdepNuuu2WEv79lz8nvbX8W+ORmLDVKkqa61090BnKC/GJyR3avv1R1bg8d/jJVqMhx32ICq/GTFPd0LpgwQL1kHrmzfgg4JwUuOPTf/LQBO8Or1tVK/SoFeepHUc5zS5W7hepUQxxiT+gEAelAO15L+R3Q12vossUfaK8qMHnoKbzYU3kCzWlVcqzQ1QbOEGV/iMU6svl5h6q/tHjlM09TDOVpZpM56uRDaqRewnhe2ZMYkOZm5H9rfhmSDQVe7U9zNFWaGr2rFTP4rXqX3K01LVY7WRAccEqDRz5JC14wnPVGjtY472LNZ5wd2mBHjFCjX2txzl1hVxVLvUrqTTFR4RpaJ5IqnrUdakxf4XmrHmKho75I2nJQWr0ztFUb02VNfvqqHe9TUte9Cw9vHBA91TFxXymKYhNFNTrEg3mTgNtp2FXU2+1W3maaUvmdXcSdF9PVemh++vI175C+7zsRaosX6FQrSg427tRBLoxqzNSBY3U/K980c7vn67IlIUTonZy0cBziPRlniZFbryLmCui2MjilZyqtW4NzFmgvnnLpZ4lamVzuTjvVVs1miv08ApFzjqOIOYSlRbv2/Jq0obRxWkV+aQKvqZ0DjJNAo02kAMOyBRU70CsKQQPHnAReDkuZkPaVisp1MTBtH2XoutV3q5KOVZXJIpcgASgMHBexl/BwbDwuaIL+v0/jnkNYGO3AcbdZDiyDtmLRWQQlcC7XUqmpDbO6C4U4CFwuI0ugs9wAUg0AkK6Kscjg5iiv5RGR0uQHAAm/YfHUdMBw7ELBC4Ljn1IGZrKg88TMBu4UJGfBcu7iL75glb2p5+jn2KVubEFdBd3gf1nunzBi0AALN0FCjVF+gk8ctiLn5bb9TfAOAjJtdSBnLSAJwPjKarzeJU5Z3JiPKlcQVOgb9kiywXsIcpsq8p8FcDorEArfOLE3C5A/iYDk6czvYAJQUgOXC5IKlTiL+egJw7Ul+Dl0YFnjFHkY2D+Yjd0xgXGgke7QDwR1EBZRzvUag9w5DsQ6dt5Lcc0Cth3RF+RWQxEqvIJitBnB8LI2ovIMfqGInKVa0h2gYBcrU3IPJZrAxuDv+AieA0EDq8A/oBM9oRIWchLZWrr06nzBCiIZA1IeKM1GcjqDKgsX6vsQHRwWALzwVMwAHcwgCaju0N/S9H4svE2v9kMNiiD0vZSWoCybZauODsHLbZ2gjfZRNkfQa3QWQnwGXeDQydebnYN/HdSb2MMp+FW53GWlD+RHOAAhU4eSsjMvhEKAnZUAOSh3cGLs7VVQgJWT19D5uSYZzfQ4hT5DYBos3ZnSqTsKTN2N65MDnm5UCWtyZn8mJnOiqyf0m7MLpC11Qmbz4spVaotPfkph+rMM56v97//bfrsZ96lr3xlg77+tY/qG1/7sD776Wt00btepWc//QjNH64xbBrcrIGSDCRu+EyftjaiQE0bfl3MuSd0aCigpaOrYGOQWTnEhokcuBx7i4M2V+aNb+rhViY3+HGWljJKJPQi7MVk2bH5acnWALhFH2uTyYE+Qk40SjJ8/Br94ItAAH9wUeaPI/NGaC/ltXsNRUVsOdJ3F4RyjKMeXLNYO5gpzL6gpJcVmGyPXFnzm52t8n852FrrwC6e4R++OrKZzVu5lFOiQKAXbL0Dol7ls0sWkVKQ3B4g6qK1ewkcKsdZnqIJ09oNZvNGi8T4EszuHgOPDTrsSNa/nNsZkj2A7O6Xect+u9LZBjuAlPVWZjy0RXAZBPNnxh9g5VjSa32MXitBSwSgbZdkRN7AlXQVIA2zEElnAfvrrBtsrpwrhQIDwwsm4x2ZRfpFS8uRnj6JHDbvg5dBwv61C9LCK6UtmW0r2/csRwf1baAF5MwaAEm2ZvAp5Tpiny3L9KWF1+iFB+iQ8QUtKvOzdawhsZY1qwdHHyfGlOONl4SSB6wWMNGBFSbsF7CKlGKmzhq2fd32+aoC8Ug022C+jhwsTjDfYnMHxgbo78zl8LFGf8QPBHgoSn0l4IWGkhZH3smT9wzZDRI4AOq054MvsdgmlmkCbbvw7NHJUQ1nph/bm4KLCiYf9u3/H3v/AWhJUeb945+nqvuEm+/kxMAwMGQQQcEMijmsrmnXHDGsYU2rq66smSCIgBkjJhTEnCOKgAElIzkMMEy++YTuqv+3+s4guuv7f3d/+66p+57nVHWFJ3zr6T63v3XmTro/oftwhZX8TyNNlkzrYQnvyt9MzTtFNrQqMelwodKTdEbpSzojv/vRpB1OSGPSJ71UknrSOFCwzB8psJ2SWtIamPS7OyUKZyuHsDAg0eeK/DPZm/dfv3Ok3z0q6UmBsE+29Luk6fc/Ej6W7CaR7R11DUShqFBDGl+jzQ2DAAAQAElEQVRJ6g9E4RF1/06bzJnu7ZlyLytz5iVTmWTneSp3njfUp3ONN/lIwkt6Y1U65kt5bvKlMh6rXp3Jl1DVjUC1JtW1GUFz0e+XKGciTenId0jSB0G+Btcj+I6kq3PUn3I6lRLbGU/KzSQJn6RXfdIdlb9RupG/VjWnt0DyIaZrRzkSpT+mUudR9qJ0Uh0mW25HrY9Tv+k6S3ONoHiSRMVmEifxkgwTPiTRtYDyTL2VjvSm0dJpkhRDut8oXo1LObBTgs4DDdDa2l0l6UyiNqQXxYa8QL4g31AcVHkyRzqidERhG0m+WTXSdP2RalXJ/GHzeREUd5LUaMprJ7EKtxRXkgynfJmXXHE25kX+UkmKR+tmII0kHKN0V/pk0+SzKW/R2Mo3xRFTXZLanGJzd+rP7mLr/09dPiL9SX6Hb8I4+SGp/OHOQ6ckt6zCIJ3d2VVXagRqBP4CEHAidkMJzuWYftcoSt1xdD1v3z7BVVf+lksvvZxrr71ech2XX34Fv/zFL7ni8iu54fob2bZ1gqnJGcoi4kW05mJdR0aHWbnLClbvuivj4wtZunwlCxcuZdOmbWzbNkmWtzAR77dv3MwvLvo13/neDzj/wgu5/Morue7GG7jplptFrN/IbXfcjsszWkNDtEdGGFm4kHxggNlOj8uvuJrbb98o/sRz+213cNnFl8mPSRaMj4n369Fu5TQyY1rE/MzkNIiAc7on9joFjTxXrEa73dLYQjc1fe5VvzejI/6B6LR6GT23gG5zbxg8Cht+EnHwaTD0bPKFR9Ne+k80FryQ5uIX0FryfBpLnodf/BzigmfSHX4KnYEnYONPobnsueRLns3o6hezaPcX0xx9IqF5L+b8ruIS9yBb8RAWHPA8hvZ+IcWKZ9NZ9BSKBY9mtnk/JuM96TbuTV/ju/n9VD4cRh/PwMpns2zfF7H6bi9kdLfHU9j+TM+InO8vYJutYGr8QAbu90xWPfXfGH/y68nv82zY+++ZXf1Qti65P1tGD2XbgoPZtuoQNq8+hKl1R9A94FE0DnsaSx77ChY//XUMPuJ5FHven05rBcGN0hXPOj04Anc/mHX//m888PQPcvix72DsGc8kPOYhbL7vftx00Gpu3H81dxy4O3ccsJb1h+7FpiMPxR7/cHZ5xQs4/JS3c/dTj6N19DNg3V5sFv82p8+19PfLEWGeJJqBxHnHXVeGP6PDJVY/YHLQK5n0C4LqJonR5s/1oep2PMiYHnLQLwPpw7wSjTOJU3RJA/qlqfpEVYAuRrxIikziRXy7APNtfbX3yUPUOQTNDxYppSSZ1ChdGKYOiWwFSamLO7ZGYeGuuF21O7PHEUrEg+g1V9GNQxTpFwicLmIHsleJBYKksFLeyF7s4IuOfjfqYvJHA2U5ItMqUWmYOUJQG4Zv5JB7UpzoDmPSmwj81IvLwOf4rIGlumyjOfMSSbqT6FZEOlPDf/tV+SclJnCSUNmRZsUWk8hCrNocVH6oUJuj1K+FhTAuJRqR5mv90lp61X1E6xAVdylXgyZpBc3rAvSU2hgoyQjOES2qX907bUTZsTTW0Ez1O0zzDEuDdrxrDtJpO0Q9UXNCwlcXh56PZSdQKCnSupeaFaQjJLumX4SdJ1axmPxzuOqXwRxTabJv0UBiqqOLDkVKdZ4Meah+uWxCbEg0L+WwxrodeeyU9ElHWlOjwKxg/pf6ADH5rvikr9Irv1NLwiFW8UTSuSwxr8Oqcr7R1CzMmBcpRp0qgqSUqJR+q3zxisvjFZMrGrjqJh/wEc12mN5NfqNzeUM6TK3zNp1OM4mR9GNBpR7INbhy+y4+Y/JX/ZFAVD2dSw1Ub9KTMEl2pEJnil94VERK1Ajplx9IoiRojUphnXrYcVgapXhM/aZ+mZYd2dL1UmEZTTodhYq+lqaQDzJJSKXGVH4RiWliyg/mo40az12Onaep1FQ0rBLNnNelGIMk6npPYqqbBdkO80KEHZMs+ao4TH6TYq/KpBnQPJTZSUepepAkG2m2OqVLKGlO1JwgJ4N0Bvke0CypKC1SulKiDbnqYbKfejRvXkNMtnXPKBVrqWuh2CnSUyb8lM9e16lJt6lNqokEUmnS5NTuZNvLB1eJw6Sz0m7pPYBaYiVOdiXsPOLOisqkTcXvvVJbktQoPYodK9OJ9GjxZA/Zmm9I76Z2iWwhvypJzZXsaE991Rz5kcZU9dRXDdLbznryLZLe2TEn/dPBZp6u4b5mdfHCs+jNEnUft7Kn+3kfel1dOz21Ce9+h0zYNzJHrl/SCEbR03WhEEw6DXACMgmVpWTtrqIBv9f+H88tNUnX/HxhRJK76th5nkak0Ypbc6pr707daqh0pH5JWrcK651z1ZaGVGOk+/f67qo36U5j0xgFqbxVFjKfw2rTfFOukIQ01qUW0Ds7jzSdNDaJGnUed/RXy6Wmv6hX/CPeVu0KropN5Z3BqcMk1TredW5q23Gexu6U1FSNT/1pvZKofmdbrCwkSE1vqVnWNMvUbip/94q/q6r2+2dpldX4R15JTxJ1K5+jRMqpciwZJOmKmD5rNKJSpbOd1apEEyI60vjqGlf+pDxTO5U4SGXVr5FVn0rSkWzP95vGzA9RLf5OUDt3HqaaZGe/+kyS3KxK9aornao2/0rYpc+PVCZJvzuSBqV5yI/Kn4S9xFKIelOfeqQgvUedBcn8aepVLQ1Ms3dWYQd2aECagQ5VhR13CtVRtaZh0mEqrSqrrjvfdrYlbJLoXH1pHUy+m2aRrsMd12NUPdmMGpNEhUYYTv1pPDqbF3YcGmVJAij++bul3o3qSF3cOSc1Jh+SpPofiNTMj2XHkRruKjuaf0/fH+io+naO+/0y+VKJmnfOckl9mlOVCT75rv75147GtDqpmmS+Q+87Naj8vXZ1Va+dMaaTNOAPZWd7KpOkfuRJ0rdzrurMH7+rzZ/Pv+9snZ+LZqN1qiTVf0/Qkcb/ociW5sRq3Z0i1bnqQkKz5/WaClOuSIFeOtE7GpNqSarT//RtZ28q5yVdN0l3JampsmKanURF9ao6qtrv3lL/DpG/3GlfY6u8S/cKiSL43Rz1Vec7S1OXfmfQXJPdqkstlS/VvXbnuJ1l1am3qNFRZQDdl6IkzTGoNM1fG447MbJIkMTKQNRcm+/b4TeatVNMveyUyI4jzUwnfyBaA9shUXNipcfm51iak6oxvVWSepJUJ//hLfX8TqL0sVNkY77uUpjMH1GFxisGS79zJanGp3Z1VXPmsUXtlkRdpvb/qqT5STSddFh6k6SyEnWY9CPdaq5eqZo+a3aiUDXWbzUCNQJ/FgjokiVdsn9MzHRFSxKfhQ7vnHivksGBNqt3WcWSxYvpdbpMbpug3Wixy8pd2H3NWpHPDbpq37xpMxPbtzMzPc32bdtFXk9U9SieDAJzM9Ns3rSJiYkJmpqfCPbNm7YS9Ty2XIT6sqXLZWdX9tprb3bbdQ1Lly5jbHSc0dExyjIwOTElmWbb1knyrMma3day6y67MTI8Shp3+OGH85CHPJh99t5Lcxexds0ahgcH2LZti2Joacww3gcWLRplfGyY2ekpJrZuk84JUXmhkvSrsdNzOOi++wcSK+DEWZRtLF/F4NL7MLLrYxhb9ViGlj2WgWVPIF/89zSXPI5s4aPJFj+KbMkjyZc/guFVj2N89ROrcnDl39Fa+QgGlj8EN3oYRWNvOiK158ox+kWb0hZSuuVEEfMDSx/Esr2eyOK9/pGF+zyd5Qc8h1UHPl/lc1m4/zNZIlmx/7NYqP722seRLT2Sonkg/biy0uPzIbCMKLz6jSG2M0RnbA2NfR/Aogc/k8WPfinLHvNidnnCy9j1ya9mzye/lrVP+hd2//tXsus/vo7Fj3oxIw99Hs2DH0FYdiC9wdVMM05H3FQoHVG8ROmabBdms8ODsN9eDD/uMez10hdw0OtexWFvfRMPfOebeei73s79Tngrh73jjdzzba/nnse8lru/4VWsff4zGXvokbB2Fxhu0dUGR7PZVLZQiWH6vVcSqMrq80Y5qmYqgfkiMn8Y7KzON/zvvafvqclp/XologZ9ODs5aub1i0eGaafGSRKJk6nfq65VoSRUAmmcU5AOU1u0gmCBmHQoKxuSPAYykdRevwBkAiQLHRoiPFpFEEEYCQ4KHyQFiXCKGmdaIJMtI5e+nL5rMJMNUQ6ugtF9iMvvzeCu92N0l8MZWLA75gcodLGlb6jr6seJkEI3gr5sd10k/fLVokfW7RAnZ7G+HJEdJ+NeF7KPhq5WSYGjrCTEgr5pHBEXIBOp2RQ+uRnpPzcogkga6VbE8pHqMEI1d15HECbSqxZU479xWASZEE6m0kmLA72nX1hSTFognQZIbVoLFFOqy0NZ7ZNblyz2Sbg7JX4mEtmVnkxxZGltFKtXnKRv9FvUGRS68HrkupjbRGsQhI1grEwhDLSUijIS0ng5F72BM6J+UtymdqpDzpN8U2mopl5z0o/WOtLPCsqsJPggtVF2vNpzeiK7+lq7kPRKJzLotE6ZfPIpL6oYo3okO/SCctUCZgWWfjQOxWraTDGNd4rBK14vV3xAWOot9HQjSN8qmZP7ad0jpnFEj6NFFPEepSNId9Cap3ijbCTRwCpCacIpT5OgcVFrEHTthFRK0qAo/M11cSY72q/zVlbTXbKjuFw/Iys8WbUuJbkhcZVe5D+Kh2ia47DgMbWZ4ku21EyQT0FXcXApH4WnQamOmDYe5LdaND1oXKmyJDjh5lDdE6UH6XMSikhDuLv0wad8IETAUdlB16GkVIylqa51jOq1JNFwwtiky5Q76JyUMGmAYjThSGjR17ye9/S9kw+OqJwJyBetSxquBmJUu+ZH+Z3CNgsqgrzYUWqgkeqRNETDqTZdXKT0UblV0kdXpPIAiVGCxqN5RNWVSxbltSaatJr8c6pXAoqjVGsfp+sGzVe6ExQrWlNDoAUjlaZzdESDyr7JdvLBBZ0HCi8vsg7Bd8D1MPmh2Vo7vcumZU0SWV5qU67voWeBvvAoXC6tyuXCyRcjEojSGbW+JJEe0wgnwy7Mj0HaIxBMoy2tr0SDovIvar1SSfJdY5DGqtAc7hR0RPUke06l8kJ9Ubqi9ZmX1O81TiL/VdErSNJrPiZkD82bF6oj+RXVNi+ybkkUU6W7kO5S46IkvdQpHSafTbmWJCrGRHoroSFoXtEjV5xea5mVfZq6BzeFSaZ7mFPdEYRxxKc83HGt5K6NpwHVYsqW5oJK+cUfFaojeTQvUSPnhRR/ul7UMq8nauwO0TrO4yZfTZhpcjAjVPWgGaZ19fIxiXBDR4VFwnkeDy2tvEt9TuPQnFJS7BDp0ADb6YOuOVId1K9xWi+zlG9pfJAtk46kJ9lL4uSyRKPTDHTIS6LpfaekNkM+G7Eap4a/oJfJZ6swQrUkKYokqsckGpH6Qf3CE+Gmu4YJO0XN/KGBVcX0nvC6q6iJQLo//J6kKGiObgAAEABJREFUNiHGjiPNTH6ka9V0j0mCSnQtRkkwZWslphnJ3h+Kmn/vlcb9vlR6pCsqkliNTe9BZzslKgeizqmEHUda7yBVZWU/rX0JysP5+NWhvIrK8ahrMc3WCFJfyggXVVXOpX5UWjTZQL+jRAmqp3NX5Z3OmBdTye/7AGgq6dr4Q4nVdRRAJQTNC6Qjos+eJNU1FQi6JwaX7ndBuua9rOYoFqvWNTLvX/LHqjrCK0lUGXVnCHeKI8pSkmSrirWyHdNpJUmXaQ3T50UqTeNBdi3ZL4myi+qmeU6fawkrpyDT+Ep0T3LaJDdhiyTZj4olmmzcZZ7X4rholc2db2lM0LigcTslqh7VlnyYH2dYNU/6CGpKpYrKT1PlrpIw2SmmEVESqvlWret8H4qXCisjjYjSkmzOS4r7d5L8MA1Ivu+UFMtOmW9DdtChgdIYqxhCdT5vgarfYIcvdpdSbaAci3eKKc5o6d6ZJK1B8ifptjRSLmW/E8WhE6pc33G9WxXr/L3RhF2axR89Uq9Tb8oVR9DaBTXNS9T5XSXoPMld21I9eWAoAlWSb07xBkmpmJC4SpIvGrDDVkY0zbGoeVa1oRnz/QGqXC/UkqRUGSSxws0pPqecS6XdGV/SsVOc5v+hWDX3d+NlSbFqOmm90JpB0Dww5cedApVdqsNAtu+UCnu1qS+a4vgPEojV9VOA1sb0OZZ+9yh1jUfZ03CcgPb6nSDlk4saJh9iWnv9jhUlqG7CIv2unyzFHd5E0pHeo1rCDkn1mDokRpR/UfeCqHtemuukJ7Wi0VR9hsxLoiT5mmR+vgmYnYKOaGnMH5fUf1dB1pOYbGmq3qNw1Znuw+yUNGZHfKa67bRJkMWU95G76vy/rmu2rOndJOmVziQRXCVW+cK8V+zEoHS/i5/6qBGoEfizQkCXLn9UTD0mdyUxPQ+l+6va0p/CHBkZYmx0mPHRET02BzZuuIPpySliUUKITE9N0pmbYXZmRoR4k9WrVrNsyTKGBgYYGRpg6aIFrFi2hL3XrWXXVbtgumGYnr3S54/T/dVL0uP41OS0SOxp6ekwNZHqU9UXnJzud6bfk5q+yWBzkOH2CO18gGbequysWLa88i9vOLq9WdLfKi/6PbWNsWB8AYODbXwW6HQn2bx1vYj7TcxMTbBdhPr0xKS4O8WR7mX63Ip6jo/Jn98TJ2CSmO5/bShHmHUrmPa7M+fXMef2ZZID2Vrsx5Q/iEl/IBN+f6Ya+zGZrWMyaoztR7d5ENvdXkzENcz41UyGcdLfLS9bLaI4rkz2i74TKd2kWy6iE1dTuLUE6Ykj96U/ehRzgw+kN3IUvbEH0R9/IHHhEfRG78lcax/mbC09t5puHKF0GdCjIU7NM0coO1jmCa0RZhoL6QztSnfRfvR3O5Ri3b3orb0/nXUPYWLF/Zne7SgmlhzO1NJDmR7fh5nBNczZIkIYps0ALa1DbkbT6RlavESIRk9k9+aBFlvHB9m8ahEze66h2P9AeveQb4cdysxhd2P6vocwfdiBbN9/TybXrGJyyUKmlFczzYxOyxGzQKOYw0p93jsPAUwcVB4dWTAoo1bJiFCJiuqlnqpM7VXlT/Dmgn65xwUs/XJClxC7mJUojwhWiILqUbgOpZ+FrIfPSpwZFiJOF5yLASMoML2bUwgCRC1RelNP6Zr03QAd2nStRdA5lqURWIpcIEX9cpUE6cWCdJSqllWpirTnRGtTSgIZhez44RW0dzmUwTX3xy0/jNmR3dnqR5jTxVUoiRxNfJAUDVwpnVELJAn9KYXWx+Q3WFob1ItU4lRz8skpMUw+JYkaE+Vo5E9wmGxWtvULkaq/86HqgDsbouKJ1QgT7vMdmqMmc4pKw6sYUm56Ry9EChylkHDpAtYF5hW7t4LMumQiYL0eRs2CRoE3r/Zc650L0wYUWSVW5oTCdCOKsm1UNqQVK3We2lQIP1StMkNlqpvanEmHLo60DN45pEXTerpg+lihB6AkocTkg8mvqAxKgvWIsQcio9NuonMFWF9qZV833CiPtXyY4pkX6ZBPTnq8xMk303nqcwbeVaBQ9k0zs+o8ilBHOJibA1PeO4nOkR/I0nwYDjQj2Upxp/bfiVV94vnU5OWvoygCcgrnZVm+B+mLeZeQd6AZCVkXdNMrFGcRO0SnOGUvyud5iUSTIFGJ4ouSVKI2dJiuJSTOPFHYJvuGxyzXEI8MYFp7BYuJKEJ2kD3zPVwe6JVz+Nzw2gUM8hGN8cLLC+Nc+eBlzym/nABIEUopUf1BfgatQak5MguVPYeGK2dMuePJdS3m5QCZxGmX1SQutoVgS2NSLgRM95NkL7NIpukQdV0mvEiqiAkLItVZDJqncTvGpuGq4oLDKw9cckSxeufxynnvDOcCMXZxwt4pjyyJYkT+VzqFCsIvCjOHIzdDyJE2mLKISiOTzkz3k1w4NCRNgdyU3y3l6k7J5YOjhcU2Lg5IU1OSV1oFLUVXOCf/pcdLn1cSpQ0Lr6uyiF3KTPnsoyItk0ea61V6+Y4OOaKe32Exf64ONIi/iOO/4aT9J3Oi8P9j8p8Mr5tqBGoEagRqBGoEagRqBGoEagRqBGoE/uYQSM9MO4N2zum5MqJHXbrdLhs2bODmm29hy9YtDA0OsGrVCoaHh9RvtNttRsdGGB8fY3BogJGREZWD4gyD+mFoaJCFIs0XLBir5mS5Z2p6UtxHn9nZeYL75ltu4re/vYrLr7icK664jOuuvYbbb79dRPwscoRWs8HAQLuav3TpEsbGxihErHY6c5ie4bdPbJN/N8nP2+jJ3/Rt+bbGL1gwzlKR9ctXLGf1rqvZY8+17LluD1atWsnChQtZtnQpy5YtoynCNznbkB2z/+ypcicy0GoEyu5WNtx8Azddcx23XHczt95wGzNbp5ncvJ0bfns966+/RfUpNty0hVuu2cxt101w67UTbF7fp5wdZna7Z9OGOVEuTcXXZsMd27j+xvXcuP42bt+8leluSZG1mQs5N27Yzq+uvI5LrruWWyc3EwYyug1j1iK3T2zniptu4vIbbuT6DZuYEME80Yus3zLF1bds5Kqb7uB6+bb91q00+xm+59i2cZLNW6bpxwZdJK7J5qkON922ma1bZ5nYMkPWz2G6JEwVbL19K9s3TwjfW7n2+pu44ZbbmJrpaH0dlI6e5t5x4+30p3pkYkZmZ7ps3LyNWfEXM1nOdm2sbFVbT+R6Z6bg+itu4MqLrmTi9u2EmYATb9gTzXXHZvk1NUcvaxF89jvA/0JqznTRpNwxVyiX+iQSMhFhhcigvqiqwpXCSwngegQTgPQw/WSJmBbxYwSFGiWIynESm6+rqdcPoqSaFI0RZhhgljaFGyQkUk06uFO0KCSJainVLJ0mAcxEFmmJEMClFr3U3EJjOzZA0VwC43vT3u0+jOzxAForD2Y2X8RMGKBfNsn8IK18mOQrsYAwJ8JqAl0JOPkeUVVvotJAIBhB7aoGJ8JrXnRGVNLyJzki1Y8gjZI7XUgnSfi9Rp1F5DhoFjoz0XSlSLm+1jJmGYViLNReKlGDZWh5tN4ZmRfGoa+yxFuPojdNT7t4CTOn2MuiT9HvC3XwztPwOY2soXOHIJMOj/NOGxBlJVFrFzUP2aI6TG5FnUXNQTY8QSRyKQecWqwaU5JZSUtkYTt3qoM5SDdemQPlIcrRMvRIRs2QPnSfLRVtElPpJeogHUH9pbSXVRlDoYtf57rxukqc2lGcBWYNmo0hgojWILzyRoZPLKmy15n6VRqpLKU4SGIlaW1U2fGab0MeVA0iX4PyCJVRejPhlee5PgD6VEkm/T26lIko931iHrWZ0ZOVPq4hLa4kynYUJgnLSkg21CfQUzvCuZKq3WTWMEUs/rYqMy9F+GpTI8oPswwnUBMp3cxN2EYKXROd/gxe53gTcV7Q03qXIoLLMq17F5QbpuvH1JauG5N9q2wmLOSn1iUmf11CxAjKTedy+eCJQWPkUNN5Gmr3CQv54NDNUjvKRI+Z/I4Bo5QLEulxUM2dnZ0javzOyHfGa0Qskab6QC36XeVTobmeZt4mc031ZZovLSYfcBqNjqCYkfddrYM+pIU/IvtNqKNWqlGmwksML98tieykbicPU5nsWog4kd5OsbmyxMuPJJlKp13SqA8OSvmgD4pYyodSKoOwEpZOmwu5YjTpliWlQ4RQyP+ACZaoD8qe8ty8xxQ7wi1KJxqGjioXtPaxEmEul/ViZ7+G/NW8zAwz+6uJpw6kRqBGoEagRqBGoEbgLx+BOoIagRqBGoG/NASK9KVEPdeWenZN4vR8nsp+r8egyPIVK1aIcF4lwnmRzgdpNJq0Wi2yzNMveiLBZ9i4cQOXX3YZl1x8Mddedw2XXXYpv/nNr7n++uvYvHkTW7Zs4qKLfsmNN97AkEj2RYsWsmTJYvbaaw/2328f1u25Z0Vu7733Otas2Y3Vq1exffs2Lrv0Ei684Hx+9KMfcvHFv+Hqq3/LVSLazz//PBHuV9JsNVi8eBFjY6O02y3arSZDw4MV0T6g86aI8UajQead+loi+ccZGBysniO9/HfOVXxW0PM3/4ejKHtcd8O1fPozn+EHPziXn/7k5/zi57/h5z+/iG9841v89Kc/5dvf/i6f+fSZ6v8J3/zGD/nQhz7Jl8/5Dhf96hq2bOzy3e+cz7uOf7/wmGXrtlm+871z+fzZX+Krmv+pz36ez5/zZa669nq+86Nz+cxZX+LiK67mS1//Jh//9Ge4bdNmEqk8IQ7kvAt/ySc+cybnfO1bfPasL/M5yY3rN6r8Cmd96Zt8/0fn87MLfs2m2zdj4ht6c4Gf/ORCPvWZs7julg2UDfGvIr6/+cOfcvJ7P8QVIvy//Z0fabOiEP+Qs/6W2zn3x+dx3s9+zkc/9km++e3vcdY5X+HT8vHW2+4QhwTXaM4xb/x3brz2Js3xXHrJFbz75FO5+PLf0rGM6269g/N/dTE3rb+DM844kx//4DyNvYUPnHY6F/3iEoL82ixS/hPC69Nf+BKT2jBAvNj/YQn+LLuciUzFGSY2KBNp5kXSxGD0S0QlOULeQFcMiMiMIjQj6ohofJqTyqh6hOrdsfPI0zwRZz1rk4+tYmTVPjC8glkbpK+2gNdQk0TNDCqDSumWH061RKYFEX1Ri1GKYDOBG+VrInuDa9PTzsZsnjHdGKU3sjuNFfdndM/HsmDNw/Hj+zOXj9NxLQpdIKWIM+SLyfeit50okjARV8RAFCETkz2ifEC1qIQwibxIpCfM99h8v07/117JYpDdJPMEWfIlYZbEyY9UJtFIkau6WtQWEGNY+RyiicT2RMXeK40Z7UwVltOLGUFtjWabGe0kpZtltzNLb25KUzsMD+Y0ROr2ezMgYjFvBrJGAZnGhG3M9beAn8M3SlwWCLLd0420iKVsQahQNM016ZPIG9OZi1EuBmK/1Ipm2slra6Sn2+mRDqeM63cndCFPEpleXZYAABAASURBVEQumjP60jmnm1cqS8138ttr/aN25vo95WfpEJ9PUK4ErWXSQ+VBKd2lTmWvIiujxkT5LlsuUzwtgnLLZU1muwVTcz262r0rpafTDXS7kVIXeYwif4VXFZi0KQDM+mBdldKlnELxUR0pStsRs9HQNeBkyyyTrsjsnAjgNFZ+luagOSBetcW0Ng9mCynI2vSVc9NzHa1bSbQgiZWoFwxQ27zMxzZvu+qANEBrbji87JbSK/jIfQMvH6KwUtD6wAiKr0uU7+2hFq7hmdKubaeMWGOQvD1CJt9c8j9LGAeiPlxVk+ZCVpLtJBFM/kmTanp3RNnX57FI6YjzOXmjMT8+biOEDdI7qVXW+voOXnkV079c0YaBy2WDvjYx5kgf3KVypBTMoyMLpNckyU6QrigJCltCwJkj9zmenLJn2n2GUkR1Web0teNaqCy0hoVwLSJ0elozM3Ldz0y+o9zVjHmdpMNUN3Rr0D2wlAUoNT6tVyEr0TdQEET9khGc4pV91C9HwMktiVlUfgedRnUZJrUaibNC0iXEGUz50+tNqaekDEUVX7qGOgp6VuL0wT/X7SuGUthHKkdSyJqRkIiysVOSfkjvSfirOcz+uuL5M1+Y2r0agRqBGoEagRqBGoEagRqBGoEagb9CBMwMp2dXdKRvnXvvSeWgiOX0Le3Vu+7C8uXLREqPkb713WjkNJsNkecDFVm9auUK9t13Hw6624Hsf8C+HHqPu3PEA+7P4YcfRvp2+Jy4pPW33az5Ixx11AM58KAD1L6YRubFS0QWL1ogQn4FCxeNa8wwCxaMMTY+Skvk9+6778aee+zO3nvvxT777F31tdtNxsZGWLZsKQccsJ98W0omXc2m/JJvUQ/HIT1DxxITZ5Sev2MoIT3EpyfrGPXc7XDqS3Giw5zTE7Op9sdfXRpMhibdxjj3POrvuOeDHsl+97o/c3nOTdu3cNAD7sX9H/Mw7vmQI7jvIx/MvR5+BLvdbS1HPu4ojnjE/dneKbj06uvZbd0+/OSCn4tH8LSGhrn7offkuc9/Pk97xtPpF32+/4Pvc9NNN/LIRz6cJz/p73nJ0f/M3fY6jK+f/X3CTM6AGyOPgxy096G86Nkv4cXPeSmDfpgffONHZGWD+xxyXx714Edzr8Pvx/I99qCTZ2zqdNgkHulaEd6XXn0DG7ZMc8V1t3DRFdewXWT1HTNz3LB5C7PiZ2a1CbFhbpZbtm6lAxx8z3vx3KNfxLOe8zxy8UC/ve4GJue6/PjCC3nS05/JJ8/8PBs2i88RH7Jp01Yu1CbCNdffIm4tilt0fFYbAWPLV/LEZz2Hhz7+8Tz7JS/jsutvZJs4tqtvWk9jYBjfaHOxSPd+r5DFv6yXI9E7wXAiu1xwUHgKEZIhGxZhPkrXhumUTXpFQzsFThyZg8ThhICmpWp1Lg6n0mFqMZSwGhacp2dtGqO7MLDmYNrL9qbTXMKcH6GwBomIijvy1kcltvSKl69sWNWhBunB5J8XeZmIPy0U0Yl4opLSmsyVA8yFBcTmbrRWHsrY2vvSWnEw043lbCmGmWKYrhukLz29Yk7E2jQ+9pEWvNrMvHQZxvyRyCiqOJAvzB9yZb7yv/wup5I/Uf4kmbeuRnlPJSa/k3N3FSMKv1I4xYRzFNauCdot7Ab1ec3JoNOPNKrdw4x2syFpVvH2e33pdPisSakbR1ck5JwuzsKGyNqLyAcW6+IYoFe2KRgk2gAuH5S0lRMtzWkRRGIGc+pDuqL0BnkbyZxDYJPuZ4nUDcHREFEbQ0NzmuCHIBsFbXrEbIhS56XyJeUj+bD6B+mLCI3yCzKcz2i2csxBwidaKXvzgjSiw/mG5jXla45rjtBXznRCRpDuwobx7VGsOax8H1Jbm9K18U21+UFpaEhvU1py4k7yPFLFIiRJa6PO+Vc0xelVlzPJizKIPBYhahHzDpdJl9YjkbjBKSfjIF3FbY0W0Q1RxBFcvkAyTLBcIvxkCemKQNQPBNWSpBZV1Ve9V7apzvTZQPrXAV4V753qJTFNUa+5Fk7XNtkghbWY7Xvh0Sbmo4p/lI4+JOaE72y/RbdsEXTdlMIryO8okIMF5mPeYV85ZtHLLU/Zj5QlIqSFt8soQtQmgDDJWxRaq+hb9HRvKa1NnxZd5WWhss8ARRTG8q3RGsZpHIofPEE6IMpzVJhEpc4FtN4jQbZLYRiVg14xuKxNkO2Q8l05WbicUr6HbICYjZC1FhJsUH7pmlCOxuSX7CCcTaotklTjzGGaVypP+qViEVZ9mvQ0Z1bXQ48WCb9CdgrXUD2nr/F91UvNjRaIUiZ1RJxsKpZkyzxeedDTzkJ7cIgiOEx5bsrtkgWYPqBNudfVPbeR8lL6YzAyxeTMqHTKUTVJ5w44oPJZvdRHjUCNQI1AjUCNQI1AjUCNQI3A3x4CdcQ1AjUCfwwBMz1AqtPM9IxrqqESPUzqebrUc2ucf2otyyI10mjkZHlGjKkv6PnV48Ur5JmnJd5ocGCAoaFByQCrVi0X2b0Xe++1Z0V4e2cYgdmZaaamJ0SMN0h/3mVgoEWeOZz6Uf9OyTJj7332qnQF2U/zM41LZHyzmTMzMyWOoajmJf9KkeUKQ35CDPIvlCSVyT9Ta1QsZqrpleroXM3VKxKr8o+99fuBojA2b9zOzy/8JeeffyGXX34ZixYv4OCD78avfvkrfnbe+dx80210On2NlW0HPo9MzfW54FcXUIjIH1kwxoW/+AVXXX0NWdYUdg3MvDYkBhkeGmLzpo0sGB9m+fJFdER0J0yXi3TuzHWrLzcGrUkunquRZZicbbcyli1dSrORsW3LJi65+CJ++tMfc9FFv+CW224lcQNN8XpD7UH23G0tYa7glqtv5Le/uYL9dt+HhcMLGBkcli95NTb9342ukZM1m+JTkEQKkdlDIsxXLVtBd6bD+T87nw0bNpL0Tk5OcfmllzMg3uq+ItgP0KbAhT8+j5uuuZ6Oxvb7JWMLF+GaypkM2iMj3O/II9ksUj7hNdIeYnbrFFf86hI607OK6C/r5UqRNrE0TEIizHueQmSoay1mcNFaWuNriH4x/f4gZT/HkSlhHeLoREbpclBCGogwhyykUm9WiFDt0dcg11qADSyHoV0YWnUAQ6sPJA4tpWftimgKRpUITvnrNdXLHxcdyJJSVnZKSZBNr5aGVtRpvInmMkwXidN4jxbbDdDPx+k2lmGL9mVgzX0Y3v2+NESel8Or6eSjdF1OQalYZhWFLjxdcJlJn4i3WDqQ3YiKHYSXajqTHVmkEv7Xj0jySMBYKpMkF0yuzYsJ49SiBhU7+qs2jxg4rYPn4suv44Mf/Twnv/dzkk9x0qln8OZ3nMpV11xHVPz9fp8gLEMZhbHWNxGWIgDL0GL7VOT69dP86PyrOf2Mb3PCKWfynvefwwknf5b3n/4Vzvnqz/jJ+Vdy3U1b2DbZ126TF8JtAg2Stnm/gtALqiaJKsHrpqF3St2UgohUNH77pOO312/n++deySc++31OOPUs3n7ip3jPB87kU5//Nr+4+Ho2buuJ7M+IIiej8xShL+kQlHNKCMVcSgqQF8lQVEQ92eiLoKUxwNYZuG79BOdeeDUf/9y3ee9HvsiJp53NSe/9Iu/98Jf46Ke/xVe/fQFXXH0bWyd6pA2DMiq/5B8iTE3EuSlfTLliFc6yYlH2TDE6nXhJKk1tEa8bfkwfNgnn4ChFQN986zZO/9g5nPDus3jXyV/i+BO/xLtPOYeTTzlL9Y/y22vvUEwJP8WJ131eOqVNiqliJNljx2GYfKHyxdQW5UeSgC5qzU14BJz8CPKjkO+JqJ+Yday/Y4YLf30NZ37p+5z8gc8K57M4SVgkPM4487t850e/5tKrbmXLZMF0F3qyUToT1kiSrRSnl33dF7SGuYjlRtaUXSPLdUN2mTbcHFMd49Y75jj3Z1fx5a9fwAc++hVOft8XOfUDX+NDH/8u3/vRpdx4yySTM6YNkQaldKU1azRbqpeKJ0iiRDYjyCBRPyGduiZlHGS2mys3Ci65agNf/dYvOf2T3+LUD31Za3sO7/ngV/jQJ7/N2VWuXsUNt0wwqfiL0CbEljQ1JB4UnxGVMUEmHN7aeG2slLSV2yXrN85y/a1T3CTcbrpD5YZJbtowIdnOTXdsu1NuuWMzt224ndtu36ByA7du2MStt2+VbGP9bduZ6Ui/yP1eCbM9+PF5v+Ft7/woJ5+mXNT1deIpn+aMz32Nm27ZQinSHry8Mq1hKiNR+RaQuzsk1Yyos7+Nl5lhZn8bwdZR/m0jUEdfI1AjUCNQI1AjUCNQI1AjUCPw/xGBKOLYzCjLUvyAnid1nlQ6p+f59Fil8zSG9Eyp81RPhLT3jtx7SXo21hNnKNlJbHvxAkagLHpEcTKD7RYrli1l4YJxJie2s2XLRj2zRdI3xoeHB/DJlJ5j0xxN0Llq4uPyPMNJ1y6rVokUzvHemJqaZP2tN1GWfSa2bWPr5s2aItuyn8Y6jalKzTP5HBRXKItUo4pB74Z69IhsppokJL5Loq4/+srFBOTiRVctXsKBe+3N4QcfyD5rd2Vm6yZ68uledz+UtSt3Z+ut2yVbaYknMj3UO2Fw001Xc8fmW9h7vz0YGGqx65rd+MUvfsmWzVtFdG/jtltu57dX/pbJyQltMOxBZ3aSSy/5JRNTm7n6uqv59SW/YuWuy2kNNjARq53+jPq2smHTen57zZXcvP46lixbwPBoizVrV3LQwftwwIEixMfHaDhHrtha4jNWjS5k2cAIP/3adyg3T3LAqrUMi8cay9vQ7XHdVVexfesW1q+/WXg3yJxncss2Nou7uO7Kq9m4/jZMJPh1V13Nvuv2EqUUufsBB3HNlVexVST6qIj1e9/tEPZdvYbzvvsDbrnuenZfvSs33Xij+Iv1bNo6wfkXns95PztP5P7FZFqD5eOLWCXpbd7O+utu5C/tcLGMOHNkXkmFDiciKRvHBlfTXn4QI8vuhm+vwvwCnB/AtCDV3ztWwhfOKE3Zr4T0AkNri0NMkAjMvlK2L5K6NbwUxnYBNwqDyxlefQCtZfvQby6nE4dFYrfAGpAYsCAlUcmui8dJWXQ9Al3NRf41adggToSaE0mYiYDMJZmSI4t92e1Sxll6vqCTNQhDKxhaeTALd38Aw6sOI4ysY9YvZFrzi2TLEBUVJKn0KQL54VGeUbqSYKXqUeSZyWbqN/40R7Kb5A+ta70Ue4wB01oE4WZaDy2QiEBH0IXRKzORkZv50Omf4y1vO4WTTv4Yp73vk7zrxPfxta99Wzej6R1zo2LNcdmQyhERlyNcc900n/3CubzkFcfz5Ge8lhe8/Fje+PaP8PaTPs2/H/txjnv353j78Z/kVa99Ny98yVt56jNew0te+Xa++o2fixzs0RfOUSRqMEeh9QyxRGBWQZiTf1FV0zrRkI/b+cI5P+V5LzmGf3jO63jhK9/Bv77lvbyTtm5QAAAQAElEQVT9XR/n+HefwQkiEd/41vfznBe+kWc9/3W878NnaSPgloo8941BekVQzFov+mS6KqOyCm18oBtA5UM2yMbJwFe+80v++fXH8sRnvkw23swx7/wg7zhJsbznYxx78um8/cQP85bjPshr3ngiT3/ea3nac1/He957FldevV33l7Zu2to4Ck1M2AbZtGpZImaOGA0zD8pN1UhrEnUthCQO0nUSdW3dfOskx5/0Uf7t308RUX4GJ77nE7LxaY5/10c44cSPcuw738s116xXLnuthce0vQNSUIkwI6Y3ic2L7KJR85L6Is7PSxAOJjwsM61pgfmsIsC/f95VvOlt7+Mfn/VqnvdPx/Cvx5zGcSedwbEnfpLjhPe73vNp/v0dH+Jlrz6WZwiH573k3zjt9LM4XwT7bJkrFmEhDJBvluwnLJSLpg+xUMhOWl9hv0WbKOdecAVv0No96Zlv5PkvO4mXv+40Yfxp3nrsp3nHCZ/lre/4FP/0zyfwlGe9ljdp3Hd+8Gs2bOni86YI96BoI43ck1IbbVhgOSWO0jJJg5leziVXbuDDn/iK1uxVPOPof+Yl//LvHHPse7W2H+HE935Ga/tJ3vLOD2td38PzX/pWnvLs18nWh/nuDy9jy3YHrkVIH3guw3Rqun8Zc8QwofWcYWZ6m66b0/jHpz2Lpz3rRSr/SfJynvL0V/MPT3kNT3na6yVv4ilP/3ee+vS3qu/tPOmp7+RJT387//AM1Z/2Fp78tDfz5KcewxOe/BpuvGlOuTRATPnijNs33MFnzzxH6/8hjj/ho5z07s/wb296D5/+7DeYnA7krQFdz8mxeYk71ttUOmFhEflZvany1/+KMZLkrz/SOsIagRqBGoEagRqBGoEagRqBGoG/XARqz/+8EDAznJ7V0RHEvaVnKjMDSdTzfPqSXWrT0xboCTSKa9KDl4jyoFPJjkdOQyM0Ps1JdT2l4vVcm+u5fXCgxcoVy1m7+xpW77KSkeEh0pgoroAoziaV0t3v65lfc9K8JJl3ItwXMDg4VJUjQ0P0e109pyd+cd6wyVBRiGksky/zbXIUuS9RHOlEvpFED8lVqCpRHJbK1P5/kMyXLF40wG67LuG2W6/hqit/zfpbrmNooEEzN6675rciwDez97p1rBFpvGBsIfvvvT+DIpKLmWkefL9784RHPZxHPPABPO7hD+WAdXswNjhAFEdy5eWXs+mOjRwgAvr+RxzJQYccypaJSX5y3nlccsVvWLpiIfd9wL3wDRMXYixauhDLHJdfcQXX3XADu+62hoNF2u++x17MzPS58cbbuPaa69m88XZhnzAqWLl6GesO2JM99tuDPQ7ck4PvcwjLd1/GoSoXLh/nkHsexNXXXMYvL/wphB73vOfdWbZyKflQg0uvu4Irb7mGVXvtxi7rdmX/g/fn8U94LPe737143N8/RpsB62iOtFgj3X44Z7977McRDz+CvfbfkyOPui+77rqMH//wu3zwfacwJ/7kkLvvz4jG/+NTn8hRDzuSxzzx0dzrQfemNdwi7nieTyV/AUdi+0BJVGh3qMAoszaxtZCBJXvD2J6SdQyMr6Xwo5SuSaHcLNIFopwslZ1RguZZNLxy1xIAuggSSRjyARrDS6C5UCTggGioIbqtxQws35/xXe4JA6voMEhPZFiJDhGd4vVAJaYL0XRRKamdebwIVhOx5TTWEjGZ7MkXT4mnj4lcD7FLdFE1x1xs03FjlIO70FyyH+O7Hc7wiv0omwuYnivpzc7JRBTlFBHfjBcZRzozYeACwaQcpNdwsofs8Sc7TJaTqNjxSu6ZGc4Zfe1sZbnf8TezHd63QUTgxHTBJz99Dmee/S1cNkZkCIGumw88/OGPZJ0u4n6/p3akw1GEBpNznu/+4GJe/LI384rXHM93f3w5t2zos222qbUaAa2fNRbSHFpBcAvpFiNs3ArX3TzF177zc1752nfy2tcfx4W/vI65vnzRjpbPc4KsBN2Y87yB16aG8020Kce3vnchz37+K3jxy/+N7557CTfe0WOq36ZnI/hkq7mQghGRo23ukJ3zpfetx32Af37NW/nat36i3beSvDEs/wtMCVjo4i+Uy6XyMJBRWi7ftooEPlWk/Os55xs/5YbbZlh/R4ft0142lpD+TEvWHlcWtZktW2yd8dwsP37+6/UkMvnoFx/DZz73A+ELQZsBRi4c9YpBb3pFlCeOGA1UQ0dUvN57Sl0rQXkVlL/THfjYGefwmTO/g8sXY/k4mfIxusGqTGuEDZDlg2hhpcUkboekuqp3vtL5TrmzUZVArydDKYcpSX8nu68Ppug8N9x0Kye/72O88J/fxMc/+y1+e8MEmycyYdigObCCvLVUfiwmuHG65TATWvPbt5Sce+FVvPWdp3H0S9/AZ8/6DtNdV+UKwte7jIH2QHUtCRzZR5E7rrrmVhHVp/Cso1/D6Wd8gytumGLjVJOJTpu+jdHQBlpp48z1Btm83XGt8ueTn/s2L3/N2/n3t72Hm2+fk085s9oN7XTmELhkviHdnmCZfGyybarHmV/8duXXG9/0Ln5+8XXcvrWn/PG6B7QpvXKovYiYjTNbDCqeBrduKrh+/Rwf/dS3+IenvVxxvZ/rb5wmEdg+a8pMwEwrZiXepftPUG6VXHX19Vx57c3csH4rN942yU23zao+w/U3z3DDLXNce9Os6l2NmRauc1x9U1/S5eqbO5Vco/K6m+e48rdbmJ71ZLkD5U+zmXHQQfuz374HUhY5zeYSnFsiHxZy/LHv45wvf5d+pIq5WwSCcszM4ZzmC+30iwox4gxMP9RHjUCNQI1AjcD/SwRq3TUCNQI1AjUCNQI1AjUCf3EIJILSzH7P74geNCVVs7pSaYloIqhVoufVmEScRtQzp4boudOqp07TiHmBNA+dR/EOaf7AQIvh4UEGBppkmZH6kM703CriQOMjaW7Q+H6vJ36qR1H0Nb7NgvFx0n8Seve7H1z9HfU99lhL+k9As8yT5qc5qZwXY/7YWc6faaAqKTqJ/Na7zmGnnzv7/7B0LrLrLst4zKMfxiMedhQPOepI7nfvwznsnofwwCPux1EPvL/ajuBeh92NpYuHWLZklIMPOpBli5dwiMqD99tbTFFBU1zMbiuXcNSR9+URD3kgj3jog3jQkffngUc+gIPvdiCLFi1k//0P4KgHP4SHPOyhPPQhD+KBD7wfy5cvxOjTbDkOOnBfHv2oh/GQBz+Qhxz1QO4jP3Zfs5yHP/QhPPIRD+MB97svRz7gfuyzbne8GLPhoSYHHrQPe++zlsUrFvCIxz6MPfdby4Jl49znAYexSoT6ve51CI951EN5sOI46sj7sde6tRx89wN49GMfyf1l/0EPeyCHHn4Ie+y1lnvf5540xFl4YTI+Pqzzw7jn4Ydy4N0PJPiS9nBTvj+QI468DyuWLxImh7ByyQKs3+HwQ+7GPmt3FXb3ZMWKRZSxQ6PtOPRed2f3Pdew8zCzndU/69JlpotBIPd9oKNEnGsOky9cTWPxOmivlKyisXQP8rFldLOGyOgIIuDMHKbQUgLGqsaOd6Wegi98CxtcQJ5Ic9qy0KL0g3RsGD+8lmz5/RhZcU8YWsWcH6CnBSnygpD1CMknEdUWGyAi12m+F2GfDETSIcu6mGMitUxzLFHupuvP42NekdwmHcFB4XP5sUQx7M/StfdgyZqDacmnEHTRKYZ08ZdBWhMZJVFN9hWVpRq69K2SZPVPIyazpthI4UuihOrwImWT/ybGLKql0RoA16BfeianAl/75o857f2fZGBwGc4P02iM0u0F9tMFet/73IvRkSHSzSfiRJYOs30GvviVn/Cq1x/Lry6+kcbQMl2yg5RZm9JnxHTDy2QpjyKQp+jMzmJZi8bAONYcpT26QuOH+Nb3f8kLXvI6fvSTi0jEfa80Gu0B4Qozna78c2zYPM0HP/IFXvaqN3HFtRvIBhfjBxYRG8PMiSWM5uRrj/bAEP3CKa4hEbmDeBG7jcFVXHLl7bzkFW/mg6efxfpbpzRurLpvFtrFaw8MEkWsTs8Ffvnr63jdG4/jM5/7pnJwRHsJCwnCgkx52BpjZq6Qbtnqd3F5QzRzLj8HKOIwpemmlS/jqmu38/JXvlUE64fYsq0n3Z5Wu02ee8xMdqNK5UosVep6Uu5EYGa2QySjENG+ccssJ5/6cd598scYGNmFmA8LKw2SDoRrsh3IkAKi5kub6gVVqff/8FKugsGdgg5Z1VzzJnJVOawWn7coYsZvLvktr37tMZx8yulsVm5kyokijtHpthXLUnpdz9zknGIR1rrV9/qZcBiiG4R5ezHZ2Co2TRiveumbOeGkjzHX8/IzJ8r+7MwEWQ5502HKk+99/6f808v+lU988stMdtpYcymFNgKKRk6um6s1It1iBpdptmI34R50D6Axzh3bY7VWL3/Nm/n1ZRtw+QDt9iBFX1iY4tJHQqDBpm1z2gD4OG9880kitO+gOb6afGCJ1nZIl8AIvqm8KWFGu7dBWPlGG3T/yVuL6YchjV1Oc2gFH/vUV3j20f/MFb/dQLcPnW6hmCLONyjLlnKvpR3gkgkR3bGxUPm5gDIfpRPV51qqt+kq13ouU2mEZoO+7mW9ZqTXCHR1T+urLPKoawjKoos56Td01c2Ruz6rVy7kyPvfi1VLl1Fqo6nfl944yNDCXXnFP7+e3163jb7uh1HXtsmOPveJZal7QsQ7YW6OEJQpUQtev2oEagRqBGoEagRqBGoEagRqBGoEagRqBGoE/lMEdjamh8f/G9k5/r9S/nG9podZURZk3ut52CqlzjsSt+X0bJuLT2jkeXXebDRoNHLMTDxFxPSTZ3k1B9WpDqveqc5TPQn/raPyyzLa4g68uJlm1qaVt4lFpNXMGWh7BgcCeT6Hcx1Z7JD5Am+BTNxGci3LAl7P+M465FmPwcGSwYGSVqPP0AAMNExsS5BAO2swLA5vUPxBHnuUc5P4cg5fzDGYB0YHHEPiEoYaJW3fhe6MzvsMZB31dxlpBlqyTb9DrrKVQcMDoUvuSxrSYfQYaKmx6DAgO8OKY7TVYFi8hQt9coJ05gxlGcPCvRnlWygYyDyeUigkCQzknqE8YzBzZOrPNLctXmNY7XnRZ2G7yZMe9Qje/NrXsOcuK8n6XRa0mmTpC76xEE9biKftC7PIX9rhGibnnVE0Bpjyw/SHV9Fevjc0F0FUgiCyaWQZI6v3omgvYM5aBIm3nEwkoReoQdlVOigN9TmCoO1Zm2xkOQws1HmD4LSCmpP+DEKnHIJ8Jc2l+zO8UjsVQyuYEaHVy5v0XNLhiSHDhSYmccmeiLXoA8H1ia5LsJIgyIPJnpmILsNiEoeLHm8ek83SjI7Y866IyyjCbHTpXowt2Z1MhGkpP0vpiBaRGtWCLlw030mX01o6Ul+wUJVq+F9+GYgsM8WVDOtMfjEv6NANJwj/XDeSUqxZlPedNC07XgAAEABJREFUbiBozg03beTMs76pQQOYl2jTIYRIoZ28ux90AAfsuzdBBJ4M4HxDhDJcdvUtvOdDn2L9pmkaw1rrQr2+WeGsBSETDqYLmP6s6iUDgy1MbR3pLORcj0jpc21KLGTDphk+8vEvcM21t1FqDSen58gaTZzWeK4X+en5l3DGZ79afbPdt8Yos5aIwUw7jI6m1trJIxfn6ExtJnelzBdkau9pLQvXIGuPakSLj3zsTH76s98wNdMXOexIBH1XpDuuxfbJHp8986t873s/E3ErYt8PyUPFU4JzHjGY0g2mCzm3qHrEKR7nDdMNJWSewjli8rs9rA2Fb/HDcy9gtgNz3Ui/VF+EtCCKXFiU0l9IgsRotUdotgaZ63hOOfUTIsxPpz22gpANU8Whm01XNy/kStC1RDoMYdBTrS8pJUHqowTURTp2lqn+hxLVYN5rzTOwBoU2ULZsnRMOX+N7P/ilNjaW0xgck+8Zpms09y3pjvh0Mx1yhP42HHM0Gyn/I079JTlRHxjRhmgv3J1TTvk4nzvzmwQ5YllO6SJaFmEf+e016zn9o1/kV7+5UbHuim+OgYj7UEaicrWjD4JedxsZ01BOQpgl6IZbRepauOYC8pEVfP+Hv+CU932MTVtmFIPDZ006vS6WOTp94xvf/gmfP/u7zPYysgHFo+u7r1ijNs0KbQwVukk3myhnpLmchVIbGLpZ97WpgvI9uCaF7LVHFvPrS6/mTW85lu3TPbk6JGysEstaoHy+cf1GNk/MKc4m3ZjRi56g9sKcYi6EtWFOa24lQVshEdlUBiCJaqGS1CbRNRf6WltVG9KhPQMGmg0OvftBrFi5SCkpH/Rh1Vd/P23stRfy7287iTu29gmWUUandTPSLrhTzuoiRsDq3Fft1EeNQI1AjUCNQI3A3xoCdbw1AjUCNQI1AjUCNQL/BwRMfUlU/Jdf/915YPpxZlTPraQjprdKzNx8qfdElHsnLiIEPfsXRPFWZkbiukLQg7HGmJneI6GcP9eJXqlNBfOl7eDNUst/RxJfYaaneT2zo2f6TA/r6bk7z/SsHZPvsq1nfqyP9wFzBam/siUXYuIEEnclQX1YT119xV/gNSeKk0iEton/oBS3UerZ34xM/JaJx4gVn+H1fJ9EeJSBsiwI4o2iuAysIIpcT+Kl32TPvOG9uB35FxM2GuvFLTmVVsq2yrLbwdTnhGvoF+K9MrwX/jKDuBw0xu2Ykyl+Lwli25w4MbFslIq5RFyHfCjFs4gNkc8mHikQ5R8E+uLU5rqJ8xNfIhK/2W6qtUSDZEtjpbPCVxyJWTo3/lIOl4vk0SoyHRv0BpaRLdsPN76GjhumQ4uOiLfYGMUvXUtr2e6E9iKRVmlRPA0B5AVcEAClYi4VfEDEDg0KN0RjbCWJNO8mgkqJXJZRmGV0C9liANqraC7dj8GV+8PoLkxbU3SdkkM2UdJYaGEiXL3ILZflFFkhvR2Cm5OUBHOU5gl4ouxH2VeD8lsnpZIgGqZkCLoAu6rPym7fxiEbJ7ohggjBwkxzA1XCUSpnIi44TOQYIsciSgFXEvWj6v/6SxHIpt6TI0l0tvNVaEcnKvpev6d3cD5XHA2mxEd+/Zs/4ue/ukoE9uKKjNb1Vl1w2gjikLvtz+hwC28BdOGkvq0TfT75uXO48rpbsYFR+i7DRBZHYZeSO11E/SmRnbrQ1yxbwOolY3QmNlN0Z2RXXrhATxdTofH96HD5MOdfcDnnXXApc11Hc2AkXXYErddNt2zkgx/+HOk/vGwMLCVkg8RmG69dPIIjI+CKWfZcvYj91q3Al1OU3Ul0r9IqhLRKRO3KNQfH2LJtji984etcf+PtIs0zBkX2dwtHr/D86tdX8sUvfYcBbfr4bERzGyhdlYmGi31RwQW9iS2sWb6UvXdbzZCI4mJqC1iXIqQc6xLzIIH26LCIy+185wc/Yf2GbQTlakwSDTOku9C8UiJClIDhQLFu2NDjQx/+PB/9+BcZHN+FKMJ8tjAKU38WiVZINE+nPgUoXWg+itLUZ1UdHRGLVEI60kkq7yJyhSjLaT0L4RiUv0Vo8OuLr+O88y+n0VomrdqcCOBcUyO9cACve0B/bjMjAz3WrB5isNXVZuVW9RekzZhE1AatSr9ogA2TNxZy6mkf57bbO8z1SkxJ1dG9YKpT8K3v/ozzL7xWY5YTbAzSNRaTwUxhRejPsHLJEPuuW8qScU9uM1pX3cy9kWwUUZty2rzLB5fwea3rt7/3U+Wt5lqGyzwyxy23b+VHP7mIOzZ1SXlWWq64M6JIZkdO7jKKzhSxN8Huu4yzdLwh7+dkfw4TpqWSIDhHFHleWK5rZJzvfvv7fOM7PyDo3DJtFqqv1BqWBlddfwO3b94KrkFQG9EIQTERcT6C8HPSm/mS9OHlhHIWTLup7JAgnEvNLNAbuZ/Hvd8tyBRX5jPWrt2Ftet2kf6O4u3gnCl9GrSHFvKNb/xIvv1EWIMaSddjSmRLH2wW0Uii7MVIfdQI1AjUCNQI1AjUCNQI1AjUCNQI1AjUCNQI/A8iYP9lXWlGEqqH1Khn1vh7OqLa0zN1KTI3EeGpntrMDDO7y1irzp05nJuXu3SqapVYdDvKdK7qf+OVzEY9Y4thls2+CPxZPff3ZBecl21LYogNIOqZvxorbgA95IfUYgExKOpJ73r219O9qd1SKb3ioPX8H8S/FOIHCrw4BK85IWaE2CRaW/YS59LUjFyclFPppT5TadKroBSmy6yyI2VE56u+IK/MTJ5ABjRVb4pTaBh4cX6ZzqNKGRHfEDUHRBcRXQSTSHuyVtUdBPEcXRH0PXEcPVfqXBFqrPdpeCQTFiabyIYJm5JIqXmx6ZnVpkBf47qyktrQugWtd4xBo/iLO5xpF0V5SocRhkSYt5YeQC9fSCnSqHAin7QIc2jxGosZE7k9uGB3zA1jIiYbocSLgJr/NjaUAqy0tGgNGoMLaQ4vITYGSXqi4InawchxmBal56PsNIgDyxheeXfGV94LWruJfhrTcilRBKqzEtOZkw+WyRfvKMwQPyRtJnECPIAVkn4lwXSeFkVSylaQuKyJF3lnXuSsfC/SN+i9YlJ7kcZp8YPicFpEp+k+eJwEZVGyVTotrvEnOEw5Oy/zxqOK34kXHgmFTNh4ZW+vX9LQVfHLX/2Gj3/iM+Qirp3iNPOYg253ioMP3o9DD9mfZi64GzllIYy1ztunZjnz7C9Bo62wRVxqoyJahpeN9E87YrGdJQsdr/3np3Laia/j/e/5N170vCewfPEAMXSIwg7kjcqSgPkm05M9fv2b37Jlq242uomla7QIcOkVV3PBhZfQGlik1W3TU59uSdIxy0DeZWbLdfzzi5/EB099Ex869RiOftbjaPoO/d4ULlMgXn6XOf1+QzEu4ryfXSl9l8p8i36ZkeUDzMwFzv3pz9m6bRZTLIhMVcLgNb+VpbM+na238aynPo43v+FlnHTsG3j9a17MYYcfRH9qE4n8JOWSJgUz3bBgcHSMb3//+/z2umsTTGorZRP5XWLK1ajsrXJRcyLGls0dEfrf4PTTP6cxAxrfULyZ5g7oZigggtbWvPoiUfUkYqlxsqcXFqkOoSptqZoaNE/605ksq0htKqqX6d0w6ewldtmaTE72+cUvruCmm7bSbi/DuSaZN627bmHaDRxoOaa33c4TH3ckx7/j1Zz67jfwxn89mrsftIb+3BacYvJO8cmmdw50TbSaI9x8w21c8IuLsdzTle8mzNdvmOC8C6/UJskwA7quEQEeq1zo4V0fpjZywL6recu/vURr+++84V+eywF7L6M3uxHnClwu/eYx5Wz6wPCNYd50zNurP5uScrG0SKFwf3v1Ddx080YazQXSnlVr6pWnzozQK1BisG7NCt70r1rXd/wrx77l1Tzm4ffRNT0JYRqzrqLpEbVmChCfvpLeaPGLiy6hJ3j7pSN9IT1Tp+733H7Leqa2TwhbvRJZrg2C9C8TfNGhpc2X3pbb6W26VbKeUvWw/Xb6W2+m2HoLxfb19LfdQnf7zcxM3CLftkqryHsiJnWF7jtB2LRG4b4POpSVq8cpy0nF1SN9sPjGAKbOd7/nA1x3wx2U+lA2M5xy05RNJH8iYE76kkbqo0agRqBGoEagRqBGoEbgT41Abb9GoEagRqBG4M8KgfSsuFP+7x3TI7h4Cfsjgp5B/3PR4y5/eNiOBjPVxPfpXc+1Tq2qpedcSSwDQQRlUKkh6tNLz7sV36R+03MvaPxdxNROdaT2qvLfenN4nPgO0SXyqyQTD5JnQbEXmMgsFzONyEFcYRD3JhqRTDxEpnhMREX6YrkTW+zKBj60NXYQx6DGDxDFQRZBPBY5McsJuafvIh0R06X1ieJDEEGNj6rPi2UmjiTTuRMPAFHagvwz18CJ1ylLxWup34sZMI1JElWH1CWXNQec+MI0NwonnzUwzXHBkZeQaZCFQDrKGFOBnEWh0xQ309S4hua5NET9hcZGTAYQJqYYvUqqMvc5Racgl39RDngyvGxVX542h3cZzhx/7DCzP9b1J213vQjdtKvRXM6YSPN8aBf6IruC3CpEipcCpaOkmA0DMLaGgYV70BheSSEiPeI1aj5o4Ui0KLInLViT9shSfGucngjRkoi5QKakcBrhfCBmffpmFE5sUb6C5sKDGFt1D4rmKnpuiL4ADepPenEeEvAxl70Mk07SQhEhiYX5UnXnjSzP8FViaC2VBKWSoSiMoPnBGhSa3yujCNZAqX5zTjPndZk0Id2pNLWiI/Wo+JO8/qPt1JJEkUeVegUx0eLxMMvpC4rPf+kbbLhjuyAbplfF7SgKkZYi+e5/30PZZeVC0AaGd6Y5puQVkX3JJfQntqkuBWIKS22mhNDDtNIudsU1buRl//R0nvrkh3LI3XZlf5Gdr33NU3nsYx5Ib/sGfC5HDBCWaFZUbuQDo1xx5dVs3rqNQnjLTZHZHX744/NAN4ugMT05nv65RxD5GMMMs1tu5GEPuZfI7Edxt/1WsPceC/mnFz6FFzzvqSIgN0OpOCS6h1LSFKHaoDPruO76O5iY6Ekv9LrQF/t5w/U3kS74qDwmlroBlnjFlqd45ray/76rRM4/hQcfsRcHH7CIJ//9fXjR85/Our12p+zOam5Jyj9znui98saYrGIpmZmJwsrhFKsSCzOXCqJagm5kUTfUb3zzXE457RP0yhZdkfw+b1Poeup1Z8DA+YwYZCaJopEZNTo1qFs5qhPmj6hCgyyS/KlELSQllbDj0Jh0fUlFyv9+GZmcmmPjxm3aMCkx8zhdU/25Kbzw9sJhbnIjhx26N694yTN51EMP5aB9V/LExz6Ql7zoqey2ehGxnMWEmQk/mSdIp3MZBM/69RtQOLRa7crOVdfcwC23baVbNJmaK3V9RaLyJ/d9yskt+KbjNf/8Qh77qMNZu9s4j3nUfXn6Ux/JgvEWfeEd+lq/ZMQgy5c5/gQAABAASURBVJvkzSEmN05yyaVXCytH9S8qBNi1117NlVddKd3gvSPdW9IGW+zPEbvTdG6/mVe/7Pm89OgHc597rOahR+7LK1/2LNk9itiZxiWsq9mBdM8qdA/wrUHW37aB2zdsxeuDxPuctBM7O9VhevuscIDMPBYj3hkpD8eGByhk74wzPsp3vvM1vv+9r/OjH36dc3/8DX74/S/zwx98mR9LfvD9s/nRD87mXJU/OPfr7LbLEoKuR5Mn/V5BT9eaFHP3Q/Zm7drlsjsDiUzXss90+uStEdbfupWPfFybLzIdUm6oDwyn683UFmPCmvr4f4pArbxGoEagRqBGoEagRqBGoEagRqBGoEbgLxGB6gHyv+n4H5ubHkSlMnX/oai5emkIem7dKWapYV7MHGZGepZVoedsR+Y9zjucnnNJR6VXb3oFkQ/9fqHWNF9Feqk9FfOSTpLMn/1X3/VILR+8nsX1bC3+A3Er/X6XUpxVsp24kFJElOl53FmGM0eUT2mcw8SxOHEGGZ5Mj/fiekpHmfg4Ec9R/BdqDxonSkWaoeJ1LJVqdWAu4mQ+yHYU7xHlUAilOBe1q8OLP3KSxG8ms0URxbOFql+zxTVpLDqEXVARiCQivJQORSTdXpxKf8ecgChanJzw0m3mcJnXjIjJJ5NtE0+Sqz1LYzD9UI1Ja2PIYY1BEoRJv9dTzEaeiUfReRD5py4qvJJCzU7nCUf+k8PM/pPWP3XTvH03115It7GYhcsPpjG4mrKnRVY0iVhsCcXqG5UuF/XVFBnZorlif/JF65jNFzFjQ3RCTlQyCHnEiRGVPKUfojG0hMIN4n1Gw8tY6OJcD3KJ72LWUaMWsdDCxVFiew3NpYcytscRdIdXsN2adBstutLnGm0ITXxvgBZD+NDABdMyBSpoK5JSfsQGUe2lCKlY9EjfHPcpoSWZU+KiVBEZZSLxkjgKMilwEc2DIG2lzoMLpG9/4rqVjkwEoVOi8L98yFv5kXwJJHJvXlAdFCbmHM28hadBbi2iaj/75Q187swvY2NL6WiToJA4Ebi6Oli6YIS9d1/O8EBQpD0lcEFU7KUSevNtN7J08SALs1mG3YQw3qpdp0nSn7joTm/F5Y5DDj6ApcuGiUwxMKy5rs9uaxfQWpiJpJ4AtLa6QHzhyMl00UC3NyPydI6sYQSt08xsjyuv/C2twQFctQ5TEGcgdHA2B+U2jjryHiwcbdDIhb9NMzbm2W+v3RgdHRNNXmheB7T1VXollnLDDy3ksitvEuE5gfh0BlpwwzVXs3HDzSxaNKDzklbeoWVdmto4iDNb6U/cyjP/8UhWLe/TyObodxRTDisWj7Jq8UI5PqcIIg65JIxCutElHBVD7ho0nGG9Hg3dqFquRa/nMTekm9IAc3M5n//c9zjuXacz2WnSYQBrDZH+6UtUnE35l7697fBkPpMFGdC1UZIw7BLNcNYUJsp5XXtlDPS0gdEX2Vt6+SOnlBEEDCmFVFrErADp6ZdzmA/4zNi46XY2bb6NsbGGxm7HimnauaedFTTdDJ3p23j0Q+7Nut0WgzBoWoeRdmT5wjarlg5r82A7VnZw6a4co9YwKG9K0KZL0iOtWPrgCiXX33AD199yEzbQQLcFgnww+Ry6c3K64H6H3oOD9lmHNk+BaQYGA4fcYx0H320f2S5peCP3BaE/TZDNZj4A2tC76OIrUFox0B5kZmobc7MbyfJZWoN9Gs1CWPXJhPJg3se6m7nf/Q/kPnfbA9eFYnozLVVWLspZtmAIBKAvvHzIcPJCNy/SDd1ZRtHrkzmn81J2I6Xi3bJ5ki0bZuWX5vocL8nynIixbWKSfKDJgXffnTW7jzIykoOfonTT5COeRSuG2GXXUfbbdwkH7LOIux+4kvseti8LRoeJyieLAzSyAZr6YPHCaXywwX0OPYglY0M42fY+I5qTPtkdWMI5X/0hV1+3EacNhSBcMOGse1u6LwR6yGPqo0agRqBGoEagRqBGoEagRqBG4D9FoG6sEagR+BtFICruu4pO/y9f6Vnz/yx6dLb/g+i5Od5VoqFHXVnXJLWroldUW1k9z1bPtCKNTWyH1xDRLphKDVJpeO/53RHBAvH3RG38946kp9BzeXReOnN5kGO+SXQOUTek/2MxcTpBp8FMI5NElYGKXEjt1Vmp+RJxVlTfHhe/4MTVWImJ27EQcJripcgHEzehmMqoNiOKm7OgekQm1UeSOD9Pc6MIL2c6l3fiuJmva7xBJmwSoZ3IdnREiabjvEMKSJ5mmdO5eqQjJEmtSa/KitBWXAGIAl4RUKgvlUmnpWnyM4r7SV98rbCQH6aFyhqZuKKSRPJLBQmyqHV00iN1d77M5OidZ7+rJP1Jftfy51NzE7aUgSV7M7JorRaogWnhXEJWi13GDlGEk9NiewUXrSXPhxlctpZ84a7MMULIBjGtlnNOvHmgXzTIWstotBfjMhFNZLoAtPginkPICCJUQwW0EBeIaeF6Ar0THbG1mMGl+7Jwl0PIxvZghjH6uWzkbaL3RCWX1hLThTYPtXSQjnTmVEmliuq1s686uctbak9SpUIV6c7OqLOokyRKE9WCWqjs8Sc8dAuR9XmvVEkQpEIuGkURdHE0dLHkEvjOd36ovoy8NSDSD7yIN3RXCmWPQw7en4MO3EfjChq5J2iLyjvhJvzve5978v7TTuSEY4/hmNe+mNe86Ikc/ZSjeMpjD+dRRx3IC5/9d6xcMkjR6eDNUerinuv0ufSyq0S8dnEi7tFmhuGJljzui0ieZs91u7FQRLTcxLwTibuV7RPT6ARzHifBMiDHV6WxdnflV5ZVJGZac7nKmtUr2WfPPejMzoAIZHOhsmO66E0x/ubXl7J10wQNDwqVNbst5e1vfS0nHPcG3nzMS3nNK57O85/zaJ709/fnIQ86hIeJKL7X4QeT5w4TBj5rMCNu94orr+XK395I1hylVDylCFZijpNvpfBqDA7QbuUU2nH0smUipjtlgRcpPldmbJuOnP21H3Li+z7BlplA6QcohFWuwZ3p7boh6qoZMtI/8ylFuEulYgezTFg0VUm2fFoyFCihKMmd1tNn+ISVWlOnOdOceQGVlTicrqPMPJnOnZSvWbmElx79NE498U28/Zh/4vWvfjYvfJZweOx9eOiDDuQR6dvlB+1GoxEx+ehFVM92AldcfT1XXnMDeXuI6Boy0VAZcZluhNbReZcFi4RRVNVygsjoLVummZue0ziHmkl+Rt3w9RmGkkGk8f4sGR/UfSZURHEUbsuXL2XNmjWgOIPyEN13nGIry0BROND95ab1t2vTAPr9OcRR83ePOoIPnvoO3vHvL+d1r3wmL3/RE3jqk+/Pwx+yPw8+6gCe+KSjGB7NyHJotgbRO7+9ej0XX3IVXoRzIe8KQrKkWgNzA2g5WbRwKaMjI7rRd7RmPYJzbNy6jQ2bNst+SREVu+6F8x8QVP0Ll6zglPd+hjf826m87J9fz3Oe93Kee/Qreekr3sSb33oyH/rI5/jJeb/RxsUcRZlrEynKckKnkN2+IOpqzXp4bSqOD2Ycfo+DGBsZJPOmzYmA817jPFhGp1ty/gW/Qtw+4AnCNioCJOYMMzXXrxqBvzEE6nBrBGoEagRqBGoEagRqBGoEagRqBP4aEIgKIomK/9Irzdkp/6WJ/8ngpCc1p4frnZLOk+zsS/UkqT+Vfyhp3P9JIM2cF6vq/JeOnbr/S5N2DN45N5U7mv4Lhd059r83/87pf0EVVwyuZXzVwdjQMpE0GU4/4lgJFiQ9EWBzWkSROkLHWZO+iB8bX8Hwij2xweXiE4cxEYfRGUFEjmWjDAyvJm8vwflBETsid0pHFAFJaGJlUyRRk8w3EBuNzwp8U8qlo0j6GaO97EAW7XJPstG1zNkosyLyrZHjROxFCv6Kj/9SaFGjyyKIsIwS2L695Nxzf4obHhPuCH+HF/kWtTuECL8VIlAXLBit2tBqlUUfLQz9XocD9t+LBzzgMI560OH84+Mfwsuf/Rj+/dVP59g3Ppf3n/gvvO4VT2PVkiG8dAURpHOzxkc/eiZf+fL3aQ8uIRZNkDiXi+gM9OMc9Lazz757sGTJAlyGLEZuv2Mzm7dNEi0jorGxWeVDyo30Z1VGF66gkWuTJIAXGeuiR+w142OjjI6KwC16ZN4RY8oD5aeoT3MwtWUb3dkuUkojiyxdPMT973M3EamH8fi/uy/PetqDeemLHscbXvssjj/2tXzg/Seyzz77SE+zkqzR5Mc//RUf+fiZ8nEKshGiiXC1ttI0x+mn7HY4+KD9WL5sEWlHT44zW3YpM8ec1mGuML749R9y3Ckf4aYtc/RE+BauobUIeOVtnN7Kvnus5BUveTadic1aB8Wu/nS9RW0oFf2G/M8kSH+psk9mhi5FXLoGRJI6iRwmqoxpLSQ60VglQzUmI4sNXN/ItTm1bEw43HNfHn7k3XiyiPLnP+2hvOpFj+cNaW3f9hI++IG3cvDBa7U2iRBu0NGm109/fjkf+dQX2TZbUrgWfZqShpAOklmJNi58h4Puvh8KjK6WIv0N+enpvpzIcc5h5hWDl++epm+REnTF0oU0teTqUVy5cgYsOnJtWKBNkpi8SPFoPi4TSawkaA+zYfMWtkxMYK5kZDjnoH1200bOYTzhEffhqY+/Py941kN43aufzDvefjSnnPYGHveEBzK0oMVMv5Tfba6/eZJPf+47XPCrK8gG2oTcSN+CD5bJYkv+DsBcYN99D2Bo2IEJ94ajdE52J9k+rXwwrYcVBEkRe5B7Uv+mbdPS/WW+/NUf8avfpD9P0+X6G2f49a9u5qyzf8SpH/g8bzjmVN55wsf4zaW3UiqftYeCbwQiwjHM6J7YwYk0z+ixZOEoCxeOYKTD5JsjrXPUaHBcfPHlbNs6A2mEGYJ5vprOK6E+agRqBGoEagRqBGoEagRqBGoEagT+MhCovawRqBGoEagR+DNGwA2suidxZA24YSxrE8XomPNEsTHBElVTYCbCqCyIYsh6Ijl7bpBs8RoGl+1D1w/RjYHCjFIklDUX0BRpTkPELQ0KkXtB/UaGJTJPYjGv7IARDQKlSNa+9Hj62SilX0S+bH/Gdz2M1qJ9CM1FhKylcQVlKPhbOQRNFerOsjq5y5sJv0azRSFyUPBz+eVXcfkVV5MlrEIaWBJi+jZrn4WLRli1arFIuEDmHUGEeYwlqpK+OV0WHUxk4aB44mFxnKPqGM1gQctYNNxm4cgoDW2CwACbtziOeesHOenUM9kyqTUrRToyqOwYgIhsdgnlDHscsAf3vc+hsidnEsltsH2qw9Rsn9IZ/RAIwTCJl8TCWDC+VCRqE3H90qGscZnqxtBAk+HBJihXnDmckyHrEVxJpg0VisjmjVsQ/1/FZIo7FNO0fJeWzTDW7iiOPkvGA0sWNBkTAV+KqDafsW174KtfvYCXvux1XHXtTbSGxzDZNfNkJn6UHq501DOfAAAQAElEQVScEpe6nUc/9AHssmwBQ+0GQWy3azRENEdme5Efnvcrkc1ncdPtm3Vd5MQ8Ax+hmKOzbQMPe9C9Oe6Yf+HAdbvAzHai8I8JMGFhlmHWhKi1iUGthTaxOooXDKd2w9SnLrzOTWpN9tVBuoYqUXtUb8IU9TdzJ//7NKzLYKMg/XWSobzLWDOweNSzaDRnZKhFljeY7Tqm5zLO/OKPeMs73s9ll92INUaEryf9Kw+8VZin/wyjO7mRpx/9NJatXIBc0nXpmO0UTEzOgbyNFASRwEHkssmnUDrQdZv+FYAHLJQ4+ZdnuUYbrWaTpshsMw3TuKhKiiNtrLh8gE1bp9k2MYdZA0rw/YDv9RgotZ5tz+KByJIRGB+JDIv0bg42KLV23eC55MotvPPEj/HZs78NjSZ915GCQk5IUo6EHv1iO+RzPObRD0xhyjeHk630ze7bNmyk2yvxus4EAAlXk+6YNiho0OmUmm/kjSFM90KXjdEcWEBjeAH50EIhMcC1N2/n7K/9hCc//SX86GdXQaNBXwsZKTH95GgNypysyBgdHmKffdaSKfHS+nrv5KvJtMNk91e/uow77tiG803MGWYBrHIruUZ91AjUCNQI/OkRqD2oEagRqBGoEagRqBGoEagRqBGoEagR+MtHwA0u35eOH6cvAihYjpkYGBwhejCvcy8iSedFKRIPECE7E3JCawHt5eso2wvp4umL9OslMlxEmxtcDK4twkjzNCWRO07kj5nhzFVSiusJ0QCTrUAhsqxQvRQZNCsSKWQLyRfvy6LdDmFg0Zrq73OXIppMRBF/Q0dC6I+FG9Vh5jCX4Rxs3ryd/sSMWnNyEaEIryhcQywYXzDMrrsuY0Bkb9nva0ygkXutRcQ7SCSzd32KYlb85qyI9EyrGkQglhUjZ8qPXuH5+UU38oY3n8JHP3wW+eBy0CYHriUducYjKXDMEee28PCH3JdDDtqXluyYKL0QogjIQBTTWppRxkhqU8O8nRBptgbwIrLlOlFJ4hVbWfbIPDgrod+Vj33NUwwio4PiK6PaRcDOTM0iBpfOXAezSMMb7aajYX2ycgYf5shEgJvGK51FbjquvmGaT376qzzzGS+mq7xuDY5Jhat8iyJlnYhfr3mz22/nAfc5iAcdeRhjo022bNlEVBzmBpS7bS674mbe+4EzuPzKG2iOLkQLQF+ErImwLrrb2G/Plbzz31/LoQesoO0LENamKwRJ8jUkIjktojDBnPoNn+d0tVa5CFtzueJ2stlU7A2MBtGS6FpEfZJS56VK32hj3tPv9zBh5rNAmbAq52jlkZbOTZgOtluAl50heqXn1Pd/jtf863Fc9tvbyIeXUWpTQYo0RvgKh9CbxRVdFi0d58UvfLZ86WqM8ieDubmeSPNpjU3r20MDMae6WkptaBCD1rgvaxC1YdPrdNAS4RXrkHZqmk3ForEmv0stTjAjE8mN1n/r5Ayl7kdRYiKr6UfBF2iUKrVL0hL5XHanyUQgm0vz2nRL+OkFV3PMO97LmWd/l+bQYqIwNG1iJLwpCuW/g2KaYvvNvPWdr2WPtcMUvYJc96BYGjNTM9xy0y1Mbp+AECVSqiJqTGaOpnKumWdkshlSrkhdt9uhJ0K/iCWF7m/BtXDNUTplm4k5z1Oe9WJuuGWrwmpj8sdZLr25sGnQcE3Gx4ZYs/tKskSaI4UYIQScc/iswYQ2D7Ztm6bbLSjVHhLxL2yjxgm++lUjUCNQI1AjUCNQI1AjUCNQI1AjUCNQI/D/BYF6bo1AjUCNwA4EXNEYpMhbFC6jMEQsQRBxF8lE2YhUiy2RqI7M5yJ5RNppXF9ET8faMLKU0RV7kokk77tBynyQbFiEYXuo0peIL3MRJ6IKVxJFWCLyDRF5+EQIeXFpmexk5F6lxvZEykWRUR2RfyFbgB/ahebIaiwfxURmSRn1oYUSSRZFynV7fcw8s3OINN8GwsiLXCuKgFnEizguRZ622zmLl4ySN4woQi8TC+2caQwU6o8i1r1IzoG2J1iPmWIGmhlBuZH+s9dbNk5z2ke+wDNf9Gq++JXv4RfvSocmiKANsmOuhzEpQnQ7g42SRzzygTzpsQ9nbMBr6QsyrX6QT4XISExnZiDfzIMpN0w2E4vq5RfKg6rdbN5XjZv3L+IaGZl3mMZIKYgwLUTCKmlBk8xUWIazXHONsldKrRrFU1uREXqZ2tsio40vfe0iXvbqY3jTMScwtmodMR+mUxixykXIMyj7U/S1AbD3nit40dFPZd1eq5ntTjE0PgwiRCe2ei6/5A7e+IZ384sLriIfWERZ6joRCZ4Lk9jfxoqlbU45+S2s2XWAVkN61U45izEDsUsQ8R+tIGj7icwJnga9wol0zWgMDLJ9Zobr19/B+b+8jJ9dcAXnnX855/3sMn4q+cn5l3LuBZfykwsv49wLL+EnP7+Yb3zvR9y2aQtyA1MQCp1ejHRK6PUDfWGSK9Z+6dkmPvgHP76Ul7z8nbzruA/SZ4SsuaCKzfmGcFSVAtOmQ65NgIUDLd777uPYa+0SGol814xeL2BmGuvSYMz18T6gSVr1SDQj07o2tG65h1zr6bRuSaJwiiJ9gwjgiODQWL0jhRTq83lWlbPaCMkyrSs5Dd8it4agEtGuIOdm+1rjNp1ZBwxzzXUbOfZdH+WFL/1Xzv3JRbRHlzEzF2g0hgj9KMLdaGp+MT3BYN7jX17/Qp719EcysXV7WnDpcsrjSOh1mdi8mc7EJEEkv1yn7YyhRo6JGA+dGbI4x+gQLFrgWDzuGB8RBDZDjB0Qid8vSgptrpS+QfCDzE5H3vfBTzM1a8JF91ZtNAbFYCoFA81cEQw3ND+Q8CjKkvS339NZjCau33HLLRvppziEVRRpDkF4e0Fm1EeNQI1AjUCNQI3Af4ZA3VYjUCNQI1AjUCNQI1AjUCNQI1Aj8F9DwKXhUW9RBAw6E8VDtCACJjVm4mOaVKSO82DVSDJTW2xS5qO0F+9Je2wdPVtC4UWkDS+B5oAIu5xgXrqktOJyRP6IYIv0iCLhSEeyKULJQsSLMZI1kWEgOomovj6Z9LRxrWEsH1BbLoKRv70jwf57Uc83ROZLJzJyemqWG2+6WaMcQZiWiWyjpAx9ELbtdoOBoYbIS4dzGiNCMsaSkEqC2jPmOnN0erPQ9HTzyKTWZVvXuPDSG3jTO97Lu079BHds06qMLSW4hsi8SCgLnMhUV07jy20sHoWnPOEo/u21/8R+e6wiExmaS9J/INpQDjn5RlRCyHWz+dxI+Rbkq4lo7RUdfEY1RIoppD/lZcq9Ur4mf/v9QnFKhwhVn4jUSo9pXl7Nc1lOGSMRk0gXnhAb9MuW9A1z/Y2TvPuUz/HPr34zP//N1fjxZUz0oCPf5v9sRoH3wq63HSumOOI+d+Odb389Rz343uRNyNoZPQv0pP+aa2/juOPfy8WXX6fNHRHmQaxn9LSyhkjXPmvX7CZS/hh2WbOKLVORzZNw+6Y5EPFrrkRLodC88HdCoIsYdzZsnGT7lGNiOufmDdtw7UG++f3zeNgj/oHHPOGF/N0TX8qjn/DySh71hH/mUU94BY96vM4f/xIe8/gX8PdPeDa/vvRqosurK67Q+rpmE9doUwqbIs+Z7BnXrZ/lvR/+Akf/0xv5yrd+Si4cfN5Gy0UU2euFt+t3yArlRGcb+69dznuOP4YH3e9uZLEkS9q1yeWEtdOathst0mTnjKD+qLyIPhJMV7z0GeouJald94BQEb7KQeVqT5s/CE+0sYKu/WpTxAkfX2DaTMjSeigX0pxgJdFHSqc+EdiuNUTww9oYGOFb3/0F//TSN3LqSR9majbgBodIfwYIc5Qi99uuRStCFGG+arzFa1/6LJ7/tMeLDC8ZaQ+Agvfy2bS517A+e6xeyr3vcSB7r1nG+ECkO3k7cxO3QmcTi4cj//C4I/jAe97EJz78Dj542jG8+PmPZZdlQ0RdRwkTsybRMsznlObx2lT82td/xLXX3UaIGUHRReV96foUFkj5NTiotXLCTfhX/++Ad0RhXI1Vbt12+x0izUtBFZTnwoKo61ClxlAfNQI1AjUCNQI1AjUCNQI1AjUCNQI1AjUCNQJ/XQjU0dQI/EkQcJkIFxNRFESsBpE20Yt8EVkVEbslEtFCA7OGuDy1iMQxjcujiMGyIcpsEBpLaS84AD+wltBcoXIxIW+JAPLS4EUMORE+KbaAk35M+tUTJKnV0I90Oun2Iml9AM1Ql4kQkohoCvKykC+lCKOoXnX+Tb1M0e4UVXe8osqI9x5TZ6/fZ+vW7VSsm3mc98K9UF8aZyQS0qV1TWSmyDUztDZaY5UucyKTC/JGA+c8c6Gg18q5fbrDZ7/6A9749tP48nd+TuHGIB8VWeeJWis5QDMzXOjQn9nMkhHHi577BF7+4qewxy4LaFqPpta5KWO53MhVjgwM4UTcKu2QG6kQcShfTAM8bNq8gU5/Vmvf18xAv+ypP9DpdekVBWCYm88QyoAz1ZMvyuGBoQFwVDotxW+IMC0ICY98SPWWyOTbeds7P8T7P3wWcyLRo9pDUySncjYqdpd7qZ2jO7uFMLeJo448lH951dHc45C9yTLpEoE7JyK5dMbkXI/vfv+n/PRnF+GbI0TXxLImRT9gRRQujkybCxf84teccMpHeddpH+XtJ32Ij3766+iiUSTJf8OJyE3XXxRxSmuAr3/zXE448WMc966P8Y4T3yfcgca45ixjaHwdvr2GbHgd+cg+kn3Jh/chG9qbxvBetEbWgo2TtxeQ/nNSJ4K8V/YVe6Afjb7I/BnL+fXVt/Bv7zyNd7//s0x1m2QDiyhoEISeKG+8arlIbetMYZ3tPOqBh3Psm1/FA+61H03rQn9K8XXJhXFujoFmi0GR+8gGQY3oyLwwgTJd91qzfhlR0Gg5VKbcSxLo9bW2iTTXNY4sUx0lTqR4CHOMjbYYG2nhdW8qY5eKYPZ9irykY5G+ML5jW48PnH42b3rzafz64ptpDq8gbw4TiMrXvnQZpnwJWrPOtq3cbd1uvPGVL+CZT3o4S6V/wBsNy0B5VIowLxTfwtEmz33mkzj5hDdz/Ntep/hfzTuFwZv/9Z942dH/wDGvfQH/+spnccS99+SeB68Qub4rz3naw7WpcAh05vDB4bRZY4opKvBonijst23vccv6LVW9r2vNFEdpcwQ3S0mk0TAyXZNR90V0bsIuwYp0lKpMTEyRUt6pXTsu1EeNQI1AjUCNQI1AjcBfIgK1zzUCNQI1AjUCNQI1AjUCNQJ/zgi4LIKXmMgZsUrE9KcjrI9ZIb8DWOpMoqrGpFMv4sZiRiFCqM8ojKxjdPndGFq4L9ngMmIiAcmIIosQwW6VeMBJkqWkL0CyITFRRS5GfPCSBq50WECkapCOQsRXT6UINo1BtqmPCgEzw3knYjmIRItMz8wgto2oHwzMInqBcPciBL1I4VSPIieDxpibX4ssJ1qA3QAAEABJREFUEb3C3GcDam1KhrjhlmneKdL2mLe9n99cdjvYQqINSl+OiVjMXaAl4rI7cTu+t43HPOy+vP/Ud/DsZzye8bEGmVjyRPqlb4o72fHyM30rfdnScUYGmmhRpcdh5ETlSnDS6zzbt20RQV5QykfzGdFlIsuRGL3SIMvxWaZ5DnQei6DoAOXR+IIh4QAuQzpLtMeC5Rkd5dKW2T5f+tZ5vPxf3sI3vne+iNchkchNjR3ASo8voS0fMxH2JrJ87coWJx3/Sk4+7pUcfvddGG73CL1JMhGZQ80BlTnTk3Ns2TYpvyK+1ZbhnCCitN0aAW02tUVcX33trXzmrG9yxtnf5KNnfo1PnvVtvv+zS2kMLqFUvqNrKGps+vK8ec/g+FJ+/ssr+MQnv1rJd793ITMdqTPpp81cN4NGRtmcFQE+TS+bpcj6UmMEZyRSVSw0vW6PdqtJv9ejkTdAeHrfEtEPn/7idzj65enb5T+j9CM0h7S2sp01HNAlz3uU/W3MTtzCHmsWcNzbX8Oxb3819zh0D5xPhO2s9JU0tBYmvY3MGB0aZkSC1sTp3hBL6VJdA3G56kWgUyAiXyY0rzSTS46ocmZWAXb6BJHaRDDFEbVZYqLx+1PbWLlkMUPp76/HQLRIYSVdyaySqJc1uPKmDTznRa/huJM/ysYtBVm+SOOGKIqcVnuMvJFRlBOUYTPN5gRPf/qDec+7X8tjH3MvFi/0ZMrjfn+OMvTImxmznRnaQ02yLJAI+z3XjXG/++/JIx9xD575jIfxrGc9hte86pmafySLF+Q08w79zmYI07SbxgPuezj77rO32kTw9wpimaSPc062GqS9n9mZLqTMNSj1o4Qi+EJ+l+TCx5k6Isr1XOOskqj7XyldcyLkS2Fh5jDzmM33a9Cf/lV7UCNQI1AjUCNQI1AjUCNQI1AjUCNQI1AjUCNQI/DXj8DfQITORHoZtiNUsTTMi6k0C2pPFOy86EQjIybyRt0itT3BD0K+mMFFezK2fF9cc4GorFzdXpL0OqhspLLSmtRIT5BE1YMklZI0TkynRVMflUQLRBFkSJLdpIG/6UM4ofWwSOLKEomW/h60pW/KiiRFpFoi15KYxlRQCVMngi1JIswjnqA1lBatlSE+k0YzkYxefGvG7RtmOPGkj/Ppz36D6U6DrDFOdG3S31EOoRTV1yf9B4oUE4wNGa94+XM59h1v5N733p/BoYaIRxF9llNos6SQ7X6AEKJc67J86agI1pY2RyIurbPWHPmDiHPzmieScW6uoNuL+LylrgaWD7Bp2zTbJztqa4NiMfMqlWeJaC3ljw+0246GVMT099nTN3XlaSG9PZqc9bXv86a3n8Tl199GmQ1SuibBMpzLMfnmBEI5O0d/ejtHHH4wHzz1WJ7xjw9n5bK28nyK9Oc6mnmyZ3SmZa9vDAizXhnlhycGo+iXisRRKIayH5nrFAQa9BIG2hygkey2KESWR9k3bS6VqodEMAuHiCOR517+tVqjFGXOHXdsE3krE/I1xZ3lDrOSWHbRImAUst0Xtj0EcoWpQBJh20eXDpnL8L4hXcY2kfxf/855vPu9n+aG9RMEP0K0Fh0tUFkGrW+XSNI1K31THPHAe3PSiW/lyU96MMuXKz/iHHk7p9EeEM3rcVlb4538SKb7DLZyfOYR/PLL4/KmJNNYYdRosXHrJFvlg2UtvNa0FLneLZQXygMs+ZmBmdYwxztHprqcYvH4AkYHh4ny0ZzWXXlSugZdretvrryJV/zr27jg11dDNkY/yicnnLURYcK3M9Oj3+0S+hPsuttC3vyWV/KGN72EfQ5YrFhKmS0JFnFZQ/O9iP0ejYEBumVJzDIsz0nuFQG0RBqnYRnJTbxcSX8uptRaZLn6Y0lTcS5csKAi+S0GnKFl6oM3rVPUPCMojrIo0wQyn9Pvqa5Ykx8xSr/PMP04tSUxMykx1KUlll+qpXpUuxMeZqk/tWhY/aoRqBGoEagRqBGoEagRqBH4byNQT6wRqBGoEagRqBGoEagR2ImAiyL0otigRMmYeBdTnZ1SjQp6VwdJxPOkM9cnWkEUKVSS0XcDxPYCGFhEaW2i2sT5aGQpCVXVYiJ2nAgqpzYTuQepLSKSTaSPOEfSkEhk3kpQSTVm3reAo5Su+Xb+Jo+oqCWWUEplQipggtR7x8jIEGI7MRPWiX3T+oDqwlgcIKUI3tRlQtI0qdSYAASdF8oD33Dcsn4rp5z6cb50zo/UMyxicKAiEHuhRxm7eNcj/QeXLk6zz7qVfPCDJ/Kc5z2RofGMmaJgqttnqgOzfeWFdHZFXs4VRnAe8dOMj+XsustCTPoyxZGIxeQhcqxMSSAi9Oqrb8aJOJzpRhDBmr6Ue8utW7n6uvVqb1PKaZNuE+HslTRFr8P+B+yt+JuYcsRbYHpyVr4OsH0SPv/F73HqBz7D7ds6+IERQmI4Re6aM3qz0zSFXfoG+eLRMd7wL6/l2Le+lYP2203k96zI+65I7khfxHan6+n3c5wNQOkpewHnRLYGh4n89f2IF7vqQyCGgqj4XMOTNTJhGUFtJkbZq62vzY1S10mi2fHqz5qUiinF1ul0qVY4lCwYW1BdK0VvRjYn6Xc3Yr1ZGt2MRsfIO5FcfuQi7DOR9b6XNObkwiaLTiZNMUQ6Pfj6t37Aie8+nfU3z4AbxXwbJyzSdYwsZsLEm2mNRnn1a17Jsce/nXX7rBItj8jkSCGif1rruk3TQzbK5Jza8JSKc2SswcqV4ywcHyQqNo8TUR1kPyg8Tz4yzvd+9DPmeo7pOYRnk36Rs+GOCa6++nrIMsyMRESXvS4uRILiQTmxZGwRLfnmoqOnnDDhX4YhfnXRzbzz+NP5xa9vwLcW0gs5+CZeZL35hvJd+DTa+Mxz1MOP4viT3sajHv8QQqPHVNGhQ2BiTjIbla9OUhJcJl+aai+55Jqb+MYPz+fML13Aez90Nm9953t51b+8k1e8+i0c/aI3cPKpH6enGOaEbUmOZQOkcma2z6w2YEIocC5A+hs2ItRLbe6UukZi0WWw3RBykP5j0twNqtKQeKLiLZVDUTlkDjBAuETleQSiBUbHRqqYqnOMVKI1UHf9qhH4zxCo22oEagRqBGoEagRqBGoEagRqBGoEagRqBGoEagT+iwi4kAiZRMzMUy/iXrwkJ6Y/GyESLxEyqdtEziTdibQpfZcgEfUlkqikEM9UiHjs4XRuaRhYKenvkALRPdIQSfN1QiLATPqJuagrT/IjaE5wfYKI2ah6rGZ4TfWqISkxIn9Th8gyFPm88PuHoDbn0BLSbDVZsGBc/bE61yISRTwaJvwchUjVXvV3ozUEpze1a2KIUWQtdLolW7ZGzjr763z2s1+lLAZFzA0RRSJWLjitXZome0UZGRoa4173uj/XXX8rZ3z2G3z0jK/zoY9/ldM/+RXJl/jQx77KBz7ybd7z/k9z+5ZpyERiikRsteAeh+5H0Z3Ga41JfzfbRCzKHe9EHDZG+Pznv8Y112zGkq0Im7fM8JPzfsnmjdvVpnxRW1RchsNpXux3ufe9DhUZv0wkbYdYlIwMjjM9FfnxDy/h5JPP4IabpnD5qAjgjKhcDcrUKCITpyyOPTqhy90OPZSsNcJ3f/gLkaRf5SNnfIsPfuKbvPdj3+QDZ3yH9378a5z2kc9z7oW/EYGsiT4S4xQwQcumRPdP0ozbabgZ8myOLOsRpdtpHZTSNMomzdDG9xpksUXEQwpAOQ+heuV5RtDmhLMOxFm89UnwrFg6zGP+7kge9pCDedgR+/OYBxzAo4/Yj0cfuTePeuBePPKBe/OIB+7Hwx94EI995AMYH2oQ+gGjIdK/xQ9+fBHvOvnjXH+jcM2Hpdtkp49zBZkPaMHJLKPdHObAA+6BafPrm9/6MZ/67Lf56Ce+ykc/+WU+/PEvc7rW+cOf+Brv/eCZ/OinFwnLnNK6Wt6SPfdeziptiBC6OMXjzZMJ67LTodEe4JcXXcy3v3cu3QLM50xNl5x77gVc+POLhHubKKLYO1eVuc/IXI5YaQ6/5z2QOuHpJLn6c66/biOnnXoGP/zOz+XrCGXI0AT6sUOnnMbyAhP+/WKKXXZZydrd9+GSS2/kE/L/s1/4Dh/51Dl84KPnKKZv8MlP/4iPn/E9yZdYv2ErJZ47tkxx8ns/yZOefDQvevmbOObt7+P97/s8Z3zq23zuCz/mK1//OZ/+7He58ppN+OZCghuioxvhNsX0m0uvYv36DTSaignkn9ZZF1EuQt8BK5YvkizEWYFTFrggnEyxym4MJsK9q1EQdW2aGUE7KeasOvfCc/mKZaQ8Sf1Kraq9mlC/1QjUCNQI1AjUCNQI1AjUCNQI/NUhUAdUI1AjUCNQI1Aj8KdB4E7SXPQfln5iIngyETEN0Tmqi7RB7Yj0qUoLBJF8USygc6WaS/oi9vpO7ZlDnI/mBhD1hEihSlQ3AnHHjzqxpK+ylavVE2QnJn2V7oKqnuyKVjKNM41POiDpThr+lsR2BLuzpEKmIs1CqROjPdBg8ZLFgqcgpLaI6lQ4m0b3RZr3RaJSHUIysW2pbg7n5tfgvJ/9ik9+6iwRkC2azQVgLcSPE8X0xYrgjjrXeN9mZjbwpa98R0Tshzjh5I9w0mmf4YRTPiv5NO8+7VOc9N5Pc8J7Ps4JJ3+Ym27dAi7DpCdvBA4+aG8o5ohlB681t5Qf6jPLaA0v5JrrbuM9p32Ub377Qr7/g4t4/wfP4Ctf+x754BiIbDXnMSnLRazGsiCRj3usWcHIUE6eGb1ej6Jw3H7rJB//2Fe4+eZp8tZSxTFAzDJZCxQis/OGB1MOZ0Htxo8v/DnvPf0Mjn/Px3jXaZ/lne/5HG858TO885SzOe60sznpA2fz9pM+wg9/9mvSl5rJA0Wp2OZuZXrrtcxIpjZfw+TW65ieupnO5K30t99Gb9tGelu3Mr1pG7ObJulpE8CVTtdJJIrGx6eclgjoouhR9qeZ2rqe/swGtmy8GS0tR9znYN7+lldy3DtfyUnHvoJT3vEy3vPOl1Ry8rH/xLuPfZHaX8KJ6jvphNdz6N33wSwSdO2sv3U7X/zKD7n2pgny5jjONclykdIi/YMIboSFEymbNlaKnnHJJVfzodO1jqdoXYXFCe/+KMef9DFOeM8ZHHvSJ1T/JG879oNc8IsrmZ7ro2XDN/rssnqMXVcv0rrO4XSdOjNt1vTxzaaIcsXXHOD4d5/GZz//Lb77/Ys486yvc86Xv0MQ4e21luYc/V5Xa5hJR6mNlR6UJQcfuCfpy/qF1jXzTbZPdPnmN8/lgguuojGwVHEOEV2O16BQzJI1Zcv3KHoTmOuy4Y4NnHnm1zj++A/zjnd+hLcfezrHKY5T3v9FxfQFTjzlbN5xwic5/RPnsGHTlHLCs2DRCg6+55EsW3MAWXsJvrmUbHhXGkNryNurWbhsX66/fhuf+Mw3uPSqDQT51VUc5//yMgZ6aX8AABAASURBVL7yje8LlwLzuXQZ4LDkn/K2NzmhTYm9WLfnamLo0My9rlGHAsALyMw75tLfeDej1CaT0xwlGd5pjDD13li8eJHWz2u+LvJgKiHdC2SoftUI1Aj8pSBQ+1kjUCNQI1AjUCNQI1AjUCNQI1AjUCNQI/BnjYDzsRRpI/JFxE5EBIxFEJHoLH1bVMRPFAElak+ctd5N7IzHlw2JCCGRfE5znEp1EjR3vmq49O3JMqPqg/k+TXci8UyDYhorO8iOEeSDOisjDmJOYiWrdkrNhlj5J6JIZdXwN/KWMEjRR3bG7oQVwjVIIk5kWrfokQ/A8l2WgwURjpGma5NFkcSFCbsum7dOcv2NW5nuQBBRXeEvLKWBRIxPzEbecdL7uW17X+TgOD0XKCzIEDsOByIBo+X0yOhYg9sm59jaiczGBts6MKu8mCuHmC3GmSnaTPc9szMiP8Uwz8z0yORrK8u4+4H78PSn/D3d6e240uSygXKiL7K/Y5FsdBFf/PbPePaL3swznvcmTv/wl5no5PSzXD558aiOIAI1difpzW7knoeu44j7HSz9c/TpQCtjKgS+ee5POfeCn5O1W+AKYtajdLOErEvMC3ppU6eRK/s8rjEgnyNb5npMxoxp4TdtgxT5AgrG6PUH6MzldKcCUeTo7DS02w0e9egjOOl9b+Nt73g1x57wrxz/rn/j2He+luPS+dtfyjve8ULJ83nn8Udz3HEv4O3vfB6vetVj6U1coZi3gfKffh85pmuqQbFlG095wmM5/rhjRPK+idM/8C66M3OMD3t2Wz7GLkuGWLQoZ3gpjC7OGFvUYHxhzkK1jS+G8cUl40ukttWhr/imeyXf+t55/PAnv8QaQ4rF64oqVUb6MRJEzhZAcEYh7OdCn02T25mY6zDVC0z2HTNlS2s5wFQ/ZzY06YUh+Z/R7wxQdhugNYzKwV1XLuLgA9YJ6llc2ScWJeiaLp1sNhwjy5awvet4zRuP52nPfw1vfNup/ObK9dAaoStfiiIQlQdRPrg4R3f6dpHzr2dsEIrOBKac68cGV9+8ne9rg2d7d46gjY/052EiRql0pdmkUB6VpQh3rW26MHqxwcRsyVwv1zov1NovYy4sYdvcAJM2zGYNnRBO2yb7oPhiJzKUN7jvoYdUhH3aGGnL/5iA0mZDHMzZWGzBrxrhE1/6Ckc++qnstu8j2f9uf8cLj34TV1xzO4wM08u6gmZS12KgVUTi9ASU07zo6H9gbNxhGXT7PYJ+km5fZkxu73D7ho2ka8HJVlCb84PCsiD0Z7U5BkuWLtDdQItWNMjCsAj1JuYMQUB91AjUCNQI1AjUCNQI1AjUCNQI1AjUCPy/RqDWXyNQI1Aj8LeAgKiWIK4lKlYj7qiJOVKtlOzsU/edL8Mq4turVF2j0nvqFi2UikpMZJkTAZbK1JBI2lSa2tCciA4LYCWQzkzlDpF+cDpP7UlUreakNksnf3siPBEGSRICabWcGd4cWe5E6sKq1ctZsecayl6HfreDcxlpWtb0bJ+c4uabN1f/OWWZNkpEZBZiGfO8mb7Iyi9/dRlXXHotjYHFdAtfkZfV5LRelchqUpZ8MK29b+CyNl5ErG+IuMsGMTcAtCG2NNWTNTLwSVdkoNWQrx4x3ixbsoAnPfGR1behe3PbafggGr7E5R7LMma7fRoD4zRaC0UnDjO0cDVZJt0W8ZnDO0fuArkI54br8oTHPZQ991hNQ/MbIk172gVI/+nkN779A8haZHlrPlerVEpvEr0IBsq1qDIqtkTYhlRPMeKBXFgiTttI5GUUgYmwyaypedAUYfvwhz6AZz3jiSJLnyp5Is997uN43nMezwue+/e88LmP54XPTuXfc3TV/khe9k+P4JEPuwfYFGLJIRSYQSZ/fNC1EHoc9YB7a/5DefEL/oHHP+7hDLY1IHSI5RyUHUE4R+lEolopnDURXXkxAAXR+gSVeTMHl7Fp0wS/+vUVTGyeUj60wLzaTaXJrsOc3yFO/UnU7lJ7pvaGpIXzAyoHcNkQ5tv4tBauQVmY/Ifc58I30G55rcXDedLfP4x+Zxs+dmm1coiR9DM5MUW0NsPjK/H5AvLmInw2pvzLyLIGWUPijcyVzExt5JGPOIJ/eNIjcfQwUpwNJqciPzj3Qi66+EqyVltxOOYP+aI1RKOTvUrUEXvCo0wVT9Ta9ruBfk9zlKO4Fig3EFZO+WnOybZXPPJBLPaaVYt4yBH3ZPF4Rm9uQtlgFNLXV35mbc2Vv2SD+OYCuuUgnX4T54bx+bCIe4/LMgbastubwfozFLNb+JdXvpB7Hb4Pve4saKX6ZV9kf6F54J1nZranza1b6evaTI1FP9DKlW/aBBgY8Oy1924MD8u24PAuw9EgKN/Tt9IRzlJav2oEagRqBGoE/nsI1LNqBGoEagRqBGoEagRqBGoEagRqBGoE7kTA3VmrK3/+CFSkoMnPnYIIR5GuIhS9VnLdHivYe93uEDv4PNCzHiETmSoicmLrdm5bv4GOSLnMNUVCepxlItyg14Nf/uJi6DpCNyePIgKLhjjdXOIlhnhtSZCUlbiyxBUBK6IIQYf1PK6fIx4XoxQJ3BHJOykHp2jkkRDA6Seq0siNAw9Yw9Of9mjWrBmlO3eHyOltuLIriQw0mppXYBo7KGKymJvFhT4NF9XfkY2Ozju0xTQ/+QmP4UFH3ldjoRShTZkTiozfXnE91197iwjHIY3NNS9XHDlZkeMUm5UN6WniVLpS8SkOL6LSFJcUJWXzImJTqEh/SW5ObYEoItMF8BHmpqd13pWNAnHVmAoX1CF99Ptq76u/A/2u+ksUhtp6wrpDHjIa5ml5Tyay26KI1DBLs1mmqaQjikRP35qOUh602REl3jchiDgNIo3DgOpJdtYHaWSjamtT9jzXXn0zF//qctqD2oTQursS0lpmyf//ILHq8/L/PwrCKomhxZJoTayLloco4r8seoKtx5Iloxx99FN47GOOxNsUncmNwr1X6R0ckF99o+yY8mMAS/mi9cjRmsimJXC0MTAzvZE991zBc57zJJYszpmZ6dBuj+GcsXXrJL+98hpmpmbILYOi1NoETMQxElcJwpjKpibhtYYNi8ofNKcgo0fmC5zvKaZprc0U6ZvthA5FMSPY+yLOewy3evz9o4/kxc99CisWKI+0hk5rnwXleSfD9VqUXfmgnIvBSZ8n/Vkpbzk+DIKup2KuSyymaWaz2lR5Ms9+9hPIHDjlciHfs9yTNY3S+pSuz9btU/z2mvVMz/blNZgSrSiUF3FO61py0EF7seuuy/AZlY4g0t0salzUYAn1USNQI1AjUCNQI1AjUCNQI1AjUCNQI1Aj8LeHQB1xjUCNwP80AqJv/qdV1vr+5xBIJNhO2aE1EeeVOJGVIs5ERBMCZa+bajz+sQ8jTm7AiTA3MenRHOZzrNHmxptvY8OGzUTNN/OYSWcs2L5lI9ddfSl4EXfd7YTuNuhtFemXZLvKSehMSUQodmax7hx0ZwlqC7Ma39lK7GlOfyvWmyDOboX+NpGTExAmMZH4oRBJ6WQTRyKChwYjj3z4vTjmjS/k0Q87jPGBQDG9ifSNXHrTZEEkIR1cOS2ysyNyeRZXbKO7/RZidxN77LqAFzzvSbz6Fc9llxUjZIrVWfr2M+S+oXiu5dYbb8SVPYrZKcrOJGFukjg3RZTfVTw7z2cVi4j5MDujfsWoMWg8HcWe4lFsZWeLyE+dhynK/iStBjovaYkBTWS+hT7IlhfVmVmJC73q3IlQbnojF/lpaov9kmZirbVBEGQnzgmv7laN345nQkq3401EvPSVIkuLoouZkX688KvWToSrgILE0ItMlyH1R4matLahiHgQT19y8w03CourCL05utMTlHPTinFaWMzcKVGxJwkqy7kZSuFQlamu8eXstMZKZucoZmahJ+nPkvtSaxtIPmXCXKGrreCgA1byL69+Bs95xkPYd89xfLGZcnorc9u30VIMWQlpw6WhXMjlp0uEe2eC/vRmRgdN+fAATjr+LRx+j/3IRA773DOjfOsprltvvYkLf3YuVmpTpjuNgrpTrKu168xpfbuETo/Y7eLkZzm7jX6Vk5PyZUr5q3XUeZzbhvWUnz2tqdbCC0sLJZl8dMI8d8bC0QGe8/Qn8dZjXs1DjjiYtpsWBrcTlQ95OaONjy5ea+m1Xg2B7rX2Ue2mvE/XQMNmuPtBu/DG1z+PV7/yGSxe4InyveEc3hScMCi0ERIM5noFN9xyO1smFJvl+ISp8DH1ZyLGi94Mhx16EEMD4LX7YekadwVOuzdyVSPrV41AjUCNQI1AjcBfGQJ1ODUCNQI1AjUCNQI1AjUCNQI1An8iBNyfyG5t9v8WAZFl1VBL7+ktSVo2x/yfm+jRFLOYi0jNRaLe794Hs9eBa8X33kEQma6XuExHozXIry++jMuvugbxtmAi7UQ068XUxCbSn9M4/LD92HP3hey1dgH777VYslSyjP3XLZeslKyS7MJea5azz+7L2W8PyZ5JlrLvHovYR/P23n0R+65dIVmqcYtYt/dK0YJzOMUh7o8YETEsos9mGRkuedARB/D61xzNW/7t5TzqofejEWeZ3XgT01vXM7HpBqZFkk9uuo6pDVdjxVaOeuChvO5Vz+PYt72G5z/78axeOUy7WdAXKRxDJCrgWJYUIvbXrd2VPXZbxu67LGC/dSsq2V/l/vK7kj2Xsv+ey6qYDthzVw5Yt1qySuNWStL45Ryw1wr1Lxcmi6RrnL33XcWiBU0Sae7o4hLRqsCcNh9S3Ys0TeLU5oU8Is1NfZmhdTKRzD0aWeTAA/figHW7sufqxey2Yog1imO3XYbYa69lGtfRmEIkeEGmBYoCzYnINZcRk8WyILo+UaQp1sdk02TLqMDFmWnthbNsd2Yn2XfvNeyzbhcO3GdXDtx7V63TCsnyHbKCvbVe+1SyUmuq+Pfchf0qSfV52XdPlfJ33z1WV+PX7b+GwQFX2faWkfkmqfTCI3MzrN11hJe/+En8++tfwKte+jTufY99Rbxv1zrewtSW27W+d2htN6q8ndntt7F0YZNnPf2xvPu4N/L2N7+Wex+2VhsS0O+WBMXXGmiABdJGwpJFQ+yreNauXqi8W8EBe66UrJLsorXaVbKb1nU3xbB6R4zLNG5plZP7rJ0v91O53+5L2Xu3JaxbvZQ9Vi/Tmq9lsN0i5VAoAqEUnsKw3Yw89IGH8O9v+CdOOvZfeNZTHsp4u8vsluvpK0d7226ns3E9k3fconjuqDZ2KDbwgPvuy5v/7SWc/K5/5QmPu58I80Dupmlp/VGuOjymdU2EefQZnX7gZz+/iI1bJgnacoraAPHq72tDLPS7LBwb4u532xdE0Jci5mPoIISIyq+4Y+3VUL9qBGoEagRqBGoEagRqBGoEagRqBGoEagRqBGoE/gwQqF34y0bA/WW7/7fjveg7xKHdJWCr6kb6UW9158L6AAAQAElEQVTZE9kaGRTB9+IXPF3E2hy+6JOZqqHUXGN6do5fXXo5W6bm6JUgbhkneu6g/ffk9A+ewGfOOJkvf/H9fP6zJ/GFz71bksoT+cKZ75IcLzlOciznnH08XzzreJUnSt7Nl85+D+ec9R6++AXJme/lC59+H1/47Ac09kN8+xtncc9DD6SRO3qJ/BMZ2W41RTp7Wnmk5Qt2X7WQJz/2wbzv5H/j4l9+VeT+D/jmVz8pvR+Rnvfx1S9/ggt+/m0uuvCbfPC9b+VlL3oChx2ylpHBkoFWH+I07QGRnCLizc3RavZ51rMeyze+Lh3nvJevfeW9nP35EyXvkpzAOV9Ichxf/PyxknfqXPWzJF9Iori+8C7O0fgvfv5kzj4zySl89ZwP8eVzTlf5SZ71jCfIrvATkWkxYjHgLJLpanLpG+XC1An3zDlybWhYWjiNMRPlLdlv372k95Oc/ZkP8sXPfYCvfPEjwukMvvW1MxTrp7jfvQ8RNp5ErCJGNZZONnKtdC47TZxriihVfyJdY+oz9UVJiYlEL8MsCIsBbUq84EVP5Mtf/hBna23O+vy7+KJi/9LZ7xK2J0pOquTLZ8+XXzr7RI074T/IWVrrJF8861jS2n9e2Hz7W5/gec99AmOjOd1Oh1AYMXi85TR9rnV1LB4Z4Kj7HsZLnvtUPv2J47jkN1/hvPM/z5fOOYWzzjqJr3z5FH7ykzO47LKv8uMffIS3vfm5PPTB+7F0kXCKPYwZiB3lbmRmbk4xldz3vvfkzM99RGv6Sb7+ldM55wunctbnTpK8S3KCcu54yXF84fOpPIGzzkxxvocvnXUKaT2/qPU8R+v65S+cwpc/fxpf+txpfEt6vvGlT3DSCW9mv33X6LqQTRINnVFq3bImJDxX79Lm7x97GO869iWcf+5nufry7/GjH3+BL5/1Ab7ylY/x+U+fxje//HF+/etvVbF+/PS38dQnPYS1uy1g0XjO7NQmGr6EslBs0Ov3KUKpJY6U5tiweZJfX3Ilc3OKXRiGANoLg6IQT97lmDe8ngUjbeWZfCu7RGGUCHOBhGm+nKQ+agRqBGoEagRqBGoEagT+HyNQq68RqBGoEagRqBGoEagR+JtAwP1NRPmXHGT8A+etosjUaIjPo90eoCfSMhdjG/qzLF4wyBH3PZTHPubBFFtuxZcdmg2HqDpoDPCDn17I1TfeRj9kImBzkbERF/osGG4wPuxYtiiXNFg8bjsElVESdkjJkgXz5wtHS5F4heYFFo6mcY4Vi4xdlsESkYRLFrRZvHBYHOEc/V5HxHlGo9Gg1+1R9gsQa58RaIpobtAX4R8YHYSVS1scfo91PORBB3PUEYdy/3sfyH57LavaF416Mro0XJdWVtCZ3UYo5yRqy41EWpeKeWy0xZJFbRYvgIXjsEC+LhxNfkpGShaOBBapbdFYyX8uUe1ojClux8IxY6hdsGrFKGPDTdmdFa453nnRqykUkZ8iQKMWJYpID5JC8ZVFUJhBvGegL5K00cxVdlm5YpH0C+/FeaV/UOT/8EBkxbJxEc8lRa+n0qOIZCMjKA9SvZROqQa8EkGCLmGR8iapHFFPnmd0e7OaI2KVWRYtbLB0cZNFwiGtWRV3in2HpLZ5CVpbqzBbnNZY2CX85iVqfsnSRQnLgrGRyPhYrrWck38mq4jMzeSNozvbpS+SO2qTJI99xgacMCtYudyxz97j3P9+e/Pgo/bnyCPWsd8+ixSzZ3xE65dNaF0nGWh28TZHIwvSHWjkDZxXrBYJoceiBQManzEivMZHYPEY8i1JVD2qfhcZCywai9y59qov0vh0vlj1BUMlY4Mo7oxdd1lEUzlkVpLpejLtfGh5hXOXoUEnX2ZxcZJWPqe8iCxd4LnHgbvxoPsfyFEP2JdHPORu3O9ea1izywBLF0LTd8i1idHOjFLX6OjQoOZHMu/oa30brRyXedLa9vuOCy68nOuu3wBuUGOaWvtA0Z0hdCZ5/GMfwQMfcDhRBHqvM6vNGI8zhxcuzmUQnNbAJPXrv4dAPatGoEagRqBGoEagRqBGoEagRqBGoEagRqBGoEbgrx+B//sIE9Pyfz+6Hvm/jkCiwSqJ86ZTcSc/aiayOKBCpFmBE9lnIpSXLx3h7x7xAJYubkF3OxQdnPPQHGb9jRu44FdX0iucyLqcxKZHkbk+FOSxwMoeDSvwQcRl6KjcIVFlnMOrdGG+TPUsdsnU5jXWiaymmEWMKS7MSFdHJF+Xhog9LycTmVxJABP1bSL6MhxORHNlX7433RytTLZsVsS6dMQZPHNUeqXblbM0RLBnImNNZH8u3bkXaShQQiF0pNObJ5YyQoFUYxrrkc4ksSfLffmsMtUlXjG4SjpVfCmWJNkODJxiM0n6lnDZnyPh7BSPKYq+SHFkz8mHaI5EgEa1o7olMlN9qUz9SfoiPc0bQVhVPsVZPNMS6VX8sd8l97l8Npxa0zvVEShFGFv11WM1RK83Xb7RyZqpnsSBzpNLed7CC5tWI5eWEoo5vNatWjuVqf47UdzS7SWu7GpcB6d4XZhVeReJU1BupeE6ZPLVEnbV39YuMeVeqfUIIvUzxd1wuUjjDK+colB8cZLMJsiYxNskMUxrfafJbBbPDLnKpjZCnPBAmyBOa+yUnKawyvSVaxQbRiPzxPRNbenNlKeZ1s3vyL+q3FmX/16SVWvekY0OrsrfOfk0i1N+Jmn4LpliccqRlPtR+W/alYjpXD4YPZyI77Qxk+w1fMC0drnizdRHOY2FSUK5HeI2rcMWLG7VmCmaWqsGDhMhnqNrsdCaRa8NlBIvIj1tbBSKxWcNpqYKzvvppWzaMKfNmHHp8PJR+VtOsWRJm6c/5e8YbCME+mTOEZXvkBFDRtC1TEi6jfqoEagRqBGoEagRqBGoEagR+BtEoA65RqBGoEagRqBGoEbgfxwB9z+usVb4P4zADiLMovTeVcDMqi8XGypjpJE7vAXaTc8R9zuMf/j7R1LMTuCKEleayEIRdzbIby66ig0bJjQroywD3jmRdEH0XhRRF0XCFTpHIs0x9WVYaEiafyBqi+qrxqSxmkOQ3p6krPQlt410RL0lUaEeRB7anSIbavaa66PmxYBLQpQesEiaobZUN9VNbR5iLmkQY0Ol6kjkD5X4akw1V/65JCHHpTjKpsrWnWJlCwupraFSY6TXiYysROSkE7YmAt5McUnEgoIIWw1WSeVl3LEWclXnqS2J1kXexjslnas9OSWxKsZSMQZJlKDDaYCfl6olgAhaKnt91Xvz4lKZzpMUIIJZk2TbVPcqM0nCowEp5iomxbYDA1fF2xQGSRoqkzQVkqTCp6G21Jck1ZNkassw4TsvrvLw933b4Y98tiTCzck3HwwvYtdprruLDxa0DsLflW3laFNjGpj6k36EGzpM842+bM3HaQQSdlati6nucMolV61ZLh1N6WpVZVY2VOY6b+CEA5XuXHM8rsoJU4nOqaxZNFAtlZnWx2sXxEekwypxQbYUh8keGoe8SlOi6bqxQJBA1Fjw6jCNM8WMclOtJCl0zZnPMG0spPZeN+OKy27hqstv15whMvmYvqXvojaOtt3Ia//luRx69zW6vndiYDLRuItkIF9MvqhSv2oE/moQqAOpEagRqBGoEagRqBGoEagRqBGoEagRqBGoEfhTIeD+VIb/Bu3+N0I2zUmiQnSbWDLiDlIu1c2JPhRxiMr0De6yKIihpCy6jI8M8NR/eCz3OvQgEedTZCW0rEmWDfCzcy/k0osvp9criSLaqm/yyoxJnMg/p4qpvRIRi7aD+DOReb8nIgMTIWhpzJ3jk8ags5icVpkKS287ZL4dUuo5kZVeYikclVTjdVaViHSsJJ2pbjsE2QOvOSKGRQYn0jzqPKZxO/WqtDQe5vWm+s44NId4V9IxJ8WVdFoas4MUreppHkmzABRxi/WlMElBWovUowZItoWbnOJ3h6nqdkiqq0rU27yY6qk1lapqqs5kHzKNUXyVTo0VYW6SRE6biOhUxup83g9ETFO1p7FSo3lR8UetT9yhy6TXKS4nYtnUns7nywwTHpbWtmpP55I0LsmdbR6rzndgVbU7+ZlsllD5I1K78iMAO0X9RExr5pKNpKMq5/WY6q4izkWaqzQR9skf5G9UDFKkV4lJvylOSwS6bBgBI+kFi0lMpZMkP72IcI8vM1ylv4ElwjytOQ3mN1UylRorvyytsXRIHfOH4dTm1OZ1fblAdW7VWF/NU4tKR6y8SKXEHEGC2lw11jCVSKIkKEdTf6M9QBkBk3+uzdRUyXk/vYibb9hEw7VwRWAgh97U7Tz40ffncY95AAPtPplPGyVyRjZita4aVK2Dn7cju9RHjUCNQI1AjUCNQI1AjUCNQI1AjcCfAwK1DzUCNQI1AjUCf+EIuL9w//+q3TdFZyLXkqiql04IRDUkwYk21CAzI2+IQFO9X/RxzmEOVq9ZxfOe93R2XblAxLkIuXKSAesyuWk93/76V9i8eTOtwSG6ZUmpuVEsYRQxnP5utIzpJXtWQvXt6jlws78vpjbpqwhTNJZ0yLCIPER6EuWfiLzUo2rqlJgktYj8IxK1CRAsleIgNRaRi2huTIIjVpLmJNHUO19Jd+r3RAUb7/SzR/LX5JdZB0s+uuRnko7G9iR9SSFR6boyN0vIpoluRpJi1Fi1U8WdiGAJCYdSc5KvEtKRfEqS6jtislQmSW1/KGpP/YoZrePvepMO4SZSdT7eFFeKL7VrDvNiCUThgkhuEgGs0nRuwqjqA5JnQVgEJ1+d/K5I/oRJVzmR4krxzYBixU3vKHXuU+wqq/Y0RlK13RWXvizM44BsVFLFkfxLtpPfWg+tf6y+Wd2QP01ibKkzkdSQoqrmVfMDVmFRQsI36arOU44nUQwaZ+p1MjH/jf+gM40XiU6KLa2T6zCfmzv9n1asU2qbwehJEg5pvUuC9Ffikn61O8WU9NwpahM5H5Ed5WKsyGltzmhtgnCOZkSDYBohifImykJUzGlNqm/Oi6B32qBI34RHORSdck520pqUmhN0ffZL8HmbUmauv/56Lrzwp0zPbBQxPi0rW5mbXs/atUt4/WtfwsKxNrnSI22IyTxiyCUgD1RKgWrUR41AjUCNwP8KArWRGoEagRqBGoEagRqBGoEagRqBGoEagb8NBP5/7L0HgGVHdSb8nXvvC517Znpyzso5IAmwjb1e47DrsF68zv7ttdcGExxAEgKMM6CcSEIgQAiTBBiwscEkYaTRjDRBI2lyDj3TOb5w763/++r1m+kZdUszrWCF++Z9r9KpU6dOVZ2qe+rNa7piXhkdfVn0kg43RwBy+NFllqaQg9z5ztFxnsvT6RbB6JQDvYyWT/ATP3U5fus3fg6L5xYwvXEYs9tSLF/QhnVrHsATT2zGaDlBWGhCahGqKTmxXhhpWqTkyrR3yDFUuxPBl5PUh6qjunTg08kIKK4ygc5GOhcVewOOFQAAEABJREFUg2jpDHVESiem82AbvrxGV3OE0wlrpPYQ7+Ng7ymzg6NMKcsxVrcWgi/yI1+wDcghSqelI+CdrfRY+vyE9RPySXzofB51y9rw/CQ/Qcc0fF8YZ+iYdnIKM6zRgS+2h1OF+lGjZQ98XYXKgW+XfYZeylVo9JMGBMeWDlnQWQ46aU3tu4DExFg9JiCnrmrWoLZSltYApID0onAcnOLUJTxqNLU86oP0ToAkNMCHijNKzpLFUSZHmRzH3UlHzE89OIZMg/EaVE/65oUFHcrwkOM6BiQDP2vvsXnAusY+jgeYB88PYy/yrMst57vGkaExND/eNYe5xlf9SEkrOIYO+ic2xo/jcGZIuI5StpVYgNRCj4T5KeFI7UUgD0kaMCNIDWEawNIIoC6gl6mvMVJeYKSWkge4zlIgDBG7FCOlITy89gfYtXcDZs8N0NZWRntrCYsXNuO6a96M885eCXnWy6NVVLlWQV2IrRvrF+jgh/rKfig/Q6aBTAOZBjINZBrINJBpINNApoGn0UBWlGkg00CmgUwDmQYyDZyiBoJTpMvI/ss1QK+cd4zRyWcE4/pMU36yqFqN/R8YNDn46EyvJCVYvormNoff/d2fw5c+fyu+cf9txIfwtS/dha/e/xmcddZZdLflUKEjtkoncJArIHEJUgKgY49tAAbQEQo6RT1IizqUpzJPQyFYxzHumO/obHR0LoJp+Jfx0+AYeGclnX4pndhyZDs6E536RJAIquIAeHj6lCmCDkiMwTF0ckTqG9WqLznGvn0tOR2dlk4ykJnzoJ7IsdZOCqc6ApRPhyjyjBHiobgr+G9IO4b6BrFjvmPcKayXU2esBH2jmD3zrRh1UEOtVSPBiUhJlwJqW33wodKOeZSFOnAEBOglBYRUhhyxeeibzEb9m3eeavnWQTqRkzt8vwM4hrW4sUQQbZ1XjjzZX/WFUB9resux3zVgfL7/xnVIPuIxBu+0F58CeUlfQgiNcUr53VjfUoasOPZWPxMgqBAlOP8t8TKgiw3qg4wA9YG8nddvDsaxDFKFNdTkHJPdzzXJG1Fu6khykh4+NLJKCDrkxZtyUMOUT59AyvmZcr1AemJ7UD2PHFLWjw2IA0NCmtgjZDyE6jjWBRwlTXk/lXL2JYi4biKuvdCBRZSF9R3brSFGTR8O1YTxwCFOysg3OPzS//pJfOmrH8KX/vkmfOnLN+OfGf/sfXfgp153BSx2RIhC2Ixc2MT2NAYONX3psqEKYxtmDgaH7JVp4JWpgazXmQYyDWQayDSQaSDTQKaBTAOZBjINZBrINJBp4LnVQPDcsjsdbnLw1PFM9eh9oksIx4CX92usd1477LojfBYzAiY8mCFHGUCnIOMOdOglAVxqdOI55Onsy5Pe4graWopYtmw+Fi2egwWLZmHhojlYunQB5syeDpeMwlyZtVOYHH50FprTtFCjAvgiI4yBzjl4pGP5DPxbtMYRIp3FzGHINyN8G8EEnZb0JjKud0g2dCzKSclanj0/nHgjZc4YHEPHuqzi5NxkCepgtrHMg3WO81ZBimNp7xAtsL08s9im+JAE5GMe8DqTXo1pigF4fnRIHvsmL7OoexAS0ah3I40xG74OYyxTuU9DLzUyHqKhbr08DL0cIUAdGHUekDRQf8fadNQXs1Bja/CuXjqXzZf7EvimayX8BF+OfUmh3+IWVIutekljOnqdKgiMK2AFvh3AtuA5MO5DMMk430bCgEKo38xUgYfzGSQg95psjI/lqd06rYma7bk6fL/Zf6+HEE4hZyCUTzi2xyrQuIqHYyIl35QyOjqIId2PhSqHM1KQn3hQj2B9J7C91PNTGTypYgFpArZpDI11fT/ET4ADq+L4i2nmGfsYsF0/PhojP+/YLnk4VqiDyw+pOYC8+Mk2A5YSvj3j2DiOTYogSVGwEA1BhHkzZmL5ggVYuYhYPNf/nNKyBR1oLpDWKgjCGHHKiwW2L53UxoLzhn1L1UeJgZRSOkz1Zaw9HhScrMRvPOq5xynVfhxQM6Y+Gvt6vMwxBcKoY8kcpoYwDRCkEVJeiCTsf41jCjAHlOFEMHvCtzFXYDDlt2PNqYDVsnemgUwDmQZOSQNTsTGqc0rMJyEy7p2nD9BWO+4pNdTsOMZetZTzFPW4imo5PHeyHliK7JVpINNApoFMA1PXQFYz00CmgUwDmQZelBoI/mukcmz2ZDBrwrcxdzyYfAW9HR9EBHXZGDc66eSEMsccOu9ARyLoOAMfWowOb8g5x6KQyNFZVQhDhKRxaYVuqQoSha4KfcvV6NzORSmiIGXtBKDT3PNnCjCc+HJMCilDQfE6mOXfqpOyZkwoVKbyFNZpFTKPcnpZGdbaFI2gcjdWXzwUVz7rMNdRNgGMm4diDkAdjPr3+HTA4hwRwXx7qgnGGVJHAR2ggrGKBxw5JzA6qEEdgQ5QVgapx8C6cmAS8C/jJ9ugbPAwputvx4jAwL9VVqOt9SOgHCGh0Mg/JRKoTadxs1rLngPTGJPHOJoqkbOaXYAAvkgO9SXk3BAUZ7YvTzlPBMcWHDMF8TgOtS04TyFeHg6UTzHwxQSOw1FhAiTbmEx1fkY6QelaDaXERwjI6zgc9VaDygSMycAeMpkSasepHT8eCctTwhGkpQKMYAzwOWpV7emBnpUBn2uOIenMryO1rzK1QaczeYs/SaCXSsTB2K8T4Twv0cDH1EaA1OuX7bIR8YF/sQ0/50KOixFACCBHWqPjPEgcHegOIUNUY6QVXmLxIivPcS6GDlGYcFmW4VBlrdTXtzH5HXWW0lntWMIe8PP5ffs2rN6GIka5zPfbMck3O1+TRlSOfYTXjy/xMTnPjbGUWpD8zgCYq4HccMKL+SeklfAVFHkWmIjvqbJ7NnVPtY2MLtPAy0MDr+xePBtbMfW6MqdT0bvVjDEc7bajjT7OwzF6Mpjl31aj93V8RvaRaSDTQKaBTAOZBjINZBrINJBp4GWlgeBl1ZusMydoIE0TOtwShKEhCDnU9DdZYEiSBI5OVUAPQshep6aBjCrTwHOiATODmXlecRwfi5sZisUioihCtVrF6OioX6tKC77C8/ZBedxxGE78h3qaJoNuEqZcDQ7eka/LGaNjP7AK3eEVGJ3+QIrEAP8TN4FjmCAJqkgJlRvL4dukbeIlhtp4KsAXmaAOJp/1u85rquGzFiBjkGkg08DLXgNTtS/1elNTkDNHszo1AA7630ymkJhYglpprWyM3jGsZWSfmQYyDWQayDSQaeDlpIGsL5kGMg1kGgC9FZkWXq4aiKIA8pXHcYVOuDId6DEcHelRLkRAB93Ltd9ZvzINvJg1YGaQs9zR0VAoFLyoigvlctmX5XI570APw9A7znXR5Qmf1w8j9zF4ZzbjPsQxlzVzxuJykvjviiNIAfrEoZfR+R0QCh0CqHpqKVLjRZ3/GwS0QcaLAggpq8gBQzrReih9MgBHyuNQjBl82xTAKuR3chvPnIbvee1zKu1mdTLdZXPglTYHjFZjKpiannDsJRs5GSbLTynrcRxjxVyMg2pj7FWzmrU6NSs9VpAFmQYyDWQayDSQaSDTQKaBTAOZBl4mGgheJv3IuvEUDTgkLkZKGEc5oFfL6LwCkaYxnUbpU2pkGZkGXnIaeIkKHAQBzMw7xOtdMDP/LXOVpWnqyxwd60oLdbrnI3Sg+4PtO4FxnAwH0GjU4COyHyn0rcRQMqZ0DOm3+dMcLOVFAEMgJKWDo7NcSOksTxW3Kt3jVbaQkKnexo/JUC+iADYO5Kwkg5pMLDrlOFvGFODqdRxOv82sTqazbA68wuYAbZp7Njh9OyObSEt++hXHjGeAhBegBNM1PmTFt6PtqwOMY9xLdMK4rCyaaSDTQKaBTAOZBjINZBp4/jSQcc408AJrIHiB28uae8E0QGfV2E+w6IFGjnP6w3zrcsQdf3r1WdlHpoFMAy+QBuQQlxPcjCuTDmc1q7RClSk0MyjPrEZTW7N4nl+uxp9+nlrk5E+WyytDh8ox+8FLONDRAkvgv1EepFDcmA5cgpBOozDJIYyLCJMGWFpk1TxAt7mxDCc5YHDCi+0pLR0p6kNGFEoGY3wqUF3xnRKm2OZU5MzqAJkOMh28lOcAXnovm0BkRztdx/HiWg4N+vGsLDZlDWQVMw1kGsg0kGkg00CmgUwDmQZenBrInOYvznF59lLxyScI+MF3Sud5mtCpRSeWHnAsyIb92Ss445BpYGoakDNcP7ciR7ji4qK4QjMuWEUI5QlmBrMamP08vR351kErYScCYAZlwFNerEPHeRokSOgw945zS0nlWMMhTA1REiJKI8bzMH0D3eXgXEiaAEbHuQdTNiHEB+RVh9IOlM67vmsxpU4drDyOH04rDr6m0mZW59THJ9NVpquXzRygUaOJw1SA07JMbGiM3o2FU69fm38Ye53Mr5aGb+VESmSvTAOZBjINZBrINJBpINNApoFXpgZe1r0OXnq9O/5wAH9sP900Xhkvx8eZsW9kytdldKCbjQ23z39lqCHrZaaBF5sG6o5wyaW4wqeDaOp4OrpnUxbrJ5toHoKIzmyaVDl5QMORpA4OASyMfBhEdHyHOSCIELMMQQCEBmcE4xVe0FV9PESIHB3lRod5CheXYagCaRU0RUgd6UkB5kIvphWcMtTGVFFv85QbO07oWNdNtd2sXm2eZHrI9PBKmQM0HW4SgDqoJjGMdpMWEkmqT5pI2lAHA4LQw1ngQ9lghMyjLQZRTR1iBzjWd0GIlHQKScwWA7jUQJYwC308pN0WojCPgPZbUJnonTNfp5qQIXk7GOXhJ/mC8fr/gEL2yjTwitJA1tlMA5kGMg1kGsg0kGkg0wDA0/hLUQ1GoacCVnslvZ06O15P9fT4UPEMmQYyDbxSNeDNBD3Z8pvEaaIfWwEsRCqnNh0sCssJkFgO1TTwKMcAoqJHanlUWR4nquuQRkZnjqPTBYjlhLEAlg8RByliJDA5YoI8Esc2zJCy3AMB0nFwzHeUo4aAjsbwGFLKNlWIXzqunafEHWWaBI4ypc+i7f/SupncnF9hhmwevHBzQPbiaaBLSNkUXUyCzmrB0aGd0u7FzlAlUqYVVhJASGm7VAbmJ4wnHE9HeqVV5pRGBFhEdkWkLkCUb0C5kkJlstXV2KFadUhozx1phZT2OIgKvo04NQQ52mg65lPHWrpMhV6OLnSFddTPl/V0FmYayDSQaSDTQKaBTAOZBjINZBp4eWkgeKl2J5P7VDTABxo+dGE8TqjG8hPSWSLTQKaBV6IGAjpgHJ075WqMSpwQDiV6aMp0rlSSgE7x0GO0DJSrxvIQ5TjEwLDoI6YNQRgisRQVi+nsSRH7ug4j5DeCBKP6CZeQdemIEU/6cFChU72SsI6HG0vXQrVdZnkNgBz35cQYGumeBcbkqpD3hEgBL9sEYTlhGWWoZHh2Y5DpL9Pfy34OyFZMjnKcokobM8qPkrdFQKmaQJ+ETLEAABAASURBVPkV2ijZGsWFamqo8hwXE+XYeZqYzvEEAe1xipFK4qE6Fem1ShqiRENWrjjQrGO0FJMWKJEolk2nw7xCGpXFrDPKm1C+ATrOSYLRcpWXCzwj8mKTfnPApxxDAXB0n48HC7J3poFMA5kGnncNZA1kGsg0kGkg00CmgRdaA8EL3WDW3gulAT7s8IEKk8JeKEGydjINZBp4UWvA6AAJ6OQG5FgplemEKSUYHqUjZjRFqRIQIfoGYwyOOPQNEcOODnMgTosYGgqBaguGu0JUhoro63ekSzFYrqCfzvBuOnwOx3kcjhvRUy6iayDFwEiMUTpzhisJhunYOQ7HdA1DLB+iLCeglGKo5IgUw4xPCWXHNjAljLDtKbU5VVmzelMf55eG7rL+vWLHyWGI9nVQtpCXkaO0S7qEVN4IbeJoJaaNTEhTwQgd2MOlCtMpbWeJ6Zjzpkq7TDvIshF6u4d4ozlSqmKQdIP0hI86YEg86JjvK5XBptBPGpUN0y7rMnOIdIOkGaomGKHjfriaYmC0iiHyq9KpbmGEIAi9exz0nBt3ijrqW5rzpdl5sq6PLMw0kGkg00CmgUwDmQYyDWQaeHlp4L/IaW4wO1WAtEKNHs/wMqvRmZ1++AysX2LFRnk1vJNB5SR5Tt8Zs0wDE2vAzLiOn3tM3FqWe7oacC7w/40/RUi3SETkYEERsAL6B8vY+Ng2fPPff4B/+/aP8O3vrsG//NsD+NZ3H8K2HUeRxkB1FIgqjci7JriknXVbkIZNqOQKGCmGGGosYLCYR4npqhWRWoSYF3qxQgsRezDPp2thYnkkbP8EBEUkREo4lk0F4hcjh6lAdafSZlangEwHmQ6yOXB8DoA2LEUeKW2Rj9PeOQJBAdXECHDNRLAwj4S2kv5sWJRDrtAIhDnmGUYqVcTOEOYLiPINPu5yeYB2NglzdJQ78J4PPUMjQKGIlGWOZWXWKREV2t2KBYiDkCKQL3mkQR5BrgGOefStQ79nniQxKA0M7gSAqROB7JVpINNApoFMA684DWQdzjSQaSDTwMtbA8GLv3tGEQUGfJsZzCYHSab8Npucr9lLsIwPWnYyjvUjoB6Fl2C/jvUhk93spaEDZK8XsQboCqEDJUkDOBfSiROhSh9JwnicAkeO9uPf/v37+PwXv4b7v/wN/PPX/h1f/5fv4KN33YuH1mzG3t0pvvbFHfjXzw/gm18EHvgm8OjDQE+vYTQADlcOYUvfVuwa2Y/hMEYcpUgtRTVJUEkNZbY7Ieg4Kk2EmHWIylRBnnIaTYwAFdrMiVClPiqsO+V2pypvVg+Zzi3TwQu5Dp6TtsAxexpUHVJeUqZ0mstJXq6CaTrDXYTe/iHs3XcATzy51YddXb0YHBzG0aM96O7pQ1//IEqlCjo7u9Dd3QeV9/T2Y9/+g9h74BD2HT6CI0z3ss4R0u89eBhHx9L6jXQhocOcnnbkG4vINeaRBgGGyzH00yzFJjrOo7y30W7sjBEy5AYBcw4KHbhvCMwXjXsR73CZaJkGMg1kGsg0kGkg00CmgUwDmQamqgG6NKZaVUdkelR4zBcHp8MznQ21kIdpl4JnaRXBf1vF5VCuRtB/7e8fMfSMAL0Me0eNIZh2DIlRoHdUoWNeit4RYjRhPGa8FnaPVI+le4eZP5SQb4r+YYe+wZRxhoz3qw2GvSM1Xj2eF1jXkRfBdnpY1ss2e8biSveQrmc0RfcJcEyfPnrIvwa1+1T0SsangfQ0NUjWk/vANPvWfQyimRg90sck6Gb+ZOgh754RjdPE6KVOJ0eCXo51DSnjYyDP3mNw6KVOjwNMPzv0kN/UkXI+TQWO9TBl9GrtPC1wTC+9TzO/TqdM87CbvCaGQzf1OBlUt95Wj9Yk11x/ydDHsJfz6RjIQ3ndXNNalxrnnpEYfSXODYa9Y+jnHNNPfAwMV6DfeKW1gTc4Dv6B3hgao0zwkwlMBBZlb6+BMAwR0WkSMfSqCgw050iotgqd201trViybCnmL1qIRUsWY978eVjKtL5lvn/HUXz+k1/Hmh88jvu/+B/41Oe+g+89+iT2l4GeXIRdo8N4/Egnthw+hO7hYVTodHHkb1EACw2B2qXzKIL+hQgsBAvYPuNBiAJliihHgfHIAgShsdgAhlOBBayKyeDAYgSUMY3p4K9UoFBpsxSqO5U2szqGTAeGTAeGV44OaEnCSQ0N9PcfUm5ULnRI+C+lfQHpFVZoeyrVBIIc5PvpCN+1ex+2bN2O3Xv3Qc7yo3Sky7G+Z+9+7ywX3eDwKIaHyjh04Cge3/gEDu47iKOd3Th08Ch27DqAru4BVMnX0hRBTAOd0FNPEbm9YlfnEL76b2tw/9d/hN37hyEbHQQhPCyHlM58fTM+tggJbXZqDo4yy4nOKIz/MA7O6TkAz/Byx8od62agzjI9IJsH2Tx4Uc0BA2TvBCdjR6ul4BiYpjUEly6g2WuGwAJGWdHhWbxYH+RTY8xPR/AcihrYAHmzZZI5H+MH3wETQugc6R1zHCR7HbU+1PJZleXj30/NGV96OnHH9k+H/nRpJ+Yv+Z8B3JtMoHZOt82XGn0mb6aBTAOTacDRAtRQozi+7ypdtyKK12DeGmNqLzZkMcBDswyw4yaR8sTvxlg6bhwwBwsDJKkhdnk8uf0wPnL3l3HjHZ/B9cSNH/4sbvrwP+FG4UP3MbwPN3/0PtzwoXsZr+GGD3+a8U/hhg8Ln2RIfOSTuOkjn2LdT+HGDwqfxK0f/gzuvOvzuPVDn8VH7vkybvvo53HLR/+JEN/P4MaP3Mc6nyXuww0f/DQ+QFzPdoQb2abKb/jIZ3DDR+71uP7DtbCWHstnGzecJq4nzxs/fB/7MEVQbsk2EW5g2Q3kfQP1eAN1eAJU5vvyafZnPMb3i/GJ+kOZr2f9yXDDRHXqeWzzxqeDH89PUx+T4CPKv3dcOeOe32c4huNBfVLGZ6Vb6k71b2B4A/s8ddxLHZ8u1JexPqgfpwOO9Y0f/hx1dDK0lj7L/PFgG+yf+vlscQNlnByfpQ4mx00f+Seuu/u4vj+H6z9IXdXXHufNLXf9E9cl9cH4DcSNhNblTZzXH9D6/tA9uJG4iTbg1rvuw60f/Qzxadzy4Xvw1++7EY9uegIIcrQ4tDNxFZEe9B1tDx0DMoFgyeRA9qJ+QsLShCabDpy4gpBObe4mcAY0tjQg1xDxUrIfQ6ODPHzH6O0/CrMEM9ra0ZZvR572fdXK5fjJn30dVl92Bg5U+/DAnu343vad2DJQwkihDb2VAEf6hpFyjwg4RuDFquMeEtBhlEuBPBFxS9FhX88bfmAoUzEAcnTcN1CWvGqLIEiRhgkRnzYsSOiefxq4Kly1hMGeo+g6vB8DPUeQVEYQOgrHPqdqOwMyPaSZDrJ1MPkc8PZJNmpiWN4hDWm/aI9clNDIpUiCGIq3TW/DwkVLsGTpckyb3oH5CxZh+YpVWLZ8JebPX4SZs+b4/JWrzvB5olXeLOW3dWDF0tVYvXQlFs9ZgDkzZuPsM8/HokUrMaNjLswFiGhXm9lWU2QIAVSJg30J9h417DkM9AwaRiraNU0fRAiHAmIromp5VIIAacBKlsBkk7nfgptFQOd6YBHpA5p31qWth4dBDo4TAEcGjp+OHFjuU6w6eUjarLymtUwPmR6yOfBCzQEeTaFLTsHJCvHsWrssdLSnzlss5xKWOO/zgAFmhsBoXWkXMeUXGTnxkLEFjJYyQALBGCot9g6AQhJQHiBgRpQ6hERA2ywfTUp/TMKCVGBctDTKDIyVWYE8wNRxYMov2XlVNjM2UeetnKmjzrMeipPiZjX5fZfqSqj3g3sdJoBRgxBIbwSyV6aBTAMvCg1oTdfxfAtkvgHZJ4Fm0KeVOwZlE0ZgzKbULDGm+KIxMhocq4dwZOvIzMHMkNDRwQgqcmQVgL0HDuCuT3wCH/vkZ3DPfffj7k9/ER/5xOdw1z2fx92fup/hl4gv46Mf/xI+ds9X8fFPfR13feKrdLT/M+6+5+vM+xfc8+mv48tf+Q6++/11+P4P1+Hb33sAn7//fnznh99DZ08neod7cbi7E939vdi97wD+9d9/gE/e+yV88tNfxic/88+4596v457PEPd+DZ/4NMFQeZ/8zDfwCcY/wfJP3PsN0hGfroP0nyZYfs8U8PHPfAUf/8z9E+Ju5j8t7v0y7r73KxPi48yv8f7yU3nf+1X2Qf39GsPTBPVyz6dZdzI8jQ4+ce+/4OP3/uukuJtlNfwL+3QiPsayu4TP/Cvu8vgXht8Yw9cYCl9lKHyZIcF5dNd9CoWv4K77Tg8fI/0nOC8+wT5NDV/nvPnGFPBVPO24P928uO9L7OcXJ4Dy67if5YorPI6PUV9TbfcT997PufTlSaHyiXAP5/Cn7vs6Ps559ZG7v4R7GN7D9fTxT34FH/zo5/Dhuz7HNf4Frvsvcs1/GR/9xBfxT1/4Jj513z/7Ond96j/w0U99D3d9+rv4yMf/DR/++Ddw50fvx92f/GfahS9h+65DcHpYD/O0PYBLqwh1MBz7Fp3PfNF9vLgE0nE/NkdHCA+5UUjHiEOFB/SE5/Uk5Ecuj6a2aWhun4FSDDS3dtCR3oK0JUXxvAFc+ifTsPz/juC83ziKK39mB37s8v1Y3bQeZ2MHfryhhF9qy+Hn6CRa3b0P5/QfQdMPH0DbY09gdv8omuidCZIUCfepcg4YTcE9AwDTjg7ssqMk+RTDaQVVyui45/CZxT8cMHnaIfjiPS4mg0UROIHAbY3zCkicQwoHxz1NMhkcgwyZHrI5kM2Bp5kDtBtGWzMpHAsJOV9oUmp2jFmKF3IFFItFNDU1Y+7ceZgxowPNTS2YNasD7e3TMG1aGwr5ImbQoa50S0srCgWmSTdjJu10axGz5kxH27RmtLY3Y9r0Vkyb0YjmlhyCMETNljGk40A/xQW+5s5vw4LVq7HovPPQtqARZQOd5AnAi83QKrxoLPFis4y8KyOXxt4hY96hE8GxNOYltZJVliW0mEGODLgPJ3TQp4SZ0W4aWxyDY5ogCfNSlmUw6i1DNg+yOfDimgNyPEc8EOZ4Uxjy4BjQbtF60WYZwM+UzumU5SmAhNawwmePSlJGSrsJXiwze0pv4/4QEKqsQGfkmHY0IVJaTbDtgLJIJiGgbMY8BmwbHg5gDhAyElLAKDFempoXS3UNehnIBiyizXe+nnKfC5jVWngueJ3Mw6zOm53jBS64VwF8QAFHgWnHi+GUl9J1OMbBfLDcPKgQsO7JjLN0poHnVQMZ88k0YGYws8mKn6N8rfk6aiyNdkAAw1oOPycQ41k4zcVNqLNwUIN15HMRKpUKHVg8TucLkGnKNzaiyoN1GkTINbQhV2xHVGhFrqHdI2K60Dgd+YYZaGieiULjDOSK0xl2kG468zswc9YynHPO5bj8VT+BSy9/Dc457yLMW7AQZ559Fi591aW48jVX4Mde92P4+f/xC/gHRSZ5AAAQAElEQVTx1/0UVq4+GwW2UY0jlCohynGOjqEmIGyhM6QBcVJgXh4VhlWPIqrJcwfxLad5lN3EKKU5PB3KLC8nOUwIllXIe1JMsT+SuRIXMCmeRj8VlpUTPnB5NFDuE1GKiyhRrhLpamFhLK2QZXEDPI3o6vD0Kj8ZedR4KBRyTJ8u8lB/pz7mBc6X04faLE82rs+QX0o4lyfFuP5zfjxlbpH3U/ImopsgT/Osyvk2GeK0iMkwXDLagAY+sHPdoZF2IM812ISlK87G4mVnobGlA0HUiIamabCwAUP6mZ6BUeS4dktJHiXOx5FyhLDQjpb2eSg2zWD9RiAooFROuLYTjIyW6BRogR7S9a2PMKrbJmSvp9WAxgawIKI+A24ZPDTTKx0EAcxAO17GwkUL8VP/7afw+p99PV7/+p/BG37tDfjJn3od+iqd6GnYjsryXfhh+ZNY13snKtEXcdbS7bh4zgGcW9yPC3EU5w0fwswtj6J9+yb0fPtfcfcf/gnue8e7Udm+D6MHuvDow49gzdqN2Lh1HzY+vh2Prt+MwYFB+q4lWwp9Q2aUDyIxmE4B8AHFeMo3H1LO0wgd6zl2bCKk5D9apnOeF74WRpx/RUT5PJyFnL9q1+jcylDTfaaHTA/ZHJh0DtCWTFrmaMf021cpoG8jhrQvCo12DAmQxAkq5aoPA5qdlJeKOk9XK6nPq3DPYzb0jZwoNLWEKs/blXIZo6MjGB4ZQv9gH/dbQ0NjEYWGkLSgLVctmk8EKFd5Zg9yMDbQ0wM8+eRhdA+W0D1SxbrNR8AAIS9LfQ06wgNeRke8wIxcjMglCLhHeIc/WycnMEDKfBpIzzOQXIFBYRCyEfBl4+Cj9QyoegbgpacDIJMZyHQAvIx1YAi8wzyk8zmg9QzY1zHbZYxbDg4hjGFK257nmTHk80cQpqg5aR2m+vI1jZ9szsHgjBgLQUnMGVM1gLHUwPMyEAdgaEhJr3zRhaSVozzkPhMo7uuzlHXAF7PIn5FneJsZzCaGcw5hGHoOigd8jvAJfpgZP6f2NqvVNauF4mJm3NccKAy0q3mY0inT3EihMGWxg43FoVA0cKRxzHcMs3emgUwDz4cGzI6v19PhbzZ5PbPJy06lDTPV17pXWEetptEuCGAoChoIFoiGAfNoVhWZGhy5ubGqYqmG6kjiGBENZxCEKBaKPKBDpgpRUU6IAhoamtDePh3676Rz5sxlOAsdHTMwbVo7ZnS0Y/qMNqIVM2a2oWNWGxqbIuQLDm2tLWjItWCobwTlkQqaG1rQ3NiM1uYWSA9qt8gNq1wqMb8J551zLlYuX4nGQiNyIZ1C7DStLD9TGvYAEZ37dSVEUYTQI8fwuUEU5RFFDWyrcVIEQQMmRx5BmJsQIXlPhijKsd38lPoRsb2QupoM4h2S/8SgDnMBQo9wLKynDUEEYnyouADo4S/Ph6zjCJEPCIuQtxyRJ4pjaGDYOA5K18tOPcxZARqjcNL+5DB5WTRWpvB0UUDwtOM++ZyIWC9PuSfHWP9BnZwE1Z1qu2HYiJAO7QlBmcKgiIlRQIEXZzQHsCBFLmcAPQMNDXn8zM/8JC/ALsK5567GqtVLccWVl+B1P/UaXHb5BTjrnBVYsXIezlg1g2u4GRdeOB+XX74cK1dMR0NDGeVyF6rVAdoFQ6EQIpfPoUpnQ6KTX0BHJ+goQPY6FQ1EiPhQEMKqQJgacjxU51gxcmBeCTNbG7B0QQdmTS/ijOVzsHzxDOTDEQwN7ceoHUXc2oOhpt3oHP1P5KNNaA02Y3awFfPS7WjtXo+GPQ9hbu8utHfvw74Hvo/XLFqNFU2zse/x3RjtHcXBvYexY8ce7N1/GPv2HcTe3QfQe7QfaTWAIe/nVRQ1cK0GCAAElCugjFOBOc4LF3EbeCqACGFYRGNjE2bMmIVZs+ZzT5rF+dVI+hw3sZBtU4Yptj0VebM6mb6zOfASnAMpbUUaIZgEOaNdczkgpj2inXP0chjrhMihwPNIkftZXptm6pDQId7b1YWd27bh0P79OLhvH3q7u6C8pJJgZHAQRw4d9jh65ChKpTL6+ga4H6aospz+7ZrdNEB+7ZBt53LNqNLeDw8C27fuxhOPbafdPYp9e/uxbu02YicGBgCzIhwv0QPupwEcAjIIEDM/ZmEVaVCBsyp45ENQTZAPQuTM2K8E3O5BTzr0TUzwRbONlKEHSfTNRm43AG1yhjDTQzYPsjnwopwDEYw20PlzYwjH85+jRU1pE1PmVWnIHM+pikd8DkrjlGfXKv3lMevJeUujN4W3bGMcOihUdZpM6Oyr0PScQzgYyw36BnqVJqRClCKgEhqqfJ5OiJQ0IAwBzAIABsc4aKfp44Z4ia/O+2wOKsUkLzOD2eQIggAx/T9mxrN0CP3igFmNXk50TPFlZr6mWS1UwqwWN5PEAdxY38yBejKoLxE7GKWOF73mEVBnKgcMIBzrIntlGsg08LxpwMxgZk/hb2Y+38yeUjZRhpl5+onKTjfPZCvIz0G2w3z1Wkw5qc9VplKuVsykk9VkOKW3uMj4CoqTNY0TdxPfmJzX+VweFZ7KExosvlFNEpSqZVQqMYYGy+jrGcRA/zBKI1U43uLSpCGJHcIgh8BCRCEfHsgjzwcIGeKU9cPQ6NDIg+dyVMolGucqksQRQMf0WWhtbcfoaIltVOhgMTo9puHss1di6ZK5KBYj9lS0MeJqzIN8itBoaB34IJEiJR/nkTLtJoDyTw9pkpKvkDB8KlyasnEJMDFk3CcD/Y4TyDgmN/Woth3bP21wsPSQNSmegafafSpqfedAg4on2F+249PHGorhwLlwApSXwJHmONhHVvfTTeojSICpQrKeto68DiiHny9TCVMY+z8VcNA5j5Ma+ADr08fClHo4GXVlMWSbU9WT4/qbDGmaIE3iCZEwP4mrSAmFLhVdhWs8RSEfIqFNWLZ0EV7z6lfhwgvOwUUXnouzzlqJM1evwKsuuxCv/+mfwM/+99fh4gvOxkXnn4U5M6fRqWB0zhrCAFzrJT78VxEyUa7w4T1XALiuPZC9TkUDPOfC0RalHMcwCGHGWkwHXJGFXIThwQE89KP/xJe/+AV85z++jf379qDI/NntszAt6MDS5tW4YM5VDC9BR+58FO0MOLccpXQBukbbsb0LOBQ3YaB1DvpmzkX+skvQcNH5OBxXkZ/WhlVnrMKyRQswp60ZZyxdTAf9PLQ0NiIf5vjgEdBxb4j4YGJV+INwQPECTuepwFh3MpuqfM1xqqG2rNKUYQrlR2yU2w8P48gwRd1PZbyyOtl8eznOAaTwdiUEeA41hDBvV2RrwH06YiS0FHGlxL2zjEIuRGMxh2I+4t4XQOVxZdSXBTwMai/Vz5KFtNmy28V8nnQR91kgLtOOxaA9BWjGkPL8EnCPVJwssWjeHKxcPBerFjRj+ewAZy+bjnPPmI9cVEU1riCgRzzl/hpbiMQiJMhR/IgthRBH46dRZvFLuAenPH+61MBmEPNsX44NI1XDcDXAEC8JBuMIA3HOY5Ch8oZ4aZBB+smQzYNnPQe4zjIez9U8GqZtGqTdGiIGkxCDSYBB2rQh5gujaR5lXo6OlKnz0RSjJUffBCAbKDtL8zilt/8dcu4DjpaWAULuGUJA22rcL5wZUsIxDobGVgTtl4yyFj8d/D4TwPw/x8+EtOwC4sCQGACm4WyMjkkYP4IJ4QDEfBacDHouD8MIIGGqPYHPExA/AMY9h58AyP+0Ab5OrGeen5oK4AK2iTFwjzK/o4bcU0P2KziGgPlwISuFFFH0jIvPlEB5pLtJEQBT4pvVy/T28pgDDsZ1VoPGdHzagctwrFxlNdTWlBvLr4ewGo962riupgbyB3mRX0oeTuCpWHyPSeNoaI/Jxoh/i8KR0iem8qGGOahsXLXN6dMxRdBqmhnMKJgDLGScpEEUIqX6JGSVm0ppNEFpOKbjfBR93UMY6B1Gf+8Q+nuGcORwD3q6+jz6evpRGeXhvZKgt7cbhzv3YGSkjxjAkSOd6O8bQGdnN3bvPoCuo73Ys2c/Dhw4gB07t5F2H6bNaMCS5bORywFpnCCkcY0ICoOEaeWZo6ypAG50dSgt1NOnH+rhh43SYMeTIkDCgZgAHDhtjpODuqXT1iaA+iaQxbj+nLr8HDFMhqfn6WB0NB2H0sehzZxTgf0FwQnIuRJ4APSOwQXV46CHzFmMGhKG6XGwczpI6A+cwBRLAerx9MF63Nifvk/PpDejjk8PmheTjjv78Uxl9CKyvzFA/dSQMC6Mz1NceQR5gjBLqPcpwDvlORZuYoD5xjGZDDQBiAKOPOeG+p7jQSrhhdrah9fg0UfWYs+unTh0YD+2bnkCu7Zvw97du9DX24XOQwexd9ceHNh7AFuf2Ir9XNtdnUehb9eB896JH2cq+JIjwHEswXTM/JRA9jolDehi0zg8gQaK6ylNOc4aT+ZNm96OuXPnYOWKFfix17yWF5BLUR4t0yFTxAWrL8bK5rNx1ezX41x7Ha6c+3s4c9bvo7Xxl+AafxbJtJ9BYfkvoe3i/4MZP/4baH3dL+OMP3wTVv3lm3Hun/4Bzv6Fn0bTgllYffZqXHXZBbjyXDrfVy7Gqy89B/NnT4fEQSVFjsu0QITVhMfilAfhhKOcTgkhF3vIvk2IsTIdpeWUyhlq7XEuBQLLJ5vjWf7UxuOZ9ZbxzXT08psDAZKaHePeGtAe1dMKjXlIq9C+mgsd8rkAbS0NmD9vNmZMa8HMjnZMb2/B3DkzvTO9qbGADl4+zuqYhrmzO9De3ITZHTMQ0GZFYH0evPIBQFa0qdQl9+tqdRSg88PFKebNLOInrliOn38t8ep5+NnXLsOs1jIvRkcQRGWUUSFSVHlurgZ5xFag9AVKXaCMOZicECkAtkcTiSjKwSHEaMVh3cYn8fFPfwG333Uv8RncdtdncevH/gm3fOxzuPljnycU/wzz7s3wsUwHt2Y6yNbBi2wO3EJ5brn7M7j57nuJT4/hU7jl7k/7sbrj7vtwJ23aBz92Hz5692dxx4c+jnvv+xIvHOHtIHhSxRRezoCUtltVFYTMCOmnCBhCsAAuIBga21C5vi2e4zN1SBgrBg60xEYbbUyZr5ZwL9C30hXGjCd0njurlYse5DU5AgRhNCl8Pbap0Pi0iWO82BDjZgFsCsAYL4MB4+Ac0+SX6qRu2u0iwBFMg/uSISR1CPj6IbQvwbQ/EU5QmbF8KghY7+kwFZ5ZHXDEMrz85oHTuI7ZGY2vTyvvBIytp3F0YNz59XtcJxPXPV4u/hOD9hK0g0RKnqmFSGk/jvF3jiUOtVeNn1KqQcPCGrWSZ/1Zd16yNfIyRDSqKZ1aUUiBeCinXUdSLREjSOIRVJJhbigjPFQPYnCoBz19R4ku9A30MexF/8AAunsY7x1AV3cf0yMYHq7gEJ3jm5/cjocf3YxHNm4ldmD3vl5s3LwXn7//2/jcl76Nr3/zCOKEtgAAEABJREFUP/GVr30H//rvP8R3frAG33tgDR7fshMDQ4OI01FUKkOoxMMe5eow80qoJiOoMq+OenktHPG0tXit3vi46oqvwjJ5lKtDEERTjdVelf12iPkAERMpb6gVr5ZT5vFBpJxA8TpU5lFNoW/Ex5Uq9HuVQkxHY1ypoFIuEyWWV6jPKsvLRInxioceiCTPZKhQzqlCfZsMvl3KJ1lrKFMuoipUUK0SFcaJWh8q7EcNCfubVg1JBR7SR6VUoW4q7GeVKBMlYhQx51DMPsTxEMeN4+rjI+Q/jArHVKgyTJJRJGmpBsZTxqusq3Lx0Fyoj/lEoegqHE9B/E6mEY/Yz50R1MJhykM52MbJtCekqY+Y465vgFVKsf8mmMY8qTo6JKu8JIqR8pm5SppqKUFppOLzpJPyaEydOMR0JlZYVi07JJ429fmKx9ShUPYXU1VUOe8E0dcQs53Y81S6OjYXFU9IGxPiI3gZeGFVYXucfiiTVqFQj1dIX6HsdZRJexwO5UpEvRRZN4fR0YDpHAYHUzz00GY88eR+PPjQY/iXf/0BvvrVb+P+L38L//mfm/Dgg5vxzX97CN/67qP42r/+CN9n3le/8X2seWQLuvupjzQPZ0VehjUg5EM6vOFz0BwDnQ6yOTRG2fsZNZACroQoLKOhmNJRUkVDPkZTIUFrg8Ps6QWcuXIuLr94NS6/hLh4FS5j/LKLVmH1svlozzdhTrED88MOdIQz0NIwC42tM5Fvn458azsKLdPQNG0mWqbNRmNLO1qnt8OauBm1ORTnFRG1OzQ0JWhuiDGtUW2ybcrR1AA0Eq3NxjKHtiai2aG5MUUL0dSQ4BlRJM1JaFQ95jULDSl5p2jMV9HEdAvbaGFeg9KFGJ6m0UHtNLK8iTJmiKmPDNk8yObAM84B2YzJQDvTRDTSHjUWYzSSrpHpJto+2b1iMUBjQ4jm5jzaWotoa2tAa0sR7e2NHspvbsqhoZE0DNvbGzCNZdNaC7SVIVqZ31hwtG0JmmnLm2nPGnNVpitoLFa5hhPa+zJam6rezs9oAha2AIuac5iVL6A9V0SeTgVLcjzWF+BQQAo5GSLGQ4C5Rg+50X0OXsbHQQJXiGANeZT44FHhfjxKB8+jm7fi7nu/gDs/ei/uoMP8zrs+hw/e9UV86GP348N3fwUfuvuruJPhHQwzfBWZDjIdZHPgRTYHPvYV2qgv0zF+P+6860u4k7arhi9xvX4Jt33kC8QXcTvDD33iq/joPV/DB275FKrBdPptaVRpK6HXaUJfKAtTB4VGq+uI1GhxCYWOYRQEaODzT5688wYUwwA5c9ANaRKxBk11IZ9DsZBHIQjRUCjAkWeONh5RiHxjI33ItOlRAP1XpDgEnAEhy4Qc6+ZZR/FCsYB8Po+Atj0MWJfxXC4HR3ufkqf8PqIJwwhmhpT7Q402QD6neoYgCPjMlqM8BR8WyFs8zMynQ/JVnujDIPD1wjCslTEkY99+FEXIqd+UwUhnYYCgkAMKIVxTHlXuf+UGw1A+xVAhRbkxwGjeIW2IkOYCBEXybAgQsX8heQVhCAsMUY588zkEYeABA9R/3y/qRG2JPpfLHaONVIdp0Uhf9TrKD8IQolUdpSeC6pyMieiyvMjrPNPDS08PWjdas/l8Hh6FPJTWutD6VlzjmsvnIBQLRRQbiGIRsgeFAuvRVqiu1pOn19ri2vV5DJVXi+c8b8WVF9A+CPV6CCOEhQbereURkG9YKABhiPEvx0XszGgLCcZVZrRztJKKThHOaF1V1+mDzB1q/8Am2BCNaD6XJ02KiKTFfIBzz1qJZUtmY+WK2VixYhZWLK+D6eVzsJJY4TEXy5fNZfk8hsTSuVixbB4WLZiNtrZmKjGHfCGH1tZmzJ03Fw18yqjQEXvo8CF0dXXR4d6Nw52HcOTIIfT0HEWalDF3zjQsXzILS5fMxNLFHZRjpo8vW3o8b+li5hHLiKWkqUM0y5fNoixPxbKlrLOkAwqXk9fyZbOxYjnBcPmyOVhFuZcvmoOlC9nOgplYPL8DyxbNxsql87B88VwsWzjbp5czT1hGOpX7+OLZlHkOViyZy3AulpJmKfNWUIcrlsxh/dmsSx0yvoI6WrZ4FiT7iqXMZ1+XUbaJsHySvtTzJ6pTz6vTTBiy3RVLKe/JoPySdyn7v3ThTPZ5FmUn3WLCl81l3lwsmTcHS+fPxbIF87By8QKsWrIQKxbNg3SynHqSTpYvYt1jmInli8bg9TIHK6mLVdTFSmK58ki7jG36dhlfybzVLFvNcVlJOZdT5uUatwmwYixvhR9LtjuWrtFTx0wvo559ucITeM3Gcp9+arhC82L5AmhOL2f/PagLzYcVSlO+ZezHcuaJZiWdk8uZt5JzZsWSeVi+cA6WcU5pXolm2Vh6hZ9Pc7B0wSzqbDZWsP6qpfOxetkCrGa4knVXiD/pFK4gvxrPuVjOvJVsYxn1c2ycqK+l0jvLlrHeUoE8l47HBHmiHY+lbHf+vJlYtXIJFi+ay7WyAAsXzPHfmFu1YgkWzp+D+XNncX3Pw7w5MzFv7kymZ2P6tFbM5/pevGghdbkMc+bMxtKlS7FgwXwsYt6SJYt5qMpxfadI0wQNDQ3I5yMkSeJtELLXM2qAphk8ZvLgHaCtsYgZbU3ooI2d1lxAazFAOw+b05oCTG8OMKMl9OF0OrKntxid3IbpTRHauRHOzDdjZuM0tBKNje10nE9Dc/M0tDQ302Y3oa29AS1y6ExrQHNbEc3tBRSbQjQ2h2gm39aWCO3k1cZ0K9trbgLrAq3NhhY62ZuJFtK3sKxFNM0Ry54B5Cna8WglDzmUWniobmN7rexfC/NaGLYxnNZWQHtLDm1jULyOVt9myHafCvFo9XI9tSzLz3TycpsDWX+eaU7TNtH+yK5NCNkSltftTC2cuE5bK+0R0Uo76eOq59MR7VSEOn+VyVZNb8mjjc72aXS2T2spYFprHtNZZzpt2nTa4Om0cbJzba0R2loCTGtyoFnGrBZgdjPQQUxrzNMBEyEAXzzLyzHCmH/zdA+jQ8ToRjfEgMVwJIyZjulEL/O2PQFffFipxilGRkoYHBrFkEcJw4MljAyWMTJUGUMVo0MZMh1kcyCbAy/COTBcxfBwGcOjtFnE8HCJ6QqGmDekeKmMgeERDJcq6OkbRO/gCHoGR/WfJDFcTugXMRrD03+rVkhHjZEDCLlcUmamdO4qVF5Ix47O71GOnzmgnEtQKgCj9KCXmZfwDF9yVT4TxTA6pByfjZqbGhBYgDydzkaxgiCkoyqPIAwR5nJ0VjXQhxSxBDALUCqNwsw8gjAgbQ5GGbQnCA3FBjTSBxOGof9f/iGdy0U+SzQ1NSJPp5Qg+jyd7lEUIeC+EFMOPaeBr4hy5vN5xtQjV+PN/sqhlnCfUR0zQ4G8CnRwFRsKoDAIcwFliaD2AsYRACOujN7qAPowgqNuCEdtCL1Rycf7gzL60hFUqaM0dNytAGcpcnR6F6gbtSO9gK8cdSOE7BNvBai/xMst2SkKjP1P9T+rND5mrAFPo0gux74wPwxC5PM5iDbHfofkFdJh59sJAqgtwex4fKK08jKcqKNMHy8NfWhtRZzzBa7diHbBzBAnMeCAMAiJACHXhXE9KVSe1kOpXEKlUkHCNaaxNjPv44GpqmOdADmuLbLh8nRiB63NMNQ3yZ2Pqwx8hWP8gyBAlI9gYQ6jVdYJDf207T0Dw6joV0e4ZsUfYy/HhMCAOYqRL2NTfhvFFGpdoADk5Iw5RIUGMaUAcaWKtFrlpafDBWevxt+/91rc/P534ab3/QXx52P4C+Yp/mdMC29j+FbmvZXhW2p4P+PEzR/4S9x8/TW49cZ3etx8w9W47eZrcf0/vg0f+Me34s5br8UHb78OH7rjPbj1pmtx0weuZv5f4vr3vQO33cA6HyDefw1u/cC1uIW49fprfVzpWz+gfEF5DNVOHeRzC+s9E+o8PJ3qfIDtXv929uFtbOfP2Sb7Rzlv/cCf1dLv/zPm/Tlu8eFY/AP19F+Q5u3Uwzs8bnn/O5i+mhhLX381bib/m9//l7j1BpZdr/y3k9fbcavK3v923Mx+TwQv39P05+b3kfckuIV6mgy3ss+3feDtOI53MF7H1bj9hmtx+/XvxG3U+23kcyxk/I73vxMf/MC78MH3X+dx+z9ei9v+4Rrc8b534kPMv5PldzJ+5/uuY14d78Id//gu3P6+d+HWfyDfMdzyd9egjpv//lrcOgafx/gtxE2kufnvr8Ft77+WOr1mQqift1K2W95/NepxpWtg3jgd3aQ4dSrd3cJQuJXhRLiFY3nj+96GGzkXbmZ48/vfxrF8G9v4M9x+09sZ/rmfM7dwLqjs9hv/Erfd8BfM/zPcdv1f4I7r/xJ3cC3cybl1J/V9+wf+AncqfcPb2R/SvP/PcSvXxG3vU/xtjL8Ft/zjW3Ab591t17OMfG8dF5cMN/4Dy8n7Zta5WfORuIk8bmF4q+hZdivr3nbDX3J+kccJcc5VplVexy1MS/5b2M7N17+Z65Fr+fo34eYb3oxbbngr1y1lu+nPuDbfhBvf/2au1bfihve9mXHSfeBtuO2mv8CHbrsG1/8dyynb7Te+Azf941/gxn/4C9z0vmtwo+bBLf+A1776EpqgCh3nFR5CALOQh6ACD0QGQED2ehoNGHUUl2i/y4Yw4SbG03jOAfkUCGOHiPub4ifCsdxBdAHpdF4NA4CD4G19jmMQuohxIMdsnk/pmAeCkAiAvDkUXIwGVJCn0yWwBMY8OV4UBnS8RMyLjHtHWIGFVdZNiJQXsIacgUhPCfnAoY4c4yF5I63A0uoYYh8GqcIYEWfOpKCM4UkIeOgWQipCP+mSwSHTQaaDbA5MfQ4EY2drnqZxughkb09ASjucgFfJtMEMab8i2s+AYUhbF9L+hrTDEeHzQsDb4CBhWOGeWiZKrDtKHiNECZGrMF1FwLpGQDYVoPl3tKVAkU4DtVGgMBfy3P/Hv/9buPqt/w/XvOUPce1b/gDvfMvv49o3/x6u/dPfwXXEu9/0W3jPGyfGu5n/7jf+JqaCyXg+3/lTkbVWZ2IdPBfy1vhPTY9PX/f5kfndz2LcVfe50Nnp8nj3FOep6p1uW6dKL97PD145437dn/4mrn7zr+MdHoy/5bdwtfDW38I73vqbePtbfwN/+bZfx9v/4rfw5j99A94sunf8AcKoTEdvQsvoiCm8x1XjsRz6KRVBcXGLeM6OLECVZ9lSlGBf0o9v7d2I+7b/EF/Z9RC+27kJu6s9GMk7xPTjgmfcjes3YPvjW7F3+05UR8oY7OrD/h27cHDXXhzadwADvf3YsW07tm7dgsOHD/PCcxi7du3Cnj17fLh+/Xp0d3fz0mCE5Z040nkEO3buxM4dO/0XFjdtegy7du/Gtm07sG37dnQeOYK+gQFs2bYVBw8dQm9fHy8Wen18/4ED2H/wADZs2OTp1lON4IEAABAASURBVG/cgN1sZ+OmTdixaye279iBQ6wzNEIZyHPP3n3YvnMHdu7ajb1792LL1m3YuPEx1j3sfzFgxA3h0S2P4kOf+Qg++LmP4qNfvQcf/can8NGvfwof/uoncPc/fwof/OxHsPXAVuqywp2rBAtSDA4O4mhX15iTLkFAnaZ01nf3dKOP8lbpwwrocDMzRHR+G8tLvCgZGhpCrSz0jruUl8sG49Bw4BjoQoFuMKbBHZ15fJOQb0V8du2DRJ6WqVpJ7ZPJ7J1p4CWtgbiaII5jznmuAc5zrRHNdTnOU6aTNIHRYS6HesCwUq0cu6TjouFFVIxqXPU8jGvLjJ9EkqSIiSAMYEQQcg1SU/W8QHlBrUzlYchyA3k50F9Op3mKzp4SjvQOYnC0ihLlBOklE3g2dqTVKqyDSbbuELCNKb7HWJE5VQFyU/8I8wiCCGEYIaYC8lSEsdNzZ7ThyovOxGsuPRuvvnDlMVx10QoIr754BcbjqouWM19YxlBYiisuXIwrL1hCuhquvGgpLj9/EV514TJcdv5iYqnHq85dgtdeeiZxFl57yVmss5pYhVdftIq8CLZ/FfHqC1cwb/kY6vFlpFnGvOO48oJlrD85rjh/GYRXnbcMguKqc9UFSynfYvZ7ucdVF6/Eqy9d5eOvYj+uoNxXsp/CFRcuZ/+WsayGKy5cgisuWkQsZP8WsmwhyxhetJh5LKMurrp4Ca66ZFktfRHjF7PuJctJuxRXsW+T4cqn6w/7cuUFy9nfiXEVyybDlRcuhfo1Ga5geR3HaM9fglcRl56/EJddOB+vumQBLrlgPrEAr7qY/b90ES6/aKGPKy1cofw6LlmMKy9ZQizFlZcuJd1SXEGdvIq4/KJluOJi5S/DlZctxxWXLiP/ZeTHcZF+L15OeUnPPl8xAa70elpe08VYeS1vGa6spxWexzaeEpIvx/+KCbGE7S7hOJEP5/0VkpNz4VWSiXiV2uXcvpLjeRnn1BXM01xX+eUsu4xjcDnny+WU/zLq9DK2cRl5XM45ob5fdSllvmwF+7wCV3A+XMb6l1MPl4uWsl5OHlew/hVMXzU2b159yQov06sox1WU6cqxeXkl1+erREceV16wmGtjCedhDVex7sl5VyqPtFcRinuaCzl+FyxkvYVc/8u5RsmHPF972Rm44oIVuOri1Xj1xYxfyLVx4WrOh5W49Fz24YKVuIrr5DUXLMKrz5/P+GJcfu4C0i5jnZX4sSsuwOwZrXyQT9BQyPubyAoPOLSiCHmbiOz1jBpwtNhBlMJ7x4MqQOcv6Ah2dFpbmFKVRADYCTBAdp15oQGCsR6zEHIziIg8dx0Wk7vfIZByr0jpXHEWAzyuypFe5MgVWCOykOwCtmE+jIIQAUAuBvATfDkfBjDy9WDaTgEgTR2envUDeufJyfNSGLA18azFTakJETI3pLzjEbEPNYQsFacMmQYyDWQakAYmtyUB7dJkCAFamamgVscMkC1WaDTcgYDA/zPyli11vgVZ6oixkFbMwA2U74QPOA4pnQaOtIDxH1jX0V4KzKH9NEK5grkQsqk5i8BtgE76FJFLUGTiorNX4vd/81fwp//314lfw5v/768y/BWGv4Q3/8H/xJv+4Bfxxj/8VfzJH/3vCfFG5r/xj96AqWAyns93/lRkrdWZWAfPhbw1/lPT49PXfX5kfuOzGHfVfS50dro83jjFeap6p9vWqdKL9/ODV864v4n26c3EW/7v/8Zb/u8biF/DW//g1/AW4q1/8Aa8+fd/FX/6+/8Lf/y7tGl/+Ab8+Zt+F2/6w99EISjDUgIOz+bFIyvPzyAXGwtr3AIGjrkpz+vDVsaOgUP40tr/wB3f/hxu/8ZncPc3v4DvPbEWnXE/SkGM4cooNj62ETvojN5Jh3Z/dy+2Pf4k1j+8Dk/Q+bz2wTV4ZM1aOsB3oFwuY8/uPRgeGsaWJ7d4R/mjjz6KJ5980juX9+3bhwce+AHWb1iPHjqX5Uzu7evFATrBN27a6P+3/2iphL379nrH95PksWXLFuzZuwfdXd10mh/0ZVvp+F5PR3xffx++9e/fwuNPPA61c/ToUchRL8d9lc90im+hI3/vnr3YSSe9+MqZr75s3bYFFjpU0wq27ngS//HAf2DnwZ3Yc3QvNmzfhF1H9mB/z0Hs79qPHz78AHbv34WUzyDarEZLI9hBR/wmOuoPHjxIjfJtYJ966MzfwD4+gHWPPOIvCCRHlT6t3t4e7KVzX+1LrsHBAQR00snx5zge4I4pR6H20CSRw9DR+ZfU9tU0RUpnHyZ60YlIIg30RKVZXqaBl5wGtB6Mh1Gth97eXmyibXiMF2vbtm3DQH8/zIxT3nFNOPDIyf7Z2OXbJm9bNmzY4O2A6oPrUs5yOd7Fk8R+tclWHO487Onk/0l4eSU6OduTmOuOadVRPKaTfrSSoH+kgsES/R25IobLMa0B5aAsakN8BdldhfCZjp+O52A8mxc7SZGd1cPaWndsOPWLH5DzIwrAQ3QVQVJGjvQFlhXHoYGaqiFBg7596CoMy8QoMYIGHEcjqmgyoNEJDs10wDRZBc1hBYWUdEa4ERRRRhMqaKARLSZV0sdoYJsF1iuOoUFhChTHoHQD1SE0KmS5z2PYxPTToZl9lFxN7F+j+kPDWORAFdlmETGawhhFylmkTLV4lekqGuikarCxkPFGosFi5tdQIH1DUEEj+1dkmEcJBVAvwSiKgo2iwZQ3ggKGGB+B9FUE+089eZkmCp+uPxPRj897mrqNnAuN3JyfigSNfIBq4OZe5HZV4ANVnpM3nyTIMYy4sYRuFOYG4ZJB5MIRFHMl5MMyIuogsgpy1MtxsB6dejlC30hN4xKS6ggf/pgfJMizrTzDiDqLqF/RiDYnHpQvRyi/QJoGjRn7pDGfEOx74zhoftRR16/qKX4srNNPxlflbLspTDjWVeSSEvKpwH5qzloZRcraoP4lQ9RRBSH7mOMBLE9dhOxTjn3MUZ8B9ROSPs8+hZxrIdeP+pYTDXmoryqPSFNg3QaGQsGVyVeocO5UoXlYcFU0sl4j5+uxMQyr0LxtIO8GqDxGI+NCE/k3MK+JcjaO5fmQ+QqbxvLyaa1eA52mnj/lKLBeI9FEPRTYryLjjeLDPjWSrolzqUhdNDC/QNtRII+mwEFj4dcxdVggTYF5EUOkMVLOo0C3hVx/MpJUf/Z+Rg2kcFEVaVRGQjjak5SH/ZQ2J6U9SjmvUo6nDub6hksdCfWvuHHMwHF2XNc0/bXWaPvodeEGkzC3iphzLiEc+UD0gSMdGegHFJMQRkZMcSUym28NZ8DVHHL1GwGPkJuWgfsvAsXotLFTQECak0EuAPMVHudhPg+UZTI4lSUApydowk5EDHAKZsj0kM2BbA5wDtAixlOD00Gfe5k7bdDeJg6sBrJA4uPpCbIkVYckDpAkEdI0gnM5mIuIECEvK02wAGYRYCEcAkA4Zi9ph0kPj5yv7xgP0hD0WiBMgZBOgcglyIFnhXyKGS0RZrSF6Gg3hiASokKUiSra2xza2pAh00E2B7I58KKbA+2ttFstho6WgLYsxIzmENOJjqYAMxnOaQ0xry3C7GbDHIYdzRHaCgEagpQ2kAaRVpRG9PTfVqviagGcT/uPsZyU9pcH0shQoq3t42cnhjA4LUQ8swH7Sj1Yu3Mzjoz06siKmGfv6TOnY/nK5Whva8c+On4dn8GnMZ4Pc2hrakGO9l/7QBzHKDYUoW+C6udV9FzV1NiEhoZG7g3GvSNBsVBk+w4lOsd7+/pw+NBhLFu2zDvVU/8MliIMQ9ZpwIwZ05HL5VEsFv3P6ZqZd8z39/ehfVo7xH/2nDlobW1FY2Ojp42iCKOlUfSRt+TJRTkEYQhQBcqTPO3Tpvn247hKmWLuexUYSWbMnoEZs6Zj1tyZmNbRhvYZLZg+cxoKDTlU4jJiPus6l1KGEsqlMkZHRzE6Mgo4+Fcul+M8bIPkl3NvZGTY91X9GhgYQE9PD/RNczkCR0ZGfJmZcV9NWCeAGYUkJ9V39AOZGUwPL4ZjZY6N1YDsdbIGsvTLRgOa/+qMLsDkLI95QO2nw1z/k0OObC4PrgSgSpuji6dtvEjT/zBZt3YdL642+ku3uBoj5bmSCw0B15F4ymYcOXLEXwL29vbhyS1PYs1DD9EejJJXFV1Hu6DLuJTr3FSHQuRzEfoHR+gor8LyjRiiw/w/eWl4tLcfFkawgMaDdDIDDka5uGCZNgefCjDFl9gcZ0cmzCBPyKgrNAtgRBgESHl6p01HzlL6S2jQ6BgHRMV6YMU6eCiHo8A8yIMHebgCyYpA2kg01BBH8NZf1enASKtG/mwrzfHSkGCdgC5AX595Jl5JwLIQUjaJcQJoOOFRAehsRFqBewqqcJTZ8SFgItQ9J5QEQeBoMEFQQNLLiWd8oAAihJZneR7GuCHH8EQEx/IiltWR50aQpyGuhQD1gQZuZHm4tAClnfo7lu8Y1tIRy5PJQdkm6ovyQAXb00A0k4MTmxM0PQEOKVeFYGaUGYirCYaGR9DDiX6k8ygOHTyMwwe6sH93Fw7s6Ub3kSH0dY+g60g/Bvu5IcXGvoBwcOTtvPwx4zGQVknbhSOHDuHI4UPoPHSQm/cBHOXN09HDh9HNG+s+3oQLg1yoSaXCseCIcBGFEodji6cFDyVsDxOBegJhPIycEDJvQvoxHupDwofMKvs1OFjBkaN96Dwyhs5eDAyU0Nc3gv6BUfT2DqO7ewidzO/uHkR/7wi6OwfQ1zWE3qOD6DrUjx6vr2F0U189zOs+MoDerkGUhqsUK0KodcH5EiDPOVhAGBRgnI+O6yPlw3NQn3uWQ0AY56jKwLmrMrg8FDeuS2Oe1pXg87jOtG6VPgGiO4YcjA/hiTytbCtg21C9epzyJVzbSTWE5HHUjYG2Q+1SHgQRUrCMBsabCQPTgAOpaOgc2M00RbVaodpj8qgi5bxgdvZ+Rg0YdRbCOB4B9W20JwHnSUhEHLOQeg+kZw9wVAgqPARDIiWchRwLjpEGh3R6AxwHjlLKhCMvo20KOQctKQCcd2AdBAYWE2TINRTwwsbkWPfrh3l8G8e8BpGlgIsBlhtSVn1mgPbiBFBSMwdj02QGjIVK+/yAWRNBdON4GeMnQHwzUJ3UbaaHTA/ZHJjyHOBxifuXmwJSJDzPpqgg5Xm2Fq/SWgoxLSbPMrS5RtCsQoB/ybgR3DON51+TjeVZRXJoNacWIGGdhEYyFRntZz10QYo62Dq4ZQCBY55ACxvQUhOOPBwCiJ+QMJ5wbxFShinTEyHhnjJVTMTvhcg7Wd7TST9f8p2ODKdD+7zJy/lwOnKMp32+ZHomvuNlON34M/GeavnpynHK9Byfqcr0TPVOWYaTbcPzJFNCvlWPkLY0pA3T6ZeQvyLhYTENYJQlpPEznm2NzzKIeaFYLSAy+i5g3sqe7gfNKPx/Ak2BkKCpZTu0qWTkDLTnjDB1yriWAAAQAElEQVTM074W2QZdvFgxfRZeu/pc/MTFl+LKSy9BB53QRidViioa6QS/4qorMXv+HCxZvRzzVyzB6gvOxSVXXYHzL7sEF19xOS5geN4F52PevHlYuXIlZs6cicsuuwyLFy/GpZdeissvvxytLa0+/WM//mO48sorMX36DDg+f61atQqXXHIpXv/6n/V1Z8+ajRUrVrB8Os468yxcQL7Lly/HzI6ZPv+iCy/Ca1/7Wlx88cWYNWsWfvZnX48LL7wQV1xxBZYuXYJzzj0X55xzLjo6OnDW2Wfh/PPPJ98VOO+883HJxZdg9Rmrce655xDncb8zRGEec2bNw7KFSzDc1Y++/UdhQxWMdvahn/6Fnn2d6GimI506ivgMKvqGYiMk07lsZ+GiRZAjznHjy+fz1MF8rFq1GksoS2trG8tCOvNzaGN81uxZWDB/ARYuWIjm5mbImS6ofhwnyOdzHBywjgFOUYOZKQKMBT7fl3Gv9Alkr0wDLysNaD1oPQm6ZDvjjDO8PXCpQ7lcoc+mijAM/JJIU1raIEBM57nodWGm/6mRJKlfHWEUQjBSR7xQYwD975AO2pPly5ehpaUFP/zhD6FLLK3Falwl/9ivTTPVAtgsLMqhSgNaJt+EZ89KrPUXIGWh4MTYY/xQOCYcdwEGU3vXGFCEGmsmvUgURPxSHriDEODlJfRf/2MexB1NvKMxgmoo9EjJgpUprE+yfiqkPGhzI0o9FDcaZUJ1Df6VsgJrwgI2ZAFDblKkd2NI+HxgARVBfkmNEGD6GELWCyNwxAiFNRjzTkTIATNKT1HZMiV+StyZAYTKKhzwgaFhHO3uxgHevO7dfwB79h3C4SM9zOvD4c4eHDrchX37D2MvceDwUdIdxf5DNRw41IUDB4lD3ThEJ+juvYexY9de0h+iY7WH9buwZ+9Bpg8fw4GDR32dvfs7sffAEXQe5c0y9SMdJQxPhuR8Kup9NDgLJgF14ctE81SknIA1BNSREI6FARyMcYPnHYAhkLoUcRqjKlRTGB13IR1sI3Qkd9FJ3Nc9gMpoFZxOCC0iQvh/lCH0MIRBgHyuiCgqIE2NC6bsUSpVuWBS3nonGB4qYZC3S0NDoz7P8YDDmnCO8ni5HGUbB8e4AHfsXwrAmSEdgwvMp5UHyuBYDpZ5+DLRC+RhJwOwAHwFvBGjfCNjMperKJUTJJzDCsuVlOVAuZJgkH0o8VasUnVQ3yrMUzg6WkGZfS2zbHSkgpHhMgYHhj1KLAMFM7YEdiBlXCiTxwD10XmkG3v3H8Juzk/Nv4Ocgwc7OW85/zRn9x3o5Lzt9fP1wMEj2M/0Ac415dfj+w8cZj7LVC6QZv8YRCd0Hu3GE1t24FBnF4509bLNg2zzAMNOdPEioI8XI719Q37eHuHcPci5v3NXJ7bv2INde/ahq38A+w4e4ho5jKHRBLX1DKgvun0MzRCyk2EQIAhDgHMFYAgDJgWyl9cAdZQaLxq4RvUA4Dgx9TAAhtKhM3CZIk1ToQZm1NOg7lOuFb6hOKcYfAXNeU6+lPB54ItzkEnAxJt8QVLCf5Knr6fQE/kCUDovScCIESDfGliujGeAseIJYP3aPiSpHNxYe4wxrjzynejNtgNu7h6aZyeDZWEYIkOmg2wOZHPg2cyBKBchl8tPEaobsm4dSueYjhCRb0C7ZQHAwNtW2W0P2nfQlhrLFAaMGIyWsGanwbisI7cKcEsglJLVBF8OKe1olI9gtLc6z/lSVg/4oIMgpLPJcd8m4MDjB+Pg2c95pNzI1fxE8LKR2VTCifi9EHlTkbVe5/mSr87/uQ6fN3l5VpiqrM+XTM/Ed6ryqt4z8Z5quXg/L+D4TFWmZ6o3ZXmfN5kcrZbpEcrbLfpaoD7Q5PHMCJ6dZaBoBmkjTcaRNtDxGQ48R8cxhWK+Sk8XRrZynAtGHjLNHj6fH2nKXIZmPCOH/lhcDHJoDotoyBdRbGig3ICcTnJEVSoVNNOJXmhsRPuM6WjvmIGWaa3I6492tjYzrx2NzU1obWvD3LlzkcvliRxmzOjAtGnT0Uyn1JzZs5HL5+mAb0Qb6dra2ukAX07n9jmYM3eOdxYXiwXkCwXMIm1rawuamprQwlD8NLZRLkeebH9aOx1drZg7Zy5aKdcMOt8LhSKd1fPY3jRPI+dzyHP1ggXzMW16O2bOnEWn2zQsWLSA4Qw00WE9b+58NOQa0RQ04yeu+HFc/ca/xJ/+5h/jL37vLfjTX/sjvO233oQ//50/xVt+542+7PKzL4XjJhQihzz1pLa97IU8SuUyUgpZKBYxl/0588zVWL36DLbbQdocIu5nHTNneOe9vlU/e85sNDY2QfuqY72IzjzHiaFxF58qHegcIY5BjNo+lyKmc8qRVvmaLj4E/Fj5tDF+qqjXU3iqdaZIxyae1/dp932K/Xgxt6PzVcr1fEzGcRqvzROrzZNj+Y42QHYgZY7DsXrPj25Om38YBv6ZOJeLuFabMDQ8jCNHjmBkdJT2qYgc15zWAjuBXD6PhDZt5epVWLBggb+kW7p0KX1fg7SzKeG4jlI49rRUKvl1pAur3bt3eWf5QfqIfv5//AIv2WbCeMCdz0ut2bRBQRAi5jqEGes7hEGAJl4gIq7Qw5HgLLbX2tQMLlvaeCMCtgAEXKPG1gTHuikMtRKc/suRkbOUFR0NtSNzNpAaQwPEOHQop0MouUHEuTKqYQxHhcRWROwipNxUUraeKgwNKeGINARcZB5pBIxHwrQucKthgmqQIOEVLH2siIMUVSMCh4Q8hCp5KxyqVtEzNIBD3V3Yd6QLew734CCddId7h3GwaxCdPcPo7B3F0b4SHXNlH3YPVHCkb9SnewerPtxDJ96R3iF0D4yis2cQPYOiH8GBI33k0890GaOJIbaAoOGl82monGKEhrnCkXCS3Sg3YsqboMLQy+xijFZL1FWMhKqLqdfB0giGq2XE3DH7hwdQTiqIOYy8skaYDxHkQuQKOeox9eAMAKjHCg3x4GiJ/HhbQAdyBRH1FJF3gN6hMg51DeDg0T50sv9H+4Z9Xw4zr6t/lPkD6Buq4gj1cbh7CEf7S9hPh/0+9m//0X4cODqAzr4RDFYc9VnB4d4R9nsQh0grfe4njXCUuuzqLeFg5yC6+8rEKA6zrMLOxdTNSDWG9AH2IWrII2jggBcMheYCcsUI+ULEjbmJm2wDN9MmtLe3MWz1GzfnLw8n4CsEqNBq2aG3Zwj69vXwaAILmxBEzWhtn8ONfwbCXAsKjdMQFVqRb2hnXgccb/17ONadRwfRRVkr+m/KdLAmloMLc0iosxLH7GjvAA51dRO9ONTdR30Mo2tgBIfp2D3QQ11w/DsHSn6edFNXfcNVzosh0g5Ql/0enZwn/XRid7PeITqK+0fLiI2LNwiRGuc4uG44L1ramrFg4TzMWzAPbdOmcYzzHFeHlD2Vc7jIA06eh58W6qJ9+nTKCVjekHDe5xvzaGxtREi9VdMq2ma0Yf6ieVi4ZAHD+WhnOmAbzgBnDpojZRolyxnrOyShISjmUUpiPsimnK8VVHjbp7lX5k1FiXMqZl1wvGLOsTq95qfWmMLBSgklXnqIXgDnZshDWMo6yk+iAGVqVulRtlOBQ5mDWea6EP+B0iiGK2WPhDJWSTtCnuWkDNAWlFlnhAcZySW9+QsgKodigsseKQ+CCdcLKEMQBOQeInE56q8A0CQCAcM6jPHxYPLY2zFGxqwJcmHiFfOW3nJhhIBrVBuY49ikzlGPArUhvRIx9ULTBm+3OR8cYbL3BgQct5i2KmGYGKCxAnNzRMR6Rm3W7XmClHM8AasSzpc6jpXjIdZB1AHzQKhMIUF5HCeycyGcY7mPK/+pIFOAzB2H9DicP7Q65ptJGviXEwFjZgbpQenxwLiXz2eaTUMA+38MrO9w/B/JwKaO4XhJFns6DUAvDQ/xdHTPVDZe9/X4M9V5SZZzrUpu9dGHnIMJjaPi45GSTjSCn8dM+3I//520znU1FooH7a6vw7hC1fF1mfb1JglF4zFWXo9zlfocpf23Ryij4h4sURuiOQaNP2VzlNPTKE06pdW+z6PUigtKi4eguFDPVyidiLfi48M6nc9XG2xT31AZn6+y5xri/xTU+0MZ3BQBGSbaR4zhuK1U58AmHc/pAmhxCWOecdxp35kL2V9A9pX5pA5UBMAoj7HUaLtBG28MjWmVG9uU7ZQzIBU9zzgkp5pJkbBuClr1EBHPWvyklY8Q8TNneeSYx20e+om1DC7Tg71QOsjaydbbqc4BIEeDJuh0Gga0aSGAqAajAdPzld8jaBBpDpHST+FyKRJLwKMhYSSe2ltnacHBaLuBPB8MC7FDgYy1rw3EJfQjxkAY4shoBdv2HsKmHXvw2O49GKTTvsrnziAqIswV0Nc3gEceeZSOq6M42nkERw4fQX9vH3q7urBvz14MDvSj83AnRkZKKBSKYBPQb5Bv3LDJ19mydRs2b34cu0l76OBh7Nu7H+VylWdreIeU9oDde/bg0KFD2L13Nw6JFx1kem4DVTA4MOC/HbqH9fVzDd1st/NIp/+Jha3btmJwcIB8uGGQuEr/TW9PL3azH2pvz779EO3uvXuxffsOHO06ioOHDmLrk1vQffAouvZ1ojASYmnLQpzVtgKzym0I98YoHDa09dOnMFTE4O4+dO09gtGeERzadwjVSoxcPg/wLN9FWfYfPAD9PvKhw+zb/v3Yf+AgJOfuXbuxn+l9+w5g79592L1rj/8NZTnq9uxhGWUTnX4LPghCgHtjHMfYuHEjDhw6QLmPoKe3Bzt37YJ+C72rpwfDo8MwM3/u0n6f8KyjMOBezAJMBjPzZSnnZMLndCFVXdReZrVypRw/xNODMqWsI/h8lY0Do5iszWeT78XBia/x7YPiwhMx8goOHftOa8GVDD57G3SW8uPGMeObCuS5DNJRAJDWOJ58GkbIORAgYR6g/BcTKtWYUmo1wPu3VqxcgSXLluL8C87npdRchLRZKfhifzQntGZmzpqF5StX4qKLL8bFl17K8CI0tTRTJ446SSGbZ1yvoCpmzOzAJZddigsvvgiv+6mfxJlnnolKXEUUyQekdqUlQ0D/hkMIM0Mr/WZRPIpmq2B6PsWSWa1oKkinAfkTRjrA69XrlmsrBTXM8yqpWDKlt7GWqguMwvgPBMP6YZ2ek4CNhwRz6dNKQP+ZB/cVb/xPCKlacTuWB1DMieCYX8eJ5VKReIQGhIyEVFBgoFwOCRVZpXOuRCddmUjpZFTeMJ3qA9wolNff14uB/j6UaORLI8MYGR4iBlEeHYHKSyMjGBka8igxr0SjN8y08hMaSM5dVOjgU5l4RxSiuakRzXR8qrzC2xE9fEQ0ipKNXaY/MkIjbzUbCoWxsMi8UMNL/2OEWv0G5CPu0HR4JuxDyIpNdHYWohB5TrpCLkedoEZPB6t4l9mHlBtmaAEC6qFSLmFoYJCb0iAG+voxCFGKqgAAEABJREFUPDgEGfiRoWEknNjqn/5bw9DgIEZ4GzRKDPUPYpCbrOqNDo1AafW1TD0or6+X+urtxyh5lEdGWW+IfAeJAW60R6GfRqnSqekot6WgrBFCyoOUE5kbf1rlAqgk0M+1SJYyLxCGS0OoamyozJHyKE1Bigof4BEAxgkU82G7yrS+zTTK8h7J0D+A/r4+DHJDLrHf5VKFsgz7/o5QNvWnwnGJuQmrfJTyC1X2m0MErgmPMDDOm4BNGedrimq5gtHhEY5/iXOixIPEKMe3gkG2V6YTfIRlg9RpT1cPBhgOU0eD1N8QdTvEeTFAOuWPUDdpksLMoH8p+wDEjMdsLyUcAQRUUrUyykNMNzdztTmE3t4u9PV0sW99GOYlyvBQPyqkGRkZ4AGoG0NDfRgdHUSlOkqaXnA68FatDPEP+QACpAB1WS4No6frCA9Jh/1haWRoEDnOw2IuZGjQXApNpDHXpkNLQyOK+Rx1UPZpzc8woEGhIz1gP8IgQI5zUgg5pnnOwYiNO451hbqOghDtbW1o5tzP85axheuggbeKYN+ntbaipamJczr00Hz2YPuFXM7fAqrt6bwoaGtupQxV2o0A+XwE9aObFxpdR3ow0N9HHQIaN0oOo/5Mh9QggfFSAf5l/BQYZO8JNRBw/FKOm+NCMI4rFcn14KRSlGg3du3ezYPrbs7JChx3b0f7kwqkF5FjKMi+9XT3QIfPw7xN7uShXL8r1q3fFqNtrejnc1hP/APOD/j5WRdJYzQe9XzKoTr1JOo0xzJOMWIws1OkPTUyR13UKcfHfd5JTZmdlOGJnqOPlxObTE2nNJpmNUUNcy/bt28fH2iP0O7H0ENrQhutB06taX2rQ7+/qd/s1O9vlngG0Tqs8rwiuoT2WHWUp7WuUAdXrTrVV2jGtvhW+umEMyNRnYBxM4PqiL/4SA49MA5yb9RDtR5CRyi/HlAl2/4DB6BvouihTrKltCveHpGn1peZQWmzGl+Vswjq0x4+qIu/ZBcqPHfoTKFwmGeZvXzQlq5EW2aZaDppowZ4ZpCufHuygbQ1AW2g2hPE/4WA2pJdfSHaUhvGfsp216AcwfhxHIox40QSn/FMH8dqPoXQYD5Pn3X4jOwj00CmgUwDL0IN1O1UPawZRO1oNXA7Oklq5pNY9lw4qfCUk448Up6R+bgMulOgUFC+zKietXJ0BoUWooAIrVZER9CExiGg2F1Ba1+KOUELpjGvADqRKik6Dx7ByMAIDtNhfPjAYezesQs7tm3HPjqEjxw9iu07duIoQ+2Lfk9M4M8U2qflFO7r03P2YM2RzD1X+7ied42yGoUq85m5h8/k2su15x45ynMJn9cjPivqLDBEn8pBOqYPHTrsnc5PPPmEd0Yf4N6v3zke4bNyQvogsNrZgeeUMp9B1Lb4DdCprnODzgxbt23DPjqwxWvblm04cqgT4GVClIYIqLDKYBmulKK/sxf7duzFnu270d/VR7ojOLj/IHbt3IU+Xhgk3PcrlSp0Jirz2XUfHeBqS23qXPL4449DfyxUZynJrt9l3rV7Fw53HuazzlHsJ73+SOkuOtb1/C9d6NFgkM/YnbwQ2L//gHfuSyfS8/4D+32fRau2/RxhpYj+HDDk7OFzFp+weP5xE2Fs7zaA5AF0XglC9jkIoPORzkXStaA5AhIqP9AzF2ovRwHrqOWMzeqJ2lMedeQUTgnqUb2Vesg8ysCO8k0NiO+zauNp9CXeLwlQJ1QPh4tD5o6BWbW311ctamYwCwDTuEl/dby49KB5pzmu54wcfTvTpk1D7X+LTEehWPDya57qGSHls0jAOVygn6iBfsyGxgZMa2/HrFmzAXbUzCB+RtsQ0p6YAe0sb21tg6A4mBnSJkp7qgP/Ms4xH/EfdJ2io70VbY0FFEOguRChEAYgO5gFpGHMAazlAf+qpVTqk6f/EXDZ+jtXhuPY0JobneZGo5UPG4GYrrAqEKak4YOc0RiCIXSFwgUiB9oxMN+SBEbFGcsCORlPgEOgMk4cewpS+l9Sbhtg6GB0yAqFMIQcdHM6OjB/zmwsnD+bYQdmz5yGmdPb6dArkGdMOcvIhQ5IK0h5a2v6xiQdkwmRVkpoyEfk04y5szowf+4szJk5w8cXzpuDhfNmo2N6G4o0eAEXZlweQVot00FsCEG52NeIA8GxAX16APskBMxXkyoL2N8qH2arNNgJjXeZztghOfLpuI/IM8+JBOmOjv8cJ4XSEXUAbiiOeW4sFJ+Q9Ckd68oT/xxV30jnZ1tzE9qaG1HMhZCcvBzn7UqBfctBDnjpvcCJIzjWb8hFaGksohgFaGAdS2Pqlc5LOO9gbaROGknjQ/Ivsv9GGV1SRoGNKr+5oYDprS2+PrMgBClQGSmjv6efTvhhIDaWN0C/kxbmQ+jGvppUUWDb+WIeR7o60TfQB90exZSBSkWF4zPEC4uY8yGiHEXSFSiLse8xZXd0ukehIR+F3vHbwHLQcRxxsckZK4B1EzrROUSIAs5RA8cfyHGsptHZO5e3XQvmzuX4zsOcWTPR3FBkmWTN+Xmm8VCbxXweZIuQ4+I4to3FBk8/n3Vn8RZs7uzZ5DEf7S0t4PmHYqRsL0AAR6SIOb96uo/wdv8ARniBI1kaijlwKOiUDlgnRSEfsI6j8576otwNhRz7FVHPoUdzY4HyFTDM+n093ejmRj3KDdvYOYGNsrtVGOeZY59jXixofZEtwLTmS0K9gXMp4DpU37TWNJdAR2dKJwOYn5R5sBgtcR5Q7lIZCeeqcR67OEGV6RLnbZWXCTEvLcp0hog+5pwu0UmiNji6EF/xS5mv9oTa3IoR83BUS6dIKVdIkxXQpoi/9BuwPzEvB4RqZQRJXIGsYS6kvqj/mOsu5Rq2gOvYlcFCIns/kwYcbQnVBzMDOJ6iNzMYI91dXXjwRz/C2ofX8pKin/M8gBMN51KdllMZAdeNmXH4qrxg0gXOIC9xBjknh1lvALqMizmmok04lxzrG1sw4+dzDIrt32bmw6l+mJ1Y38xgZiewk+7qOKFggoSZ+fpmWWg2sQ4mUJvPquvYbOJ6Zubp6h+ir8froZm9bPSv/snZK4f5+vXr8fDDD+M///M/oQe6tWvX+rh+3+8HP/gBHnjgAfyIa1h0a9aswb//+7/jwQcf9P+l8Xvf+x5E853vfAeKK1+8FF+3bh3kcDYzr0Kz46GZPUWXnmjsQ/LpMKxQWTHPKFu3bsW3v/1tfPazn8Vjjz2GzZs3Q+0qT21JPj1Iir5ez9sK2ielhfFl9bQe8r/5zW/i+9//Pv7jP/7D91XpTZs2+W+wPfroo/jGN77h8zds2OD7qz6qXelIsqhd8TMzBDxvKa7Q7Kn9NHv2eXiGl9mzb8Ps9Hg8g0jPWbGZPWe8MkaZBjINvHw0kPXkuAZSHpaTwEGQs7wO+oO9Ex30bxj4jFh1aOJT6erp8/HLV/wk/uhnfhVv/Olfxdte/+v4lUt+AktaZiFXNYQuwpKFS3DmqjOxYM4CLJm/CLNmzELHjJnQTxksWrQYCxYsxKw5c9Dc1IyIjqmE5/SW5hYsWLgAc2bPwYIFC7Bq1SqsWL4C+t3z+Qvm+59eMaMcAaDfFV6xfLn/nXDxW7hwIRobG/nMkFLcENOnT8eyZcuxePFiLGZ7+umTuXxWXr16NZYsXoKOjhnI5/Mwo7zs3/QZ07FkyRKIz7JlyzB37jzP+8wzz/Dtr2I95atcPNWWnMYh67a1tdFBNxP6iQa1Jfklu9qbO3cO5ViG5uZmgHoO+BDfQT/RokULqYt5UJuLFi2CeOqnYVauXOXply5ZCv1khH7vfeWKlfA0SxZ7+iUMGxoaoWchMuVzewFnn30226eOO2aybx1YsWK5p51Fn0JLS6vXiVF3OmvozCFod+SRB5MhoZ9B5yL1U7KrLdWrx+v8gjCABQGLjbwcUvoOjMxPBDNEUQtIRy7uqSAJtcRPlvnIaYTqB2tC7WKsHSiiuIDjL9G+UiHla7ROAPXDJ24oT+UaZ+lHY0DXiLJQfxz3Q8IPlb9YQPFh5j8ZAgHno9amn5umXhkH37EfAmAsz0U52oAcNM9TdsSsNn/NDIEQhORFrVAB0kdKf4KguEASlgPirA8zH4MCD4BrE2hpasD0tlZMb2/1fjSn9UHFGnWISV6SeJKiZ8pmJ+BdYHCUotaGg3LVoHybkRXg4gDmcnC09kZnOgjHBQ86MJnJlZmehASQZ9kYBgnsJAAJ6U8COwoadih04pdQsZTFaojCgIYpQI6hnJxCRCcbJQNJKDPLOQj8JE2OeUY/YQx9C9lxNsoASuWiFa8ib0H0jdd8FNJxmUdDoUDnbMQ2zaOdtx4L5s2HMI8Gftr0djS3NmPm7JmYO28OZnBTmN4xnelZ3JxmYXrHNDQ0NcJCtsJGgghAAHaJMtApWKFTtYFO1JmsM4O002a0YRqd9IrPnjMTs2Z3oGPmdBr6OR4zZ81gG9PQ1tqEXA7sX4owdNC3mOO4jEp5lKqvkn8VcPGxeJUXBEqLVnrnvEUUOSgehCnMYsoVo1Qeoq9+FKmrkHnsyx2qiJNRj5QObeM4RZGhSOeudAVHUgAGeOhb93ElRsB/cnjSFwqzEI7zo1KO/VCCZY6XLWZaPIYqb8nNIpjmHfOrlQSlUkwnnaMMEQrFItHAeIhqNeGtccJmDQFvnYSQY85Cyg1YGCLixhzS0c5m4G/ztThDIKDcEb37IUMhnw8Rhgbj2BioB6LAesrjlCKzlAeFJt50NUE6a2oqoNiQ46IPjyGg/h3riUcQAGkKypb3CAPWi1oQBI0IrAFh0ICEl03G9ZMkIcewifzaEUXNCMMm0hWRi5oYNqBcdigRqctDCFh3dDRl30MkKdcdQgARafOeR8fMWViwYA4WLJyLOXNnYtq0Ns7DDixYMA8dnFvz58+FyubN4ybPOTWHc3bhovmkncU51c75OpNgnGVhLmSbMcD16rReqZ/pM9rR2NyAXCFEzIuLgaF+yjjK9h375tjpBG3tLWhta8LMWdOxYP4czOUcns05LHnmcX1Ijpm81Fq0eD7ap7Wgg20tXrKIa4ftdrSjY1Y75lC+2XNn8wDWwTkTItEpEuwv50XAORIGEdtC9jpFDaSciXU77uNaC2a+ti6z9Ad7Lr7wQrTy8MxhRo72MkcdR2EIUQWiZZ1cFKGtrQ2zdOE0fz5mM9Qf/VE4nTfMhUIRIhV9oIXgW3h+P8wk4em1YWaU0yatZHa8TJu0MClxVjAlDTwXOn0ueExJ+Fql5/XTjLsRN5IRXk4K+qaWHMByDssp/t3vfhff+ta3oG9279y503+rS9+c0rem5FjXfxuWg/nJJ5/0zms5rOu0Bw8ehPL379+PlG2oI9KlYHZ87it/MohWMDO/lsRHjvPW1lb/sCt5d+zY4dtRe3Jc65vinZ2d3L+r3OvCY6yTJPE8lCE+4/kqrm+P65v04imnv+QWb10W3L2XJ40AABAASURBVH///fi3f/s3qFzt6NLgK1/5inecq49yon/hC1/w39SXTTKryau42nshoD68EO28mNowq+lZMpnV4mZZaJbpwCzTgVmmA7OXhg5kw+owMx81M79nmZlPT+VDNT346KRQPBiFzuqp+PL8zUZQjApo5PPPNFfEGS3zcWHrIpzbPB/ntyzA8pY5aHEFPgWGCMKIDu4mzJ07C3PnzMBcPnctX7oUy+mMnkPHtZzGs+kYnz1rNp3JjZD/Q2ihL2E+fRpz6EyfMWMGn8k6MHvObCxauAjKb25qohg8j9C3I0d7+7R2zOf5X9B+r73UeN4PKW9TYxOfEVoxg87zefPnQc5r8ZUzfQad1g0NDeCjhLqKiA/Uev5ob2+Hb5flcsrPosN5+vQZkMNazxvisZgOeNHofAAqSeppbW2BnPoL5fCnk3wxndpy/kuuWezjHOY10feSpg65XB4NDUWIv5zrs2fPRjufWZqbmrGQ/VRb6st09l/xmm9nGp9BZ/i+LudFgC4RGhspvwQAqOsWqG/6Y6Fqc+bMmVjAS4kldLzPpW+o1nYKPQ+RnGctx747hqnXp5lNGIZB4M9H0qdZwDrwdXS+ElKd2ahElXndG0iT8jk5YTNM4DjMDGbm8xWYmU+bnRgyE8wBmH+6MGNNgpVRfxkjhuP/wDhIY8Y8AuNeZrU8s5d/GBg4H8YBBuMYC2AImJ9dKYDUGb1KIRx9Hs5CmIn2xQU5vTUHI/pLzQxw8HIqz4xp6FULzYzz1LFf9EJw/kb0JzALms+1uc5yMnAuZV4C1ZJ9CsIAgmMds9p6MPAfK/MTDADjWwAUhb68G1HZBfn6GIqzUZs1ONI4nPhiZeYGJ2aeZooDBjKBD8HX8UYiGruUySDIMz+HlDecprgFMJUxnk6EkM4/hHS5Ei5EjGAcDImfHHTG06HoPPJwAdPk5YiEdVPSJGwnpgNWSCiBEDPkhSxiyqUJ56joYnMj5i6cj/mLF6J1ejvm8hZ1AQ3r/MWLsHDxUszjreM8GtzZ8xegoaWZsgD0x6JKBuIl0Jfr8z3fgIolXwhRAIQRjANfSWuyJ0EEsP8hHbZBPkJUzMNorB37LSDKIyw0otDUgnxTK4pEGuSgsoB1fN1cEQGRsg6J4VRuIQJunEGugIQ6EyqJY18DSBdGvi3t0zCPxn/xshVYtJS3xLwBnsHNp4Obw4yZHSxbgNncxGbPm8d+L4Lyp82czbyFmDV3PnWzENOZns/b1znU01zymseNah75SG/zFi3xfMV/PuOz580n/Uw6UAugfxujFeqOupeeHMcqKjShobkdhcZW6qkIBEU0t3SgpW0mLGzgnMlzCucRhI3IF1p9/1gdlRgoVwLAGtHYNB35YhvRSl22oKFlGto75qBlGtsttgBhkf3PccwC6imPXLEZxaZ2hPkmxGmE/sESBksJUuP4BAaNZ5VzOiYS6jSRLh3LiCLHpGPWHL95z5jVQSdyB9pnTKOeZqCFjuD2Ge3QHydpbm8lvxCac5onFR4kNA9SC5hniF3A8gDlKsD7AcplaJajce4szJhNfuQ9f/Fc5k1HWGiG5RoR5JoQ5JuZbkFEXcRcTwHzG1tnoIk6a2rtoK47sHjZEsycO5NjuZAytaLWPlDhfI3ZRxfmyK8ARHmPROuFiAoN1FWBbRSQBhHlizinAw+EIWUMkLC+5mxYiJBraCZtEZqruYYWn7ZcgfQhRjjYieV8Xr6xGY5tVenMVttlDr5jmXGuIsz7thILGQoRZWLbQQgXRrAopK4M0iPCwPMWrdaCkWdYyFHmAFQO50rI+RAhCHKMG0cvQEQeyF6npIEgCKCNSd8qUVyV5KjSJtTGuXnm6jOwYsUKHiob4NLUw0hkWpDUNjg3zALkcjk0NjaiWGzwaG5uRgvR2tqKpsYmjgnHCYCRFi/Sl5l6dmrCST+iVCgonuHZa+BkXZ6cfvYtvDw4FHlRrG9O6SFO33z61V/9VfzCL/wCfvM3fxO/8Ru/gT/4gz/A//yf/xO/9Eu/5MPXve51+MVf/EW84Q1v8PiTP/kTn37961+P3/md38Ev//Iv46qrrsJP//RPQ7x+8id/ElrDehCrj0E9fCYNyo4IopdtkW0444wz8PM///MeakOy/vZv/zZ+67d+y8vx6le/2n+LLYoiqJ7qh2EIhWbm85QvqH2zWp76/2u/9mv49V//dd939UHtqA+/93u/hz/8wz/0+T/+4z+On/u5n8Pb3/5236bypac3v/nNWLJkiXfW13mL//MNtSU83+28mPmbnbq9fTH3I5Mt00CmgUwDz6UGZBl1xg54zh4PteFgfE7T85EhsBBWNURlh+Y4wrSkgPYKwzgP/WRLns9cIE05TlDiQyEfBxHHQJXPY4pbYIiTGPqJkgAgP6VTVKp8aGfaAL/3io5JJOTDDF+HYiiKgDwcC/UTJ+KjPd8s4J4aIxY9y2I2qnLAYEEA/WRpzLJEz8jMS3k5rrhClYmHnklEA750FvD7pTPUn0+UpzoxeTs603RWICmSOGXbVcTVmM82koy5dKrpf+eJd8z+lkZLEH/Vcanz/dAX7pRX0f+uVhU4/1yj9hIvp89kn2Io7chTbYiv0in5sArMDAH7z08Y+6rzj9qJKWeqZyjWAziGjCeso/rKN2MeyxSfDDF1JtTaSyl3rX+sNqbTGLHXZcK+p0Stb76c7Y3nW+tXjS5JHGlF/9xDc6bWVup1nlCOOuRYlR7Hy6V0HePzX+7xmo4Szi0h5TimjKe1kMOs9cqpDe+HTEAfj9FPEiBFQL265238pqr3+hjGFLjKtaj1r7leKpWhNSa+ogFfigua25VKFfqpJMW1XlUn9muHfeQ8BdeO5o/mjudL3vX5Db7ER+WC4jWwLteabFzEj3wIuJR6pp0z2Q4ZW85LUJtkMcHbqGU8+5eRhcAA+mkNgWLA/3wGM4dKFeTpWNMf3Vy7fjseenQHHlwvbGdYxzbGt+LBR7fgoY3bscZjGx7esL2GjduYR2wgHfMePAFjeeT9o0e34UePbsdDG3YSCll/0x48vGk31mzawbwteHDjFjy06Um29wQeYvzBDU/iR+uf8Fjz2BY8/Ng2rNu8DY88sc2Xr2F6zaYtvvzBDVvw8OatePixrb7swQ1PoIYnsYZ112xivsc2trcNax/fzrZ3Yi3bFh58ZAvWPrYbj2zeizWUUXh44w5s2roXOw90Y9fBXuw61IsD3cPo7C2hs6+CQz2jeGLHYayhzjxI/+D6bVC9h8n3IcYfZL/reWs37fJljzzBPlOPD67fSp0I2/AgdbR2007KtoN529mHXYzvwoOU5Ufrd1L/O33+2o07yWMn1pH/I5sZ37Qda8hrDdtaS/5q8yHyXUtZ1ggbdkDxtY8xfGwnaWv8xfdh9neteLDsR4/swA/WPonvPbQB331oPf79gYfxbz9Y49P/8cA6PLjucazfvAvf+cEj+OZ/PIgfrnkMP/jRRjy49gms27gbazfsx7r1u/Hguifxgwc34UcPP+njD6zZhO/9aD2+Qx7feeARPPDQJtbdhO+rnR8+gu89uMGXf+9HCh+t0f3nI/i37z2E77BcfVhLvahPazZsxdpN2/Do5h14lH15hPmPUv4NxHrqYS37uo762fD4Hs7l7RyXXVi7cRcefGQb1rBsLfWx4YmdzNuOdeSz/vFdnMPbSLsFXn/SI+foOup2HXmvo37WP7GHc2439babc2sn1mzYje/+aB1+8NAjlO9hfPuBh/DtHz6Ef//Bj3z4ze/9J8vXsvxR/HDtejzC+bj+8b1Y/wT189g+P8ce3rjH89FaWMs18AjnnOaM5sqPHtlKebaRbifHeYfHI9S7+qE5uYb9k2wPsy8PcV4o78FHtpMf+0K+knfb3i7s7RzEnsP92H2ohid3dfr0viODPm/P4QHsOtiH/UeHsa9zyNOr7sPSgV/T2/Eg59SDnJdr2ObD1IewlqHkVnzd5n2k2UVZCeY/THoP6lrzo3dolE73iBuHwaIcLY4h1qGCRpSJ7H0KGki5UZhRf4TiqmJmCvwhLNFmRRh3pYCblQAHlnHXZl3FPbE+uCkZacIgopM8Ug60KZoZ4w7GA2/IuFLMeEHeZs9fa+qb8IJ05BXQyHOty+ea34tpCNQ3XVJdfvnleNWrXuW/eaXLreXLl/v/SqxvNykth7C+RaZvOglzx75Vprgwvlx1dcml/Pb2dpgZ9LBnZn4d4xRekktkZubr6sHWzPyFc0NDgz/YL+DFu76ZJbn0DTHJIKi83h74qtujelgvUxuCmfmH2rq8kn8hL/KXLl3qv9Gu/Ho70sdS5qv/s2bN8uWiVft1GcWTzXoZFT5fqLfzfPHP+GYayDSQaSDTwAuvAbPn5rxpDgjpJQvrIeNyniufWXSYJUh4+HZsz+gUL4QFBHSeWylFFBsCOsXL5SoGS6MYTatI+Hjk6C0q8flIfycsTmNUkgpicrHQAJcgjStI4iqqdFqRNWI6l4dHShglD+U5nvdTOprKdCon5FMec37JCaZ07ScYDSkdW6JP6GgWSvQDSRbAoOezMtNVOtLkTAss9PRkXStj26OjZTrVanLIgZbQU6hQ9FU+25XLFShU2izwZxNfzueUhPLJ4S8HHdgtpXV+SNhAlXKndJDF5GFBTZaY/RCtD6tV8gISyk8ySE7RliiP+lRhu74d9qtKOcvsPx95YAH7wMgoHfHDw6OQfKOsE9N5Lb7iI3kT3w/qnXXFL2bb4p8wXxDvKvWi+KRgP1Q3oQw+ZN0q+1OrG3sdVjjuan+UY1dvO6V8ojsRCfWYUNeqF2PSNtmG2psKYtaVftWu+lqH0tVK7OUd367ox2N82cs5rj5XOPbSi0IPzo8y9VchyiwbKacY4vruH0nQN1zBwGgFw+UEo5WEenRPP37k8ULrT+Or/sTsR0z5NV/pRvBrTHH1WflVlimeUEbNU9HAGbQGFRdtwjWp8tivqRQJ0yr3dDSIKddF4tuJOaerkC0SvMOd67pC53hV4JqNy2VUK2WktHeOdjAlQLthNK5slWbD0VeBp7yCp+SccgYZ0htvlFgNHK/mKH9KE1xFWDBYPkBQyIP2G489uRvv/YfbcPVf3Yhr/vo2XPM3d+Ja4pq/uR0+/dd3+PTVf3UbaW7DNe8VbmX8FrzjPbfUwr+6lfFbWXa7h2ivZT3RXvs3d+Cdf3sncQf53X4MV/8V67Pete+9A9f+9Qdx7Xs/iHf+9YcYJy3T7/rbD/v0e/7+o77sHe++DW9/961s53Zc81d3MO/Op+Ca99yBq4nr/ubDUP1r/ko0H/R5iqve2991K64mr2so+7vYX+E6hte+52ZcQ7yTcim89q9uxrv/9nZc99e3sr2b8C6G77jueh+/+t034Tr26+r33oq3k4/wDvblaupGuOavbx/r522UUbgd72TZO5l/7XtZxrjCd5LHu/7ugxCu+9s7yPN29l/0tzF+B664/JdIAAAQAElEQVQhnfR0Ndu5hngH5VP6HZTtGrZ3Lcuvobzv5Fi9nTJdSxrRXav+MH41yzzecyt5qd3byZ9QPZZfp/797W1419/fjr/5wIdx84fvw4c+8UV88ONfwG13fRa3fvQzuP3u+3DDhz6Bv7/lI/jofV/C3f/0Vdz6sftwy8fuxd/d8mFc9w834+q/uR5X/+2N+Mfb7sJtpL/po5/GHZ/4J9b/NG77yKdwK3HjnXfjlg/fQ/6fw4dZdifpPkjcfte9Pv821lH8rk99AXd9+n783fUfwTXq53tuwrv+5ja85+/uwN9/4C7c8sHP4oMf+yLu+OjncNuH7sNtH/4s3n/LJ0hzK67m+Fz7nhs5vjfivX9/J3V+C3EzNHa3kvaez3wDd33yK77+9bd+Ehrj66Qr6vU66eNvbuWcuwXXvvdmtn0TQV7vuQHX/tUNeNff3EJeN7I96uQj9+GuT93Pvt2Hj97zJXz47s/78GOf+grzPotbP/wZH/71++7E1az/jndfz/G8mfVvwjv/hiHxrr+9lWNxM65970245r23MH4by27H1X5sbsO1HNOrKdPVHGeF1zLfg3PonZw3GuNrKLsfQ9a/hnq6jnP0r//xQxCks3cy/90cY+lOodLKV/w9f3cn3ktazZd3//0HcR3nn/i+628/iGt9G7dTttso260+fQ3bkhyS5xrKIlzLuXzdX0vPd+A6rvfrqL93vfdGrqO/5+XIOlRpcRAmtD0xrVIZsARhZMhep6aBlLuSnDgW1LYEHzdDwHQQBtRlCF9mLKdaVQ7WCYIQMQ+pjpsVuM0YAvBchpRp0TiMf6kidwvW4xueTpExEk/PtEJlKaxD6aniueBxctv640D6WQf9EST95IN+D1l5+hkM/QEh/VxGlZt07aY8pqqcR10v4ie5lBYU7+7u9r9HrVA/JSHe+omJOg99A0H16vSqo/SLHdKFfg5EP4WxceNGKF0qlaCf4pDeKnyIUX+PHj0K/fa0fvdav6Mt/Qnqt0LpQz+7oTLVrfMRL+lIfPSHpPQTHaKp6+m51I/GZsuWLV52ySy51L5CjYdQb09xoZ5WPyST0l1dXdD80XyRbsRDMo/vl2hVfzxU92SITj9poj9SpbUoPdR/53xoaMivT+WrDclZl1t00pvSkkN9q8soerWjthWace0yEtAeMIDk1++n66de1q9f73+fXOOnuMZo8+bN/o+JSTbRi494Si79dnlfXx8f0ipeNsmhcskneTSu4q8/RKa0ZBZPjavigugF8Vco3tu3b4f0ID7qk+jqUBuqrzkkOTUPNR+VFqR78dI33BWKp0K1qzmpUHNV/BRqnCSb6NSW6tf7qTxB6ZOh/Dokk3hrHjzxxBOQHGpTY6D+qFztiXc9XQ+Vp/HS3JG+JIto67zHhyfL8HRps9o4Px1NVpZpINNApoFMAydqwMxgZidkyg6fkHGaCQeelz1PYwwecpoLBsDMeI52qNJ5WqVzW2HCeKgvrORyKNEhnlqKqBAhyhNRSEdSGcV8iDyfj3KFEBFhjIPIMT8XBtBPKeTptyk2FBDyjK9+mLEtnesBpDy8x3TS1vNjtp2yDAaecwE5p4+B8pTpIBet5EroFHOsDxKPjI5icHDII6YjTHufyvK5PIwObTmlU9KqLszo00rpKEvYhqMMKc8Pib8wZwZiyqD6gugTOs8UiodkTSlHShkD9kd7a0rfFRy8wCmdb+CzS0zHXYkONdBZB5YlrFP1/TTyTzBKh/jIyChi8g4sJIlB/FRfUJsp6wRBQJoUvi4vOgCj3CkS9l1x8FWhs7hC3qnvH8DgGH2FjnnlCwkLFKZ8NorZrsAo6R0Syh1Tb5J5YGAQvb19Xpe9PX3o7x+A8voYDktm9s2Mz2/sJ9g/qoJzIfE69fwod0z52BwSxtVmTN4J44CxPzHzE6raweuUz33qa0pGHqTT2ClP5QHbUj9KPOur3PNgf71O2ODw8AiOdB7h5UIZqqexislToeg1RlU+G+hSImEbMWVR3YTtxNRDSkEVKq1y6aeeVw9FH7OeysbTKl95CXlVySup82Lo2FelVSaIVmnRgX1SnGR+jqsdQXmiVdxIo1D0FV6MxGxDfVdeHfU2NP4ao96+fvQR4uHnYQKuaYcS58goLz8qHJcq51Gp6jBIJ/mg/ibg0CiGSzGGRqsYLsf0gAQYHBrm2bwbfrzZb7VDVcMBnC/g+KXw/aFMaltlkikmrULB94X6Tp5LsL2ESvP8FWd/Us5dpVOlfVmKlG1qXNKxsoRp6U9jl5JG8yRhqPJE40ZUCZUn5Kn1m7BOwv74UHGPZGy8EraRcL4lnPcxUl4OMoHQAJobhGGIiKC64JXGiMH8Jz/8WyvIR07/w5FVQnAk6aaysRYcQ0cjndJp5aIUVVeB5SOMJkA/Px585Ano26xrNx/Aw5v24eHHDuCRzYewZuN+pvfjse3d2HWohAPdCfZ0VrG/O8XRoQiH+4DDvcDRgYj5FTz6+CH86NHdWLtpP9ZtPuixZuNe8jmOtZsOsPwAHtqwD2s89uPhDQexduMhj0c3H8X2vSUc6cvhcE+IHftL2HMoxv4jDvs6HfYejnGwCzjUHeDAUYctu4axbtMhrFlPHgwf3niQ8QPMO4xHHuv0PNdtOuxDtfHIY0dYxrbY9tr1e7B2wx5sePwg1lHOh9fvwrpNe7F+8z5s292Lzt4ER4gDnSU8seModu4bwO4DwyzrQ9dAgJ7hHOUbxiOqz/4+wv4/zL6v2bgPa6lDrwOWrX1sHx4m/7XMf5jtPsxQ5WtJ+zDzhTUb9rLOfurwIGn34UHqcR119SjH4RHxemw/1hGPcywOHk1woCvGoR6OwwB1tG8IG5/sxCOUQW2sYZ/Ebx35q47aWbvxAPt2oEZDPioX3Vr2d+1je9jmLmzZ3Y3O/gQHe8roGnI4MlDFoYEy+qoBYeguOezvHcW+nmEc7C9j28EerNE31TduxcOP78S6J3bj0S178diugzgyFGOwGnJuVDhOQ5R3CJ19JabLOEweQtdgjK7Bqk8r3Hmgh/3fyb7swWPbDnMcDkDyPfLYXsb3Y8vOHup/yGNv5ygOUQdHe1Ns51it27gb6zZw/DbsxqYnDnIO7MRajueGxw/gUdbfvPUwtu3pw75DIzhwpOzHci1p/ZhzDI6P/x5seOIAdh8cQvcgcLQvwZ6Dg9ixt4f1u9n2AHqGwPk4gsPdZZYN+HhnT5VzJSaqONqf4lB3BfuOjHAOxew729vfjz2Hh7CLvDZtOcix2M15vwOPPEa5OT/WckyEdZv3Q2twjeYJx2+t1iTni/JqqJVrnmlcH2E96Wct+y5o3nb3A71DIQ51VbF3rL972J/dB4aw9+Awdu0fpA5KlNNwkGt6J+f0pi1cF+Ll59B+6p1gei3tgeaJ5qjal4xqdw3n6zrOy4clJ7GWtmLdxj1Yt3EnHly7CZ09vUhp1ypJGSkqCCJHKxQj5oERjJ2+bXvl1ZDGYMY3LTl30pQbjbRgZgpqWmQ81UGTOYxChxvpVwdEsxodGXjalJ+ON7Yk5du4UTFwNYwFiHlAIhOWpR4s9aG+FSLedSh/fFzpiVCnUViXv05nZhTN2Bx7yv7V86cabt68mQfoUf87yN/5znfw9a9/HV/60peg+Ne+9jUI+t3kr371q3jooYe8o1htmZkCHl4S31clzIwHmar/bWf99rJ4/OAHP/D19IcKP/e5z3n+cmyqX4IOBdKf+vpMUBv/FajLpcsE/db2v/7rv0J/nPFf/uVfcNddd/n497//fSgtR6ock7pwkL6kB/Vdv8193333QbpU/Itf/KL/g44q+6d/+ico/YUvfAFf/vKXfb7CNWvW8IGh3+vYrKZvyXK6OlCdOqRz6VuXGJJNcn/+85/346z25UAeGRnxjmDRql69PaWFelqhHLj6Q5v6TXHpRH8Y8/777/d/JFNzSXNADuCT66nueMhZqksG8ZF+1X85g3fv3u0d2dLrPffc43XzqU99yofSr/h/73vf82Og3wAX1L7mrXhpfqltM/PrRm3W13mFDzJy8GqOqp7a07hpTJQnXezZs8c7get6EC/pb9++fX6e6w+VfvKTn/TtSy7pVHKp/re+9S2vB8WlF5VpHSn9iU98wvdLMpgdl02O8AceeMD/Tnl9XNSfTZs2+T5rbaq/uliQbI899pj/I6iqo0sQ5UtWQbJKr4qL73peCqhP+kOqmodaj0pL39/97nf9HNT8ls6kJ/VT4ckQv/F5umyTfGpbetc60Fhp/NWG4uqD+l3vv9aNZJD+NLYab6XVj8OHDx+zKfV2zKwenTCUTOMxIdELk5m1kmkg00CmgZedBmRfp9op+jaR0oanZOCI+ltWXcdrp3M6y+XxcQwTnm0VhlGIgeFhHO46QnSiElcQwugXN+zfsxvdRzpx+NB+dHcfxeDIIIaI4dEhOln7UB4dITtDSC8SWSLKRZATO6AzsH+gHz3dPcfPVhRE+yWP+/7sc/TIUSR0XsHxTFuJfXz/vgPc87dg187dkJOcIvLsn2LPnr14eM1arF+/gRfsXWwvrO1f5NnT2+Mdqn39fZSx28e1X3b39EDPIDzF69HDn5t7entRqVYRBAHk/NPzg5y12rv1N1p0PtIZVE40LyuAHj4z7t9/AKVyCVKh8o36kSN375593vkMdl6yBkHIGnx+PXgIjz66Hlu3bqeehlhs1FPNUXm4sxPid/DgYTqBK5QlQu08oGcO+r76BnCQ9fsHBng2HeDl/hEcPHAQ3V3dGBwYQjd1OkrHdo6XBWEYQWOd0JlYogN/mI7QlI7ChI7EmA5CRsGWoW/w6gK/zAsJLyN1HoU5hKzfPzBY64MoLeCncRxzlK2KPbv3oES+vhGWiHe979u2bsNuldNpD5YZAvYjZb0KNmzY6PsQ0qlonBuqry8M6OynvmtsUykMQC6f989H6x5ZB/Ux4Ng4Cm5mUP2Efevu7sb6DRuwY+cOOnsH/eVHrGdC0hw+dIhz5klfLv5g3wSNocZohLqSs7lULgOUU7oQYupHTuEy5Ze+N216DNu27cDQ4LB3mg7RUW/sE0WhHBEqdGof4riEQQgjSrwU0TiAAyCnch8d2ZorI6wXUa8J+YsGbNMQQO3t3bsPBziXYNSiBZDuxVf9rbI/UokuW3r7+jDEsZTc+oJDSh0McpwOHTqM7du24yD7fODAIRjlSFKj47uELZR9x649OMR1NULneTl2XMvAgcNH8YX7v4IfPrgGPf1DKNGZHrPOjh27sJFnXn+m7TzKS5EY0ldplHpin4zySfePP/4E9nL9abyUV3usNwBjGNM3noMwsJBrlXzH2jfKcKwdMJ8wj4CfgaeVzrxMbN+XsY7PIw8IpKzzUPmxOOlq5fWcelinUmhsw0FTmDHYGON6fGJ77UuhFyVUMEXQOQ5hTMo6W5oJ5Okop2SQvuK0CvUxJZ1jp8J8gemIm0GAFKTiOuX0owAAEABJREFUJHEEuBiLTc2Yv3ARFi1disXEytVn4NzzL8DZ556Ps885H+dfeBFWn3kW2md0oKGpCUXSg3UD/SwDw4i8a8gjKuROQJgPoZ/2cmGKxCgTw2kz27B4+UIsXbEYK1Ytw5nnrMY5F5yFs847E2eccwbOPu8snH/RuVh91irMmT8LhaYCeQbIFSNE+QBGBx0I8Z0IQQQEUYCAG0+Uozz5MTAeRhHyhSLapk3D/PkL2P4qrFi5Evqvw+eedy4uuPBCynMOVlAH0klzaxvCXIHdzbNeg49bmKOOawjCiPEIAfka4y6gfAwjGrCQUJ6FIVxgAMuCKAflB7k864UIJBPly+ULKDY0YnpHB5YuX47lK1Zi9Rln4pxzz8OiJUvQ2NyMQHxZL6ojn4fiYURe5GtjMlgYkTfBdEDkCgWOWQNmzZ2NFatW4qxzz6aOz/bhqlWrsXTJMqxYvhIrlq3AOWefjVdddjnOZ7tKT2ufhhz7W1CbDI2TKs/25s9bgHPPob4uuAAXXnQhLqTezj77HKxevRqrVq7CGZT97LPPwnnnnYeLL74YZ555pv+L2gXKEkU5hIHGoYCI/Z/RMROCjHPnEW5shw/hEB9Gd+/dg30H9mOkNAr9IZCZs2fDmSFfLEBreO78eVi8ZIkv66Oh3bZ9Gw51HsbefXuhTb21rR1z9RvvM2awnTw09oVCiIbGPNtrp6wrcNmrLsHFl11IvSzDqtXLsWDxPJzHubhq9TKugbM4FotxBufhmWezT2eu4HpYzf6ew3lCXHAOLrrkfKzkHF60ZD7pqdOzV3NutcDxAstCR1kj5Ip5jnMBQcSwDvY7pE6FgPEaWO7jCgXqieMnHQm5fB6tba2Yt2A+58dynEX9XnLpJTj73HMowyrOlXNwMdMXXHgB4+dBa/aiiy/h2FyEjlmzAHDtU3FBLkKUp+4nQMi8kGMU8gBYg2SgLFGR8heIIvsWABZAG5w2gCCIwAnOmREg5BzBf8nrpdloyPE1M4CwIKBu4Q8acZogHru5VZnsOO9AkZI0BdVN/YPQZpPyBGpmCMMIHF74QzyAIDSAQ+UMCGR/DAyZwbjowFB8xT8IQ9bzKc9D5R7GtsjLxxmOf6vt8emYhxXJojwzVlTkOYB4CvppBzkO94/9oUQdAHWAVLsK5Rw8ePAg+vxBaYgHz8SjLqeZsas1iN8IHa4SbwbtQ39/P+QgV30d9sVP7Sg0M6+3kDoSzGo8zCYPcZovyXgqeDq29fqikZ1tb2/3h+KWlhY+IB31lxc6SKuPeqgZ5gOe6qi/pVKJB71h7xzV5YScgT18WJJeIs7RJu77qita6URtqI6+abybzuI8bVOOtkv5ZjW9SMdKnyoky3hapdWWnKlqv6urCxozyaGxV1pjLzqzWptmtVA0ddR5SieC+iXd6OFHB2nxlD70sFehc1r8JoN4mRkP4nrYHeCDTdnrVjKqjnQ1wIc08RSkH7UjXe/du9f/8U+1I+f80NAQVKa4ZFJ98Vco3SlUWlBfJPsFF1yAs7lHi590o/rqSx/nvOJqU/VUX+OheopLPpVrXEUjJ7bkVLuKSzaNp+a81phoVW5mfl1IVrOabiWP2pAM+pkaPSjrYVVrQ3XllH788cehSwrJZWbQ/FjOc81Sni9VT2MnXYtXva7GQnEzg8okg+QSJJv6IN1pvom35qLq16F+CvW0QjNTcAzSofqvvuknZNR/tSN5NKckr2j08zXir/FT3wXpTvpRXFAdyStdqF2FJ+NYw+MiZnbMDpnZuJIsmmkg00CmgUwD/5Ua0Bm7GgAxkRBK6wztjKdgIuXZPOLZWZDzxzFtTOtcXqJDeGh4EEf5DDvCZ1KrVhDxXHxEe/8jj2Ln1q3YIfBZdcvWLXRSPg6Fh0ivs4wci9oRQrarvUTOaDnFNz++mQ7i/YjjmqNa+472Le3d6x55xJ9DzFQTkCNVe/ATTz4J/W8qfbNYe7OgfTUkc/1dFp2pzIwObJ772bD2cbWjc7T2PX1ZQfGtW7ZAex9gMDNoj1RZkqSIopx/QEjilA7bEs9CXdi+fSfPOY+Trh8hn0nCIEIQhJAjWk7DI0e62I8Yqqt+1M8x6k9IOp1bzMyfsfronFe5zgwKS3Q8q05/X5936uu8sZ8+AunKzCAHaz6Xh2gqdOrrbLV/335/rt1AB/TGjRvphH/U60VnCfFVe+VKGTn2JeZYqY706nUVBP55KCBvnU+05x+kw1dniFw+58sino8D0o3yeULnCR60EfJZQbwkT19fLx7b/BgGBgepBz0jh4j5bAe+Sjx3S9f79+2DMW1mUDuSaYjn837OoSL9VRU6bw2qG+HI0S7splN3185d6OVFhNqo0rEcWKCmcYiXCP39A4io+yAIOb4OCnPUS8i8ETqjDx/qxFGOg74dXSw2QM7Srq4edB3t5lh38lxau6AwM4TkMcizqmRV/ySf+lylrqSjlM+fQcAJC0AXLLt276LTvsv3Y5ht7dq5EzpvSYfGXuoLCzpvi0+V5205rnWuUjohT5XrGUQ+IPHXOUz6k341rpoHnfQT9fX3QU5wPaNs3bqVMg/CzCB95XM56Dy3dctWXjxs4KXLViTUUcix8u1Q/+KlAewnn0R9oM9D603nTc2rbupDvl31TfPLcY1s3vw4env70EBfXShd0uHfxeeSAepbY6E1pHbVH/VZbUk/Tc1NEF/JHlMO5YecI1SZfxs/zczLb/ZSDAPKHtbAuWAB+zABSMB3wN4GPiSVhgC1D2ZP8g4myT+lbJrtcXS1lDGHthwpByPHgUg58ZgAZYYhJqpcFCUEKCEXVJkehUuGETEehTEn0yD27d2K7Vs2Ys+uJ7Fz22N4bOPD2PrEemx9cj02b3oYu3c+joG+w3DxsOcjXqGVkQsrzBuaHMkQQARuBPmwitBK6Dm6Dzu3bsTO7Zuwh3x3btuI7WxHebu2bcK2Levx5Oa12LXjMfR27UdS6UdcGWA4gJB9iNiupSMI3eiECEgTosKyEpCMwFUpH6F44EqeT9fhvXjy8Ufw5GProP52U6bdOx7Hvt1PovPgLjy+cQ2e3LwOfd0HoLakr0p5AOq/kUfgMcqyUQSURTQBRpGjbFFQRmQVRCgjoIw12hJpS5RnGOKhOqJXPUtrfFLKqPYkx6H9O6ibJ/D4prVeX5XRXsRsP6cxI29w/Hy/4iHfRk0XJfZ5lDoSFC/B2H5puAfi3XloF7Y88SjEe9e2zdi1/XEc3rsDWzY+gsfWrcHurY+jc+8uHNy9HXu3P4kj+3ejPNCLAhLkXYwgLiHPeDIyhO2bN+LRh3/EObIJB/fuxN5d27Br2+PYSR67dzyJvTu3YPuWzdi0fi0eJ/9tT2xCd+d+uOooZRmhjBWklWE0N4RYxQuU885ZSSf8CqxeuQirVizA5Zeei9dcdTEuOHcVzj17OS6/7DysZH4QVFClHop5h4XzO0i7EBdesBoXX3Qmzjt3JS656CzWPQ9XXHY+rnrVhbj8kvNw5uqlaG3OUfdqu4Tq6ACOHNxD2R7Guod+iC2b13PMd+PI4T04uG8Htj2xEXt3bYX6cWDPduze/oTv2+4dT2An+7hj62YefB5j/zb5vj2+aV2NfueT2Lt7K0aH+7i2EhTzxnk7zPk2CNMc4VhoPOoA84R6+ng4AuN6MdIHnMsaa9V3HGvN08e5Hjetf4jtb6A8j2HHlg1s/4lanOtq7y7FN2Er5/fmDWtItxE9R/YB6TAKUUzdlyCe4jceKfnX0pJ3GEb6GkYYH2H9Mu1IhevfocANWJtTFOaZZ6hWUlqhCIHRgQ5ZJCaz99NrgDtyqs3bH7oDBGEIbc7auMGNUwd1HmchyBFeP7wrrXLlUeFwpDVuVKorpNzc+UalmiDmwVYjo51CCMLawcqNHyLGKQoC8gDjggOpFX/6HpxQqkOA5zGWK1kUNTOYmaKTQrSTQTzNDEuWLMFrXvMa/NiP/Rh+9md/1v/BRf0hxV//9V+H/tjibF6q6XLuV3/1V31aDj3JpEZTHooUCoqbGeRMvuiii/wfKfyJn/gJ6HJPf7DwLW95C/73//7fnr8clDH3Ux3ezMzrSHLiOX6ZPb1+TqU5sxoP9U8XAfqjj/qDi9KP/jDjr/3ar+F//I//AYX/7//9P6/Ls846C6997Wt9XH+AUvn6A436Y5b/3//3//k/VCke//2//3f/xy7/6I/+yNf/X//rf3kdif6tb30rVC5HY57Oc7Uveeu6V/xUYGZ+npgdD4vFIi699FLoj1aqTf2xzZ/5mZ/xcklejbHaNDO/dtS2xqcemhkfGlKPxYsX+z9M+cY3vhG/+Iu/COnkDW94A37lV34F6vNv//ZvQ5fnmm91ec2sHvWyKaH2LrnkEl//d3/3dyGdaB7p981f//rX+7kn/amNd73rXZ7/lVdeCbWlNqSrZcuW+T/MqXY1Pr/wC78A6Uttm5mfZ4pj7KUyOZw1z9WW9KF18H/+z/+BoLTG9oILLkBCmyIdaM7q4Utyacylr7e97W34pV/6JVx33XV+DYmf5rrGWvJKRv2hUvFSv5T37ne/G5dddhk0FuIr/maGFStW4Jd/+Zf9OlG9n//5n/d6/G//7b/hHe94B7SOxFcX6Vqb+sOhWmfiLTnnz58Pyae+CRpLpZcsWeLnmPol2d70pjd5HYv/H//xH/s/PKo82QDV01irnvQlSEblnQzJLTlkM37qp37Kz1/NBY2V+qGxEX/Jf+655/p2JL/yNWZyMkge/UFTrQn9sVf1CXypTQYnvM2Ozx2V13ECUZbINHCyBrJ0poFMA/9lGuDJFyltd0rzfRwOKc/E/lMeRsKYDulkIak/e6heS2sLpk+bhlkdM+EdPdyLwfPjxRdciDPPOIPPomfwOXYFFi1cxOfXBZjZMQszZ85G+/QZsCBEGIDnDCBOHORYk3OyubkZ+VyeTulR6EtKbJYO54iBg5zorS0tfh9V+3mev/R7wgWem5TfMPa3TMQroKwrV67EjBkd0N6o/Uz8GhobPb8O5uvvqmifb2trRUdHB7RfqrxSrrCtGHp+mD1rFubOmYMC25LT0swoc+AdifpbJWefdTYv9s+BeKmcPfLls2bNxqJFi9HU2ATJKZnK5TLUv9lzZtMZ2YuDBw9C5xbtldrTl/CSfdGiRaxvvo/KU1lTUzPmUAad6ebNm8ezSQP0ipOajAn1HkUh1Mcm6k+yLOB5Q2co9Ul9U32VSxdmgdeBLszFT3oqUoc6+zs+O4ifZFbdpTyftLW1QU5YA2BBwPaLED/Vlb5COmc1dmEYcj5Mh3QiGczM6z5gCL5ULlnET20F5CUZ1M8jnZ0o06ncSH0FQYiYfQIMs2bO4rjMwbx586njNvJznDchtvAyRv8ztMyx2sKLjn/+2tdx5Ii+LAN/qRLSybt48RL89E//d1xxxRWUd67vA6cyKrrcocwaD04sqE/SM/gKKFM+l/N99LJFOegVKD0AABAASURBVJEgDAKvs5B9lH7KvHhQKOc9xl7NTU2YR703co7lCwU/h/WFA/VVzmXVld5mcU5Jv471/BqaPh05yqN5PJ3xBfMXcH41QHpRXf2cxwAd1XJOFzlOOktO47pT+yVeXA3zwkG0HTNnQvWlX7VlZlB9yaB+DY8Mw5epL0SZlxhRGCCpxqj5UVPkOY8CA+by+fK/82x72SWX0v+RY3kVzexXI9fY0a6j0EVST28PpCP1Sc+X9TmgdSDdqm098yufXT3hLX2/+AHauvFwTJ+M8eX1OGk4d51HLU8+CkG+B+c1QSX7kB/KEBjVm2ZRwdTgOOgp4cbxBxPmONDlFEEaIke3WHO+iDCNMXt6E37sqgtw5SWrccVFS/Gqi5bgyouW+fiVF9fCc1fNxlnLZ+Ds5R04c9l0LJ7TgNltwLzpocfMlhSLZhdw2fmLyWcFLjlnIS49bxGxEJecu4B5yybFVRevwGsvPQOvYfuvvngVXn3RKpyzfDYWz2rEsrnNHoovmtnAvAYsmd34/7P3H3CWXNd5L/qtqnNOx5nuyQlhkEEiJ4JJwbKyLSs9Pb/r8H4/52sFKlpZJEFS8r3X997nIOvafhafrWvZkigqUaREipliAgiAyMAAM8DkPNPT0z3dfULV+/67unrOzHQ3MEMABMU+fb6z9157rbXXXnvXrl2r6pzWFesHtWVN0/kR3XLtFr3lzhv0Tfe8Tm+56waRf4t1vOWO6/TG269dFG9K9GtcZ9xxjfs6D+ffeMfVesvd14u+v+6qdbp626hu2L5Gt96wxX0c1Ja1mbZvHtBVW4fsizW686atwl9vuesavemOq5Iu8tDebH+++S7T7Me6jI/fdPt2veHWy3XvbVdY9irjar3F8uBNt7t8x3bR/ltNe6tl32Igh09vu3GzrtoyZL9n9kFo2/o82fiG27brG++9QW+95zrLXmN91+pNln/TndcI2TfecaUqbNcb3UaNN91+tb753tfrjbddoztu3KYbLl+jzWMNbVs7oA0joa3jLV3jwb7xsnW6euOY1g2UWtPs6vI1Q7pl+2a9+dbr9Zbbb9Qbb3Z7DkrX5dsd3L5iwyptXN3SmuFM61c17LthXb5xtefPuO0e0abxAW3fMq4rjWus/5brr9BdN9v2u2/SW9/wOt1z21W6+fotWrdaGmqc0cY1tmvjoNaPhTaMh7asb2nLxgFtdrrO8/HyLcN6093X6S1vuFG333S553ZDo4NzWjPacz63nDTu/Jb1TW3d2NLa1aXGhju6bNOwbnHf3+jA+pvvukVvuuNm3XztFdq+eY3n3Lj9u942Or9pXNddsVEbVg/q6q3rtHXNiG64crOuvWyjeddq27pVHpdR93nIxwcYdn5Q11++WTddc4U2jw9ry5pR3Xr9dt17x00+Nm5MuPf26/VGz51z4DFK88nz8SzdY3dHjats59V6o/neaB7GGb47X79NN127wXau8nwd0MaxQpdtaHq+jrjcss/D45AbWZpHl9kXV24asB2X6613X6s3eE6+4dYr9Ea38+a7r9abPYfe7GMUcKy+xeW3eD6+2fP6zXdtd/12vcn5N5r3jea7964bfTPiTq0aHlSv3fNK0/RNoMw3zwYVZUMqMq28XpoHwicQqUybnhQodz7CVG/g2FA88eQTemH3bs16Yxl5Li/z6nqHE1kuZSHES0mdbkeTpyd1ypg6c0az3rzwD4SOnTiuo8eP6dTkpKb5HcOpaU27ng0Fd+35XUM2DxMTE+kuPV9nKziLWWf/mzb6y+Q5uZP2gw1L4Q1mTYuIhRNqTbuUtG6LDccab4zYgK1bty5tTtjwjHpTfPvtt+vv/t2/K4Jh4+PjaTOXeRNUtxcRioi6uJCyUUN+uzfCd911l7Zs2SLk2OA2vGmLiKSLjRl9o48LwstksPlisYy6harldGIfjBFVP7GZfnBhQD/xWbPZTBcp9JnNHWUuPG644YbU95oXv9IWKUBv7jmI7wFygIsy2ogI1b6pU+xBx8UAmRp1m9jOWKzyxWG/fdiFDRHVPIuIhTFmDJGnbeymTH+xHX3k0YWPQE2HHyB7PqCDiBA66Ts2oYs+YyPzE3+gjzIpfGvXrk1+H/fcvMoXggSyN23alOYWdsCj8160BalOI8JrRQEpyTGe2I6/aj/QJnnsIx8RaT5Dq/1FHn/QLjT6gB7y2M7cwB7K8NEHdGEHbUVUdlCOiOQLfArk19atWxMtItJFK7rX+wKcCyNXCx9wvKG/1of/6jz2YANypNgbEanP2BMR6QIK+7GBi29SdIOISH2Gtx/4hDag0U/6iG5SyrTHWEKLiHRhHxEOamxI+PZv/3bhC3gAPpFf6EWns+e8salGf0VNI8We/rqV/IoHVjyw4oGvYw981bvuXYQyb7ZJ2fvyhHkNX+QoZ+/tfW7pICYBtlR2SL0wmq2WA5pbdNllV2jNmrXe/0qR5VrlfeuWyy/Xpm2XacP6jdq4dr02bdisK6+4WlddfZ3Wrtvoc1buPZTU7RkO2skvnhbesHFD+lbx1VdfraHBIe8BetZbivPWFp9rb7rpJrUGWuIV3vOuWr1ad3sve/sdd6Rvel/udnPv3Xq9IgUd2aOs9/k4IpQCwg7qO6uR0REH9l+n7Vdut01Xa7v3xFu3bNUNN1zvwOdWNb0fLn19QECY/QxtEXRHN+dCzv/0mfYIOieekO0txN59cHBAl1/u/m/YYB/maa+GDOdx9gx882t4ZJhuKPxH/8ZWj4k6bKGMnogsPfCycdNG71k3a9vWbWlv0HPAnAe5eCK62WppzfgaXeW91jX2Gz7igRrSW2+91f27SuxH8Bv7h5b3xaQRIc7/nN85N9M3yhHhsekpIpLf2Sv0PP4YOzs7k4LB+IC+tH29RvCVp5e7tok+MnYEV5GJCGV5lvSx13m9x4/6uk32BTMO3hII5mEFbIiI5LOe9WEPPtm8eVPaXzWaDeXWd2rilPbs2SuenD5+4oR4WprrO9pvNJrCFoXEt9XHxsa9Hx3R2PiqND7MK3yMf+68807PyyvU/1o9NibGZnzNuHIHkUvP/zzPxVzInTY8N7gZco19jc08UMF4QecmUrPV9E2gtiIijecdd9zh9kfVsO0jDjzjh8xzt+Vx4ObNDTfeKPovR1TxxxW+ccLYc0MFH1/lcb3RPIwhY7HO++uGZZMtvjlAutbXiFda7npf28Cf2253X2PuC/qYo9dec60uv+wyFb5p0MpD477GuPPW23Tr61+na7ZfoRHPWfn4yDm2fdzfdtPrtXHduPlnHf+YlVWm4+Puu+7WbbfdluYbe9ax8cpfEdW86Xmu3Hvvvbr2umtFPyMi+b3fxxfkbWxEJJ9FvIZS2ZYai9nljsR5kPmlTKB0WlqOtaPn9QR4mJUCHInPbH6HIRZgp0g6ufh3aYWpwZSG9SW1LoUX+VytbEBZNxMPIodX3nJuRjddf6V+8V/8c73rl9+md/3i23Tfz/+Y3u30Pb/8E3rXL/yY3vEvfljv+Jkf1n0/+2N6zy/9pN79Cz+ud//82/Rrv/xT+lVg2q/98k/qV3/xJ/TuX3ib3vkvfkTv/LkfcX1Vvu/nflT3/dyPLYl3/OwP653g535Yb7cd7/i5f249P2pbfiy1f98v/KjAu37xR23Xj1V05+/7+aqdd/zsPxe4z7a+24BOnr5QXgzvMt87bNM7fv7HrfsnrfOnjJ/UO90HaO90/975Cz+h+1LZfXIe2nt+5acT37tc/y7Lv9vy5N/hPr/9Z3/Eut5mG9+m+6i3L6gD76ZsvyLzTvvj7fbpL/zEP9Ev/dQ/1a/8zD/XL/7kP9Ev/MQ/1c//+D/WL//0/2w//LB+6Sf/qWn/JJXhebvHILXz0z9if/2oZf6ZfvEn/pne7vK/+OF/oJ/7sX8k2nrnz/6o4CNftfs203/MPu3H21wGP+70J/TOn3ubbf5xj5F98LM/qXf93E/pnU5/9Zd+Vu/8+Z/Q2/GX+0P6zl/6cb3nHT+j97z9p/XLP++2fvHH9cvu+6+Y5z1v/xnd5/nwDvNCS/76pZ/QO11+t335btfdZ/53mUbdezx/3mX6223zL7l/9zG34DH/L//Mj+jdv/RTHtsf09v+6d/Xj/yjv6N/9He/X//47/+g/ud/8P/S//SD360f/Jt/XX/nB75L/+DvfJ/+/v/zb+qf/YO/rTR+1vN2j8/b/tnf1w+b95/+v39I//jv/aBI4f/b3/ftlvtu/cO/8wMJP/wP/yf9kv2IPe90n37F/XnXL/2EfvVXfsq2/5h+xfOS+XSfjwvSX3u77TLfO+bxLvuEul/9lZ/Uezhufult+jX751++46f17l/+cR9bPyF03ue+v8c674PffbzP+n7NPEnG/nuXaYzbu5grdZmUcppDb/NYnsV9pr/DwL/47r5f9Pi57+8w733267vsP+bxu+xT8B7P31+1XffZDvjf/i9+1GP+o2m+vcf9fTeynpvvtl3vti33pXnxY54b5nNf71vA2yxnO1yPv975Cz9iv/+I3u523+5j4l/92jv1jW9+ozjJyBuxPJOAyo74Z6Baeb0kD2TeJORZrobPvFlk7A+8pivd9T985LAef+IJPbdrp+Z8QpdX+W7hzbKUeHretIRlOPG0Ox2xyTrjwDhPFvBVysNHjwgdfPVt957d2n/goPgK6L79+3Vy4qRIDx48kJ7uYKPF18pOOMjOkytu4rx3eV75wiIbG76OxtcW2SCw4QQXcl4aBV1sFpGOCEVU6C+Tx47zU/wcEfZv1Y/cm7yISj4iYF/YwFBXt4OuWpb2YaQ+otIFbTEgB+9SiIhk/1L1l0qnXYA8aUTVTkSk/mFrRFCdyjUPKXWAyogQ/WazzVjWfa7TiEpHRKR+IAd/7TfyeomviEpHRJUiWyMiFrRg40LhvAx1EZHGNyKSTbBEVDTqAXqxtc6TAvpFHRt8+kwe+RoRlc6IKoWOHCAPkIuo2uPiC1qWZd5vd8kuAN34KaK6OKMiItJ41HnSWjdpDejIg7of2F7rwwboEQFr8gey8MMDMSISvR5X6iIi+QxeeKCRRpy1ERq6oeMnEBGi/Tovv+BzkugRkfoVEamMfdRHVO3JL8q0i546TxlQjghznX1Doy/U11TaJx8RqW/klwKy2EFfAO3WvNRRjohkb0Qkv8gv6CDiXFpEVY4Ic537jogkHxHnVETEAp3+nFO5UljxwIoHVjyw4oGvmgcybxMbhZQD5/kWf9p0B3vvilA6iFaUPRFEj9wVRlEWmut2NOu9eddrvJotdbNcbednHTQ7026r67o5B8S77ULtmY4Db4W6Hec7PRWOHBEY5IlUzk3hIB1lzhHc1OWGbUQos86IUIvA8Jo1DoKOKYsc4xIGHVgfH1+jTRs3af36DenhkojM1xlNoXft2nW60oHxRqMpdLlZKTLlDjaOjIw6KDyswYEhyw1qYHDQgdlVzg8pzBNuu3Cgq9kBVCz6AAAQAElEQVRsOehbKCKUez/dcNA0y7J0/q33FtBb/Nyn6yNCWZabf57HfkBH7jbR12oOaOOmzVq7Zl3iaTSbSVdEiH4THB0dXaXc/JnbSe1F5v7IgcuGMuu2+8VT3vgiFJIxMDAoOaW+RkRmP0XyR8vtUp98oFBQp5CMmM83my0H0ltCHnrNCx1f4yvqKNMeKXQC0Y28mfyEHPpKhTL3Abqcb9k/q9yvoaFhj+eAZFpElvo0ODjsGywb1Gy1xIv9Ce20Ws1004BAc6KZP7NPbr75ZvEtOr4N97f/9t/WD/3Q/0OXOSAcEcoZA7nbHjuedOY6r+dr99nZtsLzrPB4EOQmUL3tsm1a4xs+ue1kvLFnwHZi8/DQiPKsoYhMueszp1mWK3e+4fnEvNvqmxgbNmxM86hwe1K4P01lUfGNOWBfzctBFb3S4yzllsev+IP8oMet2Wx5/9xT7rqe9VAm37ItzGF0MCdoA3ppHurgS7A9tN10SlllSLaFOY59tR0qhWOU+ZgeGWr5uFmnrVs2av3a8RTjaHpBGBloaaAR2rJxvVYPD2rNqpGEwtfe69at1y233Ko77rjTAfgrhB+Yi/RNbi/Z5jY2eX4PeUyph4bfasS8H+tySiNXmP6ag+da1FiwLxQxj7quL83IMweNLM/tlkzheRPQrcMEXfgqFR4c1t/swsqXTplXY4Ewqnd4MoCszBy3KtWwszNPxmYUWjWU6babrtIdxp03bdc9t1ylu2++Wnc5f9fNVzm9Rm+49Vrdfcs1uu3GK3TH6650/lq94ZbrdPdN1+jOm1x383Xmsczrr7L81brH8nc6f/dNV+veW693+Zqlccu1upN2LHPPLVfrLqe0e8+t1zh/le69Dd3Xus1rEu6xHdiHraR3W+bO12/X7a+7Qre//krbs902z8N9uWsJ3H2r27r1Kt11y3a3D5zHDuu73b645Qbruvka3XPb9fbNduNq813rNrbrbtPvfP3VqZ27zXuPdb3BcvfQ1k1Xmn6FQXqVfXS181cnmbssd5d99vqrt2rr2mGtHc40PiStbhUaHyy1cXVTG4zVA4VGm11tHGvp8o2rtGFVU6uaPW0YbWrz+KDGBkqNG5dvGNWWNUMaKM/osnUjuuXay3XHjW7Xvr/Lvr/z9bbfbd6NT23fXTXoZx/uNP9t119lW7frTvsyjfF8/Z2Wud06bnU/77rtGt3pvt76+st1281X6vaEK3SH/XiH+37bTZfptpsu1+23mGbc6fq7LQ/usDy4Z35c77p5u+6ab6Om3QnN43un597d1scY3G3+O92Xu2zDnZ5rdwHPt1tvuMpjcbVue53hsbjjZs8jy6Y+Ws+9t11r/Vd7zK7WHfbD7cbdlkPHHa+/1rSrXX+Nbr7+St1y/WW6+5Yrdadtv/Pmy3XHTVdYt+GxvMO67kx2mt99ucP+uf31V6i2+R775Db74w7z3s78M+8diafSc5d9Q3/uvBmZq6y7ot9hmTtvvkx3vH6b7diuu92/uz1OS+Mq8/QDGcM23eVj6C4fo3dZx53zuMM+u8M+vxO/mEbdHZ57t3us73DdnT5+8eu9t9+ge8jb5rvcPvm7LHOXeTmOkz1ugzGscY/7CO5O/Nfqbrd/N76/dbvuuvUK3eFjau3YsDKfZOSNY6PhXNFRlhc+ATpw7oVOK6+X5IG2T7qFNy8RIb+TTJbnWufN7k0336xrrr1WzYGWvKVW7pNMaQ5vMxTe6HQdRI8Ib+iaGhwa1MDAgIaHhr3JHNG4N9Nbt20Vm82GN7Qt6xj1XfTh4WFvgke0etXqxMdGfc2acW/CRtMmJ8tzt1C9S3YxVXbZz5qPEyOIiMQPHUSE+xaJdikfBCFB4Y0dFxQ8bUBwnidKeGq+P6WeOp6wIK3r6nx/GVoNLk6oQ54UedrkN+j4rUXSul3qKMO3GKhbDnWby/FcSh32AWyq5cnTJ0B/aPvUqVPpyRj6DB0ZUmSoJwW1LD6mnn7318NDmTp0wE+ZFF7k4FkO8J8P5AB0ZNEHaANarZs8fNRBgxcaoEwKDZDHTvjxAzI1jXrqSGtQR570fKAbPTUdvhroqXVTX9sMHcAHDcBHmZQ6UlDnqasxOzOr9lzH9yh9gd3t6szsrKZnzmjhmyO+YYYsXxlG95zrkeUrs5RTnS/c6TvgOCSlH4B62kUGu8kDyoB6UMvgA8r9QA8yyCPD/CKty9QBaMhBR6bOYyf6odc06ikjB2o6KXqoZ10gDx900uUAD20B5Gq9ddpPpx6gjxQgT7s1jTygXAO+Ol+n0GiDPhJYYG1kHFaw4oEVD6x4YMUDrw0POEamFDT3ZjsrJMqRTDOhylT7We+POffItIxrIF8PlXmm0nvormldZBq5ut7/tp3vZb6JbhVZ1rRIrjxy644UOOw5XmN1Yl/fTEG+poNvDTVbTRFAbDVbyq03IhQRKV/zRYQy6x5wcJU0j0zNZjNdD7RMQ44y1wF53kj6eOqZusGBpnlbDmo2EpCH3rQ8cg23mfRZjjrahEb90OBAshGd8OZZlspVO7nzBL4LITc46DbsizyveHL0ZpHa5Lql4bqW2wyF7RtQnmXK3Waj0bR8rqHBIQeVm9bZSDLURWTKzNdoNtyH3Ggp/Dc0NGC+Sq5hHXmWCzR8HTQw0Ex5fFrxNUSfqG+6/SwytUizLPHlloXWtCy6mg3L23YuceEfHBzU+PiYuKkBRoZHBKpA+JCwD/ncMo0805Cv0RpZntqs+t1wey0NtAZsc0NN9yU3r/watH8jQk3atn+cVW4dufsEH/Y0TCefW2bVqlGtGR/3jZL1WjM27vwaXxei1/1PcrkqHXmyi7nVdF/zLEvl3DzNZkN5lok0c9owcuuOCMtG8j3B9UZqt2m7Wx6XPNHhw8fY27TeZJ9tbTkvvwYHmomv6TJzjDGo+JtuM1ctP2gf4TPkW81WomduH58nHutMttkufAoNnbQLnXIlmyff5pntsw8HfCw0m7ltbqrZqMB+udVyP5pNNbIwPVOrkWnQtGYeyn3wDw81NebY3PiqllaPZBodyjUy2NSIA+zw4aOWdTNHm9ZLe6TYACi3mvhpHs6Hwn5rWn+eAF8/8tS3hvppr418bpv6gY2U65T8haj6A73h/prX4wEt91iCLDKd+ypdBE78Pr/WpJf2Ds+azLcwMq+u4UC57PhSmYoo1ct6Kr3SgyJzWYUyG5ZlubIsU86EyCXPB3m+e8GWJeUJIk8UJRp0s5rfdXkFq/DB7Hyc5ckzWb60TqnZzFKKrMdZmW1BB3lAuWFCw0IJtiPPMt+gLZP1ucsupjs9RcFpplCeZ2o17dhc83aFy5mavtODznAbtEdfLO42Ld7rOn7XtV1V3irUnJcP+ws+ZPKQMvux1VBVH0oy6IKfutI3G3K3ZU3KrANdCSHBl/RANyKT4AmnslyrGRodHdL6dePatHG9xsdWaWz1iDZuWJtoGzas0bp1Y6m8etWQVpl3ldPx8VVas3Z1wrr15lk/rjHTxsZHtHXbJq0eG/VBlik8tmJsc6nRrNrGJ/QLYB99BcnOTGqaz+uQ/aokU48pcvDji9y2++xt32jBH9ShgzS3z5l/lPFTomVKYwgt6cSmeTCm+CzVzdNSviGl1DSvOco9FrUudOBL7EI+9cHj0LSiZibZtQrPf+rhbViHqwSa7nzDmYaFmHPY6qJ95v6YL0JCd0GQ1/7Ad+ipEJL1WjTpQg4d6Ae0bfW2O9TAHhsCLzY2MnluSqQA3lZmWi65qzJ7AvIJmRbaoJ0XRUhJLpTkaAPUtKbbSXnrvYDuOvoMUv/NQ3/ho18LbYfOthFK7YRlAf10Nvnebkt9SbS8p8xzMcs9gqxF0VDpm3bMCDtT8hytUDq/3Dtc2Q8Xv17eHpTc/vNBxNu9DkWE51NTmzdtEr+Dd+XlV2p4YFhRlD42MzUz+9l5xqRhXub5QLPpk/oqrVk9pi2bNmrzxg0aWzWqdQ6cb7GeG6+/Xpdt2arNvvu/dcsWb6bGUzB985bNumzbNvF0AXft16xdo2ajkWyIqGzR/ItAfel1tMY8OSURFe8atzc0NLQgn/kAibCF83KJ+RI+GrYJP7W8MSHPZnNkZMRB/+EE6JRpmzowOjqqmsaNAurY4IL+PLyU0QGopw3kyQPoNQ/lfn3UQQPoIoW3BjTy0MmTUu4HOupyXU8KoNcp+X6cT0c/gAcbqUd3Dero19jYWPIb/YQGahl81i+HHgAPKXWAfA1k6zaoo0xdrQvaxQD5ftSy2AAdvegnD6inTFqjLlNfg401/a/LNQ8y2A+dPKCOMqDcD+oAdf2ABxuxDzo8NaADeAB5QD1l+JHDDuykDjqgjjVgqDGkRnNA8sk8GxlU+ATaGhlSa3hIgyOjJjvfaGkgb2jAx0zLG/tsIFOj1VDTa0TDNHShmzzHFO2Dmk5ao26bFEBHFv4RH3+UoUMjD518ndZ56kCr1RL81FMmRQ80AD88jBF10EjhJQ/I94N6+kYdQAdpP/r5ofeDOmRI++nohU4KnRSQhxcbSesydTVqOnU1ahr9w/esjfKL9dTJynvFAyseWPHAigdeAx4ofa3b8/UwKZc2kve3zkSRKXyNk/lap9vh+qchHnjJJOW+zGl5v9vyxdGAL8gGTBwkzTMN+mJreKCpIQeOiV00W5lyX0O2Bho+n2c+N+cacD7PMl9TVYgI5b42qM4VobBe0Ggi01BunSCzTMP5ZsP8vh5r5lLDxqTU5UYCtLNo0X7ikyKgh/JMavrCsGXBhu1uLOSzRKduwHVN15E2bI/falqQuobpuUF+oNVIMo1MTnNfz+Tp+vJsXWjAF8oWdb2sQ4J3wB/Nebtyp033qUbDZZDKliUdaOWWjyTrptW0T6GTd5UGzdeyDkB7LiY7WolPKU97lMGAGVquo50B2zJoJaBlHdCaDbkvIcrkkR30h1lTH6APWEeSsR7K1FM2W/IxelquQ5566OQTcqW+QB9qNap23Bn81nAjpGl8sMfl3HX4kLo6n1lH00pTGT7y5m3YrtxpjVS2fMNouZ8t17fMC5qNXA3olm9ZZsB1A6RG0z4wm5xNY9g0TyalfMv5VJerst289L1leb/FfBnw3IMnwfUDVtTq84dNEeVB87Wa0kArFnw7NNBI7TQthzwBbeI0rb52oQ+4sZZ10t6gFdb8jVxpzPEZ9dCpb9BXCj4YGo2m8mZTWaPh1O25zVZTblcabklDTYN0QBoZzDQ8EFo43jjuGhKqEs35lm0D0AacH7Bd6Gu5zmYKexdDyzYtRn/ZaLS/GHKl/mD/Yli8/XA/QObUyIw8d/4sWi57SNVUTy2vSYMehAHzNVT6xmGZ1iHxCslLbULhfIpl+85lRt2lwiEIWde8eJWrFvdCBQu9DarKbhwuTwQ25qWDgmVRmGgDTWdCMeFMEHdLU/1CcMMhkvl86RQeq7FUmXjJZyhQKXRShm/eGvW6HZ9MesnOqd3PNAAAEABJREFUPMuU6t02PFaSytBq/syFPMu8qGQ+sCLJyu3W/LTf6zoobh3I5BmfaJL5nbpvk5OntGfPbu3bt1f8zMDhQwd08MAB7d+3T4cO7dfePS9oz+7dLu/Rgf17nZp+8KBOnjyhQ07hO3b0qI7yswaHD2nX8zu12zLHjh3VkSOH9cILu7Tb4CcNDh86JP4jMPnp6dPaufM57Xj2GU1PTyX/0P9Opy1+66rTnkv9dffU63V0xjxd13HyhGdqalKzM9OW66jTmdPc3Iy63ba7X+jMmSlj2heaAy73kj179+5R23z4xG5Luuvxo2xviLYAdPgYo5Tap1ZkltKQwuMHHRoubeSZxwC6TC6V5Cxjsg+ksK9Lj03X6MkMtpmNg7N+h0GbjBmQ5UqPS5nS0sWqTWf8dt70Ij0pWwpf1LbX/LVt6M1tXOmxZw4466ZLt+25bPsruarM01s83eYG7IOwXgk9Pl4FsK/hRdoKhBxAZ9HzDSfbGpLHqHeObmgVf+law3bXNGyiLcqBLa8+tFy72P1iWEz+fJnEk/pdzreH7z0HvLks3WeooqaUX3jDyUW9kQEXJfQ1z0yPL4B9CM2rpk/wuZEpc0/DZ5JwHfnME5f82XGRvR+CXkFKfHIaUp5lCVVdnOV1LotMFUKZy+Lldjys508DapZFhHUb5zNFxPmkiypHhBrexLCeNb2hiYh0jEaED79SmftHHWD9oFw3EBGKWBrwsm6A3IsEOqBFhNfiudQObda0iKrNWj8pMhGR1g74KENHJ/aAiEh2yi/oTpLtddrp8A0NLdCgR0RqH/ka8AHK8AD01WVSAJ0Ue+gX5YhI+rEPOoAnIqheqIOGTETFz5oaEcv6MWKlPuIV9IE33D111enOqezO+uK9o8z7vVChyOStqNfjPJTlueTjIXy8cMyUET6US5My7yu6KWV8AWPM2Gr+FRFpjJkfkCKqcsRrO/1asjUiMHcFKx5Y8cCKB1Y88Br0QNr+epkmPWteKP2V6dPX5EPi/MkeCkpvPj7R9Pk39xmXBxuB41LyGVm5132fph0QbMhZn4fDkM/h8rW1U8n65IBbeK/rfBYK0xL84WKqa3ofcLHwViDpXCy1uamuSmk7kh2NXKZHsi3lc5fzmC/XKbSlkXTmVb23JMozncU8/axuub151HWN+bLTHEB3mvpBfh60A87RNV93ybS6nTpdSh/1/XWUQU0jD+ryS01rGVKAnMe+AciDhtTf7/58Y14GGmgsjJ19iux8+WxdeGxr1DxO5/UkfXU+N/18LFVX0+v0ReSwJ80T86U0k+2ah3UsN/cblrkAlrmA1s83X5/br7l9kjs+BDKXM/MBjtcaHIc1atqyNqEfWFcOsvljgLyxrG2vVP28PYu27boX7c9Lscv9tCt1DuzfZjNXw8TMTvSbC15f4/aUYmk6+2Lt9VLrlbSiWV2VebU/syxThC+iHADjoon2uUAiHxGpLuJsSj11pCAivNBnql8RcU5ZfkWED2R7VbIzCiFfg7bqC3xsAf20iLBU9YYO4I+IZBtldMFBCshD5+Kv3W6nf2h38uRJB7CnHYTuiK8RU66/kg4/Ouvf30W2/rotKV+frb9GSxnZEydOJH3T09NCD7KAr+2jn6/fIkeKHeikHlAG2AbvsWPHHKg/qboOe2inlqVt6qBhJ7I1DTo2UEffAW2hIyJIEqCB2r8QKcMfUfFRjojkV+ojzp0XEVVdRFCdxhF9uY/8iIoWEUkevQBGUhBR1UVUKXW0SRoRJGmeRFT5RDjvI6KqQy4ifLA10nxDP7bATj4iEh3bCBTUdfIrouqXs6kP6KqBf+EFyFKGr0bNRxv9gI8ycvBSjojki4i/+il9BviAdAWX5oGwWAp+pzOEHAhzcEtyWsH3P30XVgm5Qqy8C/xa7hWK6IOcN3sk8ClTzkJ+QU2wLSntp/Xn+/WelzdbekegIWW/4o+ISMFo1sGISIE/1kPWU9ZBjj2O04iqzf452Z9fyhAC0KA+llk/4EU38rXuOk9dRGUHedpnXYef4Dp2whsRiqhQ64YfsNaQ1qDNVquVzpfQsIf+oZtyRLWG0Qay6AMRQXVa+1LGH/107Kj1RETSz3kG/6GbelKLJR3oBuiABsjTr4hY6E/ESj7ilfEBPl8MnWir3TzjteCMhtXWsAPngz3fkNecw+ZtlQ6g95zrqRRPaLDhLBReM3IfM4Vvvp9J51vmkPyKCDE3IiLtk5gX7GEAc565EfHK9DHi60+vXb7yXtYDK5UrHljxwIoHXvse4PwI2OsdP35cO3fu1NGjR1NsoOwVPkdnytNf5s74XJc+5bNxSIXkU7TKotT01BljWkXP5+z0UFgv1fW6hSYcw5g4eUJlryfHmixbySG7GBzSEefsVxfJ3MXMeXFaadmE8hLstuzy7li6/Utu04Juc7n3q+v7l+Y3O9fOsu3VBLmo/GuxP6+UTRzPYDH9dpqH3T5cYlZdKGP2+feFdf3j9mKaX6F6d2V5u/pt7M/bHmTdNydLeMM8S9Sz9PFzsLTNglY6al7ToFvsnLdXS9gSjZU0ZV6pD4wC/fojwsdPvwPothYuluGtJw155AF5QH4pIBdR6eeijMAwJ5OJiYkUHCbwTPnw4cMC0Ak+kxII5oRDnot5AtTwUg8dfvT1B6gJKmBLRGBa6gNff92wYYM2bdqktWvXijI869evF/8pd8uWLYnO12r5ejq8q1atSoFYvlbL71ENDAyo5eAFdPQgi66tW7cK+SuvvFL8l2P0XX/99eI/8qKH/xRMGf466IAcZdpDN22ilxQZaLRLm/Dw0wY1qK9lsYdO8jVf+Pk6Mxe2+APfEUTHV5SnpqaEHwF+BARFIkIRgZoUOCETUY0XPgLQCJCQ1mVSwPgC8hGxoKvmpw45UhARFBMfZZAIfR81LeJcO2ijH4jU5Tpfp/QNPdTXtMXy1AF48Rlz6siRIymQwHxlfuIz/Icf4SGIAI25Rz0pfkZH3W/aiojUT/SvYMUDyQMv8YMAuBflFCQnrc9C0BOsx7MrnYXC+XTi8GY7pS5f6htd54BTwTzOobuB88smvSrviFg4rjjeWFdZzzgmOWZfeOEFHTx4UIcOHUo3SuGJOCsTEem8oGVerB+7d+/WAw88kC580MW5h/Tpp58W2LFjh/bs2ZPOW6wZ2MA6wRrMOgLPZz7zmSR/4MABPffcc9q3b5/QCy+oz2OsH8iyljz//POJZ+/evaJMX6hn7YGGHvRN+ByKDBdmtEUdfKw94Pzu1TTWKXyE7ZwjaAN9n/70p/XlL3859Qld1JPSF3hI9+/fn84j6MJH6Dq/nZXyK+OBiLNzuL+FZrur7t7DOvL5h3Xqc49o70c/r+zwKTVmuxpwhLylUO6L7QZfG++UCqP0xXgppePkC1/4gj7/+c/rc5/7XDpmGOOHHnoozQPmAHnqmWMcXxZbeb+MHoioxjXiwvRlbGZF1YoHVjyw4oEVD7yCHuAhB/ZEgP0Z51L2TsQvvLqLgHjh4Hnh86+8X5cDlqWD4kXRU68sTCrV7rR1avKUJk9PqtPrmNZLcIRG/B+Sw0cPa/+BfZqYnLBMqfCmn8DS0rBeR+SX+kTvUlhKBnppnaUvTBbHWY7CPC8F3qqoAhqRIL1YXKoc7Vy6bMHY2R/FYnAd2i8Ni2pcaOXSdP7VkTrHOyXHyTmUl8dPvuAuDTRf4DnTvb3WUkDmHAgbQaFywTrypcv9WIzWX/9K5Zdvt+iz+dx87zz7X7p9hSU5fro+TtCSguWm4dNw8ByQL1W9gmS+QN7LH5RXFwSauYAnAMhFN8EBggAECLhgB1zcEzSEF5DnZMCFNHXITvgivqaRUuaivNvtipMIF1zQkeEinRTQVg10EVggcMAFG/maBxn4aJtgAW1iIycmeLAd27iYh4fgJicr7KAP6KJv2IAc/PSbOnSgn/YJTqAfXtpAFzLkqUcWXsq0QR9pkyA2gW6C8jyBR7CGPHTyBBrwBfrQjU6ATlLswVbKtIG99Ate+k2b0GmXfuFP2idIQ5lZQzvYg/9ArQNfPvnkkykYgx7oyDIu2IUsttF3bMEv2EEePngiQhGRxpIn0aAjg2xEpJ8sqOWwkTwp/UIXfaB/9KfuF+1RT0ofaIc+kKIfOcYHm/uB/QBd+AQe/BFRPR0HHVoNZOkLNiCHXvLI4i/8QHvYgT3YSR0+3LVrlwgyEexCFjn04VNoABrt4wvsjwjvh8rkK2hfr2Acv177/pX2O6wAODn37Y029ASfPEJR1Sf6fL6iXPRntQcIa4yFgLxzZ/W4Pc5nF+Asx4vmIs7R+KL8yzFwrAGCuxyrHMush1y8sPZwHHNsowM+0pcCziMEowkkf+hDH9Jv//Zv6/3vf79+53d+R5/4xCf02GOP6f7779enPvUp/cVf/IV+7/d+Tx/5yEdSoPGZZ57RRz/6URFsxK5HH31U6EEfwcc//MM/THJ/8Ad/oP/xP/6HPvnJT4o15pFHHtH73vc+/fEf/3Fq48EHH0xBe3je+9736sMf/nDSi9yf/Mmf6OGHH9azzz6rv/zLv0w6qKct1iH6GhGKiNRdyiAi0o0EdBMEZQ377Gc/m3SzthGQxx5sxWb6/ud//uf6oz/6o9R/2qbvrP8ojqj0k1/Bq+OBiPN83u5pbv9RvfDZhzT52C4d/fIzOvn4c1KRGz4PETDnapTHzHu20bvS8AV7t93Rrp270hxj/jE3uRFE/qmnnhJ7IuYH84S5/vjjj1dPzHmdWVnX7ceV94oHvo49sNL1FQ+seOBcD3A9zLmR6//NmzfrhhtuEA+68VAb9OD7XVmuPMvEWRyayOeZsjwUmdQcaGp87bgxpmYrV+RS1si85S4dJO9pcHhAw6PDpsV8CMub8kxmWgzUGeG6S0BEKGJxuEIKaTGw3YBeWvYlQ3IfKyB7abBBblMXDTeeZEgvHgRVS1u/KKqLKsmmXTxCEUtDIX09IyIUEckHpZPzxyE9dWa6vgJEhCIqKKRzIObroqO+MBvO4bd8bafmdUaY6LcWhYmp/tVM3Sk3t7g9L1ZnwUu0l6fLez5Wel7Ver7G8GWKZF0l0Lkvt4LjE5GlL2VeiY+0QC+imAtgAooEEgk21hdLXPBz0QS4oKa+DijCT1CRgCEX2gQsuNjiIp4LL1LKBCE5keR5nv752saNG9MT3zwtPT4+rnXr1qV/NseT2pdddll6ahse6JxseHKbMk9cUybPU9c83c3T3Dzdffnllyc5ntYmWBIR9nWINjlZwY8coF2eDt++fXv6h2fw1DSeIIcH0D4gj37soE3AyZAy9QTFecKbwEwdsCH4S+AGfxN8of/yi7awh3bQgW70YR/gn+7hA9rjCXVsxC/Qa15sxw/4g2A8ctgBH3XkeZIdHdhY06m75pprhF6efMdvPNkeUfkqogo2M8aMKXOAlDlA8Knug7uRgsH0iz5Tjoj0MwncaGBOMF8IVtkzxhwAABAASURBVBMYRw8pAXQCy5SpRy9l5hH1BKHJE7hGJ8CfzEfq0UsK0F3rgM7cBPBjE0EjdEOjHfrB/CQQRAodHdCZu/SPecM8YFwAvsGXjAd+ZJxqMG/hYXzw44033pjmMHMhIjA9ISLStxVSYeVjxQMX4QFvc33SVcL5Ygt1nmqFOSjDQ1qaRn4pRITO+QvJpAUgn/TIbbuuzst5k5TqnT8/pe5iEGElFyMwzxtxrhxrLFWsj6yHrB98U4e1ttlsim/hsCbUfPBGRFrDyM/jggRZ1ss3vvGN4vi+7rrrVK+prAmAdSAixFrMmrvZF0mszZwPWD9YT5BjDUYf9sF30003iXrOBawt2Ms5IyLSOoIMuln3qUP+zjvvFDTOeW9605v0+te/Pumgn/BhK+eV+hx4fofwATd2WccBaxvnDmzKsiydP9GJfnTgL+ynTL/gpW/IYTs3h2kjIkhW8Cp7IKLP740BDW/cpqvuukf51i1qbNmilueir7hVZLnmslA790W392DyWMv5cBrh+bZ1q/7aX/tr6cKeOcQYM4/YL7AvZK6QZ8/APBweHraKTBF97b/KfV9pbsUDKx5Y8cCKB1Y88FrzAPsm9llcH3Ou5JqRvSl7qqJXpJ87a/tmdbvTUbvbVbtndJ13OtuZ02y3gho+vzakmURrq1v2NNdrKxxY37B5oy678nKtGl8t/ldd2/Q58y2G2U7bOkGlt9bfn850Z/XyY05n3Jfl9M72bFMfZpxfwCti03L9nPuKfDDLGCwB6pbzw1erbtY+vhR8texNc8M2L96+55Ln22yN+bGY7VZzf3GZ5ebD0nX983bG7c0sadNsOmbnzj82bVPbmLXc0mA+gqXtWK7dV6pu1v1dCl9Jm+2yq7bXwdm2x8trFvmu18Seg+dLrfFeIdM9kWwphpdOv3hOAgtcGG3btk0EAwgOcIHERRQX8AQHqeOCmYv48fFxcSKAj4DCzTffnIKxBGQJCNx+++0ipUxAIfMFGicTAhoETwm8AwKXBEvrQCgBTgKaBEoJwJIS/ISnpsNLnpMSdhOgwCZAWwQncl8cEsAkIAAfTxsSDK51EZxFD+1BwybaggagwYMcdMr9wVnq0EfQlSAsengSmRsFPKHFk3g8bUhAlif/nnjiifSkMsHcticF/YEfvXUenbRF+wRxa/30FR58RVCYOgLGBJ+RwY/YBqjH1/SfMSK4wckaH1Hmghgf4TfSiCp4hExEaGBgIF08M65cOBPQAWvWrBE62QwQfIEf/6KXYDMzjnrGgHm03TckkGMuEXCBRnCZAAybCOjkoTOP4KE92kEvbURECgrBz1xEZw1kuYgH0GiL+UmfsI3+obfmY45yx5/5iAzzmj4iC412CQ4wD/Ar49nvY8aCucv4UMe4kuJ/bo7gB0Db+AIw3+kH+RWseOBiPVCo9IZYIjgtnx1IoZHO+eQydeaMpqanNefNd0+uSTz+8Ju2Sjnc7TzzkLnNOgjId3s9dbxhr9KeZmbbmvNGvtvtqVsU6nqD3isLdXzSmvPJvVN0Bf+c24XWK3qp3HU9m//Z9pyg0xZtv1KIcIfOUx5R0VhDOMZZCziuCU6zzrDmsTZFVHwRVXqemguKHMusO9/8zd+sb/qmb9Jf/+t/PQUXv/M7v1Pf//3fr3vvvVff+q3fqu/93u/Vd3zHd+j7vu/7RDCbdllTvv3bv13f9m3flmRuv/12fdd3fZfe8pa36Bu+4Rv05je/OaXoQZag5d1336277ror6aI9aHfccYcIlsND8P6b522BDzrnXQLd6IQHQOMcyFrNeESEIiqwHgHOBeh6wxvekM7byNMXbKAd+kj/6AN2YM/f+Bt/Q9/zPd+jv/k3/6ZYQyMqnRc4boXw6nug0dDIZZfpsrvv0NZ779Jt3/mtGrnqSqnwGlBIeeQ+pqW5KNXNJdaQiEyDjQFdtX17mmOM83d/93enmzHMX+borbfeqts9d5kbzF/mBOdY5hV49Tu60uKKB1Y8sOKBFQ8s7YGVmteCB9hncc3INXnXe23K7JFPT0/p0NHDOnbyhKbnZjTrANHp2WkdPXlcp6ZP60x71nTv7U2bnp3RlNMz7RnXTer0mSkHwOd0Zm5Wp6YmreO4Tpw6qUnLoasG/LWe0zNTmp49I+qgIZuQ2plNdOqWwumZMzpt+SmDNGFmWpMGtKXkpufO2M6lQf2U+zaV9Exr2vnJM6cFpt3WtH1z6Thjv53F6dTGGU3bpuUxY55Lw9SZads+pbNtzWg6jd8Zp8Yl9mfKclP2Rz/qNqBNu/6SYfuwcTGcmjptu6s+1PVTngt1/mLbTP04z9aLtt9+oF3kzgd0bjBBZ46ecVu0Cf3FAN9yYK4v+Nx60V8j6eZYWgQcZ/iL427ax3DFOyPmfNJnf+LT84HMNH19KWBOmw+d58hAvyTMXDDu08wT9xv78e9UX5m+1aB++lLbtC/OWC+xhBmvb3OOk3YdZyhV/S23pmfLVb5SdQQIuBgaGRnRgAOnXPgTbCAloEhAExCE5YIcwD8+Pi4CpQRmSfsBL4BGYDUi0pPdBN55gg19BDUIXlImyEmedilTT8CUYAgpvDUNXu7i4g9ORjUo16BPdZ6gCfzYSVAWYBdtEWylXXSjFxr9xnaALYB6bMAW+KBRruUJ1pAnEIy+mg8aOuHHb1xsYgf6av9RX+ukDt9iM3n8BR82QYeG7YxLrRs6NPpMUJ7gPAEy8oDALjRO4uTxF3YAZEgBbaIHW2pgN76LCMEbEeIFb0QoogLyjDO2YjNzCbvQQ8oNDHTTD3SSwlv3hzJ8EZHaQR/+goc6dII6X+tAHl/ib+au/EKOdgHy9TgiTxl/4z90ML/oH32rdaEP3yJPe8hQhwx12x1ooJ4y/cRWN5ve5AGFiOqmBPmvF0ScnQ/4oQb9jwiSFbwEDxQ+WSTYZaX9Bvh1hY6D2Xv279PHP/VJfeRjH9Wu3S9odm4uBcUcHRO/vsBppiBg5pgZxzs3g7jBw423g4cO6siRw9pvHZS5+cPPL3AD8NDhwzp4+JBOTJzUyclT2n/woHa98LyOnTguNueUDxw6pAPme2HvHqeHtPfAfj23a6cOHzki1hqCtS+hey8bSz2/OH5Z17lhFhHpPMYxC53GIuxIZ2p+Z5d9R0T69gxrZs3IxQ/rWESkn6KiLdqgXdYByujnqXHahZd1mDGgXPiGBP5hnQK1DHKsWaTwsbaiNyLS/9GAlzrogPWItRQacqxftEUZXuyFL6Lqc0SkdZr1GX7qaIcyvKxj5KkjRQ99Ig8vdPQD2q3biHiF1zeMW8FL8EChXndWM9FRsaopDTXU80a6e/KU5o5PKGY7ajYydRuhjoPmvaxSmfVKDTQH0rehGFvOv8xfxp35x/mSc2U9/nUaEZWClc8VD6x4YMUDKx5Y8cDXkQcilj7/cY7EFZxDOaeyV2IPBeTzbqfspOBq1srFQygHvBfnJwmaQy31slCRh7JWU1kzVxh5sylfELvcSOXS9dHMlA801RhspTTMV2SlQJkr8fGk+pT3APsO7teMA3pcP2SNhkrbUKIjN2MWijwz8iUh7xtANBuSeckXluv5+qRM5VxqXIhItEyalz8/DdNz+0Dek4Ttwa5Tp09p0jcDKIflsyVA3VKgndK6S5sE8Emn7Fa+gb4MZDvCfboUTPpmyMlTpzQ9M6NCEvaVWUhG2NexhF6ZDpLNi9iGnuR7+wIeOfUuz37NFS2P5yIy8L0YaBNdNYo8VLWTaa7X1T5fJ3Z8rUk9413aziJzv5gHF9Om5ZClvdJtkM88D8P96Pp6iDSzTtJYxk9hPUmH25bn+/lIOqzn5OlJTRi0Az/2g9LtlZZdDIlvXv9iefxQZCH0UF/1w2Vk0Jn6Farp/Sn8HM9cu0PnuJnwDYkTkxNiHMN9OYuGqjHIU1th3UtBZpHbDdvAHO+W1uw1AH75mFqsny+Fhr3hdkll/cxhwBpUusvHTpwQN+96PAGeZco8ltTBH5Z7KW2czxNux9YrsszXIk2ry3wMlQrmg2mF26LtUou/ssXJrzw1ItKFdcTFpedbFhHnkCIi6SVg0PQJoA5CEsgkT+DyUtBgsNxSRKU/Ilw6++biLyLSABCoIHBBCghkEODBJvQQvOACkSApKUEJbCMFBCUAeS4iSaknD5ChD8gTVCWAC50+UiaQzgUpJ07a5Cl67kBjE7bIL4IzBLcmJibS74ZSZ7IIdvMb6PzMDU88E/yqZZEBBHMmLEcQjKehAU+oExADPNXOT+Xw8yTwoA//ANpYDhGRxi/i3HQpmYhz+SIuvryUbugRF68v4sVlMh+cjHE9lgSSGFOC6owfecaXsSVlfOEluIRsxNJtYPcKVjxwsR4oPac4UZyDkDrdjvY4aL3j2R2aPH1awYbAm1g2a6XTHpsRy9btse5EWNCE0sF01sBer0hBbtYfgqSsgZFFWm/a7Y4qnp44YUVwWgqhp/Dd31nfEUZuZmZWcnt53lCW5ZLbiKja0WvkFRE2a3HUJkZEnU1phIOLnY74thC/Tc4/SOTGAt8wgcY3ifjdb36DnDLgpgNrM3X8/jPfLuLbKnwD6BOf+ITg5Z9s8vvj6GEtRiffTuLnzNABDT5+Y5yUby2xVmdem1irc28iAEZS5lxSA9rFICKSX2oZ2gAR4bHMzkFExRsRWnm9Bj0wN6OTu57V7gcf0NRzz2n6qR164VOf1Y6PflrHH39G0/sOqNkpNGDTG14kcqcMJZt4+ZiPiDQXIi5MzZreEVVdKqx8rHhgxQMrHljxwIoHVjxwjge4Fo+IRKv3aKQQcu/TGw6Iy9vpyDMHn07r8NHDDrSekTdc6hYOozlQGT4nZ3mu4C+kzPoiQtCXQuY9IvpJLeZ9eyFiA0ePHdWZ2VlV7Ya63vdzPYEe+KtrjNK7+MUREcr8FxJqnctSSlm8HNDSEoBnKTTcvywy5XmmhoOd+G36zHS6/uj2euKFnYvCRHy6GJDL/HG23VCEobDtWhYyX/LHJaQ8HTs9c0Zz7TkppMzjoXk9jPVSeuGJCNu1OELSAkpylCPRMn9eKiJCWW7pzLqMPMsVTiMy8dDPaQd2p30jAJ7c81Z+5Y65kWfcLLmkzf11EdZv2TCgM1fSw2CeM8w4ri8Zx5QyC81fLgGZjo7FYPVqz7XTnGcu0U6eZcqzTOTr9jPFBXZHhCKWRiYpVL0iwvl+6AJ9mTlARChz+4Wvxwtfd2f2MemUfXvS8TquoT2V3WubKEDJGd7h8nIwTzlfL7cDypS6wu/sEiHrlPUwZyPPFbk1eV70vC7xrfKTpyaSjzPTM8+L0vyMI2PoJu0LXTQiIvkpIrTw8vxg3ECi2jUpXWA4m7GFZwuvVi5iKXNe3IKIs7IRZ/O1ZOEJQ54URJzLg7MvBRHhsQ1UX4CIWKjLPGkJCBHoBgS7CYgS0IZOIL9WgB29+QUbOcrURUQaVPlFH6D3p8hQrtO63uw0kn2KAAAQAElEQVQLdpCHTpCe4CxtE3AF5LkjTZvcnSbAjn3YyZN91JNiP4BOPbLI8VQYMuSRJwXwwI88gTF4SGknIhb6pCVeEbFEjc7pl/yKiAtoJn/F74j4inVcjIKISP1gPEGE7yByAM8rYYwBxTzPkw8jguIKVjzw8nmgnlOeWj5fnKN37bp1ev1NN+nW227Tlq1bxBpW85ByfGeWj4j5J65H0zeCuIHHTZ/Nm7do27at4mbQZZdt0/Yrr0z/Z4IbQdu2btWG9evT/5q4bJvrrrhSa9eu0fDwUKJv3rRZV5h2xRVXCFl0bd9+pdavX5eOhXMMfRUKEZGO14jF00s1gbWazSM3Gx944AHxM1v8088vfvGLmp6eFgFu/lEmQXWC4vAQ+CbQzT/Z5J9nwnPs2LG0yeBmJf9Icf/+/emfeX7mM59J/wyUf87MPxD9wAc+kHTyc18E1mnvYx/7mPg5LsYzouof/YkIEu8nyoW+w5OIF/kREQs6IiKNIbr6ERFa7BURSXaxuhXaq+iBXle90yfVPnZEM55fOnpMcfSETj2/W2cOHlZ74pTkG2HNUmqG5LfY7KanXyho6VdEKCL6GVI+4kJaqlj5WPHAigdWPLDigRUPfB16gIBdRIiUa/16H8U1Iw+cdLptB7R7CQNDg9q8zfv3VsvlQlmeJ491Ox31Ol1x/Snf5JYDboXjEkuia32uR6bTbguUluG6f4v3+oOtgfQQTNt1BLhC4XKRwD6Xy9ulEKXMbaQUSedNyQzqZPpSKB37WQr0EWBzYfvzLNPYqtVaNTqaAp09yy6NnpaqK7kpYFl8VsEOdBk7KKd6eBaD+fD5pYDYytjqMQ0NDSkim7ePccHPTpfQjV3FYrbUNMvBg+1yXh5XAG3ZvtTyy6Rd7wnxfdGdt9HjwHXj0OCgNq7fqEbeEG0wzsX8/JqbmUtzu1xGb7Jvvt6OEOUape3nWKhQiL73zJvK7t9yvl+uzRLbJW1Yu07rxteotK40v0ynj8vKun3klwK2I5/6Yl7KKe82aIe6JcGBZbt40zdiRqtGV4m50shy2+kDyO/6GKqOxzLR0Y3MorBe6IkfOxzUTnnTS/t4SXts/3J1hce5azAetX5s48jPvT5t3rRJxBulSPMAPsyX17yvpN3SdqGrx09ZOZ90uV/yi7bD6VLvbKmKl5MecdaEiLP5S20jIuyzWFScgaQCh3MCIR+xOC91l4KISO1HVCk6IoIk0Qkeb9682YGd9QuonxZmAmBbYvZHRCWH3cCkhXddph+griCPjohI7UVEqoIeESLtR0T4hNVLwa6ISEEVTrAE9AmOo4snzLkTRYCdADh5gmMEweHlpBwR6a4gdiHHws1Eh48+E0CXX7SNHn42Bj/AF1HZGBELNkecm7fosu+Is/zLMl5CZUSl+xJEL0LkLGvEhe1FRGKIqFL8CCJiwWcw4HPSFax44OXyQFhRhVDUec+7zKW13hTce88b9Ne+6Zu11ZtiaGxsMvPlrudJgIizN3sGBgbFBpp1hKc6mo2G156WWB9YF6CH5fIs1/DgkAaaLTWzTEOWGx0eUStvanRoOJVbjaYGjBHzjQwOi3SoNSh05hkW2Ijz3qxP55Fec8WIOMcm1tDrr78+/RY5v2d+2223id935n98cOOR34Dm97/5HXN+6/l1r3ud+A100m/8xm9Mv4HOTQpuLvAb0XxThf/rwO+Go4PfX7/lllvS+Qi9/E45T6UzHrTH/wThN6W5QRpR2RYRiogFO3NvYiLiHNpC5SKZiIo3okoXYXlJpIivTP4lNbLC9NI9MNjQyOWbte6qK9QYG1WMj2jtNZfr1r/2Fq255jKtuXyLlDtu3vXFuLX2QulnnKrnuZTmT0Qsmmr+FXFu/Tx5JVnxwIoHVjyw4oEVD6x4wB7g+pBrc75NzkMXXLcDaF2ffzNv1LudOe3Z/YL2vPC8JicmtPv5XXr6ySc1NzOjkiCfA+YEk0sHM4G6pbJCS6N03TwakampTA2FRr1H37Zps/fow+rNdhTWk/tOea/dVdfl7mxb6lix29GLoecG4Fngd5n8MgjzvxSUtqfhu/hjw6MaHRgStpTtnpZCsnmJdvFfkrcfq7x3OZ2e+259pqVgp4NyVeq+9+eTvaV5Lx4jrSGttv38n5jS7RVzXWU9KXe/ZL/HEkh1/Tacn7dNMlJfXBfOy/0IUpcX7cdLoIfHM/c8yTwfsDFsX2mf9mz3sPuyZeMmDTUHVTAOpudlprC74G2ymTS/lgB6zq+DloDdyFlnNbet1DTaZ1xJl8KyfbWOzMHiYV+zthzsz6wWW8O+qNLS82pxhH2R2Q9LofZ9at/tyP6v8h5gym4jlRdJC8/twn3Fdxx3pGvG1mjjug1qNVqS28YPi0HWHUtAtiHm67APyPMupa7TIra8FBq+CI8Pxx5zGJTWC73hcV81vCrNC9aOqq5Ix2nheaJLbrcn1q3ca1bDMYRGlqvh1DPOFCkitNwrW67yK62LiBc14Ctt43z5/LwLewIoBBlJ4Y2obIq4MKV+KUSc5V+Kp6ZzIiMfEcIe+RURKV+X5Ve/TeRrOfLYbJbkP8qgLpNSH3HWJmShwQe4i0KZn13h51P4h5+cWE+fPi3yPJE44RMoKU8l8lMsPGUI+NkW/uEnP9GCLP9AFJCHxk+wUEZXzY88ugB8yHPyxgbsfS0jIr4q5kWEGCsaZ/wiLrQjIkSd5l8RkebEfHElWfHAy+IB762VlUoIa0xwmTTPMg0NDmiw1fK2R8pCPsmEOLadVdebc+ZxRKS5Sp46zb9K3zou5+9MQ6IsC+ZWRLul7zQXPgGSD+5cuyxvSMLIrbN0XYaAT8w1T7ic2a6IWDiG0P21Cs4L/PwS/2iTf7pJYJsg+Tc6IE6AGxr/SBM6/7CTYDlP7hPopo6AOIFxguUE1fknoN/8zd8s/ikxQXFkoRN0/4Zv+Ib0j0H5R5vf8i3fkv5h6D333KNv+qZvSt8Q4NwRUfm1ZDwM/MqY1oAO7WIQ4VGbx0uRi6j4XwrvCs+r54EyGhresFnbbr1N63wjZvjWmzR+200auel6bbjuGrXGxlQydnkm+e1lxNvfUi3PIxeXNTQiFBHL8qxUvgY8sGLCigdWPLDigRUPfFU9kHkP3PK+fHx8XDwAERHiCW8etEj01au1ds0aja0e1cYN67Vh/Tpt3rRRA82m5s7MaNXIiNauXpOwZtWYxkZWaWx0VQrIEpRdFPM8o0MjWgUcvB0d5IGWYQfOhy2/WgTq1q1ep3HrXDU0atqqlB9zeWx0tcuLYMQ0MLza7a/SmANmY7TldLXbGKNuCdlx09eMjmlJuN3V2GF99BN9YBydwPJL2bVm9bjW2EeLYpXraNf60Ut/F1Loy8Gy8C+FpeyBvtr9IB23jtW2n+AieqCnftkeykthzarVesmwb8bhd/qSZeDvA7auGhrR8GA1T1bbZmjMIR6GGh0c0bhtXu1+QVvl8R637+CBtsZ1FwePi32zJsHzwuO3dvW4xmtAN402l0LV3upF/TS+alWa+6P0x4Fz+jbu42ZsZFSrht2X5Ksxyy6C+X7RtwuxSmtcv6bPd3UeO+v8Ymntr9GhYY3Zv5RHh0YE8Odq+3bM9AtgW8fd3rh9/KJIto1pgc9l8slm5y82XbtqjdatXqt1Y2t9jI2L9WG1bVxtWxN87K9hzOZtW+0y9ePYfAntYd+45Ubto+GhIc/HIY04HfAamkWWYgmlYxVLLepcy2RLVb4S9IhX72Ko9AUaiAhxYgERy7cfEemCLeLCVC/yoq0a3PElaEyAmUA1IMBMWoMyPASd4eMr+MjVeZ78JuDN74QR3CaQjQx8pMiSAvLohR95+AlYYw8nTp745ilGfiqBJxEJzFxzzTXiH4vytGL9JCL5+mnF+p9P1jLUoYenF9G1bdu2BXnoPEkPL3JXXXWVyNN27XdsIeDyIm78uqrGJxGR+ky+H4noD3wG3dn5A7pMc5TyCl4eD6xokZiFmT9Ja2RSFUR38Jo71nlIuedrlK4w8qhOMnmWm6CF+cl8jYhEqz+yPBdrQc+Bb2h5Fqr0lKmN3G0TKAcE710Lm6mZ426BckU45StUvlsOX2L4Gv6IcH/m7SdQzY1Hfn+ctZ4LH9ZwzgOs+ZwbWN95goiUemjwQMPn0DkPcM4gRXVEiHPCgQMH0s+81Dzc3EQ3OuClnv9LwdPn/GQLPxPDb5+Th85vqFNHW6xJAP0vF7C/RkRUY/1yKV/R87J6IBqDKhuj6rSG1R4dVXtsVHPrx1SuHpF8MaHIFVlDWSNP3/am8YxjlqdDSCGsYMUDKx5Y8cCKB1Y8sOKBS/ZAlmVpr5R7fx0RYn/Hno5y9TveoabPw2scVL/8sm3atHGDtm7eqnVr16rodNX0DXDvtsR+uiHzRmaa4fN3Yyn4/N5QI30jtOF85h06aSvxN5UVUtP1pYNPUcQ8X0PNrJnoDbe5GJqWz9FlNJVbw7louq2WZRdD03XecVgmWxTogwcb6/yA7RnIm4I2kA9oKeAjZJcC7TZtb8XXUEpdhr4c6GtuvktB07bjQ2xquQ/NvGFNmXL8kPy4uNaGfdvwOC+Nfv+FGp5TCS8qZ97l9DKvbBe2Auxlzgw0Wsnm3PpbeUtpzkVDicf89DEvsencudDQ8uWm/VADHY3M/ElfrqY8Ri5TnyvXUmjYpsYSfWq6P4PNlgbt9wH7f8DHH0+YN91uC93L2JdTR5+WAj5PbbvfKY9vMzXd5ovZ1PK8GDCYg/hw0D5tur3MxyFpyz64APZ3wzy521wKjFXu9lO9+0i54X7mlkt5yzYuAZn9G5IlM/evoRa226fozK2bMinzhLmBDU33IY0pdljyott1P9CP/UmX9TUb9k4W8zEJLfpyyEM21y3qlX2V88FrWuFCu78MDUCjrs73p9ABPKCugwYo1+gv9+fretLzdUCrQR1Atj+lnnKdErCoy/AS8KjLBBV40vqFF14QgQaeyuZJboLjBB/4HVroBCl4Whu8YF7KyMHL79ASQCEP+AdvyCBPCj/BDAAvZdpBFzTKBF6wqeU7KKO+sOXnU+q7z/wOFuBnV6BRP+I7zuT56YQ6zb0Q8LMB1CG/2neta17uaiOPfoC+Wo46+JDHBnxS+44gDz6DXtPqdDEadS+GWg69jAVpvwz1oJ9W85FCp/58QD8f8CxGo010kdaAF9T80MnXNFJkoNWIiJSlrp8fvohQRPUEKGV4YK7zlAH+JqWOlDIgj85+1Dy1jrpc89blWqbWAx0aaT+Q6y/X+ZpOilyd0i5lAK0ftexK+sp7IPldZRX4dmCackQ13zKfTEpvgAuC5yH5LZnXZJ9kShXmD04lZaggKG4+fjPMyhTOExzPfMYpE1+pzHpL09udtkrTCp8jZBo6U5plSi/Ti15XFlCia/4V5rQ9lCJcIPM1gNL9WQpc7PDPPPlt8r/4i78QvzvOP+jkt8v5x6AfSthH9gAAEABJREFU/vCH9fDDD+sLX/iCPv/5z4vfIef3zsnz2+egzsODPPzcQOW30B966KEkx2+aExDnn4TyO+f87jnnGtqpafDQNr9xDg91/MNR/pEoAXnWdS7WapfTpzp/qWlEeIgrXKqOr1SOfrwULNbOcnKL8X8t0iLmx8fHcnjDn3mzmWctRdlQIx90l3IpMxpGFso83xOEQEi5j+vg2C21nL9e7jo3RqMVNP+ySeQKfxDH93Lkehcg1Oi5DJxUb4TOwr1wzwrDubQenU3PKuv4xkFPHXN11fNf17meUZhWqJ1qax1uJbXtD/vOpUt+n+/DRX2wiHbkFiGvkL42PLBi5cvggfoIv1BVXUPqY9THrkoWiPk8ZR/ZZUK1AsB5ISqOs58XtvRSKbXu5Vp7ZeteqqXnWeH1jbWmxtJa6h7WKb6u88unlX+VRqWWksdmOZTmrnEh39JWvnI1YYv7QJf7G4tcbZ/A5opM7Wio2xhWDK/RlMszRVNdDWmmnevYyWkdPz6lkydO6/SpKZ05fUZhp3B+jm5X0eu5XCTI+aLTc1C9ND0M+Vwu8Y1PIJ8sI9ngT9rsSd0y19RMVycnz6jdllyj9mxPeWRqREd52VFTWToNmUUvvHBUzz69T888d1BP7Tyonc8f0qNP7NIjz+7TAzv26KGd+/XorgN64rn92nnghA6emtOJmbamrbxI9nbFTzQUvubo+AKjaxQ+FrmeqFAqnZILyUOa8uE9ixw8LHqus81lUarw9Urp/kbRS30PX48kWJfKripYid9h2awXyrphn5SSZWR5n9Sdny+b5l2OyxIqosit1xRXh+d82CjglqWiqzBTqLCajtqdOUmlSttQ9bFwW4WiU0j8NEayu5SrVTov2y/3P7O3CYpCi26prJDCdf3IXE5j7TrsLd2PxSHZHIX1hv1VQ+57adriMmF7lgdtynMyN8JtR7K/q9I+BoVnardsq2cUaquwH0t3NJyGUyU/23iPFdebvbJUgWzRUem+2a1CJbBIosEni2Q9ebwKNSj00N1WaXmT7dbScqBnmikeE3zVsI3YXOly3+yL0v2nXNjHAHW0HaUk19kgUZbLpW1eCnKdSpgWg3yU5EK38LkRbhuUNq+C7bF95QWwPvxkf6Q2yAOXw5Dz5ZKg/123Wyq6ueddptzF3NffuX3WsN9zy4bT8Fwkn9sPDduUOU3t2TnhgQj65vbScaXCc6mrsmh7lvYMyhJ2hH2WuQ/qZoqeFAUoPH8L53sKj2943QiPSVgnMYTc3snwh/2iBEnFIigrms2RnC9tz0Lak2grzUXXifFwvZuQbGEot0yF8LoWtGdbQ1KyQ6/yi8laN0m+DppFeCLY6ohQp9NxP/CElDmAApCBF5BfDBEh6gG6CW7zJPbs7KzIQyfoRx76xMREagsaBxigDj7ypNhCSrCAO7joJZBM+/BgG6AcEcodaOYr8jzJzVPdPHFNmSBy+sd327al35Wtn+iGh6/ZUwcf/Bs3bhRf1QfQ4eEJbp7u5qlueHjyG2zevDn9gz30wc/T4/AR4MYW7KVP+IB+AmjYDugbKX0jcCO/qHeSxoA6yvgBHaQRkerQixw6Iioa/BGhiAroiajqsIdAe+0veKk/H7QHjXp0k1KGDsjX6C9HVG1CAzVPxFl6TcOGGtAiKp6IoJj6R9vooX1SKkhrOim0iFiYpxGVvPyC14nqlDxgDPAd/ialHtAOOklBRKULfuYrvocPHvSQPx8RkWyJqGTlF/3E98jVOiKqesavpjG+Zk/20iZ12AeQpQ46/OQjIh1X2AoPIA8vPJTJIwOwNaJqlzy8EbHQHuVab0TFR3kFr7wHOHf4oNUCdPZVjQscpapxLJR5fKp/ouEzkJfqdFJSKM9yRRZiziHHPCg5Kckvr+95nikYWiOto1kmK0voeDPMHOz55KsIQc8IwFmgSDTrgN9lN+BC9Y6IKjP/GXFueZ78mkwiwv4I5T5vsGazfnOu4Ce0uInKU+I8Cc7NUW6gEigngM1T4Dz5zU1YbpgS+Obpcfi4AcvNVc5v6OBmKrIEzqEzhtwcTb5mE2QbaIObrcjyZDs82ESKHmjwMJ4c00B9L47nvuLXZDaiGouI5dPFOhextMxi/F/TNPeV4zILH+uR+TBtKNhoZrnE8enj3wRvMOWLZaW0NK1s+KLZaUQo4tWD+l5lX55sXY66UBMog1RB5tyKunQ2rXPwAgShleLTq6T39uRLUSNv0gvnClgTh1xS9Sqr5Cv5jAhFnIULVhcVXgb9VrTyXvHA17EHfBD5irwE3puUhpzX/LH84o6x/AIv+XkJsothvvo1l/TbuoxxsJ1TzVI0T4joK8zTqqSW8rrpvWOZQE1NJ784ag7S81FJ9OssvBwXKhm/fuaF8akkvhqftTmpbbvJVqdsiS/k669uT5NTM5qcnjW6DiqHzjjodWJaOn6qrcPHJlMg+8TEtPYfOKJ9ew9q3579mpk6o9HhEZWWJxjFGTwF1qw9IvM53VCmwoGywvv3kP9ok7Ix5+D17GxbbQfXJ6dmdeTYKT3+1HP6+Cc/r6efeV6Tkz018pYmTk7qyOFD6szNqjMz50C6HLif0Wc/+bg++Pv36+MffUof+eiT+vCHH9X/+L1P6I8+/CX94Ue/pN/78Of1f//xJ/W7f/Z5ffxLz+qBZw/qmf3HfDOgVPgaQt2OvJVQhNR2vpgfK8qhs39yPoGgl/tV12QLede6zidnhc/JNTwhVIPgXpRyMM+8PmETcCOwGp4v0GX5oB3zUK51o/MsXGk/yigtJ+B84FOvHSEpY+/ktDQt914qs0505U6b3ms1fI1AmTGR1YWDhrSX2lgoh/shozwHom+OKKf+KWm21sXSsGkVVGb2QVRwHwkix7Ky2RI65+mlFMA+JPCZu0D/63EUnWIymp7y9gN2i5S6+Y5yDIDEY7otlNwy78TqTIntTjPbXaGw5aXb7yVYzGmYliU1ha+DSo9JWbre9tFUZp/LHKAsLOs81z2F85RLN+b3WfPcHnpBOH/pwKawXQa2uA82TUDOY/XSqGryyGxtJCsyf6byPI3yBQiZvzQi7dnxWdiHDEXYGSEpK2WfzacFaUieg4xR4blc2jZZRmhJeSn9rwTXMbcLB+BLrx3cEMpSfVhf+GaGrDvE3MysN6UqTStNK6xtvl33g3kTZVUO67CUqYt8us5cisQbksthpNQSqf+uk+0BpW00lzL7KLJMUpa4lPoTLsu6StNsl74KLyYbF+OAPBfiXMATpAPQoQHqAZOVlDqCjZQZKOQIaJNCgwd67gUGPoIEBBh4Apsn7Hha7tlnn9XOnTvFE9w8vU0dX4uHztN+lAkewP/UU0+JFB2PPPKICFggCz+BCOylTUC72ECQAb3oAAQ3kOfpb+yampoSwQ2CHeggMEIdZfjr4Adl+AiIEPwgrftK8Hl8fFw8AU5gfe3ateJJbwLvBN3JY8+pU6d8V/cF8fQgfaM/2E8f0Y+dBFXQTdAE/8CLL+g3fNiEr2o6efoDL37oB7qpRxdt4S/4KNPviBC+YtrhK8aNcWZcAYFWxg0eDrSIECl90fyLuvls0oU8cuiDHhHpZgh6oAF4SNFDCtADqEMOGuNZA9sA5drv8FIG2FXLEdSGhzaxBcBLmYATZYBcRCgixNg/+OCDuv/++4UPmSf4Dt/jM3wMCKBRz1hQBpThYUwoI1PnsYO+1Iio/ME4IgMYW44N5gB6KQOeToXOvEMv48kcYfzgQ5Y8dbQJDbt5YpX5VeuDBzAHsIvgHrpogxR5QD/QQXv4kPHBp3VKfgWvngciqrkZUR2njAPzljlVz13mFXTWoPAJptFqio0s56RelJrttHX6zLQ6bAa9Dnd9Qur5jB/zeTa5CZxEQ77b3/OGf0plFmoNDbpcGF1Nz8zojG94znjD3bUuzs+0AZ8PoFfPKS+hJdYRsBxrRNjsC4EM39bhZ7O+67u+S9/2bd+W/iEo6Vvf+tb0W+M/9EM/pO/4ju8Q6fd93/fpe7/3exPPD/zAD+hv/a2/lfLw13T4+E1zfk7ru7/7u/WDP/iD+nt/7+8lXfweOr9xDi//KJSbsrXuWg6d3//935/a/PZv/3ahi99WJ6DPusd5DLv78WL97+f9WszTv/PxUvpxvsz55ZeiYyme83X1l5eS+UrpPBzSyaSewTFZoRR0aOn49LHsyS7gGa+QFqBX++XjTvOtl+p7uYBdydSabFoRpYrMmbznPXbPNaVKy/dDLtco5T25y6RFnS9dKnKp01LeydXshhq9hhpl047LFa5rWqahLP3JedY2JxJXDm5RL/crrLCGsyvvFQ+seOBCDyx9iNQ14euO4FpbPQeiuvPodAvTSxEISpylnJeCVEqHtiWdlvOoaTr7SoIunp+atNi7ZpM1fnWgS3yFIiospYAltEKY5eIQqv/kXD9CMqVMi63SePUcBCMQWZbyq6qXeS6EvgovjPI5KDizAJd9ftK8fbMORE85aD51ekYnTkzqwP4j2vnsHk04aj57Zk5dB5Q3btioW2+5VbfcfLNxi252+sY3vFGXX3a5ms0BNZpN+SLbe+7S/pDkYCE3xSN3OXrKcomJnDcbSvA+vtFoScp15MhJHXdgfmamp+fc7jNPv6BnntmnJ558wXt66djEjPYeOKEXdh/WtO0Zsq5RnwNXF9dqpP1Wtc68RY3Zt+iyy75DV133P2ndxm/Vhq3fos3Xfou23/0DGr/pe9TdfI+mxq5XZ/xytX19cCZCamaKRtfnzq5GYkBNn1tz2x0RisyIpWC5/jrzZhm3DGyY5RWZSl/TlCnflKKpMC0ipEwV8kKl2WU6tGCvYBll5s1ayiybWH0ebzfaajc6Kj1+pUJFNDzpGsqwV+Z1yLBRNtSMlhqWTw0kvbaDB4Ya1tTKVTYsK8ajUNPl3PQsDxtkdZ64EaGKlikizkHmMog4lx6xWLmSr/mVuZwtxnexNNkmSSEtwH3P1HSQtqVGMaBGCfDJgGS/K2uoyA33tdfoqdso1WlIFrCPfSxEQ6X9pkw2s7C8PCNDlGkjI5OFSo9DlQ232DBfU00PYLMntUppoMicZmpGpiy3r+3XknasNyLEK8tyRWTK86YazVZCRChbFJki4pKBzohKd7hNkGWVzjqNuHT9EYvJoh+ElEkKSeYT/vXxJfe7bLTUc9rNGup5rvY8Nnaa1GpKjQH7uWnYf7a5yHLJN83y5pAiH3Lw3GUNON9SZh2KTFKkd0pSNlOYnnlcMzUVPj4EvF5EmdusTJn5aoTz4mMJhPxnv8n1mSGFMiMixHrG+raAzJNBPZWG5LlVIzxBdO4rO7f46pQIRBJcI2hIMJiAGQE2UAfVSAnyEawhmEbgjuAaATdAYK/mJ3gHPwFHgsQR4c1MT02fDAgq8/MiBHgGBgZEnp8PWbNmjQg0t1oeRDuWIFCe56keOfhJ4R93cLp+wpugAXTk0IcMF6r0CVs7PLcAABAASURBVFvxILKAetoiX7cFH/zQkEUXbaxatUro5mdO6pTAN3R4APo4aEDPd8YIytaBZsq0TZm+kAe0gw6eYkQe0D5t121Bw4aah3YBfYzwBLMi9ECDD37q4CdIT1rX01900wY2w88YIAvNqnxi9tS0/QThGHvA2DG+zAuC+PQjIhQRoj8EnpkH0NFRA3/Cz/xgTpAyr9DDnKBM0Jm5wrwhpZ55gl70RESyCf0EgJGFD32kgOAu8wx9lNHFzQ76hG3QsR9QBy95QBld2EOeOR8Rwi98a4C5ERHe4HTF2OIrfFf7sZ6rjBd06pkjAH8zvoA844JN9AtdEZXeiBDjRJuMFYFQ5gz64CePPnRTD51xZvyQI489pJTho0x75JGt7UOWOmxAFzKk2AOdfC2HLHK17fAgBxgfbCO/glfeAxHV8Va3hO8ZA45TjiHmOHM+ouJj/Yks1HHwu/DpBsDLDbjDR48I/n0H9uvQkcPaf/CgDhw6qBMTEzp5aiLld+/Zo4OHD+n09LROTU7qyLGjQo4U/mMnjmv33j0iDa/NpQ2jDVJvH1366r3xTT9qS/pp5+drnvPTiEgkjgXAscG3hVhbOa75BtGmTZvS8cu3izgX8e0kjmVukAJ4AXTWC55Y57jjWKx1QeNchn7a4TgGHI/IshbBQ3usSYB2kUcvKccqx2hEtWbWfUwd8Edd/lpMbf6y74hI56OIs+myAvOVETGfWzz5Sny1uMaK+pXoXU620n720zPhbKHOcZDWeVLKgPxXA76wZM1g/Sicl2/iySl7YpBM8jCV0VM3uur4b05tdZzvuRLT2UqT9kOykBHhi1w5n1KprMc8c95QLiWE03kFmVOqTPEb68yLMfNYbgyWq7OyJd9uUvS/ll+ScaVixQNf1x7gSDnXAVAS/FEUkYLmXaddLxDdrrx/9zHsRaJ0ENYHmWS+BQ3kvd4slBcyrvC7LpJdDHX9X+mUjvd1MCIUcSGk0Et9wckaC8j3yzEchceK8UppX/sRcIN+iddIvsQu4HMOeSN3IKvwzZvp095LT5xSr1uoLAoHq9oqvT8P53M7ocGH+1m4XFqu1zOP52xErtzBrMiakuMhcv9LT+BwHliEkiLLxc2hkycndezYhA4eOqqnn3lOn/zkZ7Rjx650TOzev19/+uEP60N/9hHTntfQ8Bp1y5Ymz/Q0c0aaOHpKn//k43rqoWM6+Oy0PvL+z+qDf7hDX/j8Xu3aPasDx0s9f7StnRNtPXemo90+vh44dEQP796nY9OFugoVhYnpPClFyGWjLFWf1yp7XbbV5OUXaU1J6QK/kg70KDub96UNRVl9gnjRpnkU/nBwT+ETuxnCnJn9GYnTNPut9E0HnqbOLFPmtjn3eNl/qmEZwR8Zn8q9lni7obJdKAqJ+J1NTH1ySRGyROk6993zNtH4mAf1AMaIcFJBqSOhKs3muUuni0FJLvFah/wK7Atn0GN/6hKAv3vuFA9VFDbBrrJCKyVjM5yTyUZuZKKcmncmTMkdRM2MMLJUDn+aDyYD/bIUJpaZlPZapGFrPRbyWJWe26WPE82PmdldaV6/O+2uALFS5hbuTTfTnCmNCCsyX0R4rjE4UtgvWhQVb6XcnbtIf0UWirDxtjsiaEi8MvJkLlLfS7MDrljQnJpJH25/3pmp1y6Gr8WjwTohu6v0Me8aT1RXea5KbK2TqaaRR2nY/6HcdebyW0DzL/LAXVaqqArhfAVTQxf/6pfBIMrABjFfSlsvH5uRlbKrRSrPUSV64fb6x85F2yPP12QmxVcTuZ1OkIwLdy7YSQnOAYJv1AEu+iPCHcrSU9TQAHxc+APKXPiTEiCQX+ikjcyeIOVCnzoCg9Shd3BwUOQjQsjCgz6CFMh0vQuiDC9y8BA04GdSeDIPEFxABws1MvCTJ8VGaIBABfIEKnnyuK6v28ROmy3awhc1HT7q0EE+IkSQGHv4jXRuKhDkJeBMSiCYgHCdh49+o7f2K7qxhfboI7oJ+vKkO21hNzzU0zfsqftEnwnY8GQ7TzBeddVV6adh8At56urgCnl8RZCHeoIvdbu0U6PuFydx7MFm2qZMWgNbat6aRgodvdhJHh34GZvpO/2jLVLqCOoxBuiHhzqALvjxFbrQiS9I8Qd5fEh9XY5IR2CaR9QD6gByNS9zqq5DN+3RPvYwntgTEcJG6kCEFzAvOhEhntCXX/DiH+yOiHRMYDM6CZzha/yPneiySDp2yKMTwEs9xwx2QqMeW9GFrdBoAxp24k/6gxwpduBr8vASPEUXQIbxZuyvv/563XjjjbruuuvEzxVhH0G5/rlBmWAdQTtkaRegN6LyAf1YwVfHAxGR/rnQhIPdzAPmSm1JlQ+F11lOMYrgdKOGb0SOjI6q4xtjk9NTahddb5oLzXXaUkgyX7vTcX1XXfNQ5uuep6emNH1mWlMOos/Ozflk3Ev1XW/6u94k95/CyOur8GJugv6mKdfop5+fh6emke9HP525T5l68hyD5GtQjgjV5YhIGznogHGJCNVrBXwRYTdHWmPkFzxOkhz1/eDYpl14AHnq4QfkAfka55dr+tdSulwfqFsOy/UTueXqv5bqOO7C56XMIK0gee8p7z3FQz3hiwxPTi1AlvKbJEGLv/DTi2FxyReh0rZZSCpUnzbQdpfioqiyy/lcvlYtNKs5nTHavkTvuZL1Danzu2Y3WN6aXFm4krJjF2kd7GQ9dfK22nmhdsg6e9bYsSV+mx8m/BZk3EZFKl2qYK5LeuPD8wUr3bZzvh3K8MDbD2grWPHA17cHFo6O5Ibq+PCxY7IPce9LlFA4yFUhU+FITVnm8lZFbGkKLwJl4VWjtBBImrwI+KJbQM4nmj9YBFT6z/kl3tayRM1XkfxyGWU9uKhwissAZbCsUxbrunUkGVK734upFgDtrEzKRYQiKiTCa/IjbNUiYB65TxEhAmqDrQGtW7tWl23dquHBQTUbmVp5Js7VwqmOtc5Mz6gz10nFTqeX5nHP87jdLb0fl/foPbU7hTq+E9T1gHR7hc7MzHkfbje6LQLmPDF++MgJHT12QicnJvWXn/2cHnjgIW3YuFm33Hq7tm7fpqFVQ/r4xz6mv/z0Z9X2ya/MhnT01JxOnpZmZ0odPTypstvSxtHVum7LFq0ZXK/2zIA6xYDmYlDd1mpNN5s65LPwxJC0P+Z0tDvn82hU42W7ep3SQ52pGz4evfkoHKErPGkqFKrS0ml/nvI8LA1PaTlnVb26TroKGaanQ5N55L5rfiK5CesMw6yMAcLw2L/ePIhix37velxyszSMwhp7kQl2LxWSI28Ej012rd+FUrY9OaOTB44p60rTE3aWx8Vm+OZHR925Wfusq9LXTr1uR9hhlYoInfsqVXi8F2BfFfMofR1VpDp4FoN9Rb35S/PKjReUPReSDtJLQM++a0fP49fz+MppqbZKe1lpDuJeYJLoDSBPv8hHL0s3FXwfQlmRSwZjQ12ZJOzQUkmkVMetdZWC9GawuerZ6YUabi9XNwt5ysuklLa9Vh85fkKnfcMp98A0LJOpl/aGYd1ZngtfJ1vs64zrXRMKy51FYZ/3+kC5dPni0bPvC/u+TChU2v8l7fWPhTtVvNyw/3q0Yy9ateQ56SbdB/vLBGxwtcuSTZRJ5uzJE9K+aitzZVgmrEe2mZtFhRl9+W8vms0OpKpn39pTVl+Kb2BYm2ssKGqd9duqlGAy7SRAPwdn+U1e4u02UORa7HdivaY5w7HYK3vq2sCeUTofCx1YTHdYKjxD9Oq/CM4ReOVJNoJ0BMwInAECbgTVADwE+QjOERSkHjrBW/gAeYJxpAQMefqOIF7hQQPk6x7yJDhBU2gEgCgDgpaAYCAp9eThoQzIo48DBn0RoYgKBBYI6AIGhiAnT2Sim4A0wWyAHgKl6CIPsKcGvHW7Pe+8qKdMu7VNlKlDB09GA+RpizYAtJoPXvTUoA3sg588erEJfmjoop46aNRDoz36XiMiqsk3PyFrOv0HBF4YZ9KISIFl/EQdiAgNDQ2loDvjxvgRWCXYyjjjS/pd8zIPCKrSDv6vQRvclCAoz3wgCAvQA9DF/GLeELwFtIVMbU9EJHXYwzzDHnTU+pBljpHSDik6mJfYh220Ax056gB5dJDfvHmzyKOHOUqD9A//YAdlxqEG40Y9/WM8oDOG0Enr8SHPOMGLHvSRR19E1a+IaqzgZSzrcUYnsuiijjJ13JBh/kKjbeqhIwu4MdM/x6ijTB3zhbYBvsHeiGr8GbuIECnAXvkVESmYBy2ishlZ+RVRlZ1deb/CHsDnzB1SEBFprJjfHEOA+VWPU8UjZZEpU/hPGmi1tHbNGnFDkfm//crt2rp5i7FZmzdt0ujISPqGxeWXXaYrLr9crPHcUKqPu43m4VjheCLPMbxx4ybRRkhug099VV/0ux+1Mf20pfL4F1BP2g+OFeikICIUUR27NZ22yIOIqo5jrtYDnTzypBHhi/heWqsjwnuZIpWpA/DV8hFVPXT0UEeelLUBGmXA+YAUGui3i/LXKujTYqh9gB/In4/FZGra+bznly/VV+ivdPXSmJ6fv1S9y8l5IqnwTrrwBjNtOL0B7qZ8Ieyp6jzHvCXuzqNnflcKcAGQ+Ob3ZxeTL73XuBj+BV637703pntbzmbYsK6K4Lx35NhlA21xT9O+UD9WHNfh8rD2a6926hk9q6eMp/Vs1DAtdmhHPKNnsqcT/ZnsyZTuiCe1w/w7/fmCdul5PZewu9ilg+V+TcVJKfeFnS8ii7KrroEvS+ywOVzgld7Rl2VpEy8N9L1XFL64OQvGpodOlSrm4eac4+hdwYoHVjxQe6D0UeFDpTr+TOQ4cSKTvYyVKlyZ1hSF5POmvAcKB1O6JvrSTV0fy6BX9BJv6TUoCYuXZYjYJJAPt1PV0s5iQGpxwL14zctBdTcr29zM+flKvytwCjBDuQToXWmeGs5Weu0vL1Mq7C/WvxRkcTCq1y19TjPm63GfVaPGomjpOa1ROG+aTfHbeVtGxsnZtwlJQUWJCA9biL1sjYgQr4gqJf/VB7Y03O/cgSlDmU0CTtzTgYGmVq8a1sjIgNaMD2vb1nW68oqN3n83Nb562Fil0eEhNfNMM9PT2v3Cbu3ds1dHDh/V0SPHEk6dmtRhlw8cPKQ9e/Zp374DOnjwuA7sP6bjJ6Z05MiEDh44qhMnTqvblabPzKbzyrD38ps2b9IVV16uG19/ne68+zY1WtLc7JS+4a33avtVW7Xtso1aPTaiadPmHJiaaxbqjElr7l2t9d81pKt/sKkf/JWbdO/fWauR645o9WV7lA0+rEbTQfiRx3Tr5ud019bnddfGndqyaocKn1vPaI9mWpPqNQsVCnU6NsrHWYR9NY+IUMRZ4K3wh0kLdMmURPDcsaaeeuqY1o5Mc5Gr7bquWVKA1WnP6Bhto5NJ7YTCQdieitw25IVKo8gKNXodNR0wlOe1h0n4J9ufAAAQAElEQVSZP3K3QWCRaYiegkB/WMb6WE/ctE5OndLewwd1pt3Vl594Uk8++5ye3PGcHn16hx59Zoee3LlLTz//vCamptIYyC/HgH0slYYLfqPfJbfoOe9y/5u6iFDEEjiH2QWr4Jj2BHRBS8stpW+eninU8HrX8L6mYctyH9A5qaTcCLdjVyi8GHhblG4aZI7H2p2mzbdunsz1pboqfFehB6Kwi0t7NsQ4+a6C/T5ntJX7Dib/sNLD4bZ7ahRzDrzPGnMK71ndrEdcmuu1deTkCU3zoJYdxHwq0k2JUuHjxiQVbrfH4u5+RASfth4NfXDfErGUIsxziZBftJngfNX7UpTD5Yj4ivRHLCafWXNDrhGBY+aUQjKr565TOmYfqLA13Qo4LwrLMMeLtuRx8YcrewozFj7eS48za4bvwclEU6W2b351io56HnT2oz37DXSdWrW69l9PSto4/lLeNOgdpzW68L8oMusD4dRwb7qehz3fsSpse1k27demCm54ewJ1u55P9NPtl7ZP9BuQ91zzxLEGV77a74hQ5g0GARiCo6DOk4KIEEE1+CJCESFeEVUKHUADEZH4I0LIU0eQleALgU4Coddee62uvPJKkQcEdQhokocO6sAneepIN27cmH46pek7nxGRbCnLUhxImn+RB/DQH9IRn1QIrAICTzzdS+CUp7LRTbvYR5CIPCn1fL2ePHy0jf2UqSOwTIpdPO1NSr+2b98udEFDDhnarAPB9BUe6sjTPunY2JjoM7+niw3IwYMeQB1l2qRf8931hsYnCk+uiEj+oO8goirDV5fJ4686jQiyCRHVeDFWjFuj0UjjFxFpjjCOEWf5+8vorCG/IkL4HaCrnj+klLEfUA/NIsn2iPCBU6Y8fNTDRx4+UlDnqacMImJBDtv6eeCjDB3AX9NICULiYwL5jCP+ZwwZF8aKMcL/gHr44Ge8GRN4kSHwiG78TTuAvlEmBdSPj4+L+YRe9DOnyN9www1CL2OMXtqCDg902q/bop4nyKmHH1upgw85boTRPoiIdEwyRhGVnyJC9Qt6fx57AbSISH6NCIoreBU8wHiA/jFgHJk3zAHmDsdpRHW8UBfiD+PKdDJpZLlajaZIh31TbHR4WAPNlmktDQ0MpXzTPEOtQY0MDmuwNeC6puAFI0PDvghYpRHLUTfs8uDAoPIsm98k+jiV3Fb487XxxmfgxayBB+BfQL4fyFMmzfM8nV8ok69TfA4iqjGIiLReQkMOkI+ItBbWcqQEVSPO+g0+wFpEG9wkgwcdEZHWX+gRkdpAR0TVLnn1vc4v91V9zWQZk6VAJ/DVUlhKDjoy+HEpoPtSEBFaSid0vUKv0hthgrygcJ4y/STfc7nnTWbP+6Ou08Jp4U11YbontErvGYolUCbeatO6FM+l0Ut7wvP27NR3+ewbMm33bGNHbZ3qTOjAxAHtPrFbu6Z26qnZJ/Tk3ON6cvZx5x936vKMU+OpmSf01PTjpvsCl3TuCT1p+pNzj5nP9Lkn9dSZJ/TU6cf13PSz2tfep1PlSfXyOfV8id7zZwF8EVe6/dK+Kr15t4tUluWSOGv9hTnkkp9K+9KgX/i/Tn2dkYTwilvwKFWXBom48rHiga9zD3D8pIOi9gMLBHA5HTMLx6UJvL0Oh6MMERlLnPcpMkoV5usZPgpT3od2UmuSj+vqmCsVpgEUFf4oXQGqrCtddn7Rt/mWZ1hU6mUj9jfvvN9LqqbP/ZXwQsNHhdco1qt0g8FO4klL9iEpdbSl1y19vSk5Lmq/Wov5XXKmcO/LPsz7DwpBDqc1nxZkaNmifkeEIkL1+TmiKus19QqJBduBHiW4PG9fRGnbS42tHtaq0aYGBsLzbEYzMye9r5ZWjeTeS3uPPdDyfjxTt9PRxImT4idDH33k0RRA37XrBR06eER79+3X3r37tNsB9QMHD2un6Y888qT27z+sgweP6rHHntSe3fsdoC40PT2jtoO6mLVm7bg2b9mkq665SoPDA3pu5w4dPXRQWzZt0E0336hNWzZo1EHzweFBRUMqBgoNbh3Vtd95jbq3ndHuNXs0ffW05i4/rlv+xrje8LfGNXzZTjXXPKKbbzmhN9x0XBubX9CtW3fqussO6Mixj+qZvZ/UpI6oE3MOwhVqNRpy/Fk8WJN5DEFELIwt45vlYV+BLNEjyBtOTZBPuepG7mB5QzPKfds807TrpjPpzDxmXJ4JaSZ6mlXbf3yednpKvTimMj+sMLJwWhyXeqekzqQ0N6l8tkJGfu60mjPTakydVuYbFjE3q8xB9sJzfc4pvepkoel2R5PTszo9Naup6TmdODWtiakZdbOGOg7Ic8yk2Wyb5BfHE5DLuX2S5/aLryOyPFeWn0VEKGIJ5NkCb1hGvu7KGy9Rdimdpltr+h3xhkIN28rT3Px0DXPYJKXjs3TINB2nSuPRyew6YwbkzhtdR9LnPNhnQh6Djn0/63Gbs//P+DA5ZVUn7PeTxnFFccQ4pqw4qehNKLqTyjqnFZ1p588oerNuaE6leprtzKnjTdepMzM6cOiwDh06ko6FvXsP6AXfaDp8+Ij2Hzjgm0ZFQnh8+v2SJV/jb5CL+ohQxMWDWA3I8lxZji6QifbC4xNx8TojXkwmU6ZQFv4MyU4znIaRSeH+dn03eGJixr457Ztuszo9aTf3pKwxKNnOntenI8cmtGv3Xs3MdUU5+D8ILenERE9795/yvHX+1Cnt2bcPpSqUJ76u2+5KSginoC7XaWn6PHpOQdfpskB2gScq/V64Tk22NTXVU6eb2fSmWq0RXy8PpnzIHVb1InCe4FlSgvCaW1W9cp8RoYhIDWRZJhARShuTRNVCveZfEZFoLAqQIqpy7oGJqPIRVYo+EBGwutN5kqUQEWq1WonW8CJCnqAPQQLKg4ODIgV1XUT45DOQ5KADAs912+gFnNSxr+5HRKR2u76twpO5PKELyPN7wDzNR1CCJ3iRRS9toru2h5S+oB+9tEnAHR7sxl7qkavppNShDz54qKeMHvjJ1ym8/MxGDXhph7aRB9AAdGSpIwXoBNSRYicp+mtEVL6gTB2ICJI0/vgtIlK+5lmMJr/wFW0AFxfedRl5bKnTiKod9NU8ERWtLqME/ogQfP1l8ucjItLYRlQpehhn+CIqWkSk/kREmtvohY92yMsv8k4SH3XYjU/rFD/jd2iMI2MBjTED1AFoyJDCQ12tlzQiSBJom7YA/MwXdCBPSjuAPPbRNnODGz7oBtRDpx4+AuPQ0AdoH8BLCl9qfP6jvxwRqf/yKyJSPiKSf7EJRIRWXq+uBxijiFgYh4hqHmNFREWveaCBCJ+E0lMehU8z5lEozzJlpmeSMpd9jnFKvkIemUC4vh/QGq7zfsj8Ych8VZqJfCaC7Rk65Zd3h8xp4NLCuy6TgoWK+Qw0MF+86CQihB/6wZytERGKWBw1D8dSna9TaKAua/4VESlHe2SwnTyAt6bVeY53aHW5TpGDTsoxS1voAKxlnJugc/xSh56ISOsjMsjCGxGpf/ChGxopIN+PiIo34msjpd816M/5qPsWEWmNxyf4BlAHP/Kk/WXyEQF7Ar4lExHJvxGR5pT8ioiUR0bzr4hIPo+4MIUFfYwhKWXsAREX8ke8NBrtL4UiC5V5poYvFAYi9wVf4QtXb36jUC+XCu/TUn2Wq2medNyaX95AZ96H5a4H+CrzekG+TqFFROovdMrMS0D5xQB/rYuU/UPDF30hecwMb9NFwRtgk/x2Ic/s81zhfvVMj2amXrOnye6kZnJfHGhKE70JnfYf5XazLTCbzarj/GRvUmdiWrPmnW3M+CJ7WpPFpE7nkzqeHdOp1klNDU7qVGNCE+EL7EbhzXtXkUl5FoqQGvhB4TQ3LVfDPsqgOV2sz9TViAhFnAX8+IHxCetgLsjt8OR5x/vT+qexSklFWkcL+6ZwqXon/iq78rnigb+SHmCOg8U7x7GUifW0/iYm36acmZ0V50n+uWJR9BReKzIfVznHno8jJ8qyXGH0fEVfH2tzDn5xzHUdlOGYq+FD0RftpQoTan0qOyqKCqWDSKXbKZEzCjNWKMzTS+gVXQeTgcsE0haBLFejdD7BfGWNmpbSQtCrJ769JrhfXhzcV1WgbFuC1P0vncePpfPyi3xhGmDtrVE6GFYmGTNZUwSp1x/zcu7i+rgG5a4DNF3vLaHxrbY2Pmx31Z5rO3Dbdne6VuBW5282yu0XUToA05NjIkr6q82kZB/5w/xn39hy1jb0nIuznF/dHHMsHNSL6MlRPgV98jks3Fc59VRLtNJ+GGiFMnXUazso6D7j4kxS2Pcyxlat1nXXXqs7br9DN910k66+5lpde9312nbZ5brxda/XNc7fcOONpl+jK668Qrffflviv/6GG1L9FduvUt5oaq7dVs/zcnpqWnsd/Np/YL9tCK1Zu0ZvfvNb9D3f8T2Kdmhk1So98uTjOnV62mM2p9npEzp5+pCmY0rdLT09P7pPTzUP6S8nd+jBmYdUXD+hx8qP6ciG+zW1+Qva3fkjnXZ5YvoDlv1Tzc1+XGfO/KWm2k9qRofkMLJKzSr3NG0WDaU5637Kr4jwHAjnLnxHxDl1ZWSacYT2wSf36td/68/0v733Q/pX/+3j+pMHn9cX9p3Uhx57Sn/80AP6gy/+pT76xAN6/MgOffKJj+oDn//v+tjD/0OP7PkjHZ38mI4d/CMdfvq/6sTj79WRB98r7fozdb78Ae343X+jF37v13Xwz/6LaZ+VnvqCDv/Wf9Yj//u/1f3/6j/o2d/5I2nfQWXdjv0b6uSl++ZFwb4eGhjRSGNYG1av1/jIGo0Oj2lurqd9+w/ooYcf0smTE+p6rQmvQ57B9ofE3Bav8EcNZ+s3x8eSgKmWmU/7DlvJ7SyFJXVGrVSei6GQX8zfBA9eLu8ZC/FPPqccTf/Cruf13z7xgN53/1P6vQef0B8/sVOfO3Rau8y6s9fVl44c0oef+LL+9OHP6JNP/qV2HnvMwfPnfGPt85o98RHN7PygZna8X8Xu90nHPyYd+bTmnvxzTdz/IR377Ed06FMf055PfkJ2nprWN+g5M9hqquv178jJSe3Y7UD5oeN63jeJnn32Oe3xzaQXdu/R08/s0JmZGccMOarcB950pobLhY+L0msaPlvWH8v4sWd7kE2Omtft2ZDG1k2Iupcb6KVXwIeHqrbdaiKIFcjHblvv/5OP6j++93369f/4e/rQRx/RvqPS7iNd7XdQfMe+Sf3px76kz3zpWZ2cbWpyrqHn953Wk8+d1vs/8GH9zvv/RIcdVJ+e6ejpHbv0+3/wAf2733iv/s9/+16997/+vo6fnNWffPCj+sVfebf2+kbeKd+c+8MP/Jl+/Kd/QT/zc+/Qe/7lv9Uf/ckn9X//tw/qHff9ut71q/9ev/q//Ib+l3/1H/Ub/+l39I53/Wu969d+Xb/yzv9T//rXf0u/8/sf0f/x/3mvpJ3kfwAAEABJREFUaf9W7/6X/17/8T//rv74A5/Wv/zf/oP+1f/xf+nXfu3f6Lfc7okTHc3Nlup13dkyd9fD8xQXuP86izp4bi69aq+Fg9ktRoQ/z76pA5xsSanJsrPmQQPQIypZyjWgA+RJI0LIUy+/SIGzaVEhDyhHVPrI575Igd7zSZsUWq2TPIAOH/ojQhEhyvKLlKe3N2/enJ5o5ylcngzmCe5169ZpZGTEJxAP0tyc2ICxKQPkabPNCcltW5Xv5rYFjZ+9APBQD39/mTx0eKljg8fGAx01Iio7sR0avCAiRP8AdYB6UNPIQ+8vk4+I5GP1vaBThH8xUAeoI42o7MKXADp2UYcu/BkRqZ2I0Pkv+EFEVUceHnSBiEjjDS2i4iFfI6KiIUd7pDXg6c9TDyLCC2cj6aUeGiCPTEQs2AsNO9T3ioiFevkFj5OkjxRAQyd5QLlOyUdU/arzdRuUAbzQav9R/gqwIvp14oF67pzf3YjqOGFORVR5eBrNhtc/r9PecKTzS0p9ovHbC4t3Q2U6AZFPeyQLJWnvKignOrRSCv6sO6hzvrSu0mshfCElPdTJdI6N2tY6T7mGvgZf9KPT6aR1oO4HNNZy6OQjQqTQ4InAM0rnEs4B0AA8IKKqZx2ADqCTss4CAmzNZjN5jDKgAE893uRrRIQiApa/sohYvH+MA37Gh/iJFDAenHvJ45SISONIvgZ1oB4L5PEpKfLU1SkyEbGsnyOq+ogqRR5d6IwIVLwiaPhYbfkCpjnbVXamo1Y3fMEnDWYNX0+FA8I9hf9ySeELCF9hy4eseiHNtudEH7GxtpUyfoVGH0hrmvyi7GTZN3LIAPSiDzCvCb60HXApbUuJIWjykqXaR9BsW+F1p/Qi1nUPZooZX8R1fHE+6zCEj0l3Jmvl7kOhdq+TcGZuRm1f6EbDyvJMs912+qrvbHdO8sVfLyvUy3sJnayjrq/ue74g7rmNUK4oM/EnuXGj+lR62ZSUvpSPCCTPchZcuHHhZRw+fEgTpyY0NT3lC74zKT09fVqnXS5cH754y4yz0iu5FQ/81fdARCgiFjrKGlPDFfISV9WZJcSf/Gkqx0xIPtylsqei104I9ZTKXkv8FsdVZFKWW87rgKLw+aBnSFaU9IfrI+RXqTwn01ZmvobXCN/nE23kls8cKOUQzczfD+QzV2SWzcyc8pTPA+3VoL1zYN5zyi6EaX7bFsnFBDlAS/9ky6kX5YV8aZ4wzI+g6TLyPFdmu9DB+tzzutTzfq5wQJe1ueO1E1ppXnjCsuG+AORyO6HhfQnIcjvCTG5JvEo7OQWXXCiNwghlUuY12ounRyOdc5LDrUeZ6zx2lAvbUTqf0Z5BnrUQm2tA60dVr6/Ci5513W4NelajUG77ux3mjRT246rhYW1wnKFpeoF/fa6iv6DRzMS32FeNjmqgNaDBgYEUj8APU6cnleeZVo+t1uiqEW3YsNZB8FE1m6Ez05Nat25co6NDPnd3lEWGGx3H6Kafdzly5Lh5Zn1Do6vhwRFP9VxPPb5Dh/ef0MF9x3XsyIQyeX8w0NP4qkyD+YzKMzu0aXi3rlgzqdbcLjXbT6s78bDOHH5E6/Pj2jpwQsXBhzV4/Gldnk1rfXtKI5OntC0b0BUxqPGJOY2cmlJrZk6a7krd0sehz7WeX8yxfnS70AtvQ0rHUwr3oZtQ83S9Lzg1M6XPPPiwPvy5B7Xr1JyeO93Vlw9N6IH9x/TggaPa5X3OEZ+z9/nG2ReffUqfeOjzOtU9pZOdg3p67/3ave/zOnLgsyrOPK5s5kkNtHdqev+D2vGlD2s4m9DYWFeHdz+uFz7/Ke36yJ9rv9ta43mYuU8Pf/pTOvj00/ImXi3P3UEHy0OeiY6MTs/MamJySocPH1NvrlCjyDXSHNbwwLBW+aZE3nAcwuNeWC7CUryzLPWv2636mVIHh3vzKBbxUa+PlvgtC23+uFW3rx76Yki8S/DhYw+Rh6k0uh6LrgqvA6Vv3JkgFTbc+6FZD+fjz+zW//rvflN/8on7df+O/frTzz6q//QHH9dHHn5On3tutz7+5Uf0zMF92jd1TF945ov6wlN/oZ2HPq0DRxwM3/0JzZw+qN70ER149ks6/uUPavKh39Fzn/xtHX34Y5p6+hF96QMf0O/+xn/QwS8/KnyeexzC60GeNzQwOKqR0TVqtcY0Nr5Ow8Mjuvrqa5W7bmRkle0u0twvPT52e5W370uja//iO+oK61vMR9CW8xP1AD01H3loCZ6rKV3Cz5daV3gcfDrzMVQYPZX2SWEC49Z2h2a85PTyUR07XeqFQ9M6cLKrT39ph37/Qw/ov//xp/Xf/+Szet+ffdHH0AuKkSt0cibX+z/4Bb3HAe1/83/9Fz346DOaOD2nmblS7U7Ih5E+8YnP6YtffFRPP7NP73//n+nBh55yQPz3tc/Hm7JBPfbEDv2v//u/Vt4c1pZtV2vnrgP62Me/oN987+/q3/zb39QnPvWA9uw7oRNeC3Y+f0i/8R/+q28mnXBgflr/7td/U3/6wU84SP5Rff4Lj2r/wQnt3ntcH//k/fovv/U+HTx40rxH9alPfUGHfIMk8zGTZU2Paq7Sx528mqr/5elZFUtlVeaV+SzL0gbY4y+iHr6IUEQscEZEki08ScBChTPwQyPth6vSGxqZOq15Iyr9EVUKD86KqNqq+fvp5CPO8tfliFAtK7+Qjaj0TE9P69ixY+Kfa05MTHhQDunUqVM6evSo9u7dm7B79+6U7vOdWvL8U8/jx497MA+Kf+zJ70ajg3q+TvXCCy+IPOnOnTv13HPPCTl4d+3aleqQJ//MM8+kttiYYBeofWBTk18JlADKEXGB7yOCqkRHHkRUNCpyb2LoP/Qa0CMqnogqhdYPeCMi6Y2IVAWNg500IoRu+RVR1Tt7zhu+cwguQAPOpv6RB5QjIrVHufYDeRARsCSZiEh8EKgDEUHRC3yR6uhzREWLqFJoAEZk6pQ8iIgkf37b8EVEmkfyKyLOycuviKqNflmTk73oBpQBeRBRyZCv5agnTxoRqS8RL2+K7hX81fIAc6gGPSNPChbyXucpe1JWiS9o5B1FRCgzpKBolN60+uwrsmU6JqKvTt5oWMyVZvC6z+Y8y3KXfQ7x21S/LWGduekRVT4iTJciIh0/EVVZX4VXRCQ7Ii5MlzOHtZpzwI4dO9I54PTp0+KbSpw/9u/f703zYbG+c07h/MI3lrg5CuBh3ec8QT11nGuOHDmSzjvoOXnypKCzASPoiy7OJzWdFF3g8OHDyQZSbshCwzbOSejA1oWxX6ZTERf6IOK1S1umK6mK9RPfc87F14wLPqRMyjjAAxDAR+T704gQZW6AsxfAl4wT53LO7fiYNjgfoiNiaX9Rjy6C9bSPTdgAjbqIpWUjlq9DfinkvvrpHD6h0888r+4zezT9+LPSySlfLFvn/LFfesOtto/1TmE1IR+YmvPxfdBzkrnK/uXLX/6ymFvYzPxij3To0KH09XH6wv4HP9X9saIl3/AxX/EhujiO8AnHA8fCvj179PzOXWnPNTs7Yz0h+Z0+7Iu07gTbYW+aJc10Z9UYaejYqWPej+3VaV+4njx+UieMyclpzZyZ0/FjJ3Xg4OH0dfWTE5OaOHlK+/bu14H9B31RMKdZX9CHLwQzWS8XhW6ndBuly5kaynq5fdZQeJOOKUBe5/zWV/oqrahU4QuUti8EWxoYGkgYHh1WloU6DvDbDDdTJs6IUsCEv+Lvle6teOCsB1hbWKOh1PmeAwhdB9q6Dhz0vA/huMx87JKGj6myaKvr9aFwGmVHcqpiTr3ObDqGzOprmJC3KC53vd531O3N+Zibc9oRS+TClsnB9p7lC8sX3RkV3TMGKZh1vq0yBT47KSVfOthUzKPnQA0onNa081P4S/dlgT7P20OH89TVWOBJ/D0lveYh7TlQQ33Pa0fbgdo2P2ngtOtyzzb2HKRtz82mNadrmV7REbSOedrmpW6uPes41ZxmzTfLTUfTu5bt2hZkOtbRsT5obadz7bbmfKMVeep7Ho+5dkczDibOzbYduO3Zr4V5ug7ItH1TtpMw7ahMjRnnWfNnrWfO7ffct67bAfI5SV4BGTPSwnWFz10pTfnCgbKeMgbffHq1X76JovAcW0BXCp9XE72w+d1kW+Gx6XU81zx3m1lDTU++zJ0qbXOktV3pNTtzxueovXr22Wf12GOPa++e3Q54TzlecES7du3UM888rSeffEKHj+zXjmcf13M7n9Rzzz2pRx95SIcO7lejkWlg0OcSB90jcgcXB3Vq4rSefPxpHT54VEMOOjYbg2rEgPY+d1jN3rDNbzqYPmTZjg+T4xrLz+i64eO6rbVTN8ULunf1Kd09NqGNkzt0ax76rm1X6Q0OCt/dGtIVDoyPH5zU6qOh9SdHdL2u0to9pU597Akd/PMHtP+jn9Os+yDPlUgHVah+RVT5+USUyEeEIio4o55vkpfNrsY3r9fY5ZdrZmBEJ/Jh7Z4ptM8BvsNlS1ODqzU9NKYTauqAz/2dwUFde9vNWn/FBnVbPmbLEw5oH1WjPKy8d1CrG5PqTu1zoPuYLrthq9bcc62uu+VabchamrSf1oyt0xVvuFtbr9qqqelTmp44KU9mDfWklvdXjSLEtc8c61CWeU531XBQ78otV+h126/UjXxL4NprNToy6vHPVHe9SBm5W1X/Is6mJlKhsL5sCUT08evCV8TZ+ogL80vpLT2u7VwCXd8ELLwlwp7wjQh5/5P5ZkBTmXKns1OhY0fbuumWt+pbvvPbdc3N36Dnj0qff3KfHtlzTLP5gF5356265U13qrm+ocnYr4OnH9bE9IPKGse0dss2ja7ZpIFoauD0Pg0e+YJWn3pKW8uT2pJ1tcrrx6xvQsydmJTaXYWPnfCinPuYaeQt5Q7Y9roN+7Thtaqtrm8gSJmaTeoaC+t3zzJl6SNsHvIrb7hepXPh8csWhc57RYRdcRZURwRJQkScU7+Uj78SuptwG6UhhftamlCGVGSZeh6rrqTDJ9s63Wmq3RhTd2CNThfD+tJT+/XlZ4/pC48f0iPPTZi2Vk++MK3f/cCX9Rvv/WO9748/pc/e/4Rm2pmiMaTVa9bYrwNuY9D73gH7Z1Tf8Z0/oG6vpfe9/4N6ZsdufcM3fptv0q3WIV9jHDhwTN/wTd+q225/g2ZmQ/v2T6iMEd/s26jBoXVqtlZr1erNGnKe8pwn2Iy396OrNmp8zRYNj6z3erVW3ARZu26brr7mZt10013KmyNiWHc+v9vX1sdS3sOpiLB97qzc+QTy/Qh7R6/8i4lVt0L+fNR1hU+IERgrG14mckQo4lxQEVHR6okCDVBGD6AdAgSdTkeUAQcAKbRZn0wpg2pDUHjd6iy0XdPRCy+AhnwN6miHFOQOJvPzFvx++dDQkAYGBrTKdwTJt1otD+6QqBsbG9P4+LjvQI5pZGQk8cFLHnl4KbVRpvIAABAASURBVCMHDR38JMaw7yRTjzx60AGogx86d5PhwRZso2+k2FznSUFEJN9EBOYLWsrMf9Rl5PEZKVWk+LauJwW0gY/gJaUcEWkM+/Po6AfjRhm9pCAikj3IUQbUA/IRld6IoHgBIiKNJfz9OmCMiGQT+fMREeeQIiLxRsQ59PMLEVU97VFHGlHRKEeczeMrLvQJGuAr7Is4ay+ygDp44SNFD4CfFOBn6gBlgCw8pBGR7MfHEUH1Cv4qeOBl7gNzBZWkgHyNiGreRJxN4Sl9pilVqigLFb7I8ERT+ESb6ryZUGZ+v0nLTOp5jS/MX/G5wvXwVnS3ZpKMAtnEJ3/6XGAa9FSizuUIf1ikfqOnnvM17Wsl5TgnuPfCCy/4wuUZX6g8JwJ/BBgJqO5x0O+4b6oSqH3GN0WpI9BNUJAgIfRjvlFbp1wUcXOVIGzNT1CRoDcpQUt0ELglUEm7jz32mB566KHULu0BdBLURV/NP+Ebwdj7teLbS7UzIhQRC+IRkfYH3NDAB6zJjAlBboCvWNNZZxGKiCQfcW7KPOXciSz8tSxjxRxgnwEPOl4K0MVcIOjM/I+o2nspspfE42N45uSETvnC48ShI744fl46dVpygLylkA9zyesCx7RPwFJFUWm5U744ZL4yr5lP9B1/0m/6gE/wA76kru6PlSz7xl/wo2fC85M2mOvkT5446YuwY9q3Z68OHjjgzfesuCBICjE2nDO8yth6j7EvorNmprnunA4dOSSWm4mJUz4md+qZp3dol4PvTzz+ZNJ57MgxB+Nf0GOPPKpDhw5r9+692rnreQcgntdBB89zL3pcEEZqMFPJRaIRZe6Lhtx+cttutRSt+xM75kHNS0VEKCISe//8y0xjD1k4mIJPePK+5T1pRHhUwq26TY+LhbXyWvHA15MHWFtYO1lvWcunpqbEGsrac+TIUR04cEh7fDw/t9PHfQomPq4nn3gs4YnHvqx9u3dqcuKo2nOnjSl12tNqz57W7JlTmp2Z1PTp4zp54rCOHN6jfXuf06EDL+iog5HHjhzwDbcjXj8OGge8Ju3Wruee0jNPPaYHH/is7v/CZ/TIww/o6SceTbTndjytnc+yJ3jGwc5nfH42XH7WeO65Z/SssWPHU6YvgWef1o5nn9QCz7N9fIlOXQ3XPVPnn9TTzzyhJ596VE89/bgDGk/osccf0YMP3a8HH7xfX3rgfn3xi1/UAw98yfkv6f4HHnD+gbSHeOSRLyfaA1/6knkf1INfMh40XP7Sg1/Sl7/8sB599JEEeCk//PBDljWP6x+E1/jSg+i8P7Xzuc99Vn/52c/oU5/6tD760U/qz//so/rQh/5CH/jAn+l9v/9H+m///ff0X3/rv+v/919+W7/53t/Sf37vf9V/+I/v1b//jf+vfv3f/yf9t9/+HX3wgx/Uk08+pgMH93m9PpDSg4f2O3ByQEePHdax40d9Y/SYTpw8polTJzwfKszMnvF5wGulTwaca17d44R1fRH4nBKRq9loqZHlYq2f9hw+dvSIg0BdB6lNy0KZA5bhNCQHj1oONg2mGMTo6Ig4F6xevUobNqw3bZWGHBAfGmwpz6TBgZZjE8PasHG9xsZXOUbRUsMVg45jkLaaDY2Prda111yd/Hb/A1/wfHlSDz76sL70yMPau3ePbr/lFrWyXDNTk2q1Sq0ZlsazaV1V7NW9sUOvm/qirjryGb0hDuj6M0d1+8gG3dW6WtftGdUtxzdr1bOZBveOaXzmBrV2rVfry4N6/Lce1qG/2Kls76y++Acf1l/859+UfEw1fDZL/fT1Rxiiz6Q+1wWpy3JepMD5iFAja2lQo1rVXK2t45u0YXhM+ZkZHX1up87s3acx39QZbs+oOTupgd6Mxgdzlb75cnj/fh1xAPz4kZOaPDWryEakckSlg4k958vWqLrNAZ06PqHezgM67Bvqh9qTalm+OHlCemanpnbt0/OPPqmJY8dlQU0Vbc3lUtfo+UZSq9HQYN7QmrFVGvC4nJw+qRNnzujE5EQK6M7wAEAodUt+ZeGC04gwbXFk9sVyiKjk4Im4MB9R0SIuTJFZDE3zDhbSYCnfdijZAdm+TArDbxNEID1aUtEo1YmuTs+d1uScNDk7ITU7GhodkE1Xz0HvYrbQ9IkZnTnR0fH9p9Se7KpVNKXOjFQeNQ5opvO8jk4e16m5EZ3WuI6XIzo1uFobb79T3/0P/6E23fR6OaqqduQ2oyn1SmW+SSHfyCvmpjV3Zkq5ff/0089oxDcn+N9vg47pqe/l5cClsF3ZWUSuPO8r2+jsPERc6LuIs7Tz+SlHnNfOeTrhuWR4jSizQsokRa5wJiLzZ0U6eaKnT33i0zpx9KgGGoVGhwtdefmYxlaV9tu0cl//Z2VP3bkz2vv883rs4UeUW3rThg1at3ZEETO64oqNWjWq9MryTJx/+RbVNddcobe+9Y365Cc+quuuvVrf8Ja3KAvpsq2X64rLr9DHP/pxfen+B/T8Lp9DD+6VfDPWh4Uy3+7qeY8+dXrCN1FPa+bMpN74xnt026036bSPj9nZaccP28qiSCnlwsfX1q2bHHcdlan6sm8Gnjx1XA0Pv02SlRvuk9cS3lI4yVR6H1+6RyDTa+CF8wj4AU5IETbUs7EuU8/mpuPgNzTKNR/mQwPk6zrybIQIDgACCAQfSJ966ik98cQTPnk+6YubXQnw8HTT008/LXh4SgkaF3YED6iry9Aoc4HGk3i0BbAJcCFM26dPeyBnZsQmDH3YxgUM9BMnTmhiYkJTPsnVMpQnJydFP+FBPxeC9I122NwRQM/zPH3Nin/Mx0++bNu2TfwMzOjoqMjzTxoJrkdEeroQ+5/1nWX6RYr9pARJ6BN57COYUgdY6pQ6+PDZrl279Pjjj/vCcLc3GYcFD2VkaQNdpARuQJ2nX/QBu/FTDWj4Cr9EhCd2Lx1IlPEJfMhkXhwoExzur6MeOjqoIx8RigiqPNHLlI+IlNb1pAAmbCCljYhI7UOj/v/P3n/ASXZc56H4d+re22F6cp6d2d3ZACxyDgRAIhLMFClKsizZT3/pZ7/3/unpOfxsMUmyZVtZlq3AABIgJRHMkhUYkHMmMrC72Jwm59zphvd9t6cXs8AsEgkGCb39dVWdOnXq1Kl8bk+vILnqD0F08Wosqk7FzWp6q2/qutX5lFZc/GY12aKZ1eIjvMDLhrKxbKW0bKmwPg6VPzY2lo7Jw3SoiVf9oPGnuKD4sWPH0nGstHSR3mqT7GdmUvUtvGWBk1pAY12Z9XBtXGNJ65nWII1n5Qni1bd/wPlpXJNAhHScLxeXscIHkhGdMTG3nJAbaswhyNnIzSkgBeB5nzCeU2KELCMg5QFpCSQz4h5QrlSYH0NO9ArX/1Ka5johmZJPmBnMTCr9xELOrA0bNuCUU07hhs4n+XwMrj1ANtdarnk8Ozub7iVyLCqtvUR9oD7R2q+HpXp4qr7yearQ3qDy2ke07igup4DWecnW+qB6tT6pjHj0sFZ0M0M9T2ud5GbpbBOPjKz6Ff5TgFltbGld1X4tG8hGsqfSsosg28keZjV+M0vHpfrIzDg9vDStsoL6S/0g+5oZJEN2Vp5ZrSxe5SXZ0kfnAv0kXAsfxr/pfcP5rof4PQN9aO3pREdfD9g4IKwioXOWkxWmU6/vEHsO4FxNeCEJzKGzvQObN29GZ2cn9JN1Grv1JsqeGosau3Vb1vNeLVSbpZPaL5toPigUZN/W5ma0t7VxbjXD9z2IHlMoVxrGGeGbyw2P4aKyKbywhjycNzTmUeYlqlgu8ZCdwGPZLJ0Jmhsx1x5HW5SZF7Hd0lv5gn4SZaW4wrZTMFiLGcsD+okawLFOU0YK6ZKIRxxWi6UZb+DDzCiJMqibisu+lupYhs4JQK3eOCYPVl8ssxp7K3jLAv8kLKA5F3OO6GxTXv2pTIW6b03x4fTE1CQmJiags/hhOgH28/60f99e7KMDe/fu57F71/N0hB/C0uIsopCOmrgMSypEFTEv8jFpxeU5zM+OY3z0KI4d2YeRoUOY4KV/gg7bqfFhTNHRNzs1RkfECIaZt5fO6ccfewgPPXgPnnryUTrnn8HeF3ZiP53e++kg38u65SjfRz327t1DJ3gdL/CB3p6TQs7yPXt2k38372y7alh1sou+e89O1PFCGt91PL2Pde9RWYUs8xwfFjz22CN0Yj+Ee++7h87r23H33XenuPfee/HgQw/hkUcewcMPPZw60R+nI/1xOsqfePIJPE7H+feYfuyxx/DwIw+nDvB77q3J+O4t38W3vv0P+Lu//1v8r//1v/DlL9+ML33pr/AXX/wiPn/j5/GZz3yaju8/w5/+yZ/ij//7/8Tv/e4f4jd+47fw7//dr+H/+tV/i1/9v4hf/Xf41f/73+Pf/vtfw7//Dx/Df/iPn8CvfezX8bGP/wY+8ev/CX/EcrffeQd2796ZOnSHR4YwOjrMu+woJifHiQmeryYwPTOJ6Wk6zmemMTc3g1k6OFdWlk+YFxo/JxDerASdNUg8Sl+F4imN+yoct10fZgbtQ6LkeUbLBD5zEmgn8LgPO67/YbXCbTlGQ0OOzquN2HHqqTjjjDOwceMAcnSU9/Z0Y9vWLdhx6nbSd6CfZ9Edp+7A4OZBnHrKqTjttNO4Z7ezHkud6VEUwqejLU9H7tvedhGuuupyFIuLuPW27+ChRx9EkA/wvg++C+8gPYzK5AV6uOe3FfLIcG40LU1goDSOgfIk2ueG0LM4h5YpYqaC5pU8OmcaEO+tIDniY2vuDJy66Vqc2XkpvKEMxh8bxbmdZ2DT2Zfj9A2b8dCt3wZYNycf9NLdgo1XFGmoLW8NzJhIASjfA5ClXQvmUJ2bxvyxg2iqruDizf24aGMftuQzaFxeQJY6Fnj/2N4zgI0d/RjeP4Hl6QgdjVvQVNiKIDOI0AawHPVibLkRScs29J1xGfYOL+KpnUcxWQI6zjobZ7zznYgbC7jve4/iKB/KX3rVO9DR3wf4DhWeAXRXKvFMsTA/jzmOweWFefpx5nD02CE89dxTeOypx/D0c89APgKd7aMogmN7DHylH4CZnRR4lZfZGytrZieXnACpT5ahxxOKkTMBR6gD6sNZd7wojNFK53gH8cSDd+Fvv/wFPP+9ezHY04iLTt+Mi3dsQZYPLJ645z58764H4Rc9tAW96G46Bb3tZ9OEnRg9Noqjw2OoBHyA0bwZy/lTsFAYRPs570D39R/E6R/+GVz4kY8gv307kMsjCXJwfHDimw859xsyHtpb8yg0ZKHzZE93D9I5xDtZqVjCykqJY70C3Uc9zgF3Qrst5QXbhpO8zAxmL+KlbGZ2nGS2fvw4ww8ootNgYjFqc4d1moOl/wDHOhZm5zBFP1SRDxK9aAkXnbMZH/nAFXjvdRfgkvO2oTVnyFmZfUBbVlfQGDgM8l7w9rddiP/tFz+Md153Kc4/7xSoOQbe33m+vvzz9NKEAAAQAElEQVSKy3DllZehtSWH66+/Cr/0v/1zvOfd16G/vx08YuO0Hdvx7/7Nv0HgexgfG8GHfup9+Nf/6pfwgfdfj3/5L/8ZLr7kXPT0tqFQ8HH6aVvxq7/6/8YVl1+Ej3zkA/ilX/p5nHP2Dlxz9eU455wddNZn0NqSx0B/F/kDzC/MoKunHf/x1/49zrvgbDgPXB9DgDbwGGeKcfBlKRKI6EGh7EHiD/ety6echMfo6NOhRE7AvXv3po7BfTycPPvss+mCoMu9eHWYmZub4wY3isOHD0M8ctDKCaxycugq1KVATgEdhszUWECXGw14M05Q3oq02elCpgtWa2srFJoZdFlTnngVCmY1GWYGOS50odXFyMwgPo/WVSheOR2Wl5dTOSEnF/iSHvW4yolP9YgmKF80yZAsM8NamuhmxgtWktLNLA3FIycuq0jfSiuiUDAzDs4astxEpbeQ51MyXSYF2aBuG5U1q/GbWdo21Q2+6qH0lI4kpfoorvIKzV4sKz61rd5vSotHcqSb0grFI4fD6CgXuKNH036Vc3iCB1WF4lEbFYpX/SqZSptZqoNkaWwoT+XkqBc0pjS+NB4kSw8oFNbHm+qcnp5GutnwQKE2KT5Lp5TGl8aSnNW7dumAuYeHzb3peBRdY06blcag+KWD+l3lVEY8Kvf000+n41kPapSWLhqnKitdzQz1flDdGj+C2lxPq92yncaeoLiZpWNA9pTeguLKU6i0YGYK3sJbFvi+LKDxLceexrfGsuIal6JrvKXrGmvgdgs5xxeWFjE8NkqM4MCRQzjAC+cI5/jYxDgOHzuCKV5ARrj57tm/D8/p4skHR3M8FI4y/+jQEIZHR8h3FEeHjrHsQezhBXGMF5pFPvVX3tHhoTRv3/79x+eX5qHWAellZunaR5V+ot5aS3t7e7F161bognL++efz6fvbcfnll+PCCy/EueeeiwsuuICHjCt5wLg+pbW3t2NgYABnnnkmLrnkEpzKi9Dg4GCavuiii7Bt2zacd955uPbaa9Oy55xzDrbzoKi8a665hhedq9K6Tj/9dFx22WUp3va2t+EKPulXXaJLhuSqjOrQty1Ur/r+J8rAPwBltX9u2rQJZ599doqzzjor7YeNGzem/3+J+k7Oa+1R9eo0T8wsTSqeRvih9XyQfaUHG7Kx+ld9JVvLma71fC0/i5z0LVnSoa+vD9rXX2u5kwp8tYzA4POwGgz2ILN9A9rP2gZ0NQNZH5FjW4mIQcjDbsTDs+KOTtpM7NDT0ZU6zdXeq666Cr0c87KpxqYeGMm2F198cTput2zZglwul2rzam3SOUeyND4FjVfNI8mQTbdv247TTtsBpfUNO3VJwiNwQunm+MG3mQfjFYGqI5RTIPCwcZB9u2kDBrcP4twLz8X5l1yAU8/YgXMuOAc7ztyB04hzzj8Hl1x+CdOn4dyLzkvjZ59/Nga2DNAeIS/SdKR5EUJHWMRrMY/krER1gy/9B3apLpZ+kvL9vY2tSMcPxSRsqMHgBwEKjY3QK6KzsFZTTQPFUzov3/W40m/hLQv8Y7XA2vXEzKD9TDDTYsAZxNA5rgfM03qus0XMh/vgHOXyxlUiBrhGVOnAKZeWUSFKKwtYXphFkc61SnERYXkZUWUZMZ0I+gZelTxRtUjaCsrkLesb6XTGlRgXPZv14HuckxFdZ3xQl9CxIIR0wodhBSEfSlYFOkAVTxFVU3oaZ956YZX8VZYXwlV+xYUK66nwoUEdZTrrKinKqIheKaMqudUqmxtC5VVmcWkB4+NjvLcdSe/jzz73LPTt8O/RIX4fneffveUWfOfb38Z3vvtdKP7d73wX+pb33//9P0BO8a9/7Wv4ype/TNyML3/ly/jqV74C0f76m9/EN7/5DXyN+d/4+tfxzb/+Jv7ub/8W3/7Ot3H77benzvnvPfYEdu/ci6OHh+gTmMDM9AJK5QhmATw/xzt/HtlsUxp3dIbBuC/RE+n5GThz5DPojqUxoD6mWwBhyLWZ7ayyndVqmH5xrUq7lcsVlGkH8eNH8DI6cy3JwOIMICQBtfBX4ajnqq7sp4h9m8v6aG0tML+KIs/M0r1CR6/apDDUGs+hmyDhWSFAhnucnJWO92BnLEbILsa9EPBhdBb5LoBb9WyKp6HQgK6uDuQbMnQUG9o7mnDNNW/Hv/gXP0uH1fvxMz/30/jZf/5hnHvZafCaqihGi8jlG9Cc6UCAZmTQhIZMP7xkAFG0GX72LCThVnQ3nIH8PDD7wkEsOLZj61lo6T4HM2MhRh98FkMHDiJoyeL8yy/FnoMHceSO23hH2IsrP/xeoK8DEeen9raYbVR/vYiY9USEQiFCjUfxGMb51ZSr4r3vOAO/+W//BX79//Nz+PgvfxD/9iNX4Jeu2IFfvuJi/PLb347/7cpr8VMXvgPXnPp2/MK7fhk/fd2/wvuv/D/xvqt+FRef+6+w5dRfQt9pv4y+i/6/GLj8/4e2i38Ffe/4P3DWh/4Ntv3M/x/n/Mt/i9ZLqevbrsYp/+7f4Mrf+o945x9+FB/47Y9iy3WXA3yg4DhWgzBBi59Db1sHNvN8P7CpH129XSiwXwvNOdq7BT09XRzLlrZJ/oSDhw7j2NAw9JduU3zgE6a2UJtfjpD+qZPhRZtFEM/a9KvFxX8yRJxfiJHaPeT5o5qEfEBA6NvJorMP/LiKdhfj+nPOwM2/81v4vf/9V/Cxn34/fvuXfw6/+UvvwYdP24B3b2zHv77+CvzitW/HB3lO/Bfv+mn8/Lv+d5wx+GHa5aexefv/Cz2bP4COLT+LzRf/B2y97qPY9J5/g7N+/j8id9H7gA2nItqwCaWODqxkA5TMgUsHVpY4z5dLqBRXUCrNY2ruGFa4hi8vrUDOcd0xH374EXzvse9h587deOaZZ/jgbQiVCsdSguPzsG6jk9lhLb3Oe7Iwpp3Wy1sr4wcW514Wpn0RQ10VRUnaVxxgnB/A5t4OvPvKy9HoVXDNpWfgnZefirO2GN75ts34xQ9cio/Qef6Bd5yFX/mZ63DdJadhS1cDLj5zM/71v/wQ/uXPvwM/8+FrcOYZ/UhiPlx2ZeRyDps293HOLuPee77NB8TfQ3dXIxbnJ/D1r36V+8G3cOst30ZzUw6XXXoBfvEXPoLTTxuE71ewaVMHzjt3G844YzMf+nVg0+ZOrkNVnHveduzd9zQ8r4Sf/+cf4BxpxI7TNuKaay/FVVdfDJVzXhFvu+wcOspPx7nnn0mneztmZidQ4j6eWMhVMYQ5diid52AK6cvxk9AaCMd/TP6w31qgvVWHs8I65IAxMzbag3i0eGuhl7O0jio3NfClPA0oDSwmYWao05RWXHJ1wdfFVA7KfD4P/aSJaLqY6rKpS1n9W0/i6erqSp8uZTIZtLa2QmXlWNeFdHBwELrgCpt4eZYcXdZUn5mxQ32onJ5OdXd3p3J0idY3q8Qf8OIi3p6envSSLR1Uh3RSqLTqEyRbEE31iyZZarPqWFlZgRbL8fFxyCGsb6jLVnIG6+mjHMmylWygdkuG2lePS14vL6z1etUOM+Nm2MUnyp3o7OpEW3sbmluasaF/A3r51EibZd+GPnR0dsB5Di2tXLx7e5DLZ7mB5tDY1MiFqx2Dg5uxY8epOOWU7ehn2SbSNQCTJEZMRFzQOSXTuA5k+kbWPB1n0zMzmJjUk/6Z9KDGoZsOW+d5yOZyMG7s7GikLwPLU4pOPGYo8WCzuLSEOT6dXVhcxBIfYCzTRnXaDB3iWvhm+fBFtDIPEunYYdmEtURcoFSfY7s83+ckDJDhAwePF/+U5nnkYp3kq+ervA7SxpOEx3Igh2M80JN+hspTW5XnmC86q+NCEXEtitJxrjEoaAwILS0tCDhO1D9NTU3HH+qo39TvGp9ylG3evDl1gMkJpnEpmsJTTjkFOdrK86gvbZMQqb34oXgKxd8AWOT7esu+rxe1CteWOllcnCfL+8dEVzt/8NC4kFQzTixF1kBrjtYWQXzOuRdzV/nFo2iQCVBoKKQPGWM6yoqcg1XONf1nfOnBiePR59j0nEPC/JjzCawyYagDfu33J0vQ3FU9ZgZddMCXeD3nUNsnaqHGOfiSXgKjr/o2Y4WvyvXDZVDbtMfpEKT2KW1mkA201qudmtdKgy8zg3i1xjMJtV086gfF1Vf1PK0bkqmyyjOzdP0Rj8oqT2uOyistHqW15pgZzGpQvnQQv5mJ9Z8UZBfZUPYUZAftqVq/BdlMPGYn2kY0QcZSqL6VLSVL9hSy3GtUXjTli8/sRDkqvx6ki2SorMqJpx4q/gNHyFsOD5BRuQoODnjOAzdgYKmIZH4Jef1MCw/djvu8cb6bZzDuhzDA595oZpDtPK0Dq1Ab1P61ofI1nmUPvIaX2izIliorm6iYzi1ezkeuoQF5Xt6pBe9vPgAnlRjybaB7IOalXqeBEBnyh+SirwVNzU1MZ+BlPJABceoAr8LLOyAL+I0+Mo0B6A1AtiFDZFFoKhBNiM0nPMA8eHxoEBAGnoN0QOfhPDFmsWYQCbWhufCDeLGHuD5E6bqQUGA2k8Hgps2MsSbnwZlL41yCyYMaWH9KfOvjtVlAhl2LE0qtzajH1zDUSa83XCPixOhaQSfmrE2t5dJIZ88zW6NFWJtLcj25GhVHHSpbQ8xTbx2rBTSIV6PMrFVBGa/nreKvh//18mqtNLO0mNaMOqSsyI7TIwgcstkAge+l0BzyPZ+zxGCcP1qXIl62w9ISHeQLxDwsWaaIJVToeAnLS3B0BPlJFTHT81NDmBw5iPGxwxgZOYSR4SMYGzmGmclxxJTjyGd0lDuBa4TnGbTmuIwHLiPw+LBScEEC5wOeb3RrAgEVdi6GEeCDOcH4cM4hgkMI85jnJXBcbzzBYvhy/jPuHGCEx3zPhfC4LnmuCkdZjvXHXMOdkUcdSaeKo14+CSTxjlbBSmkRx0aG8NiTT+PeBx7Dffd/Dw8/9DQee+QZOpieweOPPYWnH38aO5/djX0vHMD+A0ex/9AwhnlvnZ6dwuz8LJZ4b9P9LYpiJNKNdm9uKfD+3IhW3oE6mprR3diC7oZG9BQasYG0Te2t2NzVjr7WJhRSO0RQG5za5Dt4gQfzCPadH2TgvAB+kOU9tZF7QAEB71ge22esT2XU1wH3JvW15xw856Ax4sjjPMAxxI/gVZsHhgTG2gUGenOOsQtTPT3nGPoI/CyddxHKpRAJ9xmPbfY8D2qHzuWZbAZGXony/EBSeBelZAoyAuxbdi182swzyhRjukHECGjPgDZwLBV4QMDxkqHd8xkfCR82TI+Posx+7KbPYEN3K6rlBSwvTCOf87ChrxPtrS3wXA5IGlhLO5A7F0vucsyE5yLMXwqv9Qrkuq4Ams7EcmYrMhsvh7fpcrSc824E296GqPc05Hacj+xZ5+P0f/az6HvfO1HathFnfPC9uPKf/wLAsWF+hnV4cE5wjDs4c2noOYWWxkUT0CzcQAAAEABJREFUPCdajRdsv8f50tUAbOv0cWqXQ1cGyPMc0+wDbbkAbX6ArmwDCgA62ZaNDR3oyfSiFf0ICPibgexWYguQ24TYOgHXhnz7IJq6tsEr9KHqWpjXCvT2A4PbGA5Q9yag0IzI+en4TDQP6MRsbmzgg48FLC7NYoUP1hLOvyaeYUI+yNFf5a2UVlCkk3dqapI+oFHIFzQ7M83+L7OdHjzz4NMWL4XRJhwIAPNxPO6YdjCmBUfbrIWZQWnPOXhufTjxnAzOAA8wz7FPghQereaRTnEw85QJ49jr62nBhWf14YJT23D+YDfO6mnG5gBoQ4zGGOhraMWO3kFcuO1cbG3fgt7GjWjM0I5uK6zxLLie81DovwRB23lA02lwXWeh0HcmrKkXVS8Prm6UBI7FhIipC5DjeS+T99He1YrNWwcxuHUrtp+yDdu2D2LTxn700+917rln48wzT8fg5o0YpI+rq6sLmivaOzzOs0wmC8/zYeYo80VbKr0Wzjl45HPOw1p4THuUU88zM+a7E2BmMFsfGtMvgmXJ514zHHwLCA+eA2GERxjHENDMQb9jWw+uece5eP/1l2JwQzN8rg0N3Fs6mzO44qLTcf1V5+Pc09vwgXdfhF/8+Wvxz37mWrztogHQtMiz/3wAgTNov2psyCIbJGhrzqOjrQF93a3Y2NeFs844BZv7e6C/NuhlX8SVFRSyhoYMMNDbhp6OAloKDi2NDm08d2/oasaGzhpy3PsyVsH48EEexStoZLnWBg9tBR/NOUPGVaD8Jsa3bu5iPW3oaM2hIQCnv9ZMIUbIuYf0lZBeg9N6q1U4AVya90P+yGQykONYkHNw48aN6TfsNtMRqG8CySmtb2319vamTsMWOhLltK7nK098g3RiK65vEqmMHIdyPEq+mXEDqWJubi7dlOVElkNZkFNZDlT9bIq+lay04uJVfj1PjmjRlKeNXRc4DWrf96HQzKCDkyaNHAxZXnxDPsVTeS1gKleP65vPM3QK65uaoqtO1aW4ID6lVad4FIpHcup54hPEJyhf36zWN6gVF5TWN6nVXnVrsVjkgjoG8YiucpKnfPHX5Uuu0vrW9CQX4dGxUTqw6ZDnZqgnl3JGiz4+MY5xHvLGJ8YgTDA+zYV6lnaenZtBkQt5TMc4DJzsloIrE4dbDMfZqLyEKS2eTc1N2DS4Cdu4OJ264xTUcBpOOfUU8now5yA5QjaXRb4hD4+LamJGCUCdLif+AMfQtu3buNBtx5atW9LwVDruN23eBDn9RTvltB3Yum0rNnPB6+SCJx2kSwJQro+W1hb088nuZo6rjZs2YeOmjRjcsoVltmP7qadi2/bt1HeQsk8hfWt6mVb5fD6HLVtIZ/1aTLey/h2sexvrUnoH6+3lw4XNait5OvnQQTZZWVmG+rk+LtTvGm/qI4Wia9wprTyFk5OTkHPR0TZrwSakY1I0jUelzUzBcZgxLRynvL6I7PT6SrzI/UbLvlhOsVcADz2y6T9uvGjPH3RMY8bMoPGD1ZcZxwvjnuel63BraysPzwEptbeZcf2L0oQ4PXPIZ3Po5FP87k5uShs3YQvnUg8fIHZ3dmIT51YLL0CtXM/7+zZgOw8m/X19aG5sQh/X+o3M7+vpTfk29vdjgBjkntDe1p7K7eac3UD+Xj50VN6GDRugPaKxsTHVK+BFyMxSffRh9mK8njY7kSb6jwJmJ+ohB7bW6Ppfq+hBqNZmrdn6SxWt64cPH4a+7S+61g2tBfrLFf3UmNZvretKa0/TX8Lo2xBaR1RW+VpPVIeguGTpL2f0k1DaD7R3yRYaC9rXtN8Joq0dF8oXzAxmpux/9DCztK1mdrytdZvUbaGwnmlmL+NfmydewcxSsuKKSKbmm+J1muIng5ml9Sjf7MW40m8GUp3oFC9PzaM0MYdkYh7x6DTCoQnM7NyL8tA4MLUArxIjwwunxwugc4bEIxw1cu64vpJVB3OguMI6zAw6a8kmopnV2mdmSr4M4pPtzAyKm1m6JyZkl/ObfgQAjmcHx0uTofYvAugogukqFcJnjnJBZ4p01rfk9Q2ciBfWMAkR0rEV0rkUeoz7IcqujLKVUUpKqCRlVJWf8kWIzUNkWdZHJD7tESAf+tQgBujMgrFuxhwyMOYbPG5fBr1eagvRXisStizihcY5D74XIAwjnoUjtLXw2skHHlE1Yn2W1mXkBTVSGed5TNlrreafNl+y2nyFgpIKU+jjBAITogmrUQZ4I5AI4YSyIrwEL0mKXSSFNSiVcGzWQg4GkjUumeabk5HpF9/KqUOl4rSkKPWU4qTycpmWUngCSE3lniQkuf4Wm+L1UPE3BAl4KdYI0hzTPico7rg2eZwDQeDgOP951eDF3uMcMsLBM0e6h0yQYzpITVRaWcLk6BD27Xwau55+BM89+yB27/4ew0dx+OAeFBfnwRmIpLSAiaH9OLDnKezb+wwOHn4Bx4YO4vCRAxgdOooK5WR8IOMlfLgWw6N95cwF0xER04mt35w1n/ZmHHQQgGsSOJd92lmO9iSpIKJLKGYYxxVml5GEZZ7RSE9pZSRRmctOLS+Oy8yrsh0x1wOtfyWGK0BcBLiOATHANdRgYEG+q4irLEMnqSVAHFVhfozQAdN8YDq9UMbsQkQHn6PTlK2u+qiWgLhiCLgOFrJNaCi0I9vUiRzPbNlChne6BuT5IDOXzSPIBPADD15gKXzPIUOb5xKHpsRDX0MTzh/cgmsvOBfvvPAcvP8dl+K6S8/D1g0dyLoqPIH6eLSR0UbmAXCs34g4Zp/5CIIsgkw2rcfUCK7VRqsdB/s94YMCGoVvtp93WXMJe4NxflLiD/dN3VU7VDd1g8B+sdWQSsI5j/ARcb9dXipjYb6IJA4Q+FnSHZznYBzb/ACMAh3g+waRPO7LztXiAR82+EqzLo98njnazMFzLJPWGcFx3AUB0NyUp8OpGRu6u9DHs31Hcwua2Y/dba3oamtAjvtjW6GAXp7dBwd60drSjEwuhygpYLHUgPGVrRgqXYaR4rkYXjkFe2d6sXe+G1O5M7DUegGOVbdi13I3DucGMd5xKobbBnGsZQDPIoen8llMnrUVc6dvxfK2QQxbgKrLwbwsfBfAMw+O/wwGZzUYwFQNdZozR5pB+3TsPBjHQ4YPrPJEgchwbARsr2yecBx4RJ62UZ7QQJ4GHiryYQMsKlB4CxJrRRg3IgozcI7c5iPhqcKLMgjiHPykAYmRTl0jr4CKNaJkBYReAyqxBz+bRXtnG3L05G0/dTNO2bEFp59+Cs44fQfOPessnLHjdJy14wxs37YNZ599FrZu2wL5HvRXdNsZ30bfg+5aDoBhvZfRJg7mHJzHuKfwRaR0Yz5LmxnManDir9NBmrCaZ8Y04ZyHk0FywXlkjnXSJj4C/vNpGYPnAOf5gHmEAUx7AQMDAq4zenDRGMXIR0zLhrStT3umiDNwMcsmOcRJG2LrQuR1EJ2I4haErp1oJb3APvHgIkPAeZJn2MD6AvZphnU1NWfhZQCXcWhqa0VnTz/aO9rR0d5MX2UHBjiGN/R1o7u7A11dHejhuG+h/8oAOLbJzBirvc0M5hzpJ4GJbnAstxbGtJnoHswoIwXgnFuTVr5LaaK/MUjGifBoC49rLGuCM7A+IP1QQmuphWhvc3jPuy/m/d7nPhUiQ7pLwDChU91HW7OHXCZGZ2eCU09tweBgAT6d6uJhQL4AgQXoau/AaadsxcUXno2f/uB78L53XYf3vvMavP/d1+Fd11yJd179drz3+mtwzRWX4t3Xvh3vf9fVOPu0Lbj0gjPxvuvfQf53kH4Z3nX15XjftVfifdddifdc83Zcf+Vl+Mj73oWLzj4NOwYH8FPvvhbvuupyXHDmKbjy0vPxgXdehQ+/5zq8+5rLcPXl5+Hqt5+Pn3rv1Th9+2Y0+B7HoprsuHZqtTV9gCkiBlcJmPZZjheHH8HLzLho+ydFlguHHCCe5x0fHL7vQ87wV4MZG8s2JWxgjot0Px0vcqZvofNT38IVBunIkaN+27ZtXHC2QHHlK9Q3wpWvPMU302mj8nLMSAeKhmTH3ITroeKC0hrE0j2fz6O5uRmtra3HHU56SCDZqkty6/XJ+SPowYB49M13pcUniFe6bN26FYJ0Uzu204mrP6E/++yz0zZ00zklmvIkS3o0NDSkeaKrrOpXnuqRXEG0eqg8tXfzps0Y3LwFp2w/FZvpQB7oH8A21U879vf1Y+PAJi7c27F1y7Y0Prh5MI13dnSmfaZvKBgnnOwhmzlzHHiA5xw8j2Dacw4ZP0CGu3CGBxn1e459n2U88ANOOA8qB07MtTAKNEqrgQnmB76PDMusB8nL5/JoIHJ06mWDzHHZxrICVU3r8rl4ZwIf2UyGC0A2DTPSbx3Ivs558Ig0ZFmPq73vB/BZR0BkVpFlm7KZHOVlETBfbe3q6sZ29uEZZ5wB9YFsr35X/9WhfhFd+Xo4pDFT4GGErT7hbUZrECcQ10nYOrTXQlI54bXwrsfzRsvWyunzVZC8Sj7HC35igDWvl7ZrTdYPMOqcS6VpHRO0lolgZun6pTEoB7XWE+UrT+Ayy8tTBDNuK1wTJUfj3uPanc1moLGqS1GG88lL54eHTBBA81F00zpAXs2ZLOd+Q0M+LaP1VmVUX5ZyfN+H4hnyBCyvtT3LuHiUVn1mBr3quiv+kwR9M1yOcDmz5fjWTz0dpqNcznD9tJOgtBzpeoAm57nicpQPDQ1BND0klYNcf4Uk6Geh5DyX41zO8qeeeir9qSk5zeWY18+cycGuetWvZgbZ2sygvlwL2TWKIphZCrz1ek0WMKvZy2z9cD0hZjXe9fLW0sxqfGYvD9fy/SDjCetaWFnGYrmI6aV5TC8vYjmsYGJhDitRFYuVEqvjxspNNeQhU4CRJDB46dvMYFbDa80zs5eynjStlc1xofK4PsnBRB8UdJBXgQTGo4WOxh6THmLUQvACYQlLEnFivJCtD9T51wkNCal0UhkBOqqsCv0JaEyHeQT+c0KMyGLElkD/eDKnHgmoFt7oy1iQ4tLzjH6vdmmR/bO0BP1F3/LyEi+PIbR+OtpQ5yvfeeS1WtUs+9b7NVjAeKcSHHkFxtM+k+EVJzkhoQaNL0EjghnKT/kSpEZ/HXEORaQA64dGTMzPmKmXgGOqJpt8rI81kUefAqPUDZDi0sujjDpI47hACvJJN+au5dLccZwXls4Rj9X4NdDpY3XlWJQ1gxkE+GK9xuBkYFb9vZalTnszQjNjM1+E6jCzNfuel+6F2g89nj+c58Hj5do89qMldMqECKMQpdIKlun0npufw+TkFCYmpzE1PcdwCqVyBREdPkKlGiKhfP2V6/DICHbt2YNnnnsee/cfwPTcHNcYwPGMlMBYBkhkT2TgWxa+nIJ8sMbq0jytSeY8wGPPUKbKAIwL7BtWhERxAolRGHVmPGZeTPlJGhfNmDLEMWpy6VCKkyb6r+IAABAASURBVAQJ+HLMY7upNR2BMWkJSxkClsiSwdFhmNA5G7sMQvIluSxaNvSgb+smdPT3AFmPDsEQRTpQq9kIYaaKJCjB+UU42s9j2xw8mDnwvQoKZp7OIgn3Do+OXBcAHivs39yJd1x1Pj74rsvxM+95B37hQ9fjQ+++EheetR1NOUOG62vWj+HoPHcuhGd08nIeOEQwxenkCTIefPah53nkc8dhZtA/yFaov4yRtWDyx+SdSA+qpp6SrSI6+nU28zMBcjxDO41R7jPgg1zw4YihzPaVWaoCJHzYQXvIJkaeFLSTgVL55mbEWIyYeTVEiOlAriOhPYOsj0ITz+pEU0sBnd0d2EDHYhfD1rZmdHa1o7mlEUE2IHyYx1IaZC5BviFHh2QbBjb1Y9spW7B5yyZs2NiHzVs3p/Senm5s6O+lX6GfTsoubNjQh8Etm7FhoA/9Gzdgxxk7sHHzJmzfsR3dG7rRTWemx3ES8yFSRCh8zWArY7Yn5lg7KVKeeP1P1peo/HGE5AuR6iEa81NdjtsypG2jFOA4dw5wHmCrYVNzIzZuGoDH/mtsbKD/qAmFxhyamhvQor+qKOQZb0RTYwGNTQVkeDdqIJ/KNRQaUCAtyNBRz/Yk1GQtwDSoj1Evj6F7KZjvCOPYAHUzA18aEAKjaVofRJrJkKMKdYjtZGCLJRMKX4YYYL3HkdYfgU8iViGh4Iv1qV6BdVoKpJ/GdQ1wAFM4HndI+E/2j1L71+yeaCwznRAqInv1ct1q62hF2hdpf1AnrhfG8VoHGBfq6Zh2jAjJfxnYnvgkiERn/8QnRZUcIcdQDaonoU2iVO+IeWuxthbS2acJ+ZI0jLBuSJ0Ttv1EiDcmv8B4nSeVE0Mmd3zQ1tLagkq1ku57EfMi1iXEeli7iojry/E049I9jCvpGqJ4A8dzR1cbnA+uDQ5BYOC2lyLgQ4sUq7QM95CTwc8Y/KyD4/5gfoJcIYOIzv1cQwZKe6SnIJ93HIBP2QU+4GvIFtCQbeE+wQcuoYeYcHwI4yHLocrC8Dh60lURiXEMsg+kv8OP6GVm7IiXQ+qY1eiKJ9rACcXNXqQrvR48z+PmzwnHTMWDIOAC5CGbzaYXhRwd6aLJ2SInjNLKKxQKqVMmT2e30vVQ+YL4JW+tPs45+DwsSJ7ylFa+/sx+joeg+fl5yDmhb5krLuibwyoj+YLKSr7qVB3SSTTJE30tlCeonEJBesvBJD7J0E96iK44+FJdyhdNcgXRFEqOygmK13nydC4LDRxYhYYCctk8kUNDnjYilNfU2ITGQlNKz9IhnKMzuoH8gR9AdnDmwZnjJORSGCeICR0cozBCHHFiagPlOIQAo6Z8kydJ6SSyz0UVHPu9DqVPhLGeGswMZusAfFGelDFGpZ/nXFrOzNLxIp1iOoRUf0I9pJeZofYPDNeDUYaDsZ3OeRA8jr80dB7MHABKYGirUFpQWn2k/hNkf/WDaIqLpv5QvB4qT1DfYfVlJvm2mnp5YPbyPFFeL14u+fVTXm+d4n+xFqVeCeJ8pfyflLxXaofy3hxo3ZJkM4OZKZpCdI9jWuNO64bTvCFiztMwDDn+DaJ5TuOd5Th1Nc80nzSPDMynPK0FDCAoXp/PPmWrrOccZTmIfy3EW08rXucAX7okCNJFepKUvs0sDX+SPjSnBwYGsGPHjhQ9PT3YxIeV9Ydo+t3yc845B3qY1tHRAT1Y7V59SKrf1u7nw2FhMx/y6uFG/SGbeCVTvPqpLz146+rqgvpOD0L00FW8+ikw6SCbyabKl13NjGt3nCLtZ/aX2U+efdWu7xdmBrP1sVa2ma1Nvq64maV1vK5CP2Rm+krQ0NaMjC5oRK61GT7DPl56GzvaICBwPJbHSDxDwjbFdR0Nr6l9ZvaqfGaG1/RK935qwNAI3X1M61RamPrB8SLikDAUwMMyePEywpHHc8Y1DuvCLKGeJwEigBcJI8DDfJJahOcf1hYj4T9mG2DpP4DVwJHqEaoXb/CltdDRNkJnewdamprR0dYOfdO8tbkVTU1N0PmNKy7rM9aOWsgyb7DKf3LFEra4jpjxGhL2LNjrtbCezyGnLfE4NCoi9vEbQcJyWAeia0ytB+mhMsZyLwJpvxtOfIm31hawLUmKROV4wTfu+cazMYc8L5VIwazjYUJhCcdQkoYJYk40yZLMOvCjfFGvtdWbGcxqYITvNA5njnHODp5pPN5nPN7xnOfBeTX4vFNmeJ+EASyOTDaD1tYWNNJ5NTIyhgcefBiPPPo9PPa9J7G4tEwb0uoyijkYZY5PTDHvCfI9hPsffBCPPPYY5hYW4GUC+JkMTUp+GJzz4YzgeuQx9ODDp4cgvWMZVwp2REIbJ478CdMEVA/DJAXpcIDiMePMS2CIGcYMFdcZjV0L433Np4chCLLwGGoNqVSrqPBhqNEh6QIPSOuJ4ZuhsrCIJT4YKC0UeZbgqPMc/IYsuvr7cMoZp2HbjlPR2NIKBD6qDlwBY5STChLG/NShbXBg29gOR3nOAB4BwSiMEUc7GSGisXyODpHmthx4NUXOqyITF6nDNN0bIRp8Q4ZWDig9MOPW4+AxdAJp4Lh1DH3PIUN9fN+D8syM9QlIX5qnaQTGgKCdkMZZOgFfpPHzh/tOK0ZtkuGEl3KqPIOnP20jpzkboC/qtXMPjtmp5VIZ+quimA9CwP6nCaA7bsg+rfDBdqVaQrVaJipElQgRVsK0TMgHPGFYRRpyHOhnVFWXoLOhELHuqhxoRMz6NWZ0dqxQZgMd4/l8DtVKGZVymfXGvGeHqJI3k82gs6sTLS0tyNMfo/ut9iSlm7k35dnJXe21/MZCI+dWG9q4f3XoG+0sV2hshNDU3Iye3l40UY5xrEgnQTq+Vog/bSPbksbXCeW3iOmzWB8RQj7JUrtPBO1Ies1uVbabtlyVXafFzAf7SWGlXOJIS2inCJ7jeKM9ZTvpVq2wf4iQtqvRKiwWkzeG+iCJE453BzPObepZZX9VXoI6rUoZEfsnZt/rp6UihnFYppwK+72CkGNDPIJk1OwY0VGqNoRQW4UT2xpB6ZDtq7ftZSH1qVK21pO1EC1FVKGNyqtQfA1YLmT+cXBcVlflVdmeUGkhpVFH6iFdQvqawvo4TmlViFe0iHmCxmzIPJ9rvHGCVClD/RGuylVb64jYX0KaZplUlupdDyxfPQlC1lFdr8wamnhS+dJf/MdD9cMroZL2lfpufShfqJ7Al+p6vP6Q/VAlFNYQ0jdWqVRR4poim3GpYZ/HXFpjhiGq7KM6QsVTnSlDMmmHOA6hB3sh49yQOH4jVLk2KB2RJ0VU5ZgOUyitfnglhOyPKuVWWU6IEad6RHTmVzmma6ikNNWTgropjNmeKte6KvVUWwycczyYxSFXVe6XRgAaEQSX/QT8Z8yzmJz48XqZUcNVlcwMjguIYPYiHa/wEq8gFnWuGRtNqygumFkq0+xFeaJj9WV2Il2OA+UrjGhohWaWysBLXuITSYu/HBdySijUN7w30QHS0dGROu8lR9BkFcrcVBSqvELlqR7FK1wslS8ork5WqG8Uiqa0oDKqW3HRlZYMyRTdzFKdZRvP89I4Vl91HiXrcTODmYmUhmYvxlMiP+ryzWp5JKVvgzE0cC2HmbEu1ecx7uB5PnQ4czwQmjmYwMOJCYqTH6sv6bIWIpsZzF6EaIL4pM96UJ7Zy8vUy9XtUQ9lIzNT9qtC9Um+UGc2s1THevpkoZkdzzIz1Outy6qH4MusxmtmqWyzWsisdd9mr5y/bqF/lERjq94oWPQNvd9ofSrnWKPCOpj8Ibw11gQzS8ehxiL4Ek0/DaQHf/oGtL65LOib0Pqmc6mkwx4gbZ0+udaaGe9KmueeKNAmCdEZs4QfjB9PM6myDMjGTOapzoQXnbW0lId5x8uRoPkqSFczEtICP5kfaocuDnKcyzGuPUN/hbKZTnD9tZEc23Kgy+EtHj0IlSNcPPpLFTnZRRO/9h3J2LFjB5TWXyZpH1JcTnI5ziVPZSVbf72iumV3rWeCDpGypPYg0QXRRXsL61vAzGBm62e+AtXM0nJm9gpcP0ZZdDrk6Shvp4OkZWADmjb2o0C0bBpAQ3cnrCGP2OMhlEj3eRiPnJzea5pgZjCzNZRa1MzWpddyX/5pVuM3O3lIgUidDlp8DADhBABmjKCum0H/wE/H80gNCVxShkNpXXgo42QwOsrBOrmq1drPuhKB8lWHoPocoF9hgA5MxkNT+pM2DEl+w2/judlY2nMOGZ/OOOdRT4NvDlkvgGMeeGG3NJSGgOa4km/htViAlyj26oufurLVoNI1i9K6CSHCKjgc0ljMHni94Ehk2YSIWbPwYu2iJhxX64N9y1K1z4QxYTVgNNWJId8kvsilGgTVwsHBPHGswmKkY5vNiykgcgkihuEqqgyrAGlA6q8jn+Sslqb+OAFkfXPfrP+lFWi8p6AmqW7kUXdJR/GaGTzeldL7CueNcS45huCLrHQWyCnASzmdUOBFXWeWw0eO4smnnsHTzzyHZ5/bibHxScQ0QEjHZUzhHuciLYe5xUUU6SiLOAcnpiewuLKIlXIRuqvHLkb6j46zmM4ZxEm6Png8/9Qcw4AZtRRo95QXXG9ZOBFgbJGjDILpiPUmzI8ZxiwWMz8NmU7MozBHZ1KMUjlEmY4EOQ6M7fTZduNCqf6tIqK8GB7TE8NDOLZvL6L5BfgrZVTm5kHPKOSEmxgfwd49e3Dk0FEUV6qolBLayYfRve0lGXihB79q8CLT8KkBCV4cDcYowdUK8BHzCW1VDi7ad2VlAQcP7cGeXTuxf/ce7H5mJ4p02ve092JT/xbkMk3sBh+IaaXIRxLXIDmBl6ODtgB9McB5lE/bJUkMIaZddbZRXJpQGb7JQ61Bu9VgpP2I3tT1ZDXri3bZXAZ+JoDjw4OFpQXMzM3C2MZsthG+1wLfWmiTRiILz+VpgwL8IE8wHWTS0PcVz8Fj2gU+ebLIkCeTyUPIBg1Yi1ymARk/h4yXRZah7zz2mEuR8TIISA9cBjmWz2XIx3Gf9ZXOwXcBPPNTBKw3E+QQkNd3WeT8BmRZNuPl+XBE8RzTq/mWgQ9CvNQzk80DzmObAvaUQ5ZyctQlp/C1QLwC25lj+06GrMsiczJIV7YhSNucQdoepjOE4rm0/WwLQ+mXVbiKgPbwqX8uk0WW/BkvgBB4PoRckEXG96FQyJI/DUlXmGPdgp/QBvBYNkP+DLK090uRIU0IaDOPD/3Ux17gw2O/OMr1VuEz9Cm/hkya7zHt0d7iN44xgdWhDqUFl3HwMtRlHTjSXFpXwHF6IjzSU2RY37rw4GfsBARZQ8D6gmytPp/yg1X4WR9+oDIebZFBnv1bR45x9UmG48P3s/ARIOsyHGtZaOzkSc+T3pCGHHuMZ1eR8TI1Gyv0WUZjRyBv7nUgG2TT/q7LfWkoPbKUl6XsLPXNKCRy6RjlWCItdxw55MgrZBk36DLGAAAQAElEQVRmV8fWK4aUk30JMkxnqNeLyCFDeXVobjbkm5BlvflsAZ4FCLwspFtA++Q4vl5EHnnqUUfg/JrdXJCuB1mPdmSZfLaB8liPzz5g+SzrCzyfsj3yB5AuPsueDAH7IEM5fiovx3I+JNNjGdEzlCcZGfEFGaShdGbc+Qm8IIKfjWF+SCQIMh78wME5cD1JoBe3yHR3IkHJFMxOwx/Lj4SbWR1Y1bCefqVQrI4t932fBnBQaMaDBOVpcwRfCiVDfJ7ncfNMoJBZaVx5gtJ1nnpoVpMV0YkunjrMDGaW/uZ0/Vvl+k/c9O1y/QatnE9zc3Oo/6m8/rRezqcjR45AoXhEU/7ExET65/ZKy0l1+PBhKK4/wz948CDkxBLqaYWqU3n6XVzVI93VTjnRK3S+ywEiZ7vi0l15ZjV9lVY7VCbkIUWIebKKoxhCxDClMazHaU6yGw82CQ9dETS6EigNHpRiRCGf/FQjVPmUTLJkv3oZ8bLw6lt2czBTeHKsMp8QmL3IL/nrQQXiOE77VXFBba3DrCZD9LWo579SaOZYxADKSJCaIG2a4rHsR6jNStdBEnRQk1wWSfVSXDCjLBFXIZqgpNpmdmK+6C+F2avzvLTMT25abX0V8OKA1wsY+/GNASz7uuur66ey6UH9VdqU8r2UB2/aS2MvCAKYGRTXt0MyPOAEXGNRf3GAJ+ngjk+YCAb+UznThuRgVkunxVhGofHDzNI8x1B1mGgwmBljSEOz1TjYN5xYmhsCfsJfMdcnrd/6aZXl5WWumdV0H9HeoT1E67Ygu4S8SGtNV7u1lutBqR5e1KE8yRMkU/uOyohPMhRXWfHPcT8Sj+pVXD/TImg/0s+96KdhVF6yVEb4CTf1m6K+WW1cvinCf8yEJs4Q83yFwAcPV+AJl6EDT9EpuNPSwWLp+ql4wphjG4SXWsnMYGbMxfEQP+iXxKtyOphWvTTUaLWS1fVHKemphctS7WOkIdcYOZ3imKl1oLyTIaHDx+i4MV7NjBdbF3vwCAePK7zHTw+OMh1P5kZAurA+6VCDtHr9MGpuKkZZCc9rPGBQXEKqwAw5i2L2DNdq8QmqOw2Z/db7tVmAI4I2rY0TGphx2TdhYSFmKCjOKN/H7UuS4m8IiWNVjsN4bWlH6YJoCgWjPgIY1oD0xcrV2YKlhPRDUWNWGpJSa1vCsglTAgOm9AnOj4RO1AQhpVSJkOSIIe8AaV5tJuE4P46/JOmlUKZoCn+geLExLxOrfSzWPOAciYk0zfmgfc7MYDqrELo7Cs7z4LwawHz9ubZ4w5CO4UqZUyxGwPVQ9ygzx7Sl95+lxRU48+B5dORyOFR5H3KOToRMFkY+n2cq53nc6yvc8yN4HtdUahtxj2cAn+tsQD5jOuCczTBtnNMhHdwJ144EDlXes2IY7e8Ajo+EUDoFdU3DNB/sHbDnBEvjsntCnoR1gHo5F8Bj6MWA6swoj3WDL/EuF5cxMzWJ07dtw8++/z1492UXY3tPG1oDIMuHiyvzUxgfOYbpqQm2h49NEtqS66DWOZ/Dw/Eu6FUrXPeqHMMcP3SGy/YUD7UHcqaT3wi1BVw3PerUVGhGZ3sXmhua4dHJ0tLejvauTnR0d+GMs8+C/r+pIJNBQHv67AfHPSpBzHtWhCgOkVgMP/CY70P9aWbguwbUXokCfVBnFmDKkMAApRWS8qN4W6Ja9VGH0lSLgfPou2AY8wGLcpdWljAzO42SHuT41J+IPCD2HSIHVMnLZxaMO1TMoUpUaAihyqbqrwJChgK7Qt1B2MtBe0hWyLKSG9Pe3NoQe4bYsS7Wk9JIT+Uyrd++Vzyk/Ij0mLrHzkNsXqpPlfMwlQmHiPIjyq4yDBlKVsRysdrDdoSMV9jgmPGIY299vQGVOSlYVnKUH1PeSSFdT4JIbV0PnmO7aLeX5rEt0XEAVbYhYt0J21Vh+2P2VUK9RItWw5Ch9BQi6qG8Ku0piBazroh2Fz0kXbRXQmQ+7aKfshACruIeQvZByLFQFWj/kDpKViR5TEfUMU2TL3oJQua/OlgHTzzhG0DE81PEckKouqhjSB1SpHk+QoZ1iC+i3UPpzHZEDAWlZb80JF39Xea8EU3jSGkhZJsjQnyKnxSUG7JvJPsHiXq9EXWMWEcdotfj64XKf3UYQsp9OV55roR1PTj+Qto/on1lt5SuuGgnQPU41uUQcZ5XkEDzNdJ8JqpEJU6QymF+SLmSFzMOrt+xz/EiPSk7XA8a8yyj+lU25vhXPBad5VRnxHJCzDUmEii7Rve57nmoOI4bOtwrzAspK2Jfas+Axez9OhLGBQbUGYnjCFT8RwhtmCfDWrXqPGYGs5NDDgEzS4sqXncqiOBoRMmR86BOV1p5OgApXjv0GBRfS5ODQc4IyVSeUM9XeaUVmhnkTBLqm7PHzioUClD9qlu8oolHUNzM0nwzw9p0Pp+HfrZDslReUFzIZrNpXaKpjGiSJ37pJkjv8fFxyPGu//RNTnX9lq2cInLCyzEiJ73icpbIWS9n/MGDh3DkyFEcPTbEskewf/8Bhodx5OgxHDl8NI0PHRvmA4ARHD58JIX+NPEYaQeZPjY0jLGx8ZRX+TPTsygVKwAMbCLSV30sKhRS4pvzYaZ67bhwM6Megkv7Wn1yPHM1Yqb8V4bUTgxcEtaARK4HSFi+hlWB9YD8AD+YD75Ut/qK0Ze9lVcnKl5HnfZWSAsktKXsWQ8VF5QWFH+dSF4nP9bwfz9ltShz4ADp0mwMXy9Y5A28zSxdf+rjSyH40tqi9UTfcNZPgijUN5z1zWT9RY1Hp7mp7QmZeehzlFNLpwQS+VZUE4KXPt5gwJsMIJrA7ONxludkZB4zXktcZf+RQPuC1mD9p57PP/889ODzIB+O6nfI63Gty3o4un//fihPv3mu/yRUafEorTVeodb1sbGx9PfLVUbQQ1mF4tVaL0e5eLTmaw/QnqA8yZMeypMc7R/ST3uM2Yt74z8S0//Qm/GTXyHHAMeBDsBwBnjcQ3kpTw+7PGPFpGnZNTiuDEYApvmsNYBTG+u8zGwd6g+OpGp1DFYovFyyqOKImEVYRL0jqB2wDMPcSZAlfX0AAdvtwWLBp6PIhxcRPHh7tI0nOqt1BIVw3WPVrBUp8MZfMqVkUo4zl8qN9QUPOtsSrsEJ+8Ej3cnm6pfjNRlLHE+8FXkFC3AGsAeRQvEakNqvFtdYipkWamPJoHiSllGfv14Y+7QGAyjZODiNYwkCpVoKUw4szQPDGsCy6UBII0pEAOgOMIbpJTFiOSIJGepKG1FazHhMPl0lLdVeKX3zWBReeZkXEiyHCC6JVwF41ElI9SBH/Z0wshZMHn+Lvn7iOPUHFtH5RohpD4U1xIg5NxzXMEH7ne5UcsJ6dGYLxrucMd+n49bMoPtgTMcLpxNorPT44ozznQmFlXIVUZggE+QQBFmAdsnQYd7R0YlCUxMamxrRScevOY95fsrnWDbhPDUapFoqY2J4FHt5Jti78zlMjY5BXZalPCQe9TXW67EVVgP7PYFjXxFUKgbFCpQVSy4RMy3nUMJ4xPlf5doQkZaQHypbjVFZLqI4O4/5yUmExSI86qdy0zMzqPAhQV9PF7b0duGMgR6csbEXvY2Z1Gme9yLkAiN/QlvE8Hk+DFjWp10DwqcD2+cYcwSSKsBxk3DcsLlIYoPFjqRamMZpL9/LoqWpDW1NnfCTDKZm5nB4ZBhydPj5LLxsgHJYwfLKMmAJWB0SGinm+I5YR2Ih4Mfwsw5BJkh18jwfjow1OJixThjA9iMNDTQNjfdiiB/By1brZLMYS4jaO40xM0GSjkE46kmmlrYWjqdOGJ2w5biMMkqYLy3iwNAxPLv3KF44NIrdh0bwzL6D2HXoMHGEaeKgcBS7Dx7D7kNHsevgYezk+XPngYOo4RDDVdA38HyKg3iOZ1HFdx6gLMp4nn6CXSp36AB2HToE5T2//xDjRyiPMg8wTr6dlL+L9e8UKGvXoSOs9wj2HGH9zJecnSnv4bTe56jvs/sO4DnW8zzzdx48ip30Mzy97xCe3X8Ez5Mu/hpU5rXiEOW/Vt71+FT+INvGkO3YmdrrEHZRd7W9lj7IOl4O2XgXy8g+Lxw+hhfYHsWfZVufY7vqNt3FttV4VT/roeyd+w+u8h/ELtlj/2H27wHSaBfyy77rg7Y6NITnDw2n2Mlwl3BwiHKGsJvhCxwDNQxxvAxhL/tqz4Fj2KM8hi/UkfKRR/QUx1Art14ovhHmvwQHmE4xyjziwDBeWIM9aZzyDtUgHfaw3hqGUp1qNMbZrhekx4EhyhjFngMT2E1d03GsMSnQdmm/sE0aQ7tp810ce8/RfjuZt4v9t0tjWKHAMrvWQSrzwIF1+3Uny70anifPyZCW5bhIQ+q088AR1iMcYnj4JDiUjrka71HyvAI0XtL2U1Y9ZD0n6nMIz9Mmz2tuEZK7m3Z/jmNzF8vsSvU7zDFDGZzfO0l7EYdenA+r9D1HhtKxuYtry3Pk3036bsZV5vlVfRQ+x3gdz3NtUF+th+ekr8ofHuL8P4TnFE9BfbjuPMe+UXt2iu9lkN7D2H14jHNgCOr7I+OTWOED3YhrapzEQHom0iorIH0Z91aD4z/8cF4Jd6C1iLlLykEtmkJBmphZugkorTwzg1kNyq9DeS+F8rRJq6wgh7GcAYIcAHIUyDEg54ScEfqGt+jKl2NAcTkVxFPnVVpxOSzkkFBazgbR9I1AtcPMVDVUp3M0KhEEAQ9JATzP4yGjAvHLyd3OJ+TKUwHxZvh0XA51M4PkmVkqRw566R/yKb/KiU+y9Jtl+m1a/bm9/gy/p6cH+hN7hfr2p/4EX3/aLx7xm9V0q9cnB5jkKS1byYaqS/XIMaK0czyEcazEPOSAAyVmX2kcxVGCKIzTw4TCMIzgewFEL5crKJZKWFkpYoWHrBLTidEWPDSBIWgTn22NKTPkCY33N4SUF/JAyarYx+ABENC32MUj/QQOG6huxVOIWVCCYUh9VD8YT0kMqS5lJaleypMMgHZI85K0jrpMI9nMmGtpmZDK1XWQ7ConkmhhNYLiaV6qd0R+SjVA8nluplywToL1kAy9lMczKUK2U1C7U13JkObRHolqp81BPRIWSkBdkpocZgOr9FpoLC6AYQ0RmQQGx2ksvm4c38frZDJfC/37qHbddtTrlD118Ic5JEajMjTaMoEh5ECIGcas/PVCffN9gbpIn9cLsJzjgR5wqX8Z5kH9amwT2Da1S30dqW1S0AwqozT4CrleMCDJUjjOO81pQfSTQXwxZYrPzI6zmVn6YE7rhtYghVpnFBeOM0oXwoxl60iUm36AytTgVvNRe+lyCKzygHkiU05KElmyUrryCNGOp8UMmJGOl7/UlpdTvz+KZP6g8FJNZFc9lND+sLKyAq3/6hf1ablcxtzcHB9EjkF7lfaK2dnZ4/E6j76ZLj7pqLgc5eKTk10yPO5H4hVU9G0GogAAEABJREFUj9Z8fZNcD5FVRg9p6/uR8s241rA/NDakr3gUmtXoSq8H8bwS1itTp71SOeXV+dYLlf8Wvn8LrGdb0STZzKB//IDW1QQOxnUqoYMDjCM2CHKUO44dFydQXGXBiS05rwe1cm/8M2HRGByvq6AKSM/EMTOon9FxIyQMY8TMjhF7CUJHBjbFh0f390mQ+AhOAp820fx1rMZZQsvEPCvw8MM6RKspAaTmEsHjBxERMddtM2PJ9d+vZj+wFWlJyjAzntM8OMp0jHvOwczgzAFQHQJQixrMDG+9Tm4B2b5mXtnJoH8u/eQY42CLdOBjOpXAfgdiptT3IUlhGicnwySFDo2OOTzBsE+QQvkJD5XGg6roaToKOX5igDK1bxoomXXF3LeNkphM8xOWS5KIlEQMBOu0GBFlxaRSE7Iyj3ohdV6GqIUR6eTQnJBMhpoCCc+u4FiOOFATSFMfjg+SEPuI6PeMqwmSSsJZ4sHR6ekz5icGx3Iey0Q8UycRa+U64ABqwOpqBoRe0kRQ/IcFcwYYLcs2xtRLfSY40p3z4HGfJAMAh2w2jyCTgZc6yj04ns/Msawxe/Wtu4HnHE49ZTsuvvgiXHzRRbjk4ovR1tyKCh3fQqyfPqlU0dXegUuZ957rr8d73/NuvP9978Xg5kHoPyZLQse6AyTUKaxWsTi/gOGjRzAxNoKjh/ZjD53nSzPzyHsNQEhdLMdmBOrJ1KKec3Bm1JWhM5gRAGKeCz0Y7yEhYo4PE7dCtl9jJeZ4qTKtvlqam8dzjz2OB269A7f/7T/g+cefwsrCElTJCtuyUixhbn4e87NzaKRt+jt6UHAZBPQ4OMH5AO99MetXvwYMjQMlqaxQRgme06ApwkOV7SRYt9YiQdom1AN0eDs64IUwKvFuvIQF6jUzPYdyJYILMpiYmsQhOrQef+wRvLDzWRYpIssyeVbfUsiiIetB49rzHTLZDJGt9aPzaYMYftqfjtYx8hkSjlmZBbQTzNGOHmPM4yf4StiYRB+M//DerFRKcc6vrdOMehHFUhFLfFiwkoZLKJZXEPJBgX5feKlcwgzv48/uPYJP3fg1/Lc/uBG//z+/yvBL+K3f/RL+029/Cb/xX4n/cjPDL+M3/ovwJfw6aZ/8nS/jE7/7lXXx8d/+Cj72327GJ377K/ikeH6b8d/5Ej5Oeb/+e1/Bx3/nZnz8t7+Mj4kuMP2x/8Z8lRH/734Zn5D83/lKyvdxxVP6V/Gx/3ozfv33vob/9Ed/neI///FfQ/m/9l//Cp/8va8e1+fjlPFJ1iWadFD8Y5SjtPgV1vVXWnkqs5Ym+ickk3IUl77Cx6mv+MSv9CdY10uhPJWp4zf/8BvU95tpu379D76KT/7+VyGd6/nrhR+lvT7+uzfjY7Tdf/yvf5GGHyPtE2l9X2K7b4bS0kc89bjSn6C9Piqbss1KC8dptPnHU3yZ5W/Gr5Hv12i/j9L+4vvk734Rv/67X8B//sO/ZHgjfvP3bsJ///Q3ccNffgef/6vv4I8/xTHy+zfif/75l/EnxF/c/C380f/4Ij51w9fx5zd8A39K/PGffwVf/PIt+PTn/xqfIv7ss1/Hb3N8/Q/Sf+ePvoA/+pMv4TM3/S3+5NNfx1+Q7/N/8ff4s89+FZ+58Rv44z/9C9K/hL/88j/gs1/4Jj5949fxR396Ez79ua/gTz9zM3m+hs99kfoQyr/xr/4On6WsT33ub/Ann/k6/idl/t5//wvc8MW/x3//s5vT+v/kM18jz9/jU5/765T2W797A37zv30av/47N+G3OIb+0x99g/b8Mj7Bvv713/9aGsoW6hfZRvFPcixoLH0itemXyM9xzPjHOB7EJ3xMdiVN8Tpkd0FjQn1ak/dllq9BNJXTGKzxfYX98iV89L/9FVSf8Jt/+HX8lz/+G/zGH3w9HTu/QR0/zj5W3R/jmBA+8bsa/19lOelW69vf+MOvkZ/x3/lLhl+BynyC8+ej0pP8H+cc+wTb9RuU/3GNK7b/1zi/Jevjv/NV6vhV1OI3M7wZH2ddnyCf6qvj42zvxyjvP/3RN/Hbf/r3+HWObaU/8XtfZn03sy0349e4hnyc68Inf/dr+Oh//fIqbobm8sf/m9JfouybOT9uxm/+wdcYfoVt/yo0Jj+p+ULaxzgXpONHqcNHZXO2X7p/nPp/TDoRnyTfJ2mjjzPvYxzPH+W4/iTjH+cY/wTzf5286j/h45TxSaZ/8w++QT2+jt/4/W+yzq9Tj6/iE2zPb/z2X+I//95f4rd+/yb88advxthMiWtnBon5SLjYJlxzE56bIJDCJLwY0I7B7B/e28ygy/vIyEjqSJ6jI0BOaDmx9W1ofUtOoZzT09PT3CyXU+g/1JRTW45uOa8PHz6cOhAkZ9++fVA5xeUgkHy1SI4BOQ3Gx8cxPDwMyVQouZXVnysRv+iSp/L61p0c3ConvUSTA0Py5GAQ7ejRo2ndckqoDm2kkqd69efv0lX1SK7qlpNeMut/Bl/Pk2zlSQfVoXKqX04MyVZd0ktllSfIXgrlUJFOHg93Pg8oGR7qnKt1p0IzoxM3gplBTnJ9K1SOdjll5BhpbW1FvYx+/1a/k6tvkMrZrnBgYCN6e/vQ1d2D/oFNdMxvxfbtp2BwyxakeX192LR5c5rft2EDtm7djoH+jdiydRtOP/N0DDLs7u3FpkGW3boFzS2tgIHnLh1OGKaHwohjoYpisYJiqZo6pUM6wat0UIc8cPM+wENejJAH7mo1Zn6MCvOq5FGe4nLWl3kQXSmWOU50uCoyXCGKlFnmAatK51NlNV1J6yuVKnTsl1Dh4UtQXaVylXqUUywtrWB+fhGLi0tYWSmlWFpegejCMg8iklHigwH9DmBxpQzli3+BZRYXl7G4VGS5MlFK5czz8Duv/zyHedK1xPaqjPiXeQit0DkvGywtsxzTohWpZ5kHbUFlllmP6lyiLvM8xC5QVol6xzzs0Y9POyWgqVCl7V4JPD9jfSSvWFZ2eiW5b14eqNf6iLm6mfPgPB5wGSp+HFajO15yftg4rsNLdXq1NHVlYzhXHIz6G+d0As4ZQvMgAdKDv+jO87iUcy7xMuwHPnQx0FqQy+WgNUDrkpml6wCLva63GScrS0gGA5hZKlNyzajP6uVBaYiVNOkEvZRHJNQrVVC0FCljGqt/1MqIfpwCmCNIM+IEAWx9SgNUp5nycfyVsM6Yl32Fx4k/4IiZwewHD63FvVwvtRbrN8gHBwcxSOj/wtBDUUF04bTTToNC/Ta5/oNQPSRVWmUVF6/Wcf0Guv6TUOXpt8z1f2r0cd1WXHKVFo+g/0RUe4NkKl+h9oj6XxdIP9nV7LW1/dXMbnZyOW9m2VeT/VZ+zQJmJ+8fB4NADpjx0wAQfMMx7TkHX+A89gg5Q8AQJg5j8PqA7/vF+iCNuUek4VqBMbiaAYhJTLjacA/lZ8STSsT1RA8jE65jCdPrI0q566XWhvoPiaI4ZMkYar4XOHh+AksP4SxnEWAA/YqrcAjJGFJHlsArvcwMZutD5RJ9nABjag1eyqAscrz1fmULJBwT4ki4zyA9dMXsQFEcz5Mh99oE5ui1Yx+CiHk2ixMgJL/GksKYTsGEDvCYjkRDDE4VOvGqPJNVAObFoZyKETzP2MccdaRFYSXlM8dzEJ2pxkJVHuIkT3KrlJdwJMYcq5JPQVQqSuUmrKdCp5qZl+qR6sODYqIIKDAhK4xFGCEdpOs/yULCPOZ7Xka5cI7asj1mxnYCIXk9L4CZx3HNiyaLm3MA2xpTN5fqDwQ803iOY5/l6JlkZQkcjP9AjZn8Ib+pJmtk/cZgzVtdayZigkyQSf/C1/M8OE9g+6ix7O35GXh0uDr2c0JaTHvFvJCYGc4560xc8ba34cq3vx2XXHghHIXuf+EFHKVzt7i0JKPBJ19XWzs2DvRjYEMfejo7UcjnkdBuvu/xvhYgoSM5ZL/NzExianIcFTpD52enMDY8BPVlzDtQWIlpQCdzw9g3TCCgnWOOBWO9Rut6pEuHwAxVOlGzlM9ugVFfRxjXJ98BjnxkQYUP51/YtRvG+8jpg1sx2LMBTz78KA7u2Q/91Mwy70Mljj/WjGqlzPZF6GprRUdzCwpBHhmOFZoDVY0N2ki6eByTVi2jvZDDhWedjqsuvwRbN21AS2MWvuOo5fhOOA+MOjgq5wce/MAh5voYGucF18vJ2RkcOTbM+1sEP9uAhqY23u+qOHL4CI7QtsOHjqLBA9obcjht8wAuOvtMnHnKNnS2NkP2qrI9MAcvHa9sMByMacAAIhES8FVLM8J3PU5Lpnkk/UjeJ1aepqQadeF0hEd7qSkJ7bRUXMbi8iKqcRWW8eE1NKACH7NLMYpRAxKvA8vVJoxOGybnAkzOZ4gcJueymJgXAkzM+RgjRph/IjIYmctglGXGF3IYZzgmkE/8Y3NeWm501ocwxlD54wuUS4wv1srUZGYoK1iD1fRsgFHKm1xqQNXvQ9l6MFNqwgTLjs7X8kaom3gEyU/pzFM9yhue9TA04zA841G+j7GFDMaYL37RxS8e0UfIK4imtPgkU3LG1TaWTeWstmWM7UjBvLQM5U4XCyhZN6JMPxbCtlTXicU861xtE9szsg4kX5hYzK7aMsDEEuMLAcZJG2M4Nu9jVFCbGaY06jRJvhHSxhczLJMjT63MqGjMH2N9KS/1m2BadaSymK+2H5mMcGwyhuSMz3vIt23F1tOvwLbTL0drzw60dZ+Ks867Go2tg9i45TzGr8TpZ12BhtZN2HrqRViuZNNwYOt52HbaJWho2YiJ2QhBQx9OPeNt6Nt8NgrkXa7m0Ng+iPaeU9C36Ux09Z2KpvZN8LKd6Og9BT0DpwGZdiR+K9p7tzHehi2nXoCtp12E5o7NOP3cy7GRdfQMnMnyZ5P/LHRtOAMrYQH9g+ehd9PZOPuCa9DZdxpOPesySJ/Ia8foVBUzi4Yk6AbyA5ivtmCcdljbl6O0jfpygmNrYqnWX+p78aX2Yx+P0I4a6yPkVVx8I7SheEaZP87xMEIeyRmd4zhjWvRR0Zgv+jjnlULNiWGOo3HSJzm+x0lXefEuVNuQ5DdiKaLuq3NA9DHKHGV9ki0Mc1ynaeqjvh/jmDg2FbNtAYZnHcdcwLnnET7GWG6E4/vYVAKVU3yY836cZYemHctQX81ZyjhKnjHSU5npuAtq8yZtT4C5cjMqnI9VfwNmGVd7hmc8yvXIl8XUSiPDPIamWS/bNcb1YZJzYITtHSHfuNpMOytUWhglfYx1Ds966Twdob5DM4ZR1q9xeWwaGGabRqijdD9G3TV/h2eNcyyTjt2Z5QZM05ZT7L9jEwmOEpOcO5I/TtsNTRl18lKMSa/5HBRqrStbJ8f9FiSZTkzOV1GOfSTmIeZeoL1UznKtqQnXWb0dI44LrlPihwUzS6uKeTiQA7rMDVpOZjmI5SiW41hp0RcWFiC6nNLirTuc5aMrrpUAABAASURBVGAWXVB8amqKDs55OidX6JxcpIO0hMyqA1nf3JMDQf9Rmr6BLUeBnAFyLii+YcMGiL5jxw7IEaG48gYHB9FLB4Z4VVaOA+WdffbZuOCCC3DOOedA/Pp2t76NJx2FKIrgeR7kmJBMyRIuuugiqKzkyDGhskorTw4NydZ/xrZ9+/ZUbt3xofrPP/98DFIfYWBgAHJ+y9khQ8pOsoMeAiiUnZaXl1MbKG5mPMhXoHw55+WQl8Nef34vx78g+0mW+NUGxcOQh20OEB1+In6EbFeJDuIi+0tO45VSCSRjkc7lRR4EQx6QdCgpVapQ3uJyGcvFIuRcnl9cwQIdwUtMz9PJu0KH8EqpjBKdvVXKlfxI44F1Fukk1qFspVim87oChUovsbziyhcUV93Kq/LwKFmVagTFQ15kqA4EpcuVkI7zMM2r81WqMcQvLFC/eTqgxRemzuY4Let4uPJ4ODbHicTLQ8JDllDniTl5JL/KenW5prmQcLIlNGAUJ6wvTG1kzsHj4dELMnAeZbFPVE71ScdYcqhPkU506SNalXrQJKmOaqtQpoO/yrZWmac2SheYx3oSHh4rtFc5tdfScglF2rd4EkiW+mV9lFI5xdT+5ZfFVfZkcl+VfhKZJ6trLb3EtpQ49tZDmWOuwgNxlbaJaDSNVSGNxwlC0jWe3xDYGZL1usGx/IbqY7maHUvQpSPheKIKHL9VjoUqx1PCBR1pvMJLaZX84jGuOUEmA58Pz/RAbJlrgNZRx7HH4Ziuhx55FH8tqDsG6rxmBskye3H9jjh3T+BTFi89WAPpxeHNC2B8EiScMzXUNimATYbiMS9ayol5+UtOiCdpvi6YjMBMFSuGNL5WT7wJryTVh5qdJNTedjLUy66Xb2ZpP2XYj/rpG+0TcnyrP/XXSXJgi6YHmtq3RNP+o31DfNoXRKvnayw0Njam+5ho4tPDU+2J4isUClBaccnTHqT9qbm5GeLR/tjLPVD1Sr72OekPvhTWsV5bRKvn/yhC1f8WYrxpNkjHPgdCzJlKcNkFp2gNEekE7+9IFyvmc5KTWJu3YOKVxsRLdX4p70vzX0s64T5gXIh04H2ZXnROxXQcRVQ2om4xjDEHfYvWJXReMV1xZZSt9LpRtQqd4DGqCFHVt/8SpdMUaYzzkzmI+C+mAdO2xgDNm+KV2pbyknG9kMauvbU0CrXU+p/KF9bPfYu6xgKydT1pHBdpXHssx1bMc6fnAng8N8I8lHSm45mNb/auD7gsEsuCnizCg6Pz0nkedLaozwzneRx7SYqI40F7rM7Iqsp5HmU4ynDwuUfofGA8VzrGE+cAz6UOcXMeNJYAyuG49kh3gYdMlnXzHOssA2cBfC8Loz5JRP6Q5RmmurkcS+rbVhnK8SnTA5sGnUPMwHJAOt85kZzvEFsCydd/BBqypZEcnS5CHCSIXIiI4z7hWSXhORkUQnZQTArwpTiDH9pbtlZlCpPj8ydGfDyeIOR5Mub5RnxINTWaN0AmyCHw2Y+kmflwjn3Cvg/Z14u82yzMz2N6YgIxndNCeWkRleUleDRYzvPhs9KQ59jluXks835bXFzCMsssLcxjcX6WDyL40IRO4jgp0q5lVKIiVspLGBkfwgsvPI+R4SMYFoaOosyHIHk6iP3AIch41ChGlbSpiXGsLMyhSucp6DxPwiqW6HAeOnQAo4cPYezoERRZn8e80txsSju8bw8WZuihoA0mxscwxTb0dnbhnB2n4exTTkUT2/3c089hmW2sckCPjo5jdHwcy8Ul1ltBxueayYc6CWWGutfxzlXVuby0Ao/jOEv0t7XiXVdcjn/2/vfjXZdfgUvPPQfbNm9CW0sjx2NCOTG0Dsdcj6Mk5IpJcIxVHRBynC3SUX+I9T79wj489tRuPPTYs3hhz2HWnUd7oQX97S1odg6duQx6C3n0NDZgsKcH2zduQntzK/0fxjp89l8mXVvNHMC+A4xp5dWAH7tXAioPKkusflotlPrOYzucQeuF0vDAsZMgcQnKUQUlOs/L3P+WyxEWizHmV2KsVDyElkMx9OkoyqCcZFFGBpVECCAnu+JV0mvIcf8SsgxXEWcYz3HG5xAih4jyIsszJJgWrYosQsoUqgyrUYZ1ZNcgtyaepbwaSmGApRKwXDYsFcF2BEj8RtaTT/mrqV4Z8r8c0jtkvVXVxzZVV3lFFyLqWYkDqP1lhlXxSl+uhSFRTZHjzpxFlbwh0yHXRPGpvMqWIx9lOtjKLF9mPeU4m+ooey6VgYWVBCXyRK4hrSdM5eReFpe8qnRMbZlBqjdlpiHlSte0LNsQCtQ1ImLKK7P+iHpJv1LkUGU6YbrCMKTMkBAtpDyVSVgmcXmOizyqCW1pbSglTXR+M20tKEYFDE2UCBrcb4OX7+L63ULH9nYcG1lkvBku245iNYBlWpluROw1AX4zMg2dpLWgqX0ACJrR3b8d+eYeuEwLlF9mvzczz4I2jo8mtrORee1YKLo0PT5dxvyywct0oLltgLbLslwLSmGG+QXyF5B4LayvGSvVDBC0sm8KKCd5lKIcHegZ+NRBjs/FsuMYyae0ChoY+lhYibBSMeqcR2pP9rf6qkS9qrSn9KtEAcdqlsjQPqo3h5B8EW1Woe0ja2D5BpTZV5ErsI4cQo53jS+F4lEYIo847XfWxXiZc0w0yRc9ZpmIqFJONcmhko6dDM8LHoqcl+JPZapugbwR2xEqTl0lI/EaUA49zvMs53REGT7rzCJCgJVSjJAhvBzbQjr3esWrMRcG0mLt/5kCKqGhXE1QJGLyV3nWrXLMpOOJssscN1XWF5JW5lgu0T5zyxGm5ovpvJQOMfVQW0K2s8S+Ulsitj2irdTeCmVIT3Duin+5nKDMc0a56rj0ZmlnL9VRa1NZYzjxU93L1K0KHwnPTDHPKdIx8fMwPpStJh7b67HfHYqUV6ka6Jqk7yuCUZ+E8zWi3gnnQsR4yHgpdCyTwUrZocy1pRJlWXeWa2GE6cUyFisRlipVhFxX4QCzmAgBxEj0T3RlCDpDMeeH8jZLa07ryuVyGKADWM5lOQJ0ad+yZQvkLJYjeXBwEIOE8nWJlxOhu7s7/XadHM5yJsvZLB7xn3XWWRBdF305lD3P40bIAUFHrb6lLejb2XIYC3Ig61vr+ia4vrmub3zrG+GCeJWnb3jXeeVsllNalxjHjTkIAmR5CFWotO/7kBNCTgo1cG5u7vh/2ikZqkfQn8jLUS150kH1iq766hC/yotHceWLT45vpVVeZaW3vnEv1L+Zr2/rqw7lSV6lUkn1lI1lb4V1R4scJIKcLWpXiY5wldWDCH1rVd90Hp+cwhgPUCNj4xgeG8Ox4REcPnYMk9MzWFxeYXo4jc/OL/BgN44JPsBIy/BANTUzgxkeDkfHJ6DyszwcLvCQOEpZo5QluRNT09Bv5E1Pz2KKMmfnFjBHB/bs/CKmZ+dIm6XMGUxMTlMP6jI+ifGJKYzw8HR0aIRyJ1j/LMaZP0ya6hmbmGSavAyHR8dwdGgYCsfZllT/o8dSvaVXWgf1HBoZY5lpTFCHMdVBeVMzc5iYmuHhcBIjbIPqnaSe49R5nPmj5BseGYV+432IuoyNTWCSdUxQvzG2cUQyWU7pcYZCnT5MOw4RR44OY2h4FKpzknXJBpOTM5hkHRMMx9kGtVV1T1OfWdpzemYWtfgCw1ks0UEqB3ECQ5yAU9zAu8lJESfk4+SPT4KI+SdDnOCkcl+xzpjlVPb7gWSsg5AVq/0RlWOU+iWrQGqLMEm4ML9+RNQ1psyYdb5eRKzzFUG5NX2TVV1fDBP2Y6K+kQzyqX8PHDyI3S/s5RyY4LoGPnCqYIjj+oW9ezgGZrhpVOlkj9hewMwwxvm1uLiYxrUGmBnLJXg9r4T1v5S/TquvecoXTZKF9OJJLRQXlIaRi2sm1gUz+U55ySb+FIxDOjO0ejmmFefwRFKPU8eYnSMdyJq2cW1ctJeinv9S+mtNmxlVOzlkm5PBrFZuvXzVL93q7RFPnSa6UM9TfC3Ea2ao59f3P5UXlF/Pq5dTWnlmNZ2UVjmzmhyVMTN2m0sBvsyMny++zSzNE+9LYWavaCezNycffJm9ObLN/unIfWl/npAG7UA76238SMFJnIZKM87zphZgpvQWIT1+gkVhZusCfJm9mKc6zV5MM3vdcmYv8pidLK7SBPNhClfhmCDNeEj3eHkQsrzMFMJGNFebUjSWC3hDqDShkWioNCJXbUA2zvMKkmNNAX0bPhwVMTN9Mg46mJA61uhvZD5gZm8IsJrpZXXoxbRoip4A0UkQXx1M/li9f1yU0bp5gi7sm+M2VVz7lOcQ0aYrFWBydgXD4/M4dGwax0bnMbeUpJfNidkyhicWU4xOLWNsZgUjU0uYmC1hYq6E0elljE2vYHymmGJ2KcRCCWm+aMMTCyy7xLwVjDC+VEowPV/C4aEpns0ned6dwgzTukjGdLwkvCxXiiGWKGSZF8TlxQqdqhEdrEhRXHFYWfaxsOiwuGiYW0wwt5wgokOe7hMU2bYi21T1gLIlKKGK0BURuxW2dQ6Jm6EZpjluZxAkc/DCOfjhIvzKMjw6bj06O42jmyJqgxKAJUxx7+Ynfpiv5ITKkuPnBdHVv6RAce2Djv0pZPhQwg8yAO3g5Phm3LmA+55PEuewF8DzM5TlEEeUEFWRhGXaIwKqFZSWFlBcXEBER7rREe+IWhhDcZoVGd5XPa5D5hIumyHtyrK+B5/35Ob2LhRauuBnG9HY3IGWti7k6SR2fhZGPRKW8zxH5/wydj71JL7zN3+Db/313+CJhx/G/OQEyqx7kaFXKqM58DE3NorlqUmMHTqI791zD+7+1rdw/y234PEHH8Qo73Yz01OQvCqd++MjIyjzntfS2IQx3mdmp+cxPT2HJXoyF3hPW2T/LlSXML4whbG5GZRovYhtic3or4/YzzHXtBD5wNDf3YbetiZ4pWUki/MYaG/Hxu4etOQbyBfx7FJFxIc8Os+HdIyU6KQp0/lSdM1YiptQzXTTV7YFYbYXQ4vAQTramjdsx6ZTz0GmoYl94dDX2Y7tA3142zmn4wPXvh3vu/oyXHjWKejvbEZTzkOOeuR4bwccjOAQBNKxiNrLasHxT0sYrYPRH/lbulBl6lGLATovVzjOynxoEfHhRJ4PDJpamuA4JqI4Bklw5qNSjTA3twDdWYdHR7DAcbm0skDH0zKKnKsrpSU6lZbSeJF9VFxZRGl56aQoryyjsrLE8UEwrPEuML2Q0qvMF8RXppwU5FNYWlpCiQ+UjoP5Kq+/xCiRp8S6lxfmMDZ8DOOjQ1ian0FxeQGlV8Hy0lzKV+bDnDLbUGabimzj8tI8ioTkFilb+SfII624vMiHQvNYoV2KRJlje4VlVjh/lCe9FAqKp+1iPZXiCqTryLGjOMY5tcAHVHp4pfYs80FYmffzkyGVw7YX1S61m/EV2SWNL0L2KTKt/BTVujz9AAAQAElEQVTUS/krDIvUt8hyRYaSk4ZpnOVYvkL9y5SnPipxvulBWpnllufnsLQ4h3J5BUXyrbANc6Q9+9wzuPf+e3HfA/fjiWeexvO7d+Pbt96Ke7kuPPLkk/jbb30bf/vt72D33gP41ndvw7GRcfzDd25J43/zd9/CY088gzH6LJ5+bhe+/td/hwcefBR79h/G0OgEHnzkcXz7u3fgjrsepPzH8fhTu/DUMy/gvvsfZ52PYe++ozh0ZAwPPPwEvvfETtx976P4zi134Uk+HPv2d+7Cnfc8hDvvfRj3PfQ4Hv7eM7j/4ccxOjGP+x78Hh5h+u+/czu+9+TzlPUI7rn/Uew9eAylakxneZm+ojEMHT2MGa6BRdpD/VqibWQvobSyglp6CSuyE21Ukh1Tu2tMaNwtpuNCdpetl8mnskqvkHdlaZ7jayHl0RgTj2xfZl6V40N9UOF8qPen6ilSfoX2L7E+hdN82Hlo315Mcm6mY25xERpDZY0f8pUJyS2xz9O+5LguEeWVee7ji5ifGec8mURYnkd5aQrllRmUl6c5NiewsjCJ0tI0lufGqecU96NJlJgnhKX5tFxUXuSD2ym2YR4Vzp2Q40N1qc76GNd8HBsZJv9sylek7mWOnwrnWaUofRcof4Hll6jHMnVYSFFcmqUe06QtUqdZ6juPhdkx5s0iKi8gLi2gujyDuDiP8iL5VuZQnJvknjaThq66gqWZURTnJxEuz6GyOIPKEvlZrsi9p7I8i5Bxta/EuhZnx9nGmbTOSnEBFeoWV1ZSvaRrtbzMPWwOU5NjOHz4AEZGjtGHsgIumeC2j3TRTBdYfqR7AEnpmlvbIBzjP/S3o2YBHc+CHM76Nl1TUxMU6ltucj7LWZ5NNzjA87zUKZ3L5aAyoisuXiGTyUBQeYX1Bimub8nJ4d7f3w99206OeKV7e3shZ72cyIorVJ5oCsWvULySIdnSQ4crORjqdSgumtIKzQwKpaPKqS1qY0tLC1SPdFAdcmBLtqBv+8mBrVBp8SqtuKBy4peO+kagyusBgejSUzTl6YGBaIJkyVZVHlr1LX09DJBTXQ41OcaPHDnCwTKChYUFRDzIqU/CMMSyJimd7UUemubp5J5bWMQceRZJV3phaZkb7jJm6MCt0RYxy/gc+USboONYjt0FleWGs8RFaYUO+UWWW+IBTN9AVyg5oqWgbIWSP8/D2PziMub1LfblIpZWiGKZT5KIcpUbe4VPi2JEHM9VekmLvB2UqyH0rVuFpVT3ChSKFvFkVFG7iiWUaYsaTzXNL/HpkuQI5UpIZ2Q1lS2Z0k9I9aFOi9RlmXqojFD71nWFm08VJR5IhTJ1qUgm9Yrp8Fxme+f5QGGRtlBcPFXqqsO18nmmAVl58DECPNjEWClV0rYusb6VlXIqv1issF+K0DfrS6Uq9O3qRR485ihbfNUwTsvrAMVqYZxfJwOcx3x/XcD5gHknR1rW4WSyT0aHc/h+oDa9GmBGvQ0JaoA5vh0Shm8MlEdZFAq87tABeBmO0+o6rh+SjTobbc0GQDz1/l7kHCpxfMMMVX2rh/M2jCOOoRhVjnF9a42l0zXS45qpOR1zkGkNEP2VoDXrlfKVZ2asmvblnFJ6LRJqWkONmiiw2maj6MmQgEyUqyAhk2QoDtIUF43k9F1L1z9BFjsOrHmdrC0no68p+qpRrZVaJ98IXqms8tRXUsDM0jW53m/SW1C++ERXuh5XKChfeilfcsSjtPIUF8Sj/LV08Yqu/ArHl8J6WmXFr1C0ejmlFf9xw4+rXj9udvp+9JGNE26aupBzeUESAfUQjCch5yg3tpjrk3i1RlW4TlWSEOm6pbXqh4yIOkXUKeG6yclFhTnq6aRJqFeVbYm4wSShgxf5KIQFdFkHNni9GLA+bLQBbHRvABhAv+D6sSHoR3fQixavLXWcJ6wvqiaIuHdHtEUURkh4PgGdG6gkiBmGpJ8MsuvJoHMADFyRa2BLX/5mvohr19f10qL9U4bWQuGlNkhkXdow9bnRcck7OkIyLZfAC/4j+B9/9nl87Dd+B5/8z7+P3/79P8dXvv4dPPS9F/CXX/kH/OGf3ITf/eMb8Pv/8/O1+H+/ATf8xTfxqc9/Fb//Pz6PP/qzL+AP/uTGlOfPb/gyvnvno7jp5r/FHzDvf/z5X+C3//BT+COWvemv/hq33Pkw/uyzf4Xf+YNP4Xf+8M8Z/im++JffwHM7D/E86TC/UKUT4jF8h86H7377dtx310O487b7ce+dT+KJ7x3CvXc/g3/4hwfxrW8/TCfIw/j77z6IOx94CsPTVYwtVjE8t4RRXuAP8tJ6bGEYU5VJzEUTmFg6gOmFfTyLHuFYPQoUjyKaPYDKyAsIj+1Daf8eLO7cibl9BxDybiBzQYMyBcdlumAkaYpmTEO8ia9kjWzFU/BDRxn1b0IFY4GLmpnBsU/NpBlg5iCHuc5kjmdkj45ycx65eb4Ez3nGkAPBMczS2c0bPG1S4nwuA5zTjmuOx3UmpuO8yvuMY9sd08b1yBgH53lEx2cYh3wYYfCyGYB1JF4OucZONLf3w2VasFLxkMm3oa1jA7MbESU+nJeB1pIpOsPLvKe15vJYmZ3F048+in3PP0fH+TiKdOQ53sEc73RZ6jI/PopDu3bywUYFl5x5Fq684EI0sK3TY2N0LJTgsw2+5xCRN6GObS2tWFpYxszMPJ0NJTpfF/HMM8/h6Z3PY2iWDprAh/F+W6LOUSYPF+QR0x4J11WfdvRdjKaGDHIMYzqScmxvd3MLeto60N7cTGe2D498MPChgUOYBJxLBZTiZqwkbVhKOrEQdyLMbULH4CXYeM7V2Hbxdejafj4O88HTwZEpbBjYjHdcfgWuffvluPyCs3HZeWfgykvOwTsuOgcbu1vQ2uCQ8xPk6CsA+8zMIVntf5z0RQb2Mk7ASZnf5IxVXUxhrSrFhJgNUXviJIbRjubAuV+Gvu0fa2GKDYj45h6jn9+J4yr7tkyeZURxEXFcZlhCGBVTehyVYeRxcQWOD4FeRMi0UIULK7CoBseHRI5xn7weQ6uWgGoRmgf1PEd53nGE8DjWa2nGOc70lw9KG3WJ6SRTGNGZLxkxHV5lOnoVetTpZPCTKhzLg/ojLFI/taMMj3TfwjTPmJeEpZTmgfxJJeUD23Ac5BEf2MaarDIUOsrxODI9nmOM7US1jITtNJZNKrQdnY2W0kpQ2ufBSHwng2wmXWQbsE7V71F2QvsZ5StPNMXFI9T0KiFmfdJFeRHrVRvFr7Rsr/olP2DHe7S7+sFjexx19dhmeiiBuISEfQ7abJkPHOboqJyansDY2AiG+MDiKHHw6FE+/B3jg9sijgwPY3h0HPrSnvwOx4bHMDk1g7HxKUzPzkNfdpzhgxl9CfHQ0SHs2bsf+qLh6NhE+uXDST50m5pe4PpRxNJyiLn5IuuZRJz4qFYNx46NY26hiGHO5337j2J8chZHj47iwMEhHGXe4SMjmKCM4bHplO/A4SFMzS5ieHQKO3fvYx0zrG8OC9yES2GCEs9QMceWbKWxVF6eR1RegewL2lcw2kRp9WNC20BgH8p2Rh4Bq32T5jHfUnp5ddyUkI6DlC5aleNMqEDjQryS76IqJNNn/7qwCvWP6JLpkeazj8SrvqKXF6KLT2Xc6rxS36XgHMhyLU3KS9i0gftDg4e+rma0NQXoas2gqy2LzpYAG3tb0N2WQ2vBMZ1hvoe2RoesldDbkUdUmuPDzCY05xPmq0weHsdCwvnm2GaP411zKmMxEo63mLbz2HbpXaHDXGm1UePNohLqSDhvjfOvvTmLFurW2uihqzWHtoKPQiZGmqaOHc0+mnMJuhoDtGbBPaiMnpYs+tryKQpWQaMXIm9ldOQ9tOcd2Bz0kqeLsigSOZTQTvkDXU18aF9EYyZC3gu5tzSgIWDcj1gngGiFZ/sSh/oyqqVFrm9l7jkRMypIOB9yGQ8edx/jfsdn1zDmCAy4+icEkHDtTUh0Ir5ZMGMNr0F4wkVfqLMqHvHCpVA0hYKZwTmXAnzpQhHHcZoWXXGVq4cZbpByXOfobJfTu4Ubu9LN3KjlbG+io17OZaGeVygUUKcrFL+g8qqD1ab1KRQ8z4OZ0fA0LNshWpmHEzmmp6enMTXFBYXh/Px8+jMyypNe0kF11qG6BDnZVZdC/Wm88sUrvep6iqY8OdaFjo4OiEeQ81x54pfTXO2Uk12O9U2bNqUPDvStc/18zLZt2yB+6SMnv76tL74gyNIGzRgY2IjNmwexZcs2bN26HaeeugNn8pAlOXqgcMopO7CZ+f3k27ZtO1R248aN6W+db9zMuljfpsHNGNi0ET19vUQfNg8OYiPp/f0b0ocWGxQSfURvXx96e/vQR/T3D6T1b9y4GZs3bWaZzejr24C+3g1Q3ubNW9iWzejt6UP/BvKyXunb19dPHspgKD6V37hxUyprG9uwffsp2LplK9ObINt1dXVj48Am9LDOXsrfRN7Nm6gjaQP9G6Gym9L6azKUt4k6DbDNm9l2Ic0nfz/5Ra+VGWQdLE+6ygxSX/H1s109fGAjvQdkB8rp7ulBR0cXFPYPDKCfNMnYuHkzhA1Md7NMd08v+vjwp4/tFW2AerW1t8PzfTjPhx9k0jABx+PJkABxnKwLHb7BcidDwrzvByeT+2p045w/GcC5B+MyZpyHzqMoxR1JhOZmeohk/BVkrCdbc91R3hsD6/PeIFin9JGdYy7i+YYGnLLjNJx7/vmch1sQZDLs5wAbOI62bd+OltZWNHDNynGN89Res3ROay3QmilazDUSr/GlMi9l1Zpa4qWrWCxCcTNLWcQriKbQ2A8KI14IYyJl4keCV/jHNbMmjWOWh37JqusreREPPZJHMemYFY1FEPLgofW/Ro9TvRQ3k5xE0TcFZgazNw7HcSiYnSijrqyZQfnqN9nSzKC4aIJZLW1WKy8aVl+K13nNavmSUaeb1Wj1tIopX6FoZgZfawl1jLj/CpInKF8ws1Q/xQWzmkyzH49QOknft+Cl4+aN2sHs5P0p55CZ8sG5cCJgTK+uueoLYxyeQwrnMdNg9sbgcX17Q/B5HKYKsWeIGEYMY6oSKzQH57h3IoBP50Im9tETdGJb0yBOL5yCM7JcezPn4Lzg3FfAecx7Oc7PnouLcufigszZONedidO8U7DJDYBuL2TCfOo89y0DzwvgPA9GPc13DI1ph1dqq9n6NgTpANdAvL6XVkzh9ZX6x81dXxvXbaUz6KdJInDvIUPiAbpQPfbkc/joJ36TTvL/hf6N23HmOZdgaq6Mv/772/H3374Hf/N3d+Cvvvpt3HbXkxiZ5MU60wVwvLlsN5549gi+/I3bcODoPGKvHc/sGsYf//mXcNNf/T2+9LVbcPPXb8XQ2DKy+R7mt2JuyXDr7Y/iMzd8BYePzKCpuR+Lyw5PPn2AToRjmF8EFpYS3HLr/fjmN7+N3Tv3Y2psmIMThAAAEABJREFUFo89/BS+9tW/w99847v4u/91Jx584Dk6JeYxOlHE0OgiphaqmFgs486HHsPdjz2Oh55/Bo8f2IlH9z6Fpw89jd1Hn8ALhx7C3j134fALd2LqwANY2P8gjtz/LRy+/R+w+xvfwPdu+AKe4UOAh770TRx8YQ9COouhAbYKx3Ea8VwiGyfMOA5t7sdBw75Zb9XBetlrtc9VvVIyKfUzSLD65S5wTlWrIc8dETyuF4Gfhcczd8SHXuVyFeVSGTHj+vkV8MziG5ANPBgdInKI+2xvYA4+Qw+slftrQoCX9KhaZdkEQdAI32+G81oQo5l9maEzyjFswPJKAYuLOYyPhXicDzueevowJibLKJYDLC9VMTkyilN4X/iFn/0IfvanPkjnSAH7d+/C6JEjWJicxPTICKaGhuAqVazMzCLhWe6cU0/FVZdcgqsuvgTnnX4GAu7709NTmNG3xisllMolFEtFgAM7oQN8ZGgEszNzaGluhUsclkoZgGtk88aL0bXtCsSN21HNbAQI8/tQjZsR5DqRa+5G4hcwTz2npxaxPFdEdbkM0G4+DW50LiYEaOMEPqIkj9i1omqdiPwBWH4LVrABI3N5DBOz1o/hSicefGEON3/rMcxXm3HRFe/F1lPOQ1cX6+fDz+L8ClqyBZzOu+tZ205FT3MbCl7APslALzMHVs2oMWRnwaVxfvC9OhgYg7LAtBFK/5ghjmNon/ADn+MnSOMe95FcQ44PCLLIuIA7m4dCtgHNhWYUcg3oamtHC+8MTfkaraWxFS0NbWht6EBroRMthS7ydtTQyLCxHc1CgeEqmhg2NbSjMd+KgpBtRj7bxDqbWK4dLSrH/CbKLTS0opBrQQNRyLWiqdBGtK+B0kI7xxbrVtmmTjQTbS3dKV9jQyvldkDyhGal10C0JurUyPoaSS/kWyE05dug+hRvZF5LUwfUlkK+BdKnkbRG6iMdW5pVZzuam9qRzRTQ1MiybHdTijYUGliG5QqFVjQ3t6OltRPtrT3oaO1d1buTdXWgie1uaepCK8e94idDgXU3sa0N1FU6NLGehnwzmqijaHnWVaN3UCfKJq/SymtsaEWb/vKEuhZYpq21C43Ur5VtUF4T29TKvEbJqIP5XW3ddF62ojHIo5Nzop1t7KCcplwzOpq70Ea9W5q60d7ej5aWXjQ1dsO5JjQ0dKGB46KV7W1mHTnyq572dvG0o0B9pH8j29TZ3oe2FurD9oje1tZDezbSVp3I5wv0u3ShUGhEc2Mzert7SWtAU1MzOrtIb2iE7wfop/8mn81Th1Z0tHejq3sA3d2b0CIdW3rQRFt0dfZTThv7oYv5/Wjv6EUb9etgfe2EeMXXynHUynapv5tZTnT1jWitrd1opcyWxk7q044mjqEm2i4F29LMNqhNCoVGtrMWtqGJ/dzI8dVIvkb2Yb1sC/tPtFymKZ0HGb+QylZadMlup56qt4n1aW5ofDZRTj7XAsVFa2xoRSNp4leYYlW3Avu8p7sfH/rAT+PqK6/Fv/qV/wOXXnQp3vvu9+Kn3v9B6AHi9dddh3decy2uu+oa0j5A3p/Chz74IVz1jnfg53/un6GfPqWPfOjDeO+73o0PvO+DuO6ad2Nw0za0Uv8mjovWdPy0Qnq3tXSik33dTns1Sa9CK5oJjTnp0tzINNHW0o7Ghib2fzsuPO8ivPc978e73vkefOC9H8AF512AK/hg85yzz8G7rn8X3nntdbj84rfhPddej3dd/U5cRv1/8Wd/Hu+//j348Pt/Cu9jeP3V1P8dV+MDbNeHKOPnPvyzeM9178KVl12B97/7fdi4YQBvf9vl+Pmf+Vm8/z3vZXuvw3Us80Ha4MorrsLFF16Kc846j2OvC03Ur51ztpvjpJ1tbAwKaM62oCXXihaufRYFsKqDiwPCB9JDnYP2gMRiCLFF6U6BN/tlZietwnGjVqYu6DpAaRNQWhtBPU900RSKTzzK830fZi/KNjNOOD/dOHTYEY/KmRkdLrGiKb/okq/ykiW5oikUk8KQT8MVN7O0jOLirUN6iEdpM1N2WofKtrS0oJ/OzV4OSoWDg4MYJBRvpsNedZvVdJIcFZYcQXFBcpSuQzTFRTeztI1mNRlraeBLfM5zSPjPeR6y+RwaGhvRRL2aWH++IY/m5ia0t7WhhYuVMwcvm0VEzLEps56h0twAdDai3JxFqTmDYlMGK41ZLDdmsJQPUGrKMy+f8oWtBVSacqg25+B62pB0NKPYkEW1MU8UUOUGHTYVUGrIodqSZznGmwsoNuZQLORQJqoC05JTpqxSIcBKg4+VvI/lnIciQ8mP2vKsK4Nyo4dqs4+wNUdkELZkiRyi1gamC8xjPamcDHlzKb3MNhQbAtaZSfNLhSyqagfbVGHbKgzLfOpVbQ4oI8O25RC2FYCuRkRtDSg3ZdnuAMvUbUm6kX+FbS6yzmJrHiXqUmzJYZmylshTamEZlisxL+Vj20vkrXY0otpBG1DnZcmg3BXaeJl1q1yR8WpLgEprFmXKKJGvRLlF9sVSg8NSg5e2ocR6hGIhk9poiXZazBoUnhQsu1zw2YaXQO0hlnKO5QWPoYdFycwzFBTP+aSdDOQTz3He1bRoKVSuJncp62E5Sx2Oh4rXsER6itW6VthnJ8Myx0Uqi/KXiGWW0XjRuFlhW1aYXiH9tcFhJS3jUt2WWDbVY40+KU30l2CR6eOgTgtrbCC91kNqW+qmsJ6v9swHgPpR/ar6ipxvYUuB8yGDhcCY53GsN6Yocc6INoOYF4sEVc75fEMDAj9ApVKB7/lcEwNSkb44vSGkidf4ob9Que/++/HoY49haHgY1TBM5YW8HEJrUJIwcLx8JCiXK3w4uIAZXsxmZ+d40VvC0tLy8XB5eeV4XH+BoYeJ+quUpcUlLCwsYm5uHvNzCxBfpVJlegHzvP0vpeUWUeLltFgspfLnFxawuLRELGJpeSltr9ZCXcbjJEZMvZLVNip8EYqtZrzOwMzgnPu+YPZyGWZG+wHOHGI+1AJfmSAD1aU9Qu0yU70eRAMsDdW/2k9834de4hPMDGYG7YNmkp2kaZUVzOz4HgK+RGOQvuv1SaZZTY5kxrygicHM0rrNaqHKvgWX2uSfgh0SrjVxEgJxBBfGsIhji4i4Kggw8CUuIOEYAQm2Co3v12ojM5ZaxWstsx6fmcFzxrlFOA/G+WseGGou+fCcgNorATJJgCYUiCa0oBltr/qvlRwvR2vShqZI9Da0UpJkNVNeDg3wvBzgOVAdeGaMOqY9wkB1SGfoHNzrhOccKA7rvmxd6j9xIjsc6wF0eNbAT+hVM1+CxBLE3F8AgzOu14igVyUGHcl7MHRsGJdfcSV+4Rf/Ja668hoMDAxiYNNWVCOOM68RfqYZJTr2VkoJ97kIxWLC83gXMpkmys3wnN6F9q4NaGzpQjMv/+2dG5AvtLPeLJZWKlgph1gpVtDQ2ILm1nbKa8Cx4QkcODTM/CoKTS3I0iHGIwAnoI+4mqVDtBnlSoSAZ3znZxDFHtNGnQJUwwDlqodKlfE4A58XyWJoWKyE6OA9ZrFaxqbtg9i4bQChlTG/PInuvka0tvvUfQzL88O8fEaI5ibQSrvY1AwW9x9Gv2VhswuYnRinLWOAY5Mmg6DfYTfOSWYAiJHwHyP8NCAhxCQCEn6+Eph9krdK1bPqEuuhxCasJ+aDskRYU5/mXMw9OArZJj6cn5oawRNPPIDbbv073HH7t/Hcs0/QeX0MSVxBPp9BNsfzlUdbahx4gDG+XF7BYpFnn9IyiuUi7bQC/ZUtRYLdgAqVs8CHBR5UX8b3gWpEc/hIXDMOjxRx+3178KVvPICHn5zAUtQFv2U7Kn4f7n38ED7/pdvxl1+/F3fcvwfP7x3lw5EV6E/PS3PjaOKZcnBjPxbn5zExPg7WgKQaIyxRPhzyvIeFatfYJF54fif27n4eo8eGUF4sYWWhCP3c5LHhIY7RCspU+OjwqFTDvgOHMDU/h4jnkkxbF3K9p/AsuhF7xn1MlruRbTsbuabTkW3YwvE8iFy+A162ES6T5cOecRwaHkHoecg08l7E/aLE8QXanX4IJBxvCedHFGURxs2I3UaOw1Pg53YQ25EpbEE104djyxnsGq3ikd0zeHLPDGZXAuQbO9idDlOTozh6aB+effJxPHLfPRjavx+NmQwuPPts9HZ2gKaG8xKYJekYs7pTBIaENEEPwoRaPEZsMcjMfmHwI3kbqyeoI1LghJeZwXFexRF33iSBHt6sLBcRcpA58nvMT5IYrW0tGNg4gM7uLnT1dHONaELIPog19mOXrgdR4iMkqnwgEpmHhJvTcaRpR5qBFcL5HvyMj8bmRnR0tqO7pwsb+jdg0+BGtHW2ormtketYIxqauNeR14hEuhhlSFaKgHbneDeFgk+dDOZnAZdBAh8RdYnZTwnTcAES8pIhDRWvw7wAjU2NaG9vQ2cH9enqRDf16qIunW3NaKEvor+3C90drdi+ZSMKnLPd7S3oaG3CQB95ecff0NeG3p5Wog3t9Gn09rShr7cDAwO96OvrRWNjIzzf5xqNVC9Ql5izi9MWIYdJwjbFbF+YgOPGQwjysc0REb8EiTPKK1BuFzo7W9BH3fqoR2tLIzYN9KGnm22grj1dbejt7kBfTwc29Haih23q6WxjvBs+ZWZp100D/Wwf9xXK7GhtQUM+i4ZcBk2NBTQ05NDa2oxu9vsm9v8ZZ56Gzq5WbNy8Ac2tTbRjghIfjiWUBecz7bNtHsEQAbuhAX62CTEy8IIG9n8GldDIx/5xWfIFXPUC9lcupZmfR2wZIst0FsFq2Zi2KscRQH2rHI+ZnPJ8NDTm0d3TmYaXXHoxsrzrbtw0gA62uZH6hZSu/y9jhXtQMSwBniF2CSKjjdleeD5tzwTHRsg9LWE9xTLXuog08wH41MWHF+QQw0PMPooSymA/gWX1qwIB90Q/mwGcQ2NTE/oHBtDV3U27d6K9uYDN/X3o5vwRtm0eQFtjA/q7O9HX1Y4B9lsXx5fCDvrUBjgPuttbOa4aMdDfhY72Jpxx2ja0sS3dXR3gpoEkSQjAo86el4F5WY4ptiPy4PkNCDneI+qtuSi7xeyHFJybYD/47AfPyyOXa4LSQ8fG0djYigU+KGxv60BzUzMC7vG5bAMaco1w7NfWlg5kMw3o4LpdaGhGZ3sXlhZX0EondybIMuxI5cUx7cV6Ep6BI8YjxjkIINtG1KsaOfZrANGkG6i/82lb5sXw0n3CSKuwq2fnl5BnXZ6XRY6h0NHZi4XFIs8vVRQKrfCoZ2NjE/SF4UKhkWtJF4IgA2ceBgY2oqurG93dveRtQjaXZzsbkc8XuJ+W0Ex/Zo6+jqbmFgxxb2ngQ5i+/o0opOci2qGtE929/ejftAX5QjPHquODXHBPiwHqDL8BXlCg7QOulDV4Hhh3AD+N48SA42s/e41tT6BcvJkvM+MAYXVJAi2UZUgAABAASURBVDNLoUGjOs1MQUpzHLB1uohxHKflzCzNV1owMw6Cmtp1frMaj9IC1rwk16MlfN9P5SgtHslSqDyxK21W09XMjtcRrW5G4jWr0c1qYb0s+DKztEy9nrpDXeUVr1arqNCJpW9rzszMYGJiApOTk2mo3yyfm5vDysoKFugIUr7S8zz0jPPQo98wF4/owtjYGIbpvFIoOcrXN9qX6EBSXHlzs3Oo8mAUJhG0SJXp4BKqXLhC2lY6gW1DmCCqxlgmHtq/Dzc+cDc+9+C9+CydZJ+6/0589pHvErfg048It+NP77sVNzx2Fz736J34zAO3EreR/w589oFbcMOD38ENDD9DHsm54d57cNO99+EL9z6Am+55EDc98CA+dfe9+MyD91DmvZRxL258+G584YE78Ff334EvPHgbvvDYHfjiY3fic5Rz48NMP3I7bmJdNz58Bz7/4O244f7bmXcHPnPfHfgU8RmW/TTDT997K2m3UO9bUh0+9+CteBG3kXYr82q0Gx+mjNX8zz90K2586DbcxPTniRvUJuqvNnyeecJnHriNOt+KGx6+FZ8mz2cZfo56fvqRW/Fnj95C3IY/Ie1/kv9PKetPGf/Uo7fjzxj+CdvxZ9T9zx65gzyksS1/zDr+5CHGKesGtfV7d+EzbOdnHrkNn374FnyKZVI593+X9Ftop9tpr1vx2YeZfugW3EjZn2M9n7nvO2zTLfgc5d1wP+kP3obPMfwC6/v8A7fhhvu+i5sUZ103sC6V+Rx1uuGRW/GZh75LebewPQyp92cfvIV9+F3a6ZYUN9L2nyNEv4HhDY/ewfbfjs9T/89SlvA52vGGVXye7buBfJ9jO+p0hWmaeZ964Lv4HG32Gdb1OaY/z3I3MbyJ+t344G34/P234qaH7sAXHrmT9d8Kja0bUr3ZDrWljvtvYxuFWxneihs5Jm4kn2zwOcq4kbJuJE3xz913G77A8XHTfbfjLx68C3/50F34AsvfRPqN996CGzlmbrrvVtwkGssq/gXW80WWT2WwzOcevJPj6jZ8jmVveuRefP6hu1N8hnI/+wB1Jf2zhNI3KCT/px+4nfa9g/a9g+Xu4Li9k3resYrbcaPazHZ+XnqzHxWKdhNpN9EmX3z0Ltz08J3s19tZ9nb81eP34fOU+YWH78JfPHofvvjIPfgC582ND97NcXs3PnP3bfji/Xfh4QN7MM/DRQgg5GVH8zqOOb+Z5vKbLv6WIA3BV2L84Fs0rW+Mpu+1ca1f5UoZlWoFCf85z+MmkxAx11Ouw1z3PMedhiVVRxTGXMMWU8f4HB3gExOTOHLkKHbvfgFjY+NYXFjCnj17MTIyiilersd4cTtGJ8NRYnZmHtNTs5iaJianof/rQGk5zY8eHcLoyHj6TSfFx8Yn0vVyeWUZI6OjOHDwEEa5Vla5znk8mE1OTWF2bm5VbyqnN3WF2kwbKPlGYGbpvqT1POTDg3h1LVVcNKUFM4OZpVWY2fG4CGa1tJkpmcLRhs4c9Q3TvqNYsBD0KpUqKBXLXK5jJOrPKGGWylIXMkRRjHJZ+RGkg3PsF9Lreqg/zcjLDhJNfcpsKC5Id4V1uvYwyRBd8rRviV80QfH1YGapXmaWyq7LE6/iklUqldi+ENJJ8pWnuhWKR1CeaAoFlavTFSptZipyHOI7nngr8n1bwMyO96XZi3EJjpIQMa+ELqwAxWWA5w5EFcR+jJIxdBF4f2HauGIYHBeaIHbIEGG5Co0B9aH6UmNAfa3xq7hoylda4079amb4fl4qrRmhVcrB0kOvaDW442neTZCCGT4vfh4TjjByGDyWfH2A9PbAl4NPOVlkkeM/oyy9KRYwHI8qngLf38tRiEc4ijHihLcIwipRUUG8guKrWf/og4SjM+FIrgPgTY/nZY25mGslswGOXRnCFJJmSPiPex87z3E8O6YCIkYVAQ2Y9cnBPZhbEPR7oFMjR/HkYw/jsccewZFDR7G8xDnDcRHGVSwvc5+cn6VTeQwxHasIy5xGy9j5/JO4557bsXP3MyiWFtHYlAPiCrOXuQcUsVKawcTkEV4iY1x9zdvwK7/yC7jssouQzfp0ng/htju/jQd4zpuYGEOWnsJM0ojSAlBoLmB6eRpBIYfzLrkY55x/IZ1erTDnA4mHTJBHjk4O53IYn5hBTpdZOgCMzok2XmibMlkEZun5IWC8kgClGIiCLJJMARWWa+keQJEX6+7+zejs24AeOhX6u1vBYwP0immjigG0AhLKAu0vGCiMYzYlMT9NsoCs/Wog24lviuKbIlSSWdRRXZuCcWOmqf/oVInpGIjpGIi5YHEbBViqSi+Yoz0Cl8HczBRu/e438KW//BN89zs347Zbvo5vfOVGfOcfvsqHI7tRjRYRWQVJzrCUlOnUTmCNOVghD58OsKqfYHJhBkdGhzHG880iG7+MAMuUXeQgWY5DOtCpJ0OU5piTYKno46kXpnH7YyPYM5bFgalm7JnKYd9CHnvmAxxaLuDIYgsefqGIr932Ar5z/wsouQwKTRlUFodQXppAPuPTuVXFBM9gMR0tCdedcpRB4hfgNTWgva8HPvusWCrD/BhdHV3woxyK8xWUFkOM8tx24NgR7KSj/ODwOErs00XeYYsWY47niyHL4OmZKr764F587e592D2cBYIdHIOnoKlhCzb0ngL99WyhkOUYy7J8CcemxrF39BDbcggjS/NYpt2DbCMaOOaaMh1ozPYgE3Qhk9vGO+sZHBln0Zl+KscbHSENm5Dt2oKkZyO89kH4jZuQL/RjoG8rsi7E4vQBzqPnsTizH4VsFS0NDjkvQk97M7bQQdjanoeXDQFXQpBxnEscCJEHj84hM4fIQtSccQnkpAvZbyWO0qpVOSY4Xmkn7U9mlqZ/kB+SaAnYzpeDw5FnJUvBXCARNxgmUMwxqrIeU17isDi7iImRCT4kSeB7PsuF0FrTwLF49kXn4nyuE/1bB+kvKtDGBvNySFyWe3UWVT5lKwceShmP49hQ8YCqF9fgh8yvIvQrTJdQtmXGS9h2xiZc/Z4rcNaFp+JtV12AK665GFe961LGz8WFbz8L7/rgVViszCDyKgi9KvhMjmGM0CUEEHpWg+8oz0NEP005AS2vPA8ltq/qeaiY1cCxV+ZZuSKQXiI9opOtzPNIOV7GeReehlNP34jzLzgFl1xyOq656nx84H1X4J3XnI+f/uA7cN3V5+G911+Cj/zUlbjkou24/poL8a53XoB3XncOrr3mTLz98lNwwXkD+PCH3o6zz+zH1Vedhx07+vkA9EPo6mmlrag7R2ZMPSq0eZH3jWJcpt4JoowhyTmsoIyiVWjDCCW2uRqEKMtuvuxXRdWVUWhvwBnnDOLcczfj3e9+G37mI9finddehLdfcSbe+57L8JEPX4MLz9+KK952Bi65YBuuvPwsfID0Sy/cjisuOQ2XX3wGPvz+6+jQ7cC7r7sCH/rgdTjr9C24/LJz0dfTjNaWDC666AxcdPGZKXo3tNARXcDmbb049bwt2HbuIM689AzkO/OoZiKEGXA+VlG2hP3hUKVdEQQMGWcfVFZRNQ9xkGMbmMd9o0rEfpZ9E6DM1asYG4pc5EMvy9CwHIK8Wai/Qo6rspcgyXrYuH0zLn3Hpbj8qkvR0dOClo4G9G3sxNZTN+HCt52LrWzLjnN2YDkqohpUkeSrqARFlIMVRNkKokyZ9RVp9wgJN96Qc7jKcRNSPwuySKhXyDVe7QiNOhCR5xA6Q8hxHflA2ULqYigmJaxEyygnRTR1NuAd116Gi2jHq6+6EFdfdhauoe2vueJs/PT734EPvvtyvPPK83DVZWfiPeyvd155Pt577SW44uLTcen523HJedtx9mn9HFtbcdFFgxjoz+Hnfu6d2LatA+97/5VobvHhZ2LErDtEhJA6R9Q5pg0Tn31hAce8xzYH0LiXfSvKpyM6dAFC81GODCXadWGpgocffYp79Txuv/1+nhVifO/xp/DIo49j3/5DePzxp/H0M7twYP8QHn30aezedRB33vkgDhwYxj/8w23o27AZ9973EHkP4/4HHsVzOw9QrofIslwbWBcyjGcQr9Zd5JIZej7naYY2Ayqcf2XZnTTpH1L3kPtCheMAdNAfHZ/GrXffj2d274P+Au/g0VE8+ewLKFYNB46M4dkXDuLY+BSe3rUrxf6jR3Hfww/j8eeeZXon7nzgfjzx/HPYe+QQntvzAp7euRP3P0o9GZ9eXMSTzFsoFfnQeC8efuJJPPncTjzx7E4cGhrDA48+gef3HcSuA0ewk7ZY4Z05zmZTm4Yc1wvUsZhp5J7toUK7Rl7ANcpQdaCNIy6zEWd3zP0h4f0FKfjJfnMcVXjzXzqEvrQW0WJ6BhQqz3ER8tgJZgbFBTODXmYGMztOB18qVweTx991mcpbG1e6DjErTxDNzFLZ4MvMuNEk6aVf+XU9tGHqQid+0QXFWYQH2SiF0maWOjDqzm/9TIug9PT0NIaGhug8GsPc3ByflhRTTNHBI8hpLl7xyQGu/8yvDpVXmYlVZ7v4lRYUlzNdPIqP03lUpAPe0cESFkuYHB3D2NAwJscm+DR+MnXWj0+M84A9zIP7EhLPpYNlfGEOT+57AffveRa3738at+5+Fnft2oN79+zHfbv34t7dz+OBfc/j/v07cdeeZ3D33udxz57ncPfup/HAC8/ikT3P8yC3Gw/v2cf4C8ROPLL3WTy450nKeJxlHsed+5/AHfufxG0Mb933BMOncceB53Eb+e7d/zzuY9137XoS9+17jiD9+SdYz7O4Y8/TuHPvM8SzxDO4i/x3k1e4i+Fd1OPkYBnqd+dJcJfKU57CVN5qXOk7mXfnC6yPZZWuQelncDdpD9AmD77wHB7YTexiW194Hg8RDzCu8ME9O5n3LO7d+TTu3/VMipSX+t7PcvdR9t26JO16mvZ9hnYmWOddpN1L2n28ON1LKHyAsu6hjLsp616We2DfTty/97nU/neR917KvI99ovj9siXj6pt7qed9xN2Uo/KSdz/rvpey7tn5FB5guQfYr+K7n+H97N97Kfc+0u+nDNHFqzL3scyDe3fiIdYtWpre8zzup/z7KVNpybyP+twvGsfQPWxLys/676fMe6j7nRwzt7/wFG5Tv+5/DndyDNzOMXWn+v3gLtzLUGPrHtliLdQ3wlraOvG0H0m/84Wn07GisXP77qc4jthv+5/FPazv7n3PMu8Zjsun0zF2D/W4h7LvpF53kvcuhuK5m/Q7GL991xO4Y/eTuH33E9SPMijnLunPPJUV7z3pGH0Gt+99GrczT7hjz1NI9ZBMtvtu2ubuXU/hfur3AG12P+2i8XHPc0/iXuapb1OQ917iHkLhveS7j7a7l31wN/vt7p1P4h7yS86D7K+hmUmU6ODWmpTJZCA4rquC8bAgumD6eAnWo9VZGhsbsWHDBnTqz+cKDfA87ixc5xIyaE2MuI4zCpA1RCr2AAAQAElEQVQQZAJ0dnaip6cHnR2daG1tg8rn83noL3DyDXnoJ4r0U1NCZ2cHmii/sVBAwM2ssamR/AU08al9E+NdfKLf2tqCjo52tDCU/GbmtegpM2Xm8w18Gt1FmRsovxl6hXxgkOUGKXlm1JVEqsZPvQ3gG2/wVV/jQzrM9R8wHz58GPv27YPWXz2w1LptdmIFKrNedWvpkic5999/PyRT67i+qT/Jhwf79u7D7hdewKGDBzHKB6Z6mDrGNX1mZhbzcwsYGRnBU089hSeffJIPJPZAe8YMH8yKT3uB9owxlhOfoP/PQrqKRw9Y9R9AKy2oTeKVDO1HR3mQ2cnDiv7aQG1L+5sPW7X/mRnMXkS9jWqXx73cceyJX/vSs88+m+q2a9cu7N+/H5Ituh4ca79TndJtNUxtoLT2wwMHDkB6yCYqqzbVy6kNehCtOuv1vxW+uRbIcL6XOOYO3fMgFh5/DkMPPAJMzSCgI9B5McqoIHIRYoREFXEScmmIEfOCeYTz5Z577sHTTz+Nhx56COpLjTuNX/W3xqLyHubheffu3fTH83xCZ+Wb26JV6cZQYFB7K1FHjfJGPw0v/nujMt4q94O1AE/67BXJ1O4QMyJEvCjWkHAMC5El6XiGRUgEKEw4tg38IDlBlo8+MpRwweln4pJzzsVuju8vfObTeOjuu/jAJES1tADwUu7TceJ4LQ68KnJ0RDXmjSVLPKMfQmlpks7OGO9/z9X4d//3/4n3XH8lwtI8psePAuEy8xI6w0q87iVo5t43ywfHjz/0MPbu3I356Rk6PtvR2twI0AHrqLNPB36cVNBEp3t7RzOuu+5a/OzP/DR++Vf+OX7hn78X5503iI52h6bGmGeFMuJ4kUXn6XgbRpXO9e5CFq0e0JXNY2TvEcwOzSAfNyCTNPEusYJyKY9C8yC8hgGU/A6sZNqR6d8Kf2AQS80tOBpHcNy/m3s6gVwANhQJai+fgc+UdmfHXnC8ihppyk8UcUwoZB5eASkL1ntJ0hq6GOtgvew0wGLGyKf1RZUmrDT2kMh7nrCP+RBDP3FyePceXHHuhXj/26/C9Rdfhk3N7Tj4FM+o37oDY4eHEVciVOXpswIWwwKmVrIYna5iaGSBd70lDI8uYqWcpSN9AMPLDXj2SIRdwwGGZhtRsR5kcu2oRD5K1oaS68OhsQD7R2OU/Xa45m5kO8jT0QuvpRNeE/u4dxPae2hn2nx50cOxQ7OYGy+jtBCjuhKyabKmQ6kcYnx6Fkf58GSBDzirfgNmShmMz+UwsZjHGPmHJhdxdHgCw2PT2HPgKHlnIad+trUHQUs3HSQFVNhxmZyPwI85PpZR4b1ydDnG3mML2HdwAeV5oDXJoo/jeXN+EVtbF3DxqTlccU4fNncX0NpQQJBpxNyKh4WEbW7shWvpAhuOOInR39OBM7duxLa+NnQ2exwJRbggQcy9hN2Bnt52vO2iM+mkehs+cN3b8Z6rr8AHrr8aP/W+a3HF5eehr78N7Z2t6OjuRSbfTGd6B+gVxsxiCQvsl7lSghL104Mdo4MNrgLzIphLYDofmkc9/PSbiDFrB1/G/veomxdz0NDLFsubojHCvLXvRGNnLeFNiVOHl8q1Gq1aZX8rL0Hqg9CZP5fLQ2qFHMcx2xNkc5idm0/PUNM8Fx4+chg6c/l0koMzQGc5heCakdQWNK1w3L2TVcQMY9KEBJomLvCYTrC4soyxyUnMLS9hen4OB48e4VgPMT27jImpBUzOLAFenrb16SD0UKU940RlBUe5liJiG4SQNtd6GztQfgzzHVgEokWkqW7Q0Z4IzuBlMyhFVYBOUg4YPsOvYnG+iBnWPTezjNGRaUyMzfIBZkzaEmanlvA9OhCHhyaxvFDBGPP37j6C0WPzmJ0sY2p8hQ83J4lxDB2dxPTEIo4eGsHE+AxKxQo858H4z9H+njPQvKk9zPdrejJPPZKQL4IH5+eYn2X7AyRejjw1VDXfOS4X5lcwM73Ac9AM5ueXUa0AkxOzOEYH4zDn5QgfgIyNTqXpY0fHqMcsRkgfG53Ekv7ft6VlOk0nMT01iwz7mRZBU1MLwHHtaJNcvoAq70McCpCy+gulXKYNC3Mh5merQJzjepflvA7gWw5GxycVhTMvHUNgfzgHGNg7nBMJAYtJiDlyEoJx5gMcaQyDjA/xiy8IfJgxh/uAz7udo8NXCPwsGhoakcnkOGYpinR9K3pkZBybN21lu0pYXCimtvBcFqa5G+UZFqgnbVkNGM8hpg0TArFjJaxI85Nrk3QmAeDISqhXlbQqz6wx+yukxmGScCwSpCdUMIYhNsrwfFRpqJmFBSwXy5wzi+lvpI9NTGNhqYgxPkh+8KHH0nCSfTYxyfF+eAjjtP00H1ZVqgkWuOZ4dH6Pc5zNLyUYnVzGKMfQ3FKIGbYpHQNeFiHtW2XdIautGnWxGCHPGyHPF+oCeDFipiMLkcKFtTRptXUxxnJlCSMTw+gd6MX49DjgAyuVFYxOjqKhqYH1zaLEB/iRi7GwvIDZpTmUuacJc3xouWnLppReiSsohSXMzE9jfmkWiZcARMJyMetT/Qn1EWrpKnWqQmejhOtoRJ2pHcs4uIwP8z3Oc9W5jOm5We4RB7F7/z4cOnYMQ7y3Do2Nc78Z59rAumh7/f+JHudPhWtZuVLBwsJS+uUxPdBNmD+/sMi+mMMSfZrzi4t8OFBGhmvcSrmK9q4+tjHBcjnGsZFJPLdrP57bvT910h8+Moo9+4/gAPtoqVjlHmuAlwE4Lzy2DVEJPnUP2Fb9vxscUBwzfBs4ShjqnYAa1FCnOrxJL20mwiuJNzOIR9DCHUURFCpdj68tb2Ywe7GMWS2tMoJz7DRCcckol8vQhWx4eBgTdDZP0Tmty3adVndgi6ZNRBd0XdrFJ6eBQpUdHx/nojaeOifEq4v6/Pw8J/dSqn9dR8/zUv0aGhpSR05vby86Ojq4QDRAr46ODmzevDnNa6SjKJfLoVAoQA6m5uZmSP8snT1NTU3wOYgkr6WlJXVCqax4JHNgYIBPrrZh69atKU4//XQMDg6mfNu3b4fSvd3d8B0HMJ+wRBUOGC4Cyxx8C/MLWOLAW+JiO8tNbolPakIOkSpiJNygQmco61sTTQ7LDVmsZJtQ8guoBA0IqVtcyGCF467ckEGlkEO1kEc1l2V+BqGfR5RtJF8TKtkMyuQrZUJU8lWUGkIUCyFKLYYFhgtMz+djzOcTLDR4WKLcEmVaawHCSsZQyvsoN2awnHNYyhpWGgLq5KdYafBRzAer+H/Y+88gy47rXBT8cu99fHnvu6qrq6q9b6AbljCEJegtDClRjhSdRG9ESffNi5mIifk1M/EmJubFvIh358V710hXFD0JEB5o7211d3V1eW+PP9vM9+3qAzQggO5KFK8udp1V6VauXLlyZebKlbtOMc6yLOu/FeRIO5eKsf23BtXJvF1d5udZNwTKI38DCswrJmLw4lGUOFZezGHfI9BtqheLMK50FAHLlfaVF42gYBsEiSgKlHU+alFODoo0SIusn6chUmBYiNlw2W6JeBkHLI/Ap5yLLHOZV+ABxFX7xJGMcnEbxQr2jfIqhwX2uZCKUO4RFCgb4bnMK7J+ju3kSUv0Ra9Ienm2WSDNDMMM+UkzzJJuQTRZXmJe2D7bLKjMMVBY4hhkuOgUGSpeJJ5LuSit/oV0iV8ijRzr5FmeI2RTDjLkT19Hs8K4YLXCwWrCRpqQiVnh+Ks/eeLlboKs4tSLHPuTI89vB1nirYa6ZZOuRT2zkKkgfbaXTtnIsr21rx2KIEO8TMLCKvUsR90qVseQJU4maciPwWoc4DmDeBayxM2xLEv8DA+9CnOMZ4kTxlmWYR+yAuKu0baRYzxPvBL5KkomlK0roDxK7G+J+lAg5KX7Aubl3wKKpFsK5e2gxPqSeTFqw+PcNcbAp1EAPlpPjDHhGqU3lJn19h/iqdAYoyBcx8IIf9XV1UHritadVKoiLDMwsB07XLNs20b4GCASiUDrX4KH+lRFCjU11dCa1dvbC9Gp4jrX0tIcxlN0wOvPKVvbWtCmP4FrbkRzcxP0p4SqV1GRDOtXV1ehMXTEN6G2tob0miEnfjVpp7h+1tTUQI76iopKGK7/FuWQoDM9xjXIti2ubuDD3Y8xQx5B3vFbPsYYGGOgPUZOX+0Z2lsUF2jPEWntPwp/XdCbt8N0KB48eBAvvvACfvSjH+HZZ5/FD3/4Q4a/wKWLl3D02DE8+4tf4IXnX8APwvxnMXRtKLyIlYNRzmU5vfP5POR4/NnPfobvf//7+MlPfoIXSPMf//Ef8QvWl9PymWeegejLOfn888/j5ZdfxuHDh8Pwpz/9KU6dOgXRkjNTzk3RkvNcfNrl8X6bzhmzJh/JyBhDI2glpHX06FH8wz/8A86cORPunWr/7/7u76D2nn766bCvauell17Cc3SsCsSb2he/gkOHDoXOVuGpT+JTcpe8BW/D0jvZ/5wSkHHLC/ipE2exeu4KJo6dgjc+Cbgl2IZHEO5xHly4XgGez4OZ8gznH515k5MTOM+LE+mS9E2XINJb6a9sLYHiGmfhZDKZkPN3xjYUwzu//lklYEJqa78VDRAw4SOgNezzYHgD4IVpn3ocMAaCcGhaM6oKBrZvwSoE2LlxI7715a/gQ4+9BzRb4ReyuPv2ffjsn3wSjz16Dz74gfvxsY88jA++937s3TWAtqYKdHfWoaO1Cg/cewCf/uSHcfcde7Bv1wY8+sCd+KNPfRR337YbH3rfA/jER96LPTs2o7muButam9FBG/+WnbuxZ9s2tDPu5bPYsqkXf/rHf4gPfeD9aG1t4l4cxf0P3oE//ONPYOOmPrQ0V6ClKYWGOmBdVwoPPLAHjzxyK269tR87d3Zj7+5ebN/cga3rW7Gjpx0b6mqxr7cfral6dNR2YGPnZgys247mmg3oaNuO9s49aOrYCatyHXp23w3T0YeN9z2ArjvvROMte7DxXXehgrwh4kDOL64CsADYlDHotAB9MfBMKEctESr3Wa6DuA8f5lf8gOV482PWMhQIQhRFQvABOiICAdcoLlqhfcSmQAOKDiQbzABQoiM8jaWZadREK7Bv4w7cvnknHtp3O961lTLv3YLpwXGcfPU4CukC4pFKwFRhNh3HuWsZvHL4Mi4PziAVb0KCkM5FMb3k4Oqsg9MjNg4PWnjldA6HTy9jJRuFidUjYzVgKluFkfkEFrI8c9kpOBVV2H7rTtz/6IM48K47cTvhlgP70d7eDfgR6pcDPx/F+LVlzExkeZHh0IGWxuCla1jNFOg4yeDq2DAuT1zH4NgkLo8t4/TlLA6fmcP50UVMLRcxRcf51ZFpDE/M0+HvkY84Vkl7IetjejFDh0QJhk4ThzKLU2bRSBQ1LTx7DuzBvn334IHb34Xb+3rQX1nAQOUctjbNY0v7Kh65swePvGsP6iorKdIkotSRWMNGFJLdaWgOMAAAEABJREFUvDBwcXV0CrlsBu2NNdiyvgUHdvRiR38r6qsDascSHVvLcO0MbbsYdm1dh70bu9CWAIpzY1iduU4H5xXMzI0g6+ZQsmykCzZmFop0yCxjYbWI6eUsrs+s4PjFEYwulJD1U/BtysxQBxxql+G8tgK2JY2MkEcnjEtNbDrZHE5wR7rp2qEDD1oc8Lt/xI8JlXitbcXNWhTGGNi0xxzOL4f2eE1NDW3oZkRiUfbHIOBMY1egv9oavnYNZ06ewDyd3F6piBjPgRYV3wQlzkkXduDCUpyhgYeADlNKiTT8MK60QOeLEEh4fGwCJ06cwpUr17ivX8TFC4O0I0/RxruCq5dHcfDVE5z6STpHLdiWHKCa+RZpircAYEwQkA+wTdshx5bPfrF96lrAeQiCYdxivsp98ugHRdoWRfq5CrDtAI7sfM/CKV5myRE+dGUMV3jRd+nCNRw5chqnTl7Ec88dxPlzV3Hu3BDDIVy9Mn4jPoITx4Zw7MhVXL40Q70qUE7XMM1LrzOnBjE9uYBnfvYssukc3KJkFSDwS/DcPAx5NlKfkH/xDZYFsPhjqC+G8g+4NxhEAM6pwHdYEqPTOo/Ll0dwiTwepBP/+ecP4lWuJWfPXcaLLx3GyVMXMT21hGtDExgdnQnxjh49g4sXr2Hw8nVcvTaGlw8ewfJKlrjnwreLL126ipdfPYzh4XE6Fl0cPX4Khw4dw9DQCB3yaQxfH8fRI6dw+JVTXC8Wcf7kVSzykiDuVCJqOLGo53ZgUw8M9SBAhErmaK74BaaLiFge+1tiPwoI1HeOg6Gu8NYQ4HiEIFyOl825BZbbrBPVmFKXPF4uOnCg8Nrlazh66DheefEg11mflxnLOHfqAg4dPIrBC1dxfWgM509fpPQicII4bC8Jx0vBdpOwPab9GPOjsDjmhnPUoioZ2peWxoPtWuTBBAXy60HnQUY4h0sKmLY4Buwc+KiesWAIlmXRObuMV185GOr0sZNncGloFKfphD10/AyOnTrP9AiOk69y3pXhCTpoz+LEmYs4c/Eqjpw8i6MnL9BZO4WjJ7g+zRfwi+ePYmJ6mfUvokB+XeqFJOmZAOE+Z0oMBUX4VoGalEcQ5GGsIqEAyybfittFgCFMEXbER5EX6XWNVdh/+15U1SWxrrcdt+zfjZ7eToZ7sG3HJnRxD69rqEJvfw/W93Zh157tqGW6qiaFDczrWNeK+x+4B50Me1jfIV2L7Vi8ALXYrh1xAVMAkIdhu2s8FWGRD8XFS8BrVZ/z06fMPY99oC4EjMN4sGwgMD77QUFzkEp00BdLBdgRiz7MHmzaNIA2+km3b9+Grs4O3H3XXdi0cQC33rIPyUQcGwf6sWF9D7rXrWO4HtVVlVzfGrG+uxt79uzD+g0D2L5zLyoqaxFQtyLRBM8dBqlUNdMWIk4UhlpEwYEqGIJ+RchjxM/A9rOEPAz5ssmvbQHGGAACvOFRjgmpviH7d5MolUrhQXqVzluBHNZyVss5LQeE3oRTWodhLfaCdDoNOawnJychPNWRw0Kh8oSvdC6Xgw7r6kk2mw3r6CAmHL3JpLhwVU/O73J75cObDnDClcNcfAjEo2iP8qZEjgTlicbS0hLUF7UlHguFQrg5qa7eGhwcHAwdGqqnN+XkaFe7Y2NjYb5oqE/qp9pQPfVNbYk3lQlXPIt3lQtPNOQYiUajcBwHCuN0wNvcPBVWVFTAijiAbeAkYmhobkJLRxta2tvQ1NwMOeDldGphPCXnUsQmqgXuQqDwANcneFSmIASHC2NCix83CtAhE2SKiHkRxPworEIEAb2FhaUqpGcaeWsaweRKhrBEA2wJaSpmyS7At0rwqajGLSLieqjgslUVWKh0gVpE0Byrwrbufuwa2IrN3RsQ5wTwssSFzYWR08HY4BrzOvhYizO0aI0bbkyWT9y3AMOFClxY3woC5hvWEYChwHhs6zWwYFzzRigxLSDv4AQLOJECOiqNRVzLZj/BHIuT1yP4jIN57EMkAstyGDcM2YZwwYf1AtGxDMC8wKzRMRzPaCwOL/DgG4CsIlcsgKnwJk/dImtcsgIUjR9CwfJ5eWFoSBbh0TGvW8wCNxPV1df0UEywog7AtlweWvQWQok3wYa6JMoenelFGyhYNFWIUyJfatv1fYS0DJDn6lOyLbZjIw/mEz/rlVAifoG9LbFuQP3zCYojFoFPXTQ06gz751FWtEd5q+tRFgF88qFLMjAkOViBQTzCfhdd+CUPgcdBVoUbYFwuwIIbaQqEwqEcPYLGhEIJCD47rSz1u+h7Ik0wVG8fri7oyKvGzWffWBO2TbnAcE67hBJc46Mo2VsBDPvIIqIxrnrUYUMa3GMQCwCHjiSb/EY5dxJsN0mIl4FCj7NP0RAseNkC8rzAKqxmkCfkVtPIp7Mo5PIoZnM8hDHOS63CTZBnPMTlLWwhk0OJeG6O0qYhYlFuhuBQjxzqGIeIogygvnnsm0KmyPtv/jHGhOtLBR3SKV4G2hzDUHakq3YgWVAfRNni+PMDAatBaZvjHo1GeHhPkB8fyg+IbxPJIS3hRBgKhKe0cATgQ7Swjia7sZhxoz3RdWwba/jixMBm2raUZ0MOc8eJsK6Ff+5Hb4UbY+iUaA3XUq25Szf2ghgvFo0RP7+81YBz4GaMCMdtPS8Wbtm3L1yjlRZdy7LQRYOhsbEhHAeqWijHWDQWXjx08gK1qamJhkQzdImqyw3ps/YH1W9sbEQF94MWGibrSKe9vZ2H0IaQ75qaGgjHcRxUV1eju7sbwtOlh2ioLwlefuhCQuXaZ8p8G2MgHM1bheX8cp/Et/JVnkqlQvpdXV245ZZbwna0b4qe9qI49y7R72X/1Qfx3NnZCV3S2BxTyUJ9UP7WrVshnpSvNgRqU20pfAd+BxLgvpJoqkP3LTsRp6Fds3E9ShUJwIrQXrA4Q8WDhYgdR9SJwzZRcDHluu6go7Ud+/fvh3RBYyx9lF7W1tZC80r2m3Rw8+bNULl0R2MswH8Pzzt9/B1KwHD7stjeDQgcbjMObFhwCHboQFDKApgL2qkB6IxCbA3PMJvrIIkgoHFasrk6p4AD9x/A57/yWfyf/69/i//xf/wWvvHlP8Pn//ij+PTjj+ALf/Zh/O23P4/vfP1z+PIXPo2//OKn8Z1vfB5/8OQH8Jk//gS++dXPYv/ujahKAHcf2I7vfvOL+KNPfQif/+xT+O63v4BvfOWP8M2v/SG+QfjTT78PD9+/HX/x+cfxP/7tX+B/IPzNX30Bf/kXf4wDB3YhFjeIpyzsuqUft9zeh4qqPIyVBcwqTaY8zwUJ7DvQj9vvHsBtd/XiNjo5DxxYj1t2d2NLbzM662pQbVloraoObfLuxg7UxevQWt2JdU0b0VG/GdWpHsQS6xCr7kVD726gsgmJ/s1Yf/+9aLrzVsS7OmDFKRQ6i7jto/wECIV3IxkwlKXmcY3wKOkSwWXcl2h/NbD2mz8GAVsI1uqWCw3T7HlAAFyAh2SFRmnux+LPp7EbWA5kXmYLeSxzX88sp3H17AWcP3wI01cuYnZoEPW0aVqqajE8eJVOqesouayDalwdKeIHPzmN6WkXdx14EJ/68Cfx1Aef5EXDACYnVjEx6yHttmM2242hmSa8cKKA40Me3GQHYrV1WMqmMT4xizzPsSgsI2qWEbPnELVnsDh7GkNXXsDYyCGsLg3BLSxRTj484+AsHWvnJ1dxbdlgaC6PkdllFGl30kCCHbUQS0boRE/j4uVhXB6ex4obQ9pKYGyliLSXRMu6nahr3ox8KYXFZR9neRl67OhxzM/MoqWuEUnEES9F0Z5sxa6+Pdi+cQ+SdTGUqpcQxCcRiYyip62Iu/c1hdBZl0VdYgk7trajqaUBGTeCsaUoTl7O4+evTOHHT1/Awjywb+cteO8D9+IDdNw88f5H8BFeDuzZTF2N0l4vrSAoriKzMovpsSGMXbqE0fMXcfncMRw7/gJOnDuL01cmcO56AddnY1jO1cGK1CGejKOOzqSKaoftljCd9pFzWpCxO5CzOpEJGlGMVCFvWcijgBKdawiob7ShbdeCzbF0vAhsngEt6oNLR2C+lIHmOH7njwEMATc9NyVlQwcIiMJM9icgrkNb0sDAd0twfB8OzzBefhWF1TkE+WXYpVWkrCJifhYRL01YRdQTrCDqEhiPuVkk3AISdK7HCQme2+OEGCFazMPJ5xArleCtrMBdXEJumvo5MoYM9SU9PY7S0jSyvNwI0rOIuatIBGyntMg2lxB3FxD35hD35xkS/DnEmBYkfOK484gWZhArzrKdmRAnhaUwz8pOIc7yVLCECiwjQpyENw8vN4kS667kZ3jRcx1LuWnMLI9iZmUMc+kpTCyOYHppLAwnF0cxn53FtemrmE1PIlNaRppymV+a4gXSKCZnhrGcnsHCyiQWCZncDEYnLmJhaZiOylnALMIQLGsBMWsFSX8FMXcR0dICIsV58rWKuLcUphP+MmLMj7PvUZYJL1JcQDJYQSEzx7k2g5XVebY7jvnlGYxNDmNugXzMkMflacwRJmZGsMCyRY5fjmOXK6UxuzCN1fQyCsUcJibHmJ5FppDB8uoSVjLL5HsBSyuLYXpsYgzjxFlaXcTc/DTS7Of09Qvws/NI0jcT5Xjb5C+GFUT9JTj+AhzK1OGY2KUZJAzzPI4Fxyvqcvw4lgmT4VgSn+mou4yYt8IxZr9ZFmGeIB6sIlJaoo9onjq2gqiXQcTNwMssYGV2DKuEwvIshi+cwsrMBHKLs1idnsDM8BWsMs1DMc/VeQS55bBulLoa89PkcZX5S0ggg4jkTJ4jHscCS0zPIRbMM5wNwxjLE24aKbZdiRySXhZJpuOEJPNiXF8ihRUkvRyiRc7xFfLGC8b0zBhlNY6ppUmMzo5gYmECw9PXsJhbIJUs9WoSk0vkdWUKq9SfxfxCmF6gTCfmR5HmWBVW5hDxc7h26RTn3izmxi6jsDwJ5OcQI88x6muUEAsWECfPsUD581xrl6k/y0h4y+RpETHKUxCnnkU5TlHm24V5VDkFBJlpzI9fpHxWMD96CTZ5iQdZynMY2YVxBLl5pGdHGR/D8sww0uStqdKhDNNhXsoq4PqlE3BXp5CdGWK7S2GbDnm087OI5MkP242x3bhkyXic7QsSipO3aKjXc4i6c4hRZ+LBIvuzyLFn/4tzqLIp18wU9WOZfVsNwzjnhbsyTh6uI8dwZe4aKuMlzE0OYnHmKjJLo9TDZYwOnUKa89XlHHSCZcTtLErsc251HAF5W9GYTFxGnnO7OlqEzblVaWWheZhgG0nqdNwjL4VZVJgVxLn2RMmTzXQCq6EexU0eERQgp3kQAEHgITAMuZYGAqw9BgFtEsJa8l/+982HajmYJ+n8liNYjmE5heVUnp6eDr+rW05mlclJXHYgy7mtPDmsBcKXg1uOaTmyVUehHNM6QBtjUFVVxduMXmzZsgX9/f3h2/44DVIAABAASURBVJJ9fX1hXGEZNm7cCIHSu3fvDst1mFO9nTt3oru7G9u2beOt+j7s2LEjjAu3tbUVOvgbQ3FS2nk6lNV2E50YwlP9np4eiKbotLW1QYdDOQdUpjfCRUc4chYoX04P5SkUiC/xLlzxIQeG6MvRUOKmpYOmLhTksNcoSrbiQ+kiN83l9CouXB7EydOncInhlatXuchO8mb4Mi4PXuZt62XeoOZ5CAAsYyFiOwQbEfYpYgGO5bGsCM/N0VBbwOz4BJamFrA8tcjFz4NFQ2plroSxoVVMjHiYmwuwkg0QWHE48SRMJIoSLPg0RO1IgpoYhRNEwN9cUIA426mrrITelKmtrEJmkYrtxLCuvRPJeAK2ZcOm8wvkzQerg7J+DZjBD/U8dIZ6jL8V+Gxf9d8OfNITBAqNgU9QfA0sThUTAgJDBgyxrNcgoFPXCgCbOfA8+BwThRb1QfmKx+mQVlpnKps8+sUiouxPjPSiPriAAYonjRYzcMEXBDCFEmIsV77JF8N4hRNFY2U1WmhgpzhWUdJLMIwEjLguQOdt1LJ46APlHHB8PMTYVor16hIp1HBMHC9A4kZbVtGFKXoI1JYd4VgHsIkPP2BcNAxsN0DEBWKBhRhlGSVY7LfogPWVJ3B80GkiCGB5PozrwWZbtusjoKM4of6SVtwDKq0IKshlMrCR8A1S5Ed8iP+IZXPh8hGJRuDQAAwAkAKoVQSAZNaAMg9CYB5x1uIW1kLDHENddhChPCLsU5R0o2wnxjDFG8kk9SxBuSTIiyBpR5GwI0jZMVTHktyUoiHUUWY1TKeMjQT7XhHiOMRzUBWLoYI6niJUU18ryK9D2UkWTgDYZFZ6YBgnY9Bj+Mv3/FC+jIYfY1uw6Dy2HYd9FkQYEqj7DkH5Asu2AeqnT/3S3Nd6Y4yBzXylRdtS2iIeQPWjsBlalsXfv/xjjGq/jmPMWlptCAxlaGBgWxaMMWF3PPXDUP4BR4jgE7TWMwtrYEBUGGCtHkPLMhzmEvMCAjNCSgEjAXEMWMz8IASNuVoSDQuAY1s3cCyWG+KuheSAadwEhngqQ5gHPkaxgJGwPYW/HViWhRjHvYWOaDl2tb7LmSuQk88Y8xphyeK1xC+JOBy/3vXrcdfdd+PBBx/E+977Xtx7Lw+TH/hAmL79jjvC8APvfz8eYPmHP/Jh3HXnXWikM137wl28odeeo71CfN1zzz144IEH8Mgjj+Dhhx/G7bffHqbvIB3l33///SF9lX3sYx/DbbfdBu1RKn/sscegUPvQfffdh/e9731QnvYsOazL3Sj3TaFAOiJQXM5yySnKta+S67vav5t9e/e73x3uodrDxMN72U/xIJ7UhwMHDoS83nnnnaGDXTjvZ58fffRROoIOhDwKX/VUJie89kSb8jPmdbmXeXwn/BeQAOVc0diI1lt3oX7PVvTfeyfiba1AzoPtWjxwccZy2fE53zwCl3eAawdsB70bNoT2kBzn0inpmOwo6cWuXbtCvdO4PvTQQxCO5pP0Ce8870jgn1sC2gu4P9M45fZhEewQLNokFm0dUwbqsAHtCqZBUNxoqWEVvUwQ2AbScc/24TKfpi8SSaCy0kJNVRSVCQtJGnIVSRepRAkVcR9VcaAqaVCdslDBMMHyRDwIcSvjhnYIkIqCuIZ1GSd+MsY0TWg51ENIGcSctbzqCqCxPo6aKhuJqIFNBrlNgSYNYinAiXkwtOWDoIRo1KFtwb6SX8t24URLTBcQ4SE8FvFDmjEWJyJA1LEQt23OaR9RyiBCmy2KOOMp2EixrJ7SqUSACoomBT9WCdAOQpKMqgMphsahPWcQPpI5Iwp8yd4wn581Y8gnLY9jcAOI99t9RJ01aSORGCP8sI2AXNJK4W+VB2FbBi6gQ/INu8UPmLRsuOS56Bk6nbK4PjyC9PIi/PwKKmmwb+vrwKbeDuifwo2OjOK551/B/GIOkXg9VnM2il4MiXgVJWWQX55HBev097Rg00AP6mprEKWMjFONvJfCctbGzKqHRE0TDO2/YiGHhZkZRDyXDoA8SotTGL94DFdOPI/s7GXa0XTmTJxFMTuDRMyCF9hYyhm4lS2YKCYxnE5hrpCCS/pWJIEeXpQ/eP99+Mj734sH7r0bDXW18Dlyrk3ru64L67bfid4996G6bSt56EVVTQcQOMiuriDJA+Bd+3fjYa7vDs+SCRND3FQgEsSglzZW6KgYvPoirg4+i9X5k0DuOuLuPGodF0U6/obo3D5/8giy+RyseA2mVyM4P5TG+St02GQrUFfdjYp4JUAnrJ9LY2F8DDoH9NKuqol4cIrziFrLdJoP4eyZZ3Do4PcxeOlFlLxh0pvDIh2rhVgUS34Frs0GWMwlkS1Fwr9im1+cx3ImjaKVREP3TjT03Y5coh+TmVZMZ5uwgkZkKKNiLA4/6iDUP9+H7YNgYHwLJrAABCgFReS9XBjnr3/VjzHmDe1nszlMU1/GJycgX4r8JPrq1dm5WSwvLmB1YRYorKKtNonetlp0N1dgfUsl+tprsK4xwbxKbGirRG9rMoS+thT6WisICpMMBYy3CJQvqGR+JdY3pdBDGusa4ljfnMKGVuVXYX1TEj1NcfS3CZf125LY0MJ0e4L14uhri7NMYRT97TH0txEY9rUzryWGPuL2tSYw0JHCAOtubK/AxvYUNnVWoJ/5/W0JthtBT4PNdBzC3dhJfojb31WJ3o4KXuAk0c06Pay7jn1a31GFHkJnSxJbN7bS3xDDQG8jujsq0dLgoIs0O1sTWMc667uqmE6ir7sGbU0R4lRg84YGrCc/m9bXoo9trGuJopu8djdF2d8Y+Uixjwny5IS8DrQlQ37Xk8fuekMeo9jclSKOw37FsL7ZRkeDRT6iIXQTv5ft9pCfdtFkf7o4Jp0tCfR0VhEq0Uo+WxsjaG+OYR357WAo3B7iKt1Sb6OpzqCjhfSZp/KmWqCdfWhjPZV1s15Xo8OxjnHc49SFCDrJXy/HZAOhryMZ5vd3JLC+NUb9iGOgqwIb2hPobYmjn7z0UV82cGx7KcuNXdXYuK4a/ZR5P+W7oTVFvYqjuymOrroIOuscrCdeP/vVQ746KY9e8tDL/naxnx3s06aeWqxneh3700f6/V016GqMYWtvAzZ11/HCtgY9zQ7BJi2HfETQ3cR4axQ9LZGQN4UDnSniRKCwl7z3tSeJG0Nvc5Tyj2NrdzX6yMN6ymMDwwGW97PdDWxX6T7Ku78thU3sUx/DDdSdXvHNsJ99XH8jrrHqZnkf8dop146mGLpZt4y7QePYStmSfif7OLCuCuvIw3r2ewPl20c92sB4H/VNcyEMia94P8NNlOMA5buBcltP2iE0J6g7SfS3V4bhes6v9cyrtDMYHzwGpzALk5vF6YPPIDN3HReOv0hn+TD9dFdh6ADPzA5DsDg+CD8zA24mmLh6GjPXz2Ny6AwvucYQ5eXOujrJKoV+tt9/Yx1Y3xAL2wzT5GkD293QTF64JvQLKIt+ynHgRr96KVvxvIG6u5Hj2auQshPNAfLfSxptVYYXbuNYmb5C/9M8Jq+dwfLMFVw6/RJcOthPHnoaFU4eRTrUl6YvI7NwneVDqIwwb3UcE3SmXzj+HOsPYn7sDDqp+6FeU0f7KPdeyrGXOrChJcq+xDHAtWVDc4TjH8FG8rm+OU7drsT69mr0dzdxnlcDvBz1ue8GXPMDWgdlAONgnqE9YWgnaFfA7+rR4UcQj8fDN430hlFXVxfKzmEdoAYGBqDDv5zFbW1t0Jtogvb2dqhcjombQbg6bMmprTpVdJRH6LhSO5lMJvxaFr3RLae6nOxyrMtJLwe8HO9ywI+NjUFOfKWHh4chPH23psoUqo6c8WUngBwBDp1b5XYkPzkT5BxQvnDLtNS2QDTk4Fe+3iJXm6IvXpQnUHx6epqO57mQH+Eov4wn3kRHIFr6M+cLFy5AocpUX2m95T5FOiUqQKqyAt3re7CFTn/JZ0PfBnR0doRvcXWvW4empmYkk3E4NIwNOyKnhxWAh18fdkCDEnnki6tY4q3Z4tJC6GAvZUpYnl5GnoYiL6t1IYhiMQLfpBCJ1KEq2YbqijZUpZppINYioKHl+jTkaNwEpoqGXhKlkg03AKI8CcSrE/BiAZZWl7GyvIp4PIEO6sW6nh6kqipRQhCCDiQlA5RoOPBsTsMWrwM1Ocx729DAtd4aSqxTBrUhUNplvkfwbYsHAgt6W9onjTLID1BbWclNdB2aa2vRUFmFruYWtDDeSqd2JR1GcSK11NSG+Rad2rbncUNvQ1d9A9oTldjU1I6trV3Y0tyBjY3MT9VgQ21jWNbLsL+hBVUlYH11I/rqmrGuog4bahhnWbMTR29NA7a0dqC7uh4VpQDtyUr01jUyrEITy7e2daIzWYX2WAo9VXXoTFWjr74lhK2t69hOFfas70cP6aV4SHByJaR4mBG0kL+BpjZsJm872rqxqbEd3Wx/Z0cP9qzrRRfp7mzvZliD9VUNaOZpcTP70F1Ri57KWmyobkAP49vb1mFzQxt2t6/HVpb3E7ePdNbx8NBFWEecPvZzfVMLelpb0dLYgEjURsl34VEZXTuARwhDy+c4BgTAtcuwNq4aq7U8pm0DrXUROu2jVOMYIUqFixR5QCFiI/vW39aFLV29NGZ6uJB2c3HtQl9zBw2gTmxhv3a2dmN7Uye2NbSjn/LvTFSHct7U2oneplZsaOvgwkv5csy7uT5t7N2ArrZ2JONxHhID6nlAHfdR4kKrt/RdwzR8mAgZdyzY8RgiyXgIDkOLc8EWJGKwCRbL7USU8Sgcpstgx6MwMc430pFOhvpKuj7niTGGv8EnAKMgI0wHDJn1a36Moexuws3nC1haWoLWNa2pKyur0GXm3Owc5mZpnC8tQ5csFtg2negBDx9aR9S2KBnmG9KzLWEgTFmcF8JjRYDy4S/mk09ySyphPPA9ZlNezLMIZTyLxNZwRAt8WC887TLUxsYcorDuG9PlPO0NRPmtP8YY2Fwvwcdin6Ka5xxzheV8Ywx8yuGt2npzntLkVD0kRZ5xCoWQvmM7SCaT0N4So5NeUG4jEolA9UquF7YjHOWJH7UrPI9rjXDi5E2EVSYQHfFpjIHwVFc4wldadHTpqrd+dQmryxjlqY5wBGpDNMugtPIFwle7wi+Hou84Dsqh2lFcvKh9hQLlK1SZ+i5IpVJ0QFWGshD/AtVRvsrVjjEGxhi88/wOJEC9BOdvPpdBkHCAWATuAteAuVVgdB52nnPWNyhS/wsCslQimh8BfM6XCHVXYyd9kN6U0xUVFeE4K186IF3Q2EqHhEcy73zekcA/rwS08JJiABOuvwHjhvaPCSyAIZMsMQTGWGgIcqwxAM0ygHswzQl4/NGbqFyNb+zEoGtSdXzAENMUmZ+Di2wYmvDt1gLpFmFbLoxxAVGkg84wtFCExbjFg5zxS4x7xPNh6PQ2bAsCrwjQRjekaNOfK6HjAAAQAElEQVQusljHZl0g4I9+kyQ/Plv1he/H4JVom3gJwOP+IQM3sBGwn4b9tTmnbeILGAAGfLgHG59tB2zbh8P5a4E/rGf5a5PasRIIGDcmAp+0fGPYooeS8UA0wHJgHAPLAhCsQaDQMgiICwGzf+VHdW6GcoVyHtMB1n7WGmLGTZ8AhimLGAoZZQzwEVCGukzwaYf4AZCnnegigjwHNlP0MbOwgBjtsPYO2qWRIuprbdTXx+m8XUVab4ZPzSOdI007hQL345X0AozJI5OeQHplCH5pDOvXRXD/3QN4z4O7sWtbKyrjdCQHC+hcV4vWdp2RuOdzPN2VRcRKOSSKRSQyLmKredSSZmR5Ae7UNcTz80gFWZjSKtswiCabkGjqQ9DYiwm3FoNLFbgyZ2Epn0BNXQvuvPUWPHz3Pbhr9x48cGAftvd1IcFLnAIszNDJPOfV4eKChSOXFzCxaMGwD8mojYAXBDv62/H+Bw/g0ftuwf5dm5HneToaJ6++hZhVQk9TAn0NBpWYgsleQ3FhFHPDdG6MLiNaSMDhBcKlM4MYHZtERW0LmtdtRVv3Nl6c7sbWzQfQXNuFlYVVjFwbwvTEJK5fHkZ+IY9WnlPaKqgz6TE6g66jvnoR7d0FtPXmsX5bgIHdQNfGIuLNJeTjHtJOEuOrAa5NZbCYdrGwuISxyRnMr+QwvuhjKleFbLwXI9kWPH28gGdOFHHwsofBeQuznBN5KwKfZw1ODti0OU0A6oSBdMGjjhRNAQU/B81vaY1Ae5JA8X9NKPEyQ/aQeDHGwBgTsuNx37W4btheFr3tdfijJ96Pb33pj/D1z38S3yR89pPvxV/+6cfw9c89gW9+4Ul8g+E3Pv84vvX5J/Gtzyn8KPM/FMK3vvAhfOuLH16DL3wE3/oCyz7/EXzz88wL4x9m/Y/gG8wTfPWzH8S3v/gJ4n2cbbwfX/vzD+ObrPfNz3+UeW+E1/JY9u3Pk58//xi+RT6+/YUn8E3y8c3PfwJf/pMP4Qt/8D589c8+iu988ckb5U8y/hS+8yX2h3jfYZ1vEe87f/ZhfOfPPoLvfOYj+O6ffzyE77Detz/zUXwzDD/Gso/jr1jnr/78E/gu+/1XX/gE+f0o+/cRwkfx7S99PAy/8pkP4lssE3zlTz+Eb3/+CXydNL7+mY/h26z33c8/xfBxfP2zHyco73F894tP4Yufeoy4H8ff/MUTlOWH8dd/8Ql8488/iK995r34juT4hQ/ir/6S+V/+GP7qSx/Dd770UXz3L0XjA/juX3wMf/Plx/GdL34Uf/uVx/FXf/FRqOw7X/wI/t1Xn8S/+9qTLP8E/uYrHyN8GH/1lx/CX3/5w/jOX3yQeB/G3371o/jOlz6Ab37+vaT9QeJ/LITvfuUjLP8QvvmF9+F/+PoTzHuC8Q/gq599L8MP4puf/xC+/Kfvxdc4dl9jv7/+5x+h/D8GjcNnnniE/fsEZfEUvk6ZfZny/cafP45vcoy+/KcfwRf+8H2s93HW/wi++pmPU3ZP4puU1V/95afwt1/7I/LzVKgDf02ev/uVj+JvvvY4vvuVj+O7X/sEvv7FD+GLf/IovvGlD+Ovv/YEPv/Hj+A7X/kEvsH+fvVzH8QXmf7LP3sUf/2VD4d9ldy+Szp/Rdl9izh//ZUn8E3K6ltf/Di+8bmP4dtffAJf/9wnEOo0efgmderblLngM0/dQz4fY78+iO8w7xt//gHGP4Bvse/f/NyH2NcPs/5HCB9l3kfwrT/7IP76sx/Cv/vcR/A3n/0w/h31+P9Eet/54/fjbz/7Efz1Z1T2UfwN8/9WOAz/hvh/9ZkPkMaH8dXPvR9f51irL1/nXPnqn38I3+B8+YZ0nXr17S88DunUt6m73yav3/nck/gOdepLf/ABfPmPP4JvfvZxfOcLn8RfffFTDJ8iT0+G8G3O0b/+8qfx11/mfP7sE/jKn30CX/qjj7DfT7F/T+Ev/uQT+Opnn6I8PoXvfOnT+Dbha599En/9lT/lODyJT3/skTDvL4n355/6EL76mSdJ4wl888/X6H/n85+k3j7J+k8w73F8k7ouPqTz3/jMJ/DVP/ko4WP4Bvn7NnG/Tb6/QZl/nfPgG9SPb5M/zctvMfz6Zz+Bb3NOfIM0vkad+TrrqD9Kf/nPPobP/eEH8aU/+Ri+zH58/tMfwZ9/6oP4Kvn466/8Cf7yM49Tr/8I3/6LP8LXPvcUPv/pD+NPntC69Ykw/Q3q37e/9Dj14imO98fxDY7Nt7/0CZZ9CN/mvPomx0T6/M3PfZhy/kgI3+I69C3mf/svPoWvkvevfuEP8YU/+yTe+/B9qK1Kcv30CVpCDQJoLRUoLVBOwJ1T8X9BePNirqZ0ENKhWFA+MFVXV0MHqfLBSaHKhVs+RCUSiRBHeDE6EVSuQ7NAZQLFjVnrqMpFV073xsZGtLS0oLm5GYo3NDRAoDe/a2pqUFdXF5apXHhNTU1hWnHhiA9jDA0/Gl20+HSIu7lv2riEAz6Ki2fxE6VDhVmhc0K0dRGgdgWiK/4ElXS+ChRX/8STcMq8qg/ltHgSf+W8VjoaRUuyVD3lV9DRELFseIUisnREL9LBNT4yiqnxCSzMzWOGt9OzC3PI5HM0CHwUaSkIPMeCy1NByS6hZHsEoEjLN+dG6ARMIlXZiCgdsLbNNJ3AxiqgnbeSu/bVYfs+YEPvNLobL2FdzSDWVQ+ju3IKzdFpVARziPkrNEWLYBMSCWwaK3HSSsSSiNgxlHJF0DeKzPIK5qdnEXMiiDtR8DyACPviGAsOx0BgU6Ftxl8HwDZ4S7DYN0Pj+O3AomNWYDN8DVjHvgFW4HOiEDjuNumUIUYeehuasaunF1s7urGtsxt379iFvX0bsbljHdorqtFT14g9GwaYvwcdTDc4Mexa34d9/ZuxuXMd+lra6KRt541oKzY0t9Jp24pt69ZjgM7u27fvxO3bd/GGdD129/Wjq6YedZEYeuqbIMftju4N2Nq5HhuaWrGrtw8dVbWhM/eWTVuh9gfo3L2D9Xf19mMLeVvPel10su8mf5vY9p6BjdjOerds3sqb7xZEqCtVHNcUeytY19CIfZu3YJ/+uRVhdzf7Safyu7bswLt37oMc5vdu24Xb+7fg1vX92EVn+l2bdmD/+o24tWcA79q6E3cT956tu7CvdwD7N27BHVt3YDf7v7Glg/LqwZ2sv5/8tldWY1N7JzZ1dGEzedtBnGryYhdLa2/McwmzCBxyaDwVfwNwrCwAN+cxycObDzmrPRbyTgAKfR7W5Mgu0qmYKxV50HHhGxAMAiqRyl0azz7HOyCREuMFGqcKffJAbLjUCb1lli8VkCeNEmkVvBLnkgu1E7AN0SqDaL52QCTdUKepP5HAQBANLEQZtwkWO2nYrgDEYZNYgwABLXnlC8e2LFiWgTEGeowxr8V94rEZGMsCc6G1SjjAr/db+AJjDAqFPBYW5jE/P8d1YzqEublZ6G0WXQAuzM/z0owHeJI2hq0RbIvtMmQWeZcUw1j4y/C3Q6ez1klGX/son4yGXTWGY6ESdYKhKLD3N2IMbvoY9lC0jGGMUC4y5vU0YyQtKoBlrDLKbxUaY2CMgc0+CCQnvMVjzBrem4uMeWO+MSb8iwBdrp46eRLHjh3DCYbnL5yHLkFPnzoFXZIePXoUFy5ehL7H+/Sp02tlp0/jxPHjuMh8fVf4aaZVru8iP0kaiuu7ofUWksZKF6xKq1ygy2NdzpYvh4WvthQODw/jxRdfhNpVHe0ZusAVDX2dmepfvnwZwrt06RKU5/Owpr1P43Fzv2+WkWRWLlO+MWvyMOaNoXDK5YoLlFZYhjeny/nvhP+CEuCanB4ewfCJ08hcG0MwNIahFw5h8vmDmDl3CfmZWcQ5ixOEGMEJPBiyo9nnw4d0Q+Mme0X6YgznOue5McIiIj8qZ/DO5x0J/ItLIGALcoh5DH3qK4IcEKRBTyCADGwsE1Zg0xFq6btG6UBz6Ixy/DQcfwWOu4qou4JUkKHeZ5FCiaEHQ10PjV3aMQgc0nKYZ8EGwViMG7UGSO8F0BOw7TUwDGzLhm1ZxOPuF86RKMsFEcBiaGxWMjdIiJ4RdQJCYEUYuIx7cPMMaaeYYBlBcRymNAoTLMD2s7Bo38AD0QNyHTDqMvQRiC9CQDtDMgpApgTMgwB8mGWRR8Zgq1+0PcB9wDIIaeg84bEzqmtZHmzyI7CMx/bZRuCrKvdnwGPdgDQ8wmv0w1L+Ij3+fv3DdsXK6xk3x4gcEEDgR6hgPGDrKENgQY0G4pL8iUeX7fpWkuehKrhOMyI167HkJfHK2WsYnsth2Y2iFK1E1sSwRJOnaNcB0U64poV2ZD1suxG+W4GqynbYTiUsnWvo9I7Fo4hHLcRMCVUmg1RxEm3RJbx/fy8+eOtm9NFJXEO962mIYmtPDE0VWXQ0RJCysliZGsbM0BnYmSl0Vhk0xnIoLF/l2WiJDnAXdQ01aGhsQxCpwELWIFN0EI1WorayCs01FYh5eSyPDSFeWsK9t27Cvh3diEQszCwEOHNlFS+fmsXJKwtYKjnwjI3KRBxb+vvR29mJBHU5yC1h00A3qhqbkI43YKYYwcRCDpkVD0k/gRTr2G4GVRUWknEgHougm2eBDV0bUJusRH0qgb3bB3D/PXuxeWMbOjqq0NpejZq6FBoa6pGIJRCPOqipTKAmFUGlzVHKrsLKFmDlgNyyhclxD1eHXAwNWxgbimB2NImV+RRmZ4Dx6SzGZ1cwuZzBMm9mC/E6+JUdmMzG8ezxYbx4egxD8yUMzZXw/NEx/OyVUfz01Qk8e3IRJ0cMZgq1KNn1gBOHsV0EdhEewbcBaiiKBR8uL0+ka8YY6DFmLVT8dwVrLVKTuQ4EZEZ7ZAUvmuvq69HU1IzGpkY0NTcxbEJDGG9AY0MNWptrsXFDB/p6arClrxFb+xqwsaeZ41uPrf1NHOs6bNtYj+0D9djW34BtAy3YurEFW27AZoY3w5ZNLNvchi2b2wlt2La1E5uZ3rxpLW/bli5s2dTBsk5s27KOFyQdjAvaIZzN1IHNGzuweaBrDfrXkYdubGa4dWMXtm1eh62burB1YydhHfp7O3np1IKBDZ3YPEDo72R+J7awfMsAafZ3YOtAB3ax3nbS3C4awtvAsj7iMW8T+7+dPG1ju4LtG9uxqZd972vBdvKzrb8V2/pbKINWhq2UUQfjXQSG/e3M68Iu0t3e34UdvHjavXEddirOvB3buhH2V/TZ99amCsq6Bb3rmsK+dLbVYGVxDIb7RSMv2ypTQNQpoiISoDZiI0Uta0zE0JyKo6UyieaKOKocg56WBnTV16KzvgYNLKvgvGhIxlCXiKLSBiqsgPgJtHOO18cjaKtOoZXQXJFAR20V2usqURuzUc11J+4X0ZCMhnkxk0NlnOtGhUF7YxKNNRFEtSbxQrC5NoaBntawv9s4HtsHutHRWEs5bCCsww7KagfHMwzzQwAAEABJREFUecemVmzubUFrfYzn1gziVhYNVRbaGmKoJu2gMIfKaAmVMQLDFGlXJ3zUpoC2+gTaGhNorI6gpS4Oy1tlvo2G6iiqE0B9lcPyJBJOgXzlSMOF6HY2JVk3hvpKw7wSknYejVURDHQ3o6U2ieq4hU7q+qb17eS1C1s55ts2dlPnurCRY9jckKQutWLrpk5Ib7ZQf7ZSz7Zt7uL4dWEzx3KTdGXjOmzatA7bNvVwvqzD1v5ubNuoeDc29nZRX0iTuqj8raGM1mEL29rc24FtrL9jUze2knZIl/q2iToaptnuZvKxhfqrULAlTHdgC3VYoLz2lir0dNWTnw7OnXaGLdg00Mw+NIXhpo2t6N/Qgv6+Fmwmn73rW7BhQxt9b23M68IAeeqn3m/obWVeKzZybmzoa8P69c3o7W1FL/MHOD/6+tqxdUsv+jZ0YYD4wtuysQsb+9ugObr1tfmtdDPbbmG+eOkgfw3Y1NfB+diOLezrVsnxBmxme+rHFqYF/b1t2LGth7idUBsD6v/AujC9hfq1ie1vJGzuW4ftmzdgM+UtUJ6gv6cDm/u6sXHDulD+mxgf4DgMcAxEexP7soVyEGwiLwq3Ml2GLZT7phvjsJnlmwbasJ36u7WvmWPbjoHeVnS1N8I2LgzPKtDaaviba3wQ2gxM4PXHej36zxsz5o0NGfN62hgDY8yvbNCY13GMMf+kjjHmLWkYY0LcWCwGOZNrampCp3gTHeFyQiuvrq6OG3YDynkNdKKrrJ4bkOIC4ZXzUnRCG2Nea8+Ytbgxa2HAjUxv2ekQqDft9NUpAlVYXV2F3tgrFGgE0LgULbVTpi1elBaIn6qqKlTzEqGGfCtPoLTKBC10/nd0dKCzsxPt7e1hKFqi09XVhVY60asrq+DQaIxZDqoSKdSkKlFXVcPblGok4wlePlSgvrERFTVV0Nu8JSpKnou3oEjD1nU8uHbAMgPf0tE3CT9IUJMSiESTYDco4xLDDNsD+vo9tHWOcoGVw/w0uisvYH3iCjrsYdTmr6KiMIkKHjAiXhYR+DTiSdcD0itZrC5lYNNCaWloRsx2sLywhLnpGSzPL6KQzcF4PsgKDA1q6wYofjNYMtJpfFu/IRjiG9b9J3BzvuIEK+Q7gMWxFth0piKXQ8z16XRu5eZVh2o6+VvpAG6rqcO6xmZsaG0L8xoSSbTX1oW4Vi6PqmgUjbU17JuHfHoVeelIOo06Xp40UzfbGhtQFY9THgbrOc7VyRSNZBvNdbWoq6hkWQLtDU2oTiSQYpsxStQqefCy+TDdSSNqYF0PlN9SW4+qWAINHP966lbMtknLgcV+O+xLIhJBNfU7RZ4qqRs1qQpUJNS2jVI2iwX91UIuizj1qT4aR8ILYNJZHhIBO1eE8tpIe119IyppQLdUVKHGiaGZBnN7VS0iRZcbnI0Y50ol+5RwHDRTFu1NTXB4iIsFgCDFsa8m/ZpoDJXUW4dO/EjJ5dj7MJS9oY5aGgcB0+F4KB5CQJwAFvtj3UjDBPBtCyUDHoKCEBTP+S4WVlcwOj2Fa2OjuDY+hqGxEVwZucZwlPmTuD45jqHxEQxPjuHaxBgm5mewSEN+ZnkR1yfGMTk3ixHiDI+PYmpuBhMzU7h8bYgG/CRydKT7bFPgMRQoLggAsUU+GVJvUHAR5EtAgTOQoS65XDqlvDJQBkqXboSgvHiyhOUDFsfDYq8N+yyQQ12OfoPXH2MMjDGvZ/ySmNYwwc0oxhjoIlJrSy31sqZmbS1taGhEeS1SmcMxLdd7KxrlsjeH4swYA3OjwBgDiwA+tmVxfbEYQ1huGYthGROvPcYYGGNeS/+yiDG/Ht4vo/HmMmPMa+0bY14rNsbAYh+MeT0PNz3GvJ6fz+chx/OrBw/i4oUL0D9J1D/H1D/L1D8AfeXlV/Bf/v7v18oOHcazzz0L/VNP/SPPc+fPQ/84Uf9QU/80U85sOb3lxD5KR/tLL70EOb1FXzjCDR3zJ05AznL9ZdWRI0fCfwz6gx/8APpnpKKrPDnhj9Mpr3/Iqb96kmNejnTBP/zDP0D/jFOOfdXRPxPVXyJoDzTm9b4ZY0I54KbHGBPmST4CvM2jMmN+PVpvQ+Kd7H9uCXBtSvMSPjc1g9XhMeRGJuHPzGPi4iBWJqfo0FkCXJf2R4Ao12ABfK5v8Djm5rW5IrZs21bwWp4xhjgWbn6MeWOdm8veib8jgf8qCRjQri1xSy0Q8shll5BbnUGQnaG3bgZ+dhz55cvILV+hjXaV+SPMH4O/ch3+8ihARyaEm54CvZuwGFqFBdo1GcAjTe7NPvdp+A5sRGn7Rhk6MLBg0VYyTAHSdwMwF8xDmFYewRhaPYZFAqZFKyy3gbCuYSgAa1shgI9yLIbCslBkrIhYBHDsHLzMNYxcfg6TQ8/CW7xI42gBhhcBdthSwN8e3KBEC8tnPYtyscIQ5C1gC0zwE6wB5zdYA+ynQO2yAGHfyKvPMkoXLn988mExNMYFBIzTY8JqxKBTJ7B8lPiTLuZQIL0iD7Cho55tKMSbnxssvDk7TKvsNV5DDsmJQnIY2KAJSB4t5gXwaC+qp56x4NLuLCCFock8zl/PYXQ5DqdxI44NLeH09SzGViKYzMaQtmqwbutt6Nn6LiC+AWcGszh6ehbTMwFKpQrMzJYwPk67vmTBiVWAfnOMXR/B6SOHMHvtDOLZ69hU72JnE7CxIsDGygh6qmJorwqwvS+JHQNV2NbfgKZqg9zSOJroKHrk7j34+MN34dE7tqOv1QEKo0hEVrF7xwY6pO/C3n37sGv/AezYtRc11fVYXVjEPG3X5akJREs5Os1XsIcOg110hlh0pNt2NYp+NRZyCRRMJVYLAbI8m3S2NuOeO+5Eb0cXMrPT4XcN11YnUd3cisF5Dxcmc7g0sohTp4cxdG4CGTrQsyurKBUyKHo5rvIBdcdCLlPiMAeop8MvGqwgKIxhZuokLl1+AZeuHsbozFXkS3mejT0UOOaRCMc/t4CZsStYnhyFn8mjsOhTV1dw+uQCzp8v4Oy5AGdPBLh2LoqFyRTnahJezka6AEytFDC25GE8m8TZsRKePz2PF09NYmjaxcyKQcZLYCHt4DrH6OxQEccHizg5bHB9MYHFUiUKVhwez756Ycyl09wzPjwqRj5bQiHnATfpE/gYY2CMYex39JFOE/iRIoeNWrYd8mA5NkBb0+e88aTPPNtZtgVjG/aBwgGBSh9hnyxqvaVxKq7AMR6IAZtzTGBxTtrhPM0zn2dv5GARqIVhWI4rbQzLTZ58EMcqwNyIA8pTugiLlxCa72pjDXziEUIN8UmzHA8YB8gGDPgEgGUQArQWeUXmk1f2T/k66xiisSshTnj+cfPsRwkOSrDZj4hx4YTgwWY/A56dLNZRP21WdEIAHPLimCJehxIipgSHchAdm+WRwOV5y6dN48PiBaNFxbD8IMwDywWGzBtqfza7RJ5K8DnHPLdAvtfiK8tzOHXqKC5ePENdPo3Tx47g6rlzGKa9f/HkSYwMDmJiaAhnjh3D+RMnkJlfwOiVK1jlWXOc+S8+8wyunD+HwbNncYLnhBOvvsr15AgusO6l06dD3NErV3GGNv/M6ChWZmZx+cxZDJ4+gwukd/zVgzjLsiOvvoCL547j6uA5HHr5OVy7fA6jw4M4fuQVXDhzAquLswhcjh31iF1CIZOGrbjnwnCdtikbizKOcLyNl8HsJHk+8SqOH34eR179BYYGT2H4ylkcY/rQy8/g8sUTGLp0Gq+88DTOHD+E+akRzE6MYPTaIC6dO4nLF87g9InDGLp8AS+/8AzDczj86vM4QX7OnDyCi2ePY3LkCv1BExi/fhnnTx3BySMv4/Txg7h66QyW56ZI5xReffFZ4p4K+bUCcGw42By3gDwb6kM5tKgTPvMcznWLfQH7ApavgQewHNQXw3G1pG9lkL5QIBZIO4QATIJoYah8pTnFmHaJUQzBsdxQBwx5sQg2ESzSeh3K9NZCExTgOCWCRz3yWNeFIT8o88X6PnF8v8D8Ehybeshy5XH3gfA8loF5hnuqQl1WW7YHm2DED8tAXfWDIjlZA1DfA64TYTllo3KEcvGI4wKUk8W2xV+RaweEy3LxZhHDvAaA5BDKA+yToYh8RvihGvE3iAn4nD+KsBghboC1em8OgbCcK1wYCjeMq5Eb/YD4uAnCNOVlbgJwrA0BXE9s2haOgDII46RjmDYcTPkvyIJYIxi2/saP2n9jzn/jKWMMwk5T0W/uijGGCvZGsLjJCHRwExhjOJA+ys5vnxuPy8Of6ImWMWv1VUdgjFH2a6A8gWjJiRSj0z5OJ6HeMO+k41Nx0RS9cmjMGg2lBSJmjAn7IBrKE01jTMib6gpHPCpuzFp95ak9tW2M4WZlw4o4cKJRVNPRqpvnZjrbm1tboHhnVydaW1qRSiZBzQCx4VhUxVBuhrJiDjUnQkhSVROejWiRPKRLNLqzKHFjCEoLsN1J1MTm0FK5gNbEJNqtRbRl06ibnkfsyhiCU0Pwz4zAHp5FjMaVQwPEFD3YxkbEjiCbyWJiZBQjQ1ehf2wRrUigvrkB0UQMswtzSGcz7IvFjd+DHrJDdvnbhGwjUBhCwLj/GwO4CJQhYPw10OR5c1p5ghv5JSvAbDGDE9ev4Mz4EMNB/OzoK3h18AwucmNY4MI2zfJfnDyMHx9+icbcMpa5aF1dnMHxkcs4dP0SjnPDOT0zgovL0zgxPYwr2Xkcnbgalj178SR+euoQnrt0CqdmryNfl0CaxvXzl0/jJ6cP4aWrZ3Gc7V5NzzG8inF3FdezizgzdR2Hrl3E4ZFL+MnJg/jF+WM4NXOdMIIjo5fxyrULYXtq50XS+Pn5o7iwNIm5qI/r+SVcWJjACMf3ysoMXrp8hu2fxKGRQZyeG8HxmWv4/vGX8ZOzRzBUWMIz3BCfuXQCh0j38PgV/PDEy8w7jiMTV/CPx17CD068gh+T15eHL+AZbqY/J+7zw+dxbO46DhHnmcuniHsVc7aLy/MTuDA+jMHRYZy7conLmcaUYw0OcAjUAEaV8xpo4UQ5VR5/1WOc+S7ncGBYybYBm0u7hZCuy3HUm+F5GkAFGgNFGlTC1dvkmUIeS4UcFjl+M8U0FtwcVrjJZrjhZWm8LaSXaewXUCwV4ek0RAPKo9PbzRUQ0AnOIQZVI1TQkDMDyGEuCBgPLP4iBORPXHrsgwsfJe4oAWlZdKbbvJiwGbcZOjdAcZQ8rv1rYDFuuwEiJBwJLM5Syudf4BOPJ1BTW4s6Qk1NLS8i6wg1YbqWa4suFx06zcvrkWVRyP8CfPxbIyl5lfsUUE8NEz3d3dh3yy246847cf999+Guu+6Cvlf8rrvvwgc/+EF0dnWhoaEeBw4cwL333gN9d/ltB27DHXfcgYcffjjEfde73oW7774be/fuxe233x7+Lw59H7m+nus973lPWKZ6wlu/fj02bNiAXbt2hRN8JB0AABAASURBVPj6HnV9T7ja3cdDuHAeeughPProo+EFrS50u8njnj178P73vz9sb8eOHSE/ytOFMLsBY9Qbxd6Bf3MSSMZQvbkfdRv7kVjXjmRfN9pv34sdH34ETXu3oqqjHVQA6LKPas2VjbpguPaGiyF+6WOMYdW3hl9a8Z3CdyTwG0pAtp5vSjDcsCOWS7t2CYPHDuLoT7+Hs0//I66+9BNcePbvcfwn/x6Hf/K/4NSL/wFXTv4QI6d+jAsv/z0uv/RfMHnkx5g++AOc+97/F+e//7/g3E//N0yd/gWwPEwbNw1YeRgdQLUlcvO3fBuGTtuA+7Uv4K7t34CA5RDogKkQBkrzN3vG+cN0ORu0QcsQ0KLxOcvkMPOJI3yeoyHHjnHTREvT6JmCXzqN1YXn6LR4DgvjL+Hcof+CEy/+J6yMHIabvsa2FthOGgEPz5YxISU1Y/ssYgnIJ2CzJYFBoDlNvOAG+Aw924Kcz2tgs5YNh3Vs1rXYd+iN+yDCfIt0XB7DMzh64QW8LLnOnqIj9TwGr51CtrACMg6PB2GX4DMW0E7yZSP5AX71Y4giYHDThyTYLwuOHUXgG56pAJd8ubzQcK0EVotRnLm2gv/1H47i//L//hn+03PjWIxuR7HuNizEdmCk2IOpYAPculuQ6rkXduMBzLrdePbYMv7375/BmavLMPEmDNNh/uLBszhzYRQT08u4OjxOR9k5On0uAYUpNKZW0dvso8aeg1kdQ6K4imBhAU0Rg8ZEgQ7rBPrWVyERy1EMK2itq+AZq4K4y9jS2ogH9vYhkRlGjT+JtuQq3OWrmLx+DLPz57CaGcP8wjjm5xcRcSppo0aQXsljlU44b3UF9VELfS0NuGvnNtyxawseuudW3H/nbujtTy+7gKqYhd6udtSkEqjjeay9vh61yTpUVnZguVCFjN+ArFuPhdUYVvMJDmkTcqUqzCz5mFtxWR7BSsmio7oEmq5AcRGzo4dw/dI/YGXlIDx7EAvFC7x8uEycWfhWBLFkHDX1SRgnywuGRVhWjmPkc3x8ZHhmzGQCjhfb8pLQpUShmEKpYMNnOzAcS6sGc5lqHLkI/OOLBfzwxTxeOhZgYqIabqaeF1xxWKt2qIk+7ebVpRLGJwu8GCni4oSPqSL7ZdcgQ23NgSwboBTqmYVipgg/7wIBC37PPsViEfIFyE9RYtwnk7ZtA5yLLudciT0uwYQzyOeMMzY7pknAkOoPgeZVYFG+zA9YDGMBlAM4J94IMea/EQLE2OIaIGBZwLFgmwHbFoDh62ADXPPeCsK1j9QlYnKCkKcwzZQhIID49/g7YFzl7FaY8gIfils8g4RthfxbzHOYbcOwTZ+KaMiXAZhnXgc2qLZ946BEvCIFIvAsBz79E8r32IciAvjGILBYN+owDBAYLwx9ShfGR0Cnm09ePBk9xLVZX+uMQQQdHesxMLANnR0bsL5nM7Zs2YOBzVvR0dOB7r4etHe3o6mtGTWNdVjfvx7rNqxDXVMd2ta1Ic45aMdt9G3qQ+/ABnRv6MbGrZvRv3kzevo2oIE+nU3btmDLju1oaG4iTh8aW5tJqx5t3V1o7erAzr17sHHLZlTW1aKiqh7tnRvQ3bsRnT19iCQqUdvQjG079zCvj+1VArYDV32BeheEcZ2TA/YrCCg0hpKHTR9TE9vfMNCPrp5u0q5EW0cnNvT3o2NdFzZu3hRCT28v+78FvX2b0NjcjkSqJgz7BrZiYNMOrN+wmS1FSKMfdQ2t6CFv3ev7sXvPfmzfuQ/NrV2orG5AQ1MblD+waTvW9w6gpa0DsUSKYTs2bNzE/vTAicdCfnWe1vE81EvqaalokM/78Ln/GOq2z3U/YFwAcEwJPnUkCBj3CRxr2AFl8UYI5Ii2fY79GiCMB0y/DqwEQ9oCKCRdIlD/bYD6ZKSBAX+HAOLeAID8BZAKgXigLhuLdRhahiHreZS/Rd0y0lGmhWfIu6EOW1xLVdfm/uazzCduYKi3BC1nLn8Z0imGgrFgGAfBYxcDtmE47sInGseDzPAsLzowomExz8BlAwGYJrghHcPYzQAQ/Q0gUSrvRldAsiGSsYAAIF2C+c1AfAI2a5MIw4CwlrZhKA/FA1ik/yZQo8w1bNUiKDRGXBAMyYUfRQRKMAwIpKqUWlP4zwm/Fi1jDIx5a/hlBIwxbyg25o1pFRpjYHFUBMa8Xh5Odrz9Y8warm3bcBwHCkVDYIwJK4rGzWCMCfuhwnJ+LBajgVEZQnV1dciLnN+JRAJxOtH1xvnKygr0Brq+N3ZpaQnpdBpZvdVLw0nfFzw1NQV9v7nw9PaecPQn9gr1Brv4U5uiW25X6TJYtgUt8D5H2DeQyQmNeziJNJGo+LZloSJVgahts5oPh2HEiVDNmPYsGM4ky/fgWEAiaiNFR3Ys5iAWd1BbX8kF0kFVjQNjZeEWlhHjxhGzE6xfjWI2jsyCg9U5C8XVKLxCFIEXgR2JwzeGxhQXBviIxaKUM1AsZqG3DqrrabgUclhYXkS+WIDhbHN4ix6QD4t8WwhgCCCwW+T7po86+NsCqUJwo75R/GYwavWN4JKHyZUlnB6+gkPnz+Di+AiuTE/g/Mg1HL5wFscvX8Q5xseXF3BtdgrXF2awWMrj/Og1HL10HpcnxjC2NI9RwsjCLCZWl3Di8iUcH7yAS+OjhBEMEkd1zw4P4dC5MzjGeoOTYxicmsBZ0j57/RoNxfMYHB9HjjxOp1fwyqkTuDQ2iuOXLuHy5DiGZqZxjo7oI6x7dWaSZSM4TH5PXbuM6Vwap68N4eTVy1j1SvBjETipJA3/KCYW5zFGSHOcLk6M4sgV9mdyBJdmJ3F+ahSn2I8rC9O4tjyPg5fP49zkdQynFzHIm99To0NQ2YWZMaYnMcg6R69cwInhyxhamsUh4h+5ehEjqws4SzpHect8YWwEZ4ev4vSVQSznc8izXROJAhwHE1jcWCwOO4EahhAM8wz06LcRXgjg7zVwLJv6axPbgErH0EIldb6luQXtbe1oa21Dc1Mz6uvqobmqsJWXS61trdTxBtTU1XFDbkOjcBoa0N7RgY7OLtTVK96JtvZ21NTWop5lnbwY01+BpDjPbR+wA7A98sHQCLD2aKNhkhtjAOm3ZZO/iAOLsrejEdiRm0BpgsN5EiFEE/GwXGrqck6U6PD3Ah9KB2vkf6vf5kYtY8qxGxkMjDGwBFwvLIJtWzDGgsW4MWX8gGniWQZrWeLmVwH4mN8SWO3f0CeZSmEXHdd30dktJ7Ti27dvx6ZNm9DT04O+vl7oTTL9H5AH6cQ+QKf51m3bsJlGaR8NZ+EIv6+vD+vXr0dvaKQO0DjfAtHTxa30W+Uqk6NcIH1ta2tDP41ctXnbbbeFbe7cuZO0N0MO9HKdxsbGkJ4c6qIpUFuqv5kGvNrXvmSMxhSvPca8Mf1awa8ZMebt6xvz9mW/Jvl30H5TCXBNTnD9W0f9rNnQC9BxXnnLLjg7NqFq+2bYNTVAJAaHe71lHMA34GoB29gwxvxSwDvPOxL4HUog3Dfp7DAIkOQ+O0+769BPf4xTz/0cL37vP+LsCz/D1IWjmDh/BOOEy0efx4nnfoCTL/wQp1/6Ic4Qzr/8I4yfeA6ZwSNInz+I2WPPYub4C8DUEGw3A+PTDcdLd3hF0NMH2SFGDcPQ0ULg7ADjUKh8bpu+68LnhT60t9PudX2XNrxHLn1wQiG0+cF9X2AC5gPGWLQ5HFg88Rq/BARLJLkAYBbIX8XY8M9w8fQ/YHH6NGpTPp2Bi/j5T76H//h//C948bkfYWL0Em30LLnwYfM3OG/XCANsAmuPYSCw4MOsAee0UAUBS8MuEEVxBqSFkCd6QxGoX7QzSyhgoTCHY5dfxQvHf4JnD38f3/vZv8dLh36E62MX6PSdQLq4jLyfZ79duMEaiK2yw4xNgSzgrR/zWrb4UEI5N4NlcW0yEdJ26PZKYm45wEtHLuP/8//7GX7+6ggm0rUwNTuRjW+G1Xgrlpz1GMs34JWLy/jZ0VE8e3ISVxdsLINOZKcFVmU3Sk4tfLsaS8U45uhQnskmMcOz0FIxAfp+USimUcxNozqZQdxeRm51HPncIpbmp5FbmENucRYRL0OXDvXGW0BFwkVttYOm2kokLBsx2ntJr4Bdva24bWsHkqUpzI8cx8TQIWRWr2Bu8QKuXjuM5dUROrLTGJ2awcTCCmZWcqisrUM6s4LxkSH4PK+52WkU2H7CTpOXFcISLHcRHvkpZpdQyK+gWMjC5ZjNz61gdmYJcgAFngOvZBBx4kjSlnbpfPJNnG3NYm51FfM8U8zl0xjn2WiW55HlzBKSSQcNtQna2vVobu9AdXMzZnneHRqfQ8kkkS6VeFXDMbZK8Ow8eXUQTXgITAG2bcDWUKLjupgrwS3FYFm1iDq1gBeDcZJw4pUo8YIgx7xirB051MOz6tHY2Im6impYuSLcpWWYYg5+Pgs/nWffXUxO5XBpZAXDCwFWvCSKJkXnaRSub+B6PkDlKeTy4Xwz+N0/arMMN7dOtsQaz8+UhW2FRYb2uOd5vGTIwhgDHt9BkQE21wSeoSE0TWSuJxZxQxrE8wUw8A1Ik78YB5GtG2AYGl70mRtnsF8awuZaQVAdQWCYFoAhAQipG2AtJBNiSQCKW/lrXAQsJzDDkF9yt5ZGAJXbluGYcP3jGYgxTE9Nwi+5XDNdeNRXj848ycK9IQ+X6YB1iY41UF02qPWVvhA51UFePQpN8Ww2jxX99QRpuaxgjIHL+Ar9NnmeTUFmDcHnumyxjGySH4/gI0GnbcA12KNO+66PyooqdHV2o6a6DgP9A+he14PurnXo7xsg9NPO3oJNdPh28Pwoe1p2uWxudhgNDY3QX/IODGzELbfegpbWVjqOG7Guex02bt4YhqmKJGL0K0W4f62jk3wDzwA6j1ZVV/HcsAEDGwdCvH46tmWz771lP9q7ehCNJdFBvtb39mHL1u1oaW9DfVMjEhUpuNwTfQ0KdcaO2FA8EuW8oDyLlHMplKcJz8ibt2yDaPQPbIJo97Mvm7dsxd69+7B12w460bvIdzvb2Ep++lBVXYP2zg40NDaxL03YvGUL+gcGsHvvXvZpM/rJ7+atW+gs34ENPPe088xdV9+I6po6NDe3si/rMcBz0ZZt29HV3YNUZSXktN/Mi4RUVQXXwHkEFvWEwKEBGBXEojHEKSfpjvI5BWAZhGCoVeUP1U3okK/Mo34IfOa8EYh9o3IgYiIQhowwNBw86wbYYWixHUIYZ11zAxi84cPGpX8gnsf1Z3lphZeELqRPruRecJFNZ1HMF0HVAzdHroc+SkUXoLNvaXE5jEv/A+oyAkM8PwSlxYFPfbe595VIj82BQ036Bktsa2ZmLgzTbEP4vkvh8UMFIE5ArgxUl2Jh3ILoIwDjwZtAeWsAPhQJyxnhx7CCMcTn+JA9kYbC3xRIam1NYUVzAyy2IlgTr1lLvVa2VmK3biTHAAAQAElEQVQC1hRDYMQoTih/iAvWWgPwEYKCGyHLLCZ/7z7GGBjz1vBWzBqzhlsuk0EpxRAoXs43xpSjUH4ZhCdQoaWZxIgWXJUrrZBZ4Udx4Sp8MxhjYNs2yo5wfYds2dE9OjoK/Rn81NQUb78noLTK5+bmME6Hp/Dm5+fDuNIq05/D6ztkhaPvk1W+cHS7rLaNWeuP4rjpUdrjbPCo2Xka3nOLC5iancHC8hJWbzjnFxeXaATNYHV5hYoPSBFkqAdcDC0qjsUJCO4p4C9jeYgmgMr6RAiJ2jhS9SmYhEGWh4HR6dnwjYqz55dwesTHyfkKXFitx6jXiaVkP0oNW1Gs6UI6XoUsFy6XzsGS8QEaQ7X1tWjtaEFdYzUKNAZH6JydpxO5pb0VXes60cKb04htwWb/LPbJ4mYUhowbguKahCHP4vu3AAP+sJ4RMC5aYVzpGwCGYNnN4BuLRpYBYjGUOO4F6k7JseHSqVCi4zMHYIXyzyFAhhtvnuPlx6IoEi9gueHChVDy3JQoDmMcwNghBKRd0qLHtGVF4DG+uppBJleAbr9d4vpWlMY+2+NY2U4cPo3XIHBgTBQ+Q8uOwY4kEBAPLBd4NH4stusHBhxqBHYEAdOAA4tgPAPLNwhD4hpK3icIx2O/Co6DInn3uPlk2K+sAQSlWAR520JOactAeFkLa3lKA/BpvBUDoOgH8CwbJhaHx7xAmzGdxiVuzi5pu5RnhvhqJw+ObmDDosFmsX+vgwWL/TbMfx0MF9HXwWYfHcrV9gJYBJv9cphne4BV8qCyONtP8KIoRhlEKNMYZR2zo0hQZhWEFGWZoFziLIuyLYeQiiWQTCQRjVC+rGtTp6PJJCJylpN329iI+AjBYVt2AFg3wChk32yL/DM0HGdj2EfGwdC1KZ8b4DoGN0MpYsHj5VUZXKaLxM0bHznufHpjXWR+K2DbN9czxtycZFxpATuAtdAwNCzxwt1b+TJL10LgjXGl/ymwMmngtwb8N/tojb6ZeYv6UEHjL0b90aWqR4OpRCNdeFrvi4US1wAPjTSiU3SwL/MAKAO+kC+gKOOchpDwdKGq/Un7hfYNpUVjdXUVSpdBXwej+tqHxsbGoL1G/+hV+57qix/V0UWu0jowRCIRVJJHhdrjlCf6Ntc+9cUYA8VVF3yMMTDGMPZf/zHGvIGWMW9M/9e38FYU3sl7SwlwPQZiQDQJVFQCvGT1HYtpG3AI3C/A3QSGce4nxrOgPUVroHlLgu9kviOB370EAmjftQDuwdyuANoACdpDy1PTuHziJC4fP4HViQlEshnE83msjo7h3Esv06H+PMYHz2F1fgzLs9exPH0Vifw8agsL6EYWpfPHcZXO6Is//Uekr54H8rSxUST9EjyHh1sZAQFoq+C1h0mQHYR7ZODDsm1YhvwxHsCHkI1CMkqzFyByQFskUEjwGQeBpgDg5QGsktQUkDmP3OSrmLn+HBanXkbcmkLMLsGmnZOqbKXDoQmXr17H8y88j2tXLyHg4duGfiKwjQWSDsEEZJ+gELShwkwWBgTFA7z+GEYNApb4sMizxT5YQQCLlQ1KgFXAUm4WF0fO4KWTz2DJm4EXX8XU0hBGJ+X0PY1jx17EufMnmB4JzwXGGFLy4NHildNcDg02wJZ+xcdQDG9ACVjNZ2YAsgWfNmSAJOYXPbxy6DL+7nsHcerCEjJeM/zEehQi61CIbSCsR9Zph6npwYKXxETaIGtXI9XSjcb1A7CrG1FwUnAjlTDVrbBrWS/RhZFMLRaCdqCaOJXNoCkJx8mjvtYgmQIKfg5+zMY8ndmum0XU8mFz748E1JX8AoLSMnw3zbHwETE2DPf6CC9EeARDymTo/B2Du3oNicgi2tts1DV68O0Z2NEFOBU+LowM4cLEJOa4Ds97HsaWFjE+O4Ur187ixMmf4vy5Z3H8yE9x7NAPMHn9MOnPYm6SzveZ67BsF04ygnSxiMGhYczNzMAhL0F2HkY6XVhCbnUSuewiYokonLhNOzSDUjSPpWAZ8/4KVkgja9uYWizQxsjh+vUAw9diuHzNw/kraVwaXsUsVXWFBwM/nkDAcwWVFHVtSdQ2RWHsVfiUUUDevUIOfjEPtwD4XgpWUIV4tA4dneuxYRMdiJt60DHQia5NXegeaMeOXeuxb+969LTHEAsWYRfnEPUysOnQd9IrsOkYzS5nMT65hKHpLOY4pi6q2F6cDdgEIAh85Ip0QjMZvEGPfncJTpt/2tgNvQ44z1zKBoYZhCXaheMT48gXKCTO8YDgwQKPP8RUDwhEVT0DwzyBFYZgGsYCYFO2BlTF1yEIuAT9cqC0+BGOgeFZy/iACRgPFAoCpsugNAFg3g0AGPfJLWCxPRJjOiBXPiEgV4BjWWFZePYHH99DenmZ68UxHDl+DCdOncTR48dx/OQJnDp1CmfPn8fhY0dx4vQpXL5yGYvLi7hw8TzOnTuLs3oJ7cRR4p3EWa73Vy5cwrVLV3Dp3EVcOHsOVy9dxoUzZ0M4efQ4Th4j/aNHcfLoEUxyL6BBHvK0Jj1/jUeDkH9De/zqZdZnO4deeQWHXz0I/W+ii+cvYmR4GCPXR3H+zDlcZnuLc4u4eP5S2O7Q4FVcOj+Ik8dOhXD21FlcujAY4o2PTmJ+bgEXyN+Rw4dxln3KZtLEO4YXnnsW55geunKFtM6xvVcYnselixdwnPwePXQI58+ewbmzZ2HzzDs7O4dDR47gCPskGUluzz3/HJ4lnStXL1M2ZymvQeR4aeZz1TV2AJfrztj4JIbJ+9lzF3Bp8ArOU2YnT53BwUNHcfTYSVy5Osx1+2KYf5gyO8f+XmIfX2H/T506gZOnjmN0bBgzMxM4fvwIjh49hMErFzE9N8k6pzGpl/IuncOp08dw/vwpnDx9FBcunOUYnQq/slL/u+nipYukcwoLSwt49eArbO8sLl8eZF8O49DhV/Hzp39K/s/g/KXzOH3mBBYWpjk2Lnz6lwzXVcML2NdC44VlhvuKRVA+UOJ8EARUMCeEIBxpm/EyWMQRaP6UAcxbAyKGemAxYkjmNWA6/DAvDI1++/zl3QAW8GNz3mbo7xm8eAnLC8uYn57D6PAIrlwaxOnjJ3H88HGco26cOnYaQ4NDOHvyHM4RThw5jlPHTmCQ4zJ67ToWZ+dZfhUXzp7HZeYtUdfOnjiDk0eOMf8KLp29gBGu7RxcXppP4jjrnzl5BkcOHsGJY8dx5tRpXB+6Th28GLZf4JoZIW+G89umTBzGrbCnZPq13iuuPq2BoW/CcB0FQw4CBeQhkM+AaZ9jEVC/flMAfK4DgoDhDaAE38BCAK4fBGAtZNoK1yMKnSFrEb08dsxjP4yxoBj0EAdMBSFgDdcYYuHfzmMMBRAutm/dp4BlPhczwc0YxhjooH9zvjEGxqzRK+cbs5ZnjIEeY0yIo7hoG7OWrq+vRytvBKurq1FVVRU6Grq7u9FNqKmpCfPa29uhG0Q5QISToMNNZY2NjWF5W1sb1q1bB9FSeUNDA1RHNOVUkcNDTg05OvSWep5GvRwcylPZCjfPIm/Ii9kcVhlf5Q3UIhfK6ckp3spOYZZO9KHha5icmULec1GkUrsGcC3ApzLr+34sWniBScKjE7EU4+JRZdP4s2DXxIHKJPxkFfKRKqzatZgP6jHlNmDaq8WcVYPFeCOWK1uQbWiD196BUnM9shURpE0eRatIlXfh0AFYUVWJirpaRKurEOWNacBDd5yH8FRlClXMq6quBIUcjg+otgKyCYWaCTKgwzhzAJX85mA0OQQ36muS/Pq0LNDGRcD6xlBGgU12LFjGhs20bTlcJ4z2V1K3AdgMiQeHS4XFtcpQFnYIgbEYroHlRCEwPMS5AYgHBKTpw4LLtlyGJR6SfC5aHmmWfAOf5TARgHnCo4CZ53ALIE3y4bJcdX3WA+kaOn2FJ4MKlg2wPCAd+Ix7Ftc4A5C28tWeS85dY7HYhkt8l/ie7aAQBCj6QIllSvvMKxkDlRcDA4+4fiSKEsOS0uQ9MOy/G3DBs2DUpgv4pQBh+ywXXwHp+6QZ8hCQJ+aHcfH0GljkkRAYaBxvBpBf8NH8FZA6x8pHLp/jhruIialJyMCcmJzENOfDAg8U84QJXmyN0JE4zfkyvyi8aZbP8gZ7EePT05hk/tTsLIbHx3CdF17TvPia4IFC6RHSXMlmOFbsj3kjBOQl/Pjstw/ogiooluDTIepyrpYyOXjpHA9COQSZ/A2g8ZsVFAHmucvpsNzmjXPMAxIcy7hveBgIYPsh9f/qX8aQ8X9CZY17DnVYUg6VsG0bxqzVCVggUH7AtbYcV/odWJPAW8lEzudr165B311+kAbmII3ASeqlvjv8NI3/n/70Zzh/7jyNwkM4ffo0XnjhBbzw/PM0Gg+G8ZdeeikM5fyWw/zZZ5+lQXoU+v7yM2fOQPvEKzTe9V3lClVf8Zdffhkq/9nPfgalVU/lx2hMH+fh4wgNa+FcunQJcrDru8vV1jPPPAPBZR4M5KxXz4x5XQeU/pcAY8xruvYvQf8dmr+GBDjHhaW3eTzaCly0YVncf5jpGa4TToCAhyyP4IeLEg8sPIGrjKXEeufzjgT+9SXAlYSbsA0fEZRoj/lWFP179uOhj30C/fv2o5SoQt5KoOBFYRvaoYUE8nMB/DkLkXwSTikJN2/BMnT2+RaiVoT7sI9VOhaWLw9h8KWDOPnMc5ih88VNp+Hpf53Q6mOj4Qc3JgMpMhogCLSBEwwLdKhkbjirOMcM6/kMA849lhLXgL/48Yjlck2kfWBoNyAD359EPn0G8xNP0xH+nzA2+vfIpV9GbWoOqcQqCu48FguLKMQjCCqrkWxahw2b9qG9dQBOUAkUaUOWDFwahq4hfUstAhQUbawAFls05MMwtJhNTpgH2nIBbPbBCTzoO4AjdFBYgQsYn5AlwhLgzCNfHKbj5QgdIy8gnV5ENBpHLFoFY8VRoj0zv7qE4xeO4cVDL9DZdZx21yyb9thHA8tYxDMw+BWPEAhBiOaTU48xF4b9CTvCHNmEhvZyoQAcPTGIH/3kVVwZWoTxK8l/Cn7RgueyPT8KvSXa17cOe/ZswmPvfRceefQO7Lt1I+67fzceeGA3mpsixF2BcSKobuqBXduH5eh6HJ2oxPePpvGzUzlcnaee2ZXwaNemEhE01dciYhlMz0xjObeKLHJ03C7Bs2Io0Baeo12Zyaaxkl7G+NQMpueXkWc3DC/WF9KrWCSs5rK4emUKF4/P4fqFPKaGfGQWbIA6C1OBC1fn8MLxMRy9ksWJYRfjuTrMea2Y51ltKhfHTCaKofECrl2fwwqdj8lkBTLZEu3aBUzOlzCdjmBkycW1mQXkS2mYwgTy81eRn7mGBfIzOu3h+oJDms1IR/oxlevG8HwbLk814sp8C8YzTC+20yndiOHxWoyPV2NsOEIHfQSrq3XsayOsRANMqgUluxHz6WosZ6rQ0LgBW7fuH+u0cgAAEABJREFURndXJ6J2DG7Gh88zrillYXl5WC5t5RwvH2pqsXfvLtz3wB247+F92LKjFW0dEWwcaMSWjR2ornRo7y8jQ96lyy7rx6iXCTrf7UwG7tIKFueWMTWzjMXFLOeogaHe27Rdbeq9T9xMgW1pThr8fj3kx3U9zgeLem047304EYd32CnIJrctCxHboT57ANcTi3OTh1GAswmeB4sx68Y8NowbGM5hA04NhA+jzEII+PWfgGexgPN4DQzXKJLkRAzXroARtX8zhOsD1wjlGTVqkYW1ECGX1GeGASFMW0xzHeAQweKaO8PzWEVFFS++FjlX0likHk/ynDY8OopRntGWV1cxvzCPmblZZPNZLNFxvsq5I+fw6TOnMTc3g5WVJY7/QjgXx8ZHsUSHbJZza2RklL6SOYzxnDcxMcW5kSNuhrjLlLdkYsPn2TQAeQrBgsZEMlMbMzxXjk+Msu1J8jBN/hY4jzJYXp3H8Og1jPKCYyWzyjVuHrOLCzg/eBEXL1/CJNcEhRcGL2GBvC2sLGJmYQ568TGbz7E++7myCo+ybu9ah/Ub+jAxPcN2FuiEHuK6eQbj9PVMTs9ieGSM7UzgyrVhXGd/8uxXI9ce43uI0d8C+n9KpBmPRODzUm6Wl8bLPPcuzS8iKHlc0w2BY8Lz+tzMHObpiJ0cm8AUL+NmiDs3M4s8/UwFzsfMShpjbGN46BpGr49w/xkKL9s0xKW8i/RiGgtcS1YWVrl3erzwyGBlKY3piVnWm4AuBqYnZzE+MkGn/yCG6YSfpOyvX7uKkeEhTFKW14euYuz6MArZLCbGRjHNc9LM9BTTeUS5/sbo1xjnpcYs18xFOpwLBY86aMGYG2MUhuwPZQcYfiwATDMeEPxgTV815S3qZAhBAO15FjVToLihAhqP+T6g/r0BDGmIgIDrCCcW1gBgE4SAAIRx7gGQ3hPEkhN14HPf9AhkC0W3QP2YC3VzaXkJq7zwy+YyTE+FlyCz9D2MU8+v8FJomeUrqyvU6VnMUq+XqTuzc9MYo5yki5nsKsbGRwijmJqexMjoderlPPStDolUAsmKJNsrIpNLc02cwtz8HHGGMTo2wvgsRFu8GYpMAAOEIEZ/KRCNFdhrRSjFtYqGHbbeFkCRmbcBrDVLSpT0jQSpm5sBWEMyayEDNgWE8uYohvywIxAYvP4YhGRez2DMQLRIPcTGv6XHdV0YY0IocQGQA3lpaQn6ihMd7pUnUFzOZ4EczgLVVZkcz3qjW3WF53GDkYGlcuHncjkIymWSnzEGwhFMc8EeGhoK3ygfo/NNb40PDw9z8Z0NYZyLgBwiujUb1D9/mJigMTEOvYUuh8cE01d4YygniuoK9/r16xAN0ZUD4yxvDOXsOHfuHK5evRo6NMrlCkdHR5BNZ5CMxdHS0EiDuBWtzc1h2NbahibGO+mUb2ptgXG40NPQtQy4OPqw2d9oAETo2LRNHGCofxbqOR5cp4iSVYLvGLhWFCWTghephxdrRUF/FhdpQDFWi3yyHulkDZbjKWQrUsjRSMw7Pg3GEhXShcVNPLeaDhfeIS7mI1yAr1NW4+y7+q++X6MMtfCC/AgsLlw8h8Mib2sQMF4G8f5fCT5gCUg/nDS/IhSu4UZi+4b1DNbiFiwPlCEQ5eKsuMKEHQ1xLBdr5axjCFyToT+DMZrNbDuQB14hyyKUrwksysuCRVoIcQIEXNWVFrBl2JYTgiEuiGMxtLiB++TN56IuW6lU9FgPUHmYRzyfdIyxoJ+AeDbrGfIuntf6ZAFMi0cLhvodwKWRFrCueADzDOtE7Ags0hGeaCvPYvtQH9Rv8mdowBk5Vxm3mUeOwRMS/HwJFg8IDsEugXJjTd+CY2w4xFX7FtsTP2sA2JRPGSyO0c1gmH4N2D+f/JogID1DsKB+BNQnt+SiWMhD813zu1gqQmtAnnk+ddOnQVHk+hFoXiPgRuKixLEpsW6OOPki5wHjHjfOEo2OAtMF4pfYnv7Cg2xAj+Ev8SPdXQuBWCSCRCSKGOUWZx9jNAJjsBGjDOMMk4QEDbEkIcX4ayEcKJ6gzAVxyil+I54gnhMYSBbQY/SrzIXir8Nrua9FXi97c8yYkNCbs/F6toF+ygiWCggibTTmjJfL3gnfWgIB9VN6qL3i/Plz0JsUWu9lDMlBfn1kBDKIjh8/FjrMtfYP0XA8y7X//Pnz0H6g/UL7iZzYs7zQ0Z6xzMODnN8qi0ajMMaEOq7DuOppjdU+JzztO9q31O4oDxv6557K016lPWZtTxmF6imufUl0BOLf5zwwxkBxY8xbd/Sd3H8TEgi0oXBh9uGDSxag4Q7zfOZ6KPF3gb8VyrFuHG07AXN9rqRaGfBf9bxT+R0JvC4B6dPN8HrJr4px2aViCsuh8yGCPPfX6o512P/Ao3jwI5/AgfsfRFt3HyKRariFCBJ2DVprutBe3YW6aCPifgpJuwoRKwljYrQlgCUe0lvqGtDT3IamRAoTFwZx5BfP4vLpk3B5EDU+jRwdhjUTaBAECgng/DG0wdkQ0rOTmBq+hMzcdQR0bsNLwzYlWDLOQlyLfBsxDsNZZZNzG6sw/gzc4hBWl05gavQXmJ95Cb53HtHYdUTjE4g480hVFGHHsxiZuYqz1y5ijmeZro3bccuBd6OzfTNpJgHfAQnDsg30Z/ku5zLIH8K2KWsKTq3L1rCYbzFfQGxWo4GLIoAC0XOAycIHnZNmCZ6ZRc69jomZYxgdOQoU51HHs8HSzAqKeRu2U4ksnTRpOgmKNAbzpoCF3DJWC2lSK5COBxJlG4AxeOPzhjQTZHMNQRGfUdUtg9IBLB8wtNeW5hYwcX0Mi7OLcOWVLhTh01lt3Dw1wqcjyYVbzKGyAnDsZUTsBY7FLDLpq5ifP43h6y+hWBijXVeAQ9uuhCTydiPSdicm3E4cH4/i6TPLOD9RQJoOeJ9U62tq0EOHsMWOzMwtAdEkMsbG1GoWJSsBxKrg2Qn4dhKZgoXBkVlcGl/CyGIBwwt5XBxdwPhiCcsFB9NzPpbnK7A8ncD8mI30QgT5XJTO4gQKQQ0mluM4N2ZwaiyC49cdXJyugFW3E6aqD0WnE0XThcBugOOkEGG7Vqwa8xkbi2418okeZKMdcBN17LxBKpKnzueoa3mOVwoFqxlzxVqM5+swVmjH+dl6PHvKxU8OZXGODvLR1Q4MzTdheLYRM8vtdLq0UJ7tcKIbqJO9yLo11ME4FgrVOH4lj18cWcKFYZ8XO5VYt24jNm/ZjPb2TiSSNZS5jYDj4K/OIcgtwhQyqOG5sq4qgZoqB/V1Bm5pkg63Y9T9S3SmXcbQ0HlMzUwicBxpMXy3hBjnWZR0LDqeKCQUc0XMLmVDyBU5Iz1whAiWgf6KMkvcIs8DAf51nrdr12geGsC2rBuMBaioqEBjUyPnrkVZlKASh+URgk1dA88q4LkI7I/F+haJC8fiHDY3qJQDFjEXIeDNhWWkfxKaEP/mugHbDcr1DeVLjICzmUqEN0LAEiLyAyOugLV2RVNphYDHsyrNTY6ND4v9amhsxq49e3DLrfuxY+du3HrLftx5513Yf+A26CsMD9x2AHfedRe2bt0CfR3hjp07sX3ndty6/1bo6wgPHNiP3Xt3Y/uObdi9Zxfp7MOevXtJawduZdnOXbtwB+nde//9OHDgdtx2xx1Y37sBsGy4PgBjAyAw9HnmDSh1y3ZQbvved9+H+959D+nuRf/GPrR3tKJvoBe33XkbdvHCp6Wtle3v4Rp8KzYM9GH3vr24/a47cMddd2Lf/n3YSd723LIXG7dsRHtXB3aQx1vZpz233IpUZRW61/di09ZtuGX/AWzZvh36mpPbye9OykRyuetd9+C+dz/IPt2C226/A9VVlXCMwW233op9u3dh9w7WoUzuuv123Puuu7F3927s27UbO0mrgnvY2lAZ6A3jzRs3YdeOnbjrzjtw675bsI9yOkC533fPvbj9wAHsIb3bycedlNG9bHcvedi6ZQtx92Hvrn3Ys3MvBno3ortzPfbtuRX7b7kd27bsQHtrB+nuwd133BPivOuue8jHXtbbz/G8FXdTHu++/17s3bMbBzRuhMaGejzw7geIsw872P8DlMcejv+777sft+2/jfm34Fby1tjINSewYDsxwKzpEThWCONKExjXuFGjQh0MqHiB7yOgP1EAzRuC4gLw7A+WG+5/hnMJXFMERmkJ7AYEDN8aArYj0PwyCNi+bxQa6rUHl21VVVdi05ZNqG+sR09vD/VpC/V2G2674zbsv+1WprdyzPdh564deBfH7d5778G77n0X9X4/9u7bE9Zt72wP8W6/4wB1eyeaW5pw4PYDuId427ZvxcCmAZZvQSTioIO6tYf1tu+ULu3DnXffiT37dqNnfQ/DPeFanEjFQ978sF/iP8CvevRXYR7XnDXfEVjfh2q5kiEjFheHm4FLxI1lweDm/JvjhnWgx5CAYSQMGQ8pK2Re+cNy5bwGr6U57pyrIBjSMxzzsIoJf4e/FDU38sv1VSss/Nf6FXDhVtvlUPGbQfmCm/NujqtMB/ZyXoRGi5xgypMz4Aqdz3Iu6625w4cPQ2/J6Y06peVsllNCecIpp1VnmE5uhXI6CF91BadOnYIcB6p/9OhRyMEgh4cW7zJoYR4YGMCGDRugf77W3d2N/v7+ML1t2zbou1+7urqguGDr1q3h98729PSE30W7Z88elEH19ca5/pHbzp07sZeL1K1c7A5wgdq/fz/0nbOiJ/r6rlq1K5oDmzahkotKukgjiw70Cxcv4CwdMurnZTrqp3gLOTx8Hdd5Q+V6JSRpIFTQgG6h0dacC5DKWYhnSojy1ipGA7KCjsLKQgm1PpAqlhCnoVFF4yJZAqyVIuxMEYmizzILCdaNFg0doIDNyeJlcois5FGdCdCUc1CzGqCGRnJl0Ya/lIO7kAGW8igtpGHnSjCknaMBW+QBxFvJwGTySLhAnPRjRQ9x3hz+Uygxfw0i2TxiNHyj+QJi+SKiDBNFl/y9DbBfMdXJFRAnbow3pgn2MUlIsExhTPmFAhJ0jCa5kMZZFiXtOOnGQxwPFdzM43TGRtl2JIQCopR/JJ9HJJdFlDejCaYruCAmSSdRKEC0k3S4JoivNlM8NCRIL05ezMoq7HQWoi+IMi/lBqjmBE8wniRPgjj5jXPsEuKPEGU8Sf5ivP2NpDNIsDxF+iG4HqIqIyTYVthX0qlhPLqaQZx0o6QRoU5EecCLuEU4rB9jfqrgoqrkI8l+pzhOVXkfKY57Ml1CRcZFZc5DFaEiy3TWZdqF4slMAXHyEWf/I6RjpfMc0yJSrkE1Hb8VlGEl5VZBC0T9j/FGOgSOicpSlEeK8oqKD8kyk+W45iE+o+Q9xr5FKcMIIUrnd1S4ZSCvUTrmBQ7pRZmOkF5E9dheVP3meCa5MCa5aUUYt0jPZhjR2kSaAeWhiySfY2iYjiqfeREu+koH5Ev4YJjTwDoAABAASURBVAjKPkK6MUKc+pqkrqZyLlKUS4JhjGmbOmyzPV3AGRp9sUgU8WgMCTuKhBNFXGkngighbkcgiFkO4oRULIFkPAHbtmBHLICfEjfsku/C4SYeZbsyhn1u5IZzGtzcZCAZbiZUG5QBfAxBH+W57K/W0jCt/jFiDGspThCuQIY3m2Szhna3Ryy2wHKX89xnnwKW4CZQugycHjQytdFaWMsjDcYCUtE2qs1VG6nHfiivDCp7Lc62dCmhPI91fdZV6LKOLi9UVsZVKJqip9AYQ+x//Y8xBsaY1xgxxiCZTHA/2IIHH3oQDz74buykITuwsR8f+MD7cODArdh3yz4aPM149NGHcc89d+MB4uygkX/bbfvxoQ99EI888gjup1GvvaGb+81DDz2EBx54gPU/QPx70NjYGP7TzgcffJDtbEM8HkczL071j0H1zz8//vGPh/Ufe+wxvPvd7w7jonUXDxvve9/7aHzeGu5JKi/TVqg9KXrDIa8OSYdu1iXlvQP/diRgjIHh5ScsG7axYBkb4BomsGAhAhsOIcpYlKHyWIElFvMtGP7gv6NHa5DgjV1Wzq8Db6z1TuqtJKAdoMiCEkH7kdKM/hqfcN8zgHzYMTqKLdYp0lFqWzE0VDbgkTv3YxMPrP71BYwfv4ixK5fopLAwsLsHnZ0NaEol0RiNo5LNxoIIRkanMEd71aFDtFSRgF2Zgkd7Yer6FZx65ee4eOR5XDz6PB2t11C00nAtF64JQNMWAW1Cb2UeS1fP4tgP/nf84n/7v+HSS/8zClMvwipehFWaQMRdgf7ZH7d4cFtHeIikK9AE8zClS7AyLyE38b9hdfg/IJh7nvbVAiqcKpS8Okwu2VgKPGTNKnfNWfilKbjZKdRWRrF921b09g3ATlUDUcovkgMcF4a8WZ4NlBwAFsGwrgXftxFQXpAAuR+DPQjIh2eKcAke2yh5k8QfI1yjSXQckyvHcWn5DE5efxlnh15GdmEIztIs4stF8lrC7FgaeZ4HrIoUMpaLYtJGOgUsJErIRuhEgAdDaiEXbFP2DQx5JQTk00cgkRDHwIR8EZlTTHErzA1CDGYBKi8ZyL6LpRcQTF/E+uQ8buu10Vs5jQb7MvrbllEdn4TvjiESdVklh3MXXsTglReQzp6nTC+R39OYW3iB8VPo6IggHvMRixpoDwxcyghx+r5r0blxI9bTsdHNc14HnW01Tc2oaWxCsiGFEvGvTXk4dCqHn7wwi4sUmZuoQS7egNFiPWbcLuSj2xlfh5OLdXiRjuiXxhpweLQOmegemNQtSHudyDkNSHMauIUsAqsCfnwdlks18KNtyHiVuESH/d89P4XvH8xhdLkT0ep9KHqd8J318GL9iFdtQTzZi2h1O+zaZpybD/CzC3l874iL//jsHB32Jfh2De2GOtTUd8GuaIaVaoJd2Uz+6rEabcCUXYvZVAvGibeSaoSbagAqmlCI1mPFVGPVboKXbIdd2Y5YbRvsqkZcX43ie6/O4P/196P4f/7dNP7DYR+DmVZkrFok6+vRtaEFbX0dqGhrRLyijjtKinrvwy4uwXGn4a0M4/pJ6tRzP8PoscNYGDyHheELmBq5hIsXT0F/sbeymge8BCw3CTtvYPEMkKHuuflVoJBFzvMwwvPAVZ5/ZgKb6p6AW7I45hFkeTbRSzIez0JBQC2j7gUE/I6egO1IXcvAJPUbsBixDBgSg7Z+QHAcG45jEWzYjoFtG/ic856neeJgYWkFY1Mz1E8AlgPjOPANYAz7Ck4LBFA7YJ58KMyCT7s6YH+Hrl3D2MQ4llaWsUyfgN7CzmQznAsZzC9yfWRZOpNh/QDpzCqKPOfOL8zh5Vde4no3hwL9B3rTdW5+ASMjY5idm6dzUC1Y8NWosRkChm2Dj9osgzizmE/uyLtPHPYZPmyegXyOSTWdi6lkEnU1daipqqZTuApVlZVobmxAV3s7GmtrUZlMsKwKNhtIJhJIJlJobW1H/8BGrunVqKisRqqiElVVVWiob0Ad61STRhNpNNTXoYm+lKrKCtTVkxZxErycsHg+s22bY0AOqUM+5WyMIX8GAQxAuVq2gwjPdBEnBosyn5uew9zMPEqFEnmqQCIWD9d0+a1sy0Lv+vVooq2eoH3eQvu8vbUNbqEIx1A+PCOXeP41fgCVu6Ui9PUsFAo8XgbZkgfPcU28NNlI/1MN+ZyfnYXLsUjGY2wriiOHD0Ev1egN/Eg0gtHxcWhMnEgUNvsTJT8+x9sHEIsnw37EyAuZh4YpQTkmuO9VkHayIoUKyaymCskUZcr8WCKGuoY61FJO9Y11aO9oQ3VtFSo5RvFUDKmqFOyYjRLnk881PVWZQCwRRVV1BS/GYoxH4OhbDUyAznWd6OjsQKqyEtW1daipq38tbGppRZS81jGvpq6O9GuQrKhALcetjuka7sEVTFeQx6joUV9KpQJ8jpP0yhjAGIOyfod5ACwB869e5p6tryYZHUWWa0OG5/pB5umvGPTCXJFyLtAHsLS8jKtDV6Ewz/RKepX7XY4Xqpwb9HmsrqY5vi71v4gSfQ2AAQiGLZkwBJ+AChSE85rdhmM7sC2bNLIcuxKKHP8sfR4zM7PI03/i2BHuMzG0t7dhYOMAz9QuLI69HbFh2zYczmuHY7m6ksb16yNcs+OwLNIk3Wg0zvlRzbRNPgv0X47hMvtls45Ln5BeJkzGU0hxfkSpE/oaZ9ESP8YYcmwhEo1CZfJ7Sm74FY9lWSFfChe5Vly+NAjJ9+zpM1hcXOS6tIgMfStaU7S2zM7NoUCd1V+B6M12rTNad7Icg1XKdzWT5pjkoHSea7nWnQJlVOJa7cvJQC7fzJcx5J1gERgLObYMuJcEsKnvBgGnkcfffgi+8Ynjc0zKEDDNYTKAFcZ+x7+kqBK4DtdanKV8RRqXCvW2p0KBytV5geLKU7lA9QXK01vf5TzRNsaEk0ETSP9QQQd7OabL/6xMjmhBJSejnAlyMnfRiS2Q47rseJYjWvV3794dOrVVR//sr6OjA8JRup4bu9pU++qDeNIb43qDfHh4OHwLXM53OeQXFhagt/nm5+eht6nlcNcCprTe8BPeyMhIWKY3yhVfWlripjMPvfGnNxGVJ/oCKZyGThNFYSwWg0DyikQisC0bSW4mTU1N4QTr29CLbTTcenvWo5WLjvqgiedYFs07i4ZiB+7evB33bdyO92y+Be/bug+PbdmNRzftwMMD2/FQP6FP8Z3M24V3923Dg33E3bKP6T14aONOvGfrXrx32614aMsuPLRtD2ltw8Nbd+GxbXvxgW378J6BXYSdeHRgJx7ZtAsPCVjvoc278ChxHibc3bMZ7911AA9s3o2Ht+zBu1n+APEeZPqhEHbh4c27oDoPhendpLMTD5PPh8jnY2z3UeYL3rt9H/nZC+W/HTy2dQ8eVT8J72E9waNs71G28eimnXiE7SvvYYYPqM+Uw8Mbd+AhwiPk72HWeYB4DzD9oHjYupt93o0HN+8MeVT/HybtR7cxn3J598A23Ne3GQ+yjuChEI+4YXoH83fg3f3b8P7d+8P6Klc7ks+D5EtlD7POzSCcMjzK/j9EPt638xao/5K94u9RPvvwMNt5hH17hLy8h31/jH14dOMuPMqyx8inytdo76Kcd+Ix9uf922/BB3bcwvHdjUfZ9ntJ6z1bduI9pPE+xpX3GOXwOuwKdecx0nsv4THVIbyfOvBewnu27CWtPay/ByEv5OlR9u1h8iB4NORnNxR/kLLQGDwqHPL9/p233uBrD3nbC/Eb0mDZw6LBdiSLh5l+jOP/HurUI+ThUerme5h+jP14hDw8RH4fIv8au/vYhuAB1n2QeQ+yrvT5kc17yN8ejvVOvId13rv9VjxKeUnPH6AePLbtFrxvx348SlrKEzzIPtxPXh8kPMx84YfA9h9i3YcYPsI+vJe37PdTtveyrXs55+5nu/ex/XupR/cQ7lecNJQW3C+8Tdtxd98W3Mf4A5T7vcS5j+NwL6G/rRNxboyGi4HFHcGjIa21gMshjFEuF32WrS3/jNz0McaEOMaYMFf1yqA1LccLGJcXEcoLEfjLGK2zHutZ4SYMMM0NyKUDoMBNr0RDrkTjQk7rMi8eDUufhq5AeS4vcVziaw2VwxvkG6Tr0rgpg8pc4hS4RygU/y7Li+SnyDYU55bHamyfBmVIl/gKmUneXt/mxL/o4ffsMcaEBl9PTzfW03BubmlGgsZ9O43+lpYW7Nu3F3qTQHtPDy9XtffI2a19TV/dJRztV9qPZCzqH4jKeBS+8tRn0auurg7/4ejjjz8eOtVVrj1QbWqfEB2F2ud0WatygYxQ7S3Kb2trg/DkdNceWhalZCswxlDsppz9TvhvVgI3jTHHXN00WPuxGAqUAuMK19L47+bROqXOGv36jaBc8zeq9K+M/PvS/E3S/hVitMhyhOg2w4CHLZ43EY3bmF+ax+HDr+DM4WeRmx5CV3UK+zZvwKYN7aiqiyJI0aHsZBG3sqirsNBcW0G7O4IEHQgZ7kunLl/C+ZErGJkaRjzqobU+hmiwiOsXX8EvfvDvMXj6RQSFOVhYBY+u8OkMFwxeOoF//7/+Tzhz+nmMXj+Ec6d+SCfHf8bg2R9jbuoc0rkFgAzTZ40C9818dhYTQ6/AXTyK1YkfY+bqf0Gw9BIS7hAKc9cwMngdw5fTuHChhEuDHlZWHOQyRcQjDvrXd2Ogtxfbt25HV/cG2LEUYBzAMoClg6ML0KnhcF47toXACuAGLgLjEaXIw2QGKM0TZYYwhRKdy5nCKBZWr2Jy5iyWly5iduIgRq79HINDP8S5az/D4Ss/x9nxo1gG+xEP6HQuIp0uIUAKBV46LJV8OPU1qOhqxzKdf9cWZjG2MINMKU9eDCwYXi74PNz6sGyNGlhXENwIsfYEDMwNYEDmWVf4NvEUWsoFChmk50boeL2GZjrN9wzE8NT7t+FbX3gM3/riB3Bgdyv7yL7lF+isWEYDnUBd3d2oqWtCR1cP9t2yH7ffcQd2bt+O6lQKMTtCZ2EJRTq3CnTQ5Es5ODELPRvW4a577sSOXdvR3dONHbv3oLmrm87qKpQSTRicsvDM0Wm8cHIa+Vgn0k4zJnP1GJyux7w3AFTfhkxsC05PRXFiMoFnzmVxcsrGgtOCROtWJBoGEDCey0fZpQIdUlF4kXpEKjrgVLTTcV6Bkh2Dm6xle7WIVNXwcsOBHa2Ab5Jw6OA28WakavuIV0eHdQWysRpcWcjhyJVZXJkpoBipgk0nuBWthRVtgB1rhY9qABWURzt27L0dj330Y3j3+x/Dxr3bsZ/9fc8HPoxHHvswtu3cjwjpebxoMXY0HDsTicMiP26yGfN+FSbTcYxRP1G3DnZ9O9tLwUnGUVHtwErFYdc1I17bDthVHE4XucIEB34ay3PnkJm7gNLiZUxcehnFlcuoTC3B2DOwExyz1iiq6xwYk6PzcQWBm0VjjJLDAAAQAElEQVQxv8rxXIHDHvDmAF66iBKd6Stpl/rLuP4aIIjCDxyUih4vmHzor3fZ2X+Vj5yVwU0tG8ZDYKZlDNZ+OAcCH7LzfN+FT/vX9UrEDCD7m6go0faemp6h7AqwIxHOI4owWKsnu+1msOlEM4aUCdlsNvwqvhMnTuBHP/oR9LLgT376UzrEX4Hy9NLhc88/j2d+8Qwd4iO4dOkiTpw8jkjEwczMNNfSQ/j+97+Pk6dOQX8leez4cbzwwosYHLyMPJ1dPm12snETP2/iCUwTyAqMWePJmH8aWpaFMtiWRf/H6yA5CYx5vR5gAIIxFswbwKCMq1CM3Swb3/fX5CymwYeh2nVsmwmw3xHo2wokk6efeQbPPvccXn31IOZm5ymPWXhcuw+9egj6KsTDhw+z7FVcp6/oeeK98PwL+NEPf4jDhw5Bfwl6+vRpvPTiizh08GD41Y3f/8fv49lf/ALnz53DSY7HyMh1yvYf8Qu2o/Tp06fw3LPP8sLoAsbHxnDh/HmIruinV1chh7x8SdU8B+TogJcfaXllBc+x7WdI99lnn8Px4yfC8VFZqDdcz+Sns9k/6ZL6r7RkYiwDYwws2woBfDRaKmcUMGvycKgLOvOt8kLl+Inj+PFPfoRfPPcLHDx0EJOTE9yfLuEUef/eP36POnUcv3j2F9Bfu6q+MYa0uQ7YDmAsfl4HGMOxCBiwISDUdQZhWvytxQGb/Nm2DYuhMYZ1fBXBop4oIlyXZ1WFtmVDPkXJaWlpmbJ4gfJ5nvydpv6ew9NPPxP65F7lmCzzEkkyWVpaCsfxBz/4Aft0KHREv/Tiyzh+7AR+/vOn8czTv+Cak4ec0lRlNRmC2rs5rUzph/Bm6SQ/Rcf9z376M+rEjzgux3GIeqGvyxwcHOTemYZe4j3O+fSTn/6E7fw85EHl//AP/0Cen8OJG2MpPTt27HioUwcPHqIfcgbyWdbV1oU0pTMH2Z/nOP5PP/00XnrpZerRc3iZodIHWUf1X3rpJRR4ieBxLXHomBe/6sMvA+FIZ4wxkGxnZmagv16Wz1O8/pD6rnXlpz/7GYY5D9SfH3KdmZyagkt7SuuFcKQbmkuvvPJK2LfnOVdeJD+aW0eOHKVO/QTXWL9EfeWU5LQN3hKYST3huu7Td0HhB1w3TUAdsSwY6rPWWxiEj4IyhBn8ZRF+558Cb2SkkILp6WnIGawFQk5jgSaLnMaatPpaFS1Ak5OToUD15+fCkXAFSkuBlKdBkPJK+dUpTVyl5ZjWJBCIlmCZN0RyBiku/BgdzmU81VVaDgE5JBTK4VBbWxs6C+RUUH4db7RU5nCDkcNcShhwtJRXT2e68KuqqlBTUwPVUb54MsZAcdu2OX4BjDGIx+OI8gbHGAPxJR4EkpU2LYHSaks0xLMxGs61jU91xIOUUzz4VGquDPB1+0IlymdymOOGOceJuMTbnRw3wgwX0YzeZg6AGE2I9R1dePfd78IHb78Hn9p9Oz616w78we478ek9d+MPd78Ln9x5F57ccSf+cBfjO+5i/j34wz3vwlPbb2PZ7cS9g+FteIJOycfpZP04nZWfvuVO/AENqk8Rnty1H0/svBVP7j6A1+I0qJ5i+gmGn9hxAI/vuA1/fPu78eHN+/DJPXfiY3TAP7HzDjxBXh7feTtuhieYXoM7yOtd+NTOO9n+HXhq2234w913hfAp1n2S6U8yfDt4YtsB1iUN4ey4HZ/adSdurqe06n5qh3DWylT+B5TL48R/nPXExyd23obHd92Oxxkq/iRlp3Lx/8m9dzF/rezJPXdQBneyT7eH8Lj6wf6pj2V4Svik9al9d+Pj2w9A9D5B2UhGT74Jt1zn5vBjdO6qzpOUoWh9fNt+qP5TpKm+PEW+Jaentt2OJwlPbef4UX5/cKPvKv8kcYSr/j+xdT8+Skf3k7zMeIJO4o/TgaxxfILj+QTH7kmO7ZOMvwbCY/4ThCeJ/2ny/Acch09TVn+05y78AdNPbCdPHN8nqT9PqS3mPclQ6U8S75PkJ+SLY6k8jekf7buHunknx+dOPE6enmC/nmL9JyijJxg+RRkpLRCtx5nW2ITAvodyEJ5oqr3dd3As7gj1TrhPsf9PsUxt/8H2O/DJLQfwR9T7P6bOf5o6/9Tm/Xhy0378wbY78Se774HSgk9tvR1/uJ26vo302E+1J3qfIF/h+DFUWmOkMZFeP6V2OM5PkIen9t4d6sKT1IVPUm+k+0+SlydZJvynOI5PcE4+Qd16inlPsS+fYn3J49N734UnWL6lfR20PmidkDGgtUBxrQcCxd8OhG+MCdeim3FUT2ukLvi0Hms9UrnyjTFQPW5N8LkBKSyVilikAbHANWaJBsfCwjzm5mahDXCa6082m8Hs7BzzbsD8XGhI6gJwcWER83Pz0Jqvi8SpqcnQoFLZ2tq9EtabIR2Viy+9vaJ9RLzluZkbs8aT1kvxGnBDBB9D0Cfg+qzw9w20nmsf1D6mPVF9Vqg9TXHlq5+K52nsSkbqo/YC4WnPFK5wtI8pT5e0wi+Hly5dgvbVJY6P9EQ0dADSHqo65YtcGTXabxWqTLQEurBVnuRe4oWFvppF9FVX7aod7UHGmHBf+32T8Tv8vCOB30YCNI9oWtPOYuXfJE50lNcdxV8H5b4dvI71TuzXkYCOMBEiCniolsQ1SMxRVMEaKFMHZYHioOM3gE072abzzLCqsXzoXF7VUIGevlYUV8cQ8+dRW1FEa1MUVZU+Ct4iZnIzyLmziDlLMIYQySNa4SBWnYT+qWO0Mg4rDsDOIRbPQl+bUhVfRdJZRMSbxNilV7AyehZOZhbB8hhWJi/g5PFn8P2f/R0uT13EeHYYGWcBHuu4kXmMzZ/BueGTuDAySCfyFMYX5jC3Mo3zpPPjH//fMXzlPyO/9GNESseQ8IYQ9zNYnFrFudPTOHJoAcePurh0LoL8XAWQSaKwEiC9VEJf307spE1R19iBwMTgG4thlCB3oo8ALmB5IbimBOO48LxVHpqnkF+9hpWFM2znVUxPvoixkedx7crzOHn0B3j52f+Aa5eexSTzFhcPIx+cR8kZQtZcQ9qew5KTRyYeRTqawkzJoJSqRjGRQCbq4OrSIqZ5UJ7nmWqJDstcJo/0coZnIpf8kBXLZmhobwRhCBj+6Dfe+BiwPzeyAiboALXomA94zvGNaAQoFFaQz04jHllGwp5Gc90ybr+1Aft3t2BjTxW29dUhbpZ4T5EmjoV83saFi/N48eUxOkZm8dwL4zj86jQOvjSCE4cuI72Uh+0kebkQwHNX4XnLyGamMTE6iOmRK8gszdFxm0OyqhJ2RRVWUYeJbB3mgnbM+k1IdGxEom0zZdKMkcVW5MwtyEduQVBzgE7jvfBT/VixuhBr34MO2o23vO+D6N2/H6aikZ1tQtQ0wCvYdI46yLKvnl2Ftq4tuOu++3DfI3fhwD27cds9W/DQo9uwd287qqoMYBcopwKKgY2iXYcg0QrQkR3lWbdnWy923rEdLb0t8BJxtlMHO9WMwG7g/t6EoFSB4oqHqlg1NnStw7aBbnS3VyKfuY5cZpyyXUUunUdupYCg6HMelKhOWVREXbS1tWHnLbxwuOMedG3ehg1b+rFhUyd23LoBdW2VWCkWkC3lEXFc5Dxg1dTAJ29epBZBtAQ/Mod8aQy1NXlsWh/Htv449myvwG23N2HPbfXYvLcKG3am0NUfQWV9GpEonejWLCLxLLU6DR9FXjBkgOU8wD5YCx7vgIrIMx74EQSIIvAcyhPwcz4icvgH5oZC/f4ELh19sgE9z1+bEzcc0OLQmDV+dQ6QrcdBQ0WqArZlQ7ZjvpCnThdugOKvg+xtgerJptu5cycaGxvR2dmJFC+IFI9EIpxDBdTU1IRl8mmoXUEsFlOAbl4yJZNJyA8SjUYhP4d8J/KPqL7sSNnpedq0akehoJyneBnETzn+5lBl6tPbgcrfXKecVtkvgzJeORRvZVCe6qpdhUorrnGp5RySbNR/9Vuh+q4+S4aSh2SgMglL+JKBZCtZalyFI9kJR3H5nERTY6qXYxSqXclbYIxBNR3ioicehCswxsCyLMgPpXS5fcV1JlK+QPRFVzTUl3I/xYvaUd/EYxlUrvwyKK166qNC6Y/qlMvFr/qjPqqNRCLBddILz60O13zJQP1UvvgXDdEq0xUd5QnKtMu8KE94St/cpuIC1S2D8BRXnTKoPdXNUxclf8lDZx3xJZlIl2367DSGqiMdNsZw3vmQP1HyF/+Sofqp+uqLxk6gNpWvdssgOuV4OVSeQDxL7qIrmlozJTvRUnk6nQ5frBJ/epFKLzlJpgKNq/hUnvqi8ZZMhau09M4YE8p+x44doc5IP9WOxkb9UJ/1cpT6rbj6q7Y1HpK9eFBc/Srz/lZhGVdl4CP6ra2tEG3xqXj5xawyj+JF7Wk8jDHhGiNZqj3xrj6KR/VFuCQbrjHGGNoKpXBdEn+/DAq8sMvTZ5DL5qC/jNE8AK2JtVUTb/tYb1vyL1ggxdMgqrNSCA2kBCKB3ZwvPE10hRKU8DV4wonTySxQuiw40ZKSCV80JQQpqUJ1RzSMWROJ8gXC1aAbY6ByDZIGRnVUrnoKlVbcGAPVMcZwDwrCCQM+4kX8l9sVDYH4Ec0V3uZJyY1Zq6c80RUt1ZFC5W9MVuWpLyTLDS3PAS2GvAlPIJqiJZCjQg6O4eFh3vBegpwXmvy2ZcExFm/IAa9YgkVlSMQTiMWiMMyPcsOLRWNhueGGa9NMiMNBdSSJSttBxC3C5DKwyVOUN6OCCB3wsZKPmBcg6vqwqXQROk/igYe479JoL8ApFRCjSVLh2EiQpkXjx6IjLeKWYLhJ26TrcKN3eAvuMN9RmrfiCm3imlwOFQASvM2ttGzESh7bcuFQufX1G2+EEsJ0oYBokTJiGCM/CTrGkgTRiTIdZf/DUPG3AIttOuxLVDQIDvscYVr1q7hIiheHtEUjTl6jN+glPI+ycBFnGGWflB9jWYLyihMSlGsVx6GK8kzSmBFvEdIRTqzkInozsN7N6QjTVjaPCo5VjRNFlLJXuUO+IiyLkM9fBmu4a3KppM5Vko8kZSoeo6QRV9uiQ37UX/Uvpn7cyIsQJ8rxEZ/iO8HxrfFyqC2toCI3j4rsPGqKy6gpLaOqsADFq/KLeB0WUFVYCqGyQBw3j2rpBcc9Rj2IUk8iHIsI24gwz6FcHaZDOUqW5C/GtMAhjzGWa1zjlGmM5XH1hToVFQ75lryVH2U90YhR/jHiJVgmOdkc0yhlFo4pZZECKNMSwUWcOibcMgg/yv7HSauC45akrodfw0PZVAZANcekkvqVEi/EixGEkyCdOHHUTkhDvJGHOHkQlOlrHFIwoY5HiG/nc+SjiBh5dtinECgTw0MDCLZXhOWXePDIIaDsYsbnAZz1rYCHehcVlkFtNIIU57TWS61VWiOMMVBa64zy8CseY9bWRmPWQtURaD3RzGCHGgAAEABJREFU+iQQXeWVwbAfIqt8LogQbjaTgf6cTJtlOp2B1r7lpSWGy9zMigxXwjcxVnhht0pIZ9I30itY4qFZ9WQw6M+vFM9z7qsPWqdlnMwvzGNxYQGrWlNZX2GG7bjUEbEu3vQWungJqCfirwzGkGNCOf37EmqvkGNab+L8/Oc/h95C0S28vgpMt/B6U+Dpp5+G3tiRI1vp559/HnKUC0f/MFSgOj/5yU/wve99L3zr4LnnngtD/aWTyvRVYy+88ALUjvYKfV2X4OTJk9BXkaldgf7Jp9pQXG8X6PZfoLRoiN5Pf/pT/P3f/z108//jH/8YBw8ehMbHmN9PGf++jPU7fPy3JQGDgKvcbwe/eU/XWgNbxDvPryEBAwQWQSHRA8I/+ShTcHMB06wC7p3QesUkfAuG1mukugmN6zegAiU0OkXu08uw8vNIeXm0xmPoiCXQEougwva4H6fhl3Lc90pgCvFUEp3dnVi3rgVNdQl0NMSQxArqnSzqTAYb6hOw5Ei9cgIjZw7i/MFncPbI0zhFp3kpWEBLdwMautrR1LEeFVXtSFW0Ihqtx9x8CecujOLpp1/Af/67/4L/8oPv4czF8xibmsLM3AIKOQ+OcWDTLpGnzwQ5VMaKqHCW0JCcQ7UzifzyBIrpLLychZWFAPU1/ahv6IPe3nVhwzMSY0AZMAwEPgCX6QLDNDxM4trYM3jm+f8HXj38P+Hsxb/DyTP/iEOHf4ijx57FyROvEA7SSf8KpiZGQiepTbvFKmZDOyVCe8rKk9SqQbDCM0Y2iciShbpiEgO1nWiNVMNbyKHCJNFU2YzmmmbUJKoRtWKIECw4gLFhGYYw+GWPOBeEOOwLpzAMnZ6K6ispAttCJE66tJlsItYkUmiurEBNxKA2EdCJnkFrfQT6SwIrKELfvHfx6ipeOjqHU1csHL3o4/ljK3jxyAplkMfklAf4UcQjPEVJp3ylPfi072bHpzB0/jJK2YBOwwYUgzjSfhxDUyVMryaw944HcPv9D6G9fytWrSqcGi3hyqyDPNrhcuwTjfXYd2Ar3vvYAbz73l3YvbMbzW0xwFlG0VtEqioKqi54NGM3HdhOA+xIDyKxDrS3b8TGzVuwaUsvYkkfVbUW6hsjSKQCGOPDWC58k0MBOWRRBBJ1aO7chf37341b9u3Hth29OHDXDtz2rtvRvZG6koyiYArEXAFo+0fzC/CWxrE0dhFXT72Kq2cPws2OYXnxCs5ffBWXh09hiRcTvp2HcUooucuorAJ2bmvH3Qf6sXN7ExIVq2hsiWJgSwe6NzShorYOC7zcGZs0tCMrUfQrkLccOvQjQMIAxgaQgrFqYdnNmF9K4MKVPIbGHWS8dfDjW5A3PZhZrsa1URezM4Dx6mAFVfCoO0EkgJ0owXen4XhjiKcvo2LxAlLk2+GFGAqrlI3kY6CfIu37N9uR+D15fH/NB6G/qpQNLhtYdm+J5w7xXeTZKc+zj152yNOOdiIOZGcqHb68MjsLvdSiuEBxvQyhcuEpvrS0hIaGBsiJJUegnF1ycnV3d4eXH0rLaae/1BcPZWeWXqiQg0x4+ot9OfCEq7qKWzyHqR29dCEot6e4QG0LFC+D8N8KyuW/LHyrev8ceWqzzKdC9WOFZxP1XX8pKtnorzLDM002G15YSI6SgcolkwjXIfmQ9Bekko98WhUVFeHLlZKr8Ht7e6Fy1RM91ZETdd++fRCO8tra2qBQZyCB6OsvUKWuSpfHR/zpbKVxFW3VaWlpCevKISmebfo+1B/1Ty8lqV9leZXjKtcLTMpXXhlPPinlKa1QZQrVboqXLvrLVrUhnRJv8p2JV+mKeNFXG0uPVE/nlDId8SI6SqtM7Sss5ykspxUXH8IVjwLlqVxQjpdpTExMQPgqk2wlF42FZC75ih/JV3IyxoSOZvEu36VkpjLJWuOo8RO+cDVu6muaTm7xIvrqRxnU/s2g+SZeNV5qV39NrL8clnx0aSWe1F6e81r+QOFIjgKVa0yFL17UB8lTfKhcfkfplfg2xqDMo+q00pGtNgSqI1rivTwmGjfp3s1yk8yULvflrUKVq38q0yWEdFZt3dyG4upHjJdtkpX4F08680uuSusrqtUn1VV/bg7Fs+Sifqm9N8tYbd8M01PTmJmZhvIW6E8QX5KNZC4avwysX1b4L1UmhdSNhgZMA6nOq8MSmkBC04CpTI5ygeLCU7lAQhIoLnwNptI1NTUwxtCIdSEBSEE0IbVYSChSaOVJ0RUXbZ+OFU1mbTbCUdoYA4WiocW9LAtjTBhVmfAVanERPSmw0so3xkD5coaov+AjHpTWYqV2FFfIIghH+IqLX8UFwjHGQDyofhmMMWE/jTG4+VH7AgMDcEMF+xaLxng7TAM1GoF4tGwrlE+JxgCIEzGWzFEYbrSgkefmssill5BZWURmdRHZ1WVkuQlkCGnC6tIyFM+urjBU2RKEpzrFfIZGroUY28ivriK7vAyF6eWlkEaBC0eRTrICHWt5xvNhPA2FWeJklhaIt4QUefXozFaeT6diIb2CQnr1JkgzvgZF5ufIS5oOtxzjy3Oz8OlcjBiKgGGO/P8yKLG/edLPkkae9TPiY3kRFg1fmxcCBV4e5DOrlMkKcux/ZkV9WYbazCwuQHlFOu1K7FPYN9LJkhfxFaccLDpCV+bneWBJ06DMIkcjJMRl/4s3QPIo3IgrL0e5pekYzLO9RMRGhOZwlvWKbCO3skxaq28LWeKVKNdSNkP5L0F1otQTpdPkt0D+imF5Gmt9Z99IU3Sz7FuG8TzloTLhFdj3GA3syogHb34EmbFLyEwMYvHaGSwMncb8lVMhLI+cx2twnfHhc1gmLF2/gCC9iHjURtR3keUYpxfnkVtdQo60s2wrl1mhgbwSpgvkW+Mo+RbJp3QnTZ5o5YKiQDGf5aFvjnqyTBqsw/4INwTRKgPHPc1xyLNukePqUY+iloHNcV2Zn4XKJGf1u8BygXBzGn/ymAlltUp+FwkLyJCWdDJGWdp00C7RGlcdyXN1YQ6qW+L4eOS/SJ5chtJdL9SvVUj2S7PTsFg3Qb0osW8r1NU8cVWWYZt58izZ5ymXXGYZ2fQycjnykF1B9oaMMsSxqJfJqAOHoU0Hu03H/M2GfXndMmZtHcOveIQvEFo5NMbAGBMaB9o4tf5qzSzjaJ3Rn9wp7TgOD7MW4rE4tFY3NjaEbzW0tDTz4NaBzs4uaI3XdwV2tLeHxnZbWyuNtCa0cbNubGykYV7PdDNqaqqhesJr7+ggnUZUVFQyvwatrW3oZF5bWzuam5oY70RPaLy3IsGL1DXeDeJc87SmWpYNIwZvgMoFN5K/N4HFA0T8Bv/GGBhjwjVaDGrN1z6l/VLGmIwXgfJs2w7HR7KVkSGjQ/ubjCrJVHuJDAIZLYpLJsYYiKZo7NmzBzJEtB/X1NSEtMr1xZPoCU9lyi/zo3aVJxBfMs7Em+hqz9IeKNx34B0J/LctgeAG+wp/U2DVm6sw+as+QgcMd3u88/w6ElgT2C/BFILgZhSlg1DGHtdCn0U+7WDftWDo+ISVYA5t5UIO0fwyEkEGFSiginttDe3pBs+gBtzraEdEAh9eMU9HSBrGNoilYvBRQippo67KQcRbQX3cQ4zOxURhGRVuGt7SJE4ffBo/+j/+Z/zie/8eE4NH0ZBy0d2ZwkB/BzbTyTnQtwNtDQMI8imk54DV+SLt3RJWF5ZheBk/Nz1N59cs1/EIrlyd4mE/g0LRZtuGUEJbRw327u3Gnl31uHN/Nd51ewPamx001qVQWZFEZ+c61Na3wsQqUOKlgxzJHvsShFLh/sP+IXxcuEGaztkFzC9dxuj4IVwbeR4Tsy8hV7oIJzmHnDsJO1qA56d5Kb6MlpY6OkdzWKQ9s0i7N7+ShpvOI1IIEMkbzAzNYubKLPxFD6XJVaSvTaI0Po/IchGNThW2dvSjs7oFcS+C2oo61KRqELVj5MYCyKhGz6Idx4w3fMwbUgh78lqWKjGhwGcIx4ZFGyFVWcdoHJZrc6xsrEzNIrcsG20BLXUW1nfWIHCzgIlgMR1DxmtComEPGtbdidqOA/Cc9XTEdsGyief58Itp2F4GJigBHCfQk237NqqStYhF65DORDE2W8TUSoBzV5cwNlNCdUMjWjpa4Nk2LgxP4eIY7dtSJZ3FlXCNA0R9NDY6aK7Jo5S9hpFrhzA1dQIrq1dRU2+hu68VNY111L0k+2zz3FuFaKSLly0NcCIJuKUsRsbOY3j0BM5eeBHHTz5HnTmD+flp6g/5JK/5UgYL2UUs8/IFTgPb60bciWN85BKGr58j7QSSNTVwHYO8L3mkEbUycHiZtDRxASY3jZp4ieBifVc1mpsi7JeDpo5qVDWkwDsP+Lx8AC9zbDuPuFkB0sPI0ll9ZfB5XBx8FXMLw7jMs8Tw6AQm5hwMjXiYnnLg+hXwOV4ezx9IcPQiNscjyn6mMDFVwokz8zhyagmDoxFMLTfh+nQtTp13cfJsDpcu5zG/EEHgkXc3gbxr4PFgaCd92qkBmlKLaDSj6IlMoq8qi+5qHyknD8u4YCUeh0sIz+jG4PfxsW0LAoe6E3EcjnuE4x6lrkXD0GZeVVUVbfB2NNMWb5NTlWFDfT3kqGq+4ShVXDZ3c3NLmF92SsnmVx1BB+3udevW0QZv5RxvCUFp+WoEwlE94QlUV3ah8uSbEShPIFyB4mpbcHNc6TKo/u8ziE/xp1D9Vb+ULstA/ZafSva5zkmykWVT2xwz2clpnvvlHJQDr4KOcuGUQ+HKbhd+NBqFyoSruHxWxhiIrmhF6HhXvnAyOofyTCg6yhcN5StettONMdQdGz73NNWX/AXiW2cH9UW0y1Duk/LVV0E5rjKlVV9xyUBp0VKeoJynOsKRXBQKT3HhSo90FlFcPKiOQDhKKxSIhuooVL5CtaEygeoIhCNQnnAEavNmXOUpLXyFSguUFh/CFw3xpjzREp7aVagy4Stf+DorK1Q9QRlH5QLlKXw7qKmpgerrXKY2ha82REcgHpSvUHgqV1w4oqm4+BGu8hQKR7hlEJ7iCoWruHCEr1B5ClVXcemv6ArUtqDcf4XCfTtQHdEol6tN0VW+QHGB2laZeFG+8EVb6dbWVtosndBlys3yFV3VEwhPoWgJROstgetfW3sbWuh30JqnNrRGam5w0ee+IisBb/tYb1vyOyiwLAvGGIhZTWhN3DKoTAuAMQaKl3EUN2YtzxgT1g/0dgUQxrUACEf0tNnpT9711S+6edBColsrvSWnGx/dSKhMOHrb7uLFizQ+J7G0RGceHbZluuBjjAmFKfpMhotNmSeltbipTPwrP04HiAZdN2pyIkkJxJOUrzyQmhRKq1yDLYXQglEeQDk+hKNbFimplELKoFA3t6ojpRFt3QjpRkr0JDff90J+9Xbo0NBVXB0awjhv0q6PjWKB/ZujMTt8fZi3LTMo5AowPDREbQe0UKB/fPYvgyAAABAASURBVLJczMCP24hWpxCvrUKqsRaVTQ1I1deiprUZidpq/P/Z+68m25LsvhP8r72PFhEn9I2rb2qdWboKJSEJDRAEiKawptkMadNtMzbzNmYzD/MB5iPMY9t0P3Sz2T00djcIkkA1BCEKVZWoqtR5tYy4odXRe8//t+PuzMisvIlCFYqoAnPfs8Ldly9fvnz5crV8n3MbvRm1FmbVNHQWe6rPtb2nDTsyBzrc66t/NLIjq6NWs6uZdk8LvSX1unOa9UZ1tgiP470iPa/FpRU1ux3t2NneHw019iHF+3m1ui3NLS5odr6nmfm5B0DcG7L5WXUXemoTrixq4cwpqVnTtp33W/0D7QyPlNUrlnPuA4H20BbCtvm0Fnuq97oae2NF+TvbG9rpHyqadbVcR9v53aUFdRbn1ZjtqD3rtlk/s86beSBfd66nzuyMDxVD7dqBe2A5xtnE7ehY9p7In13oqeN6Oi5bAHFD+wEsrCwJ/J7L7pjH4agvVRPrYFZzrn92ft7xD4ZFl0VfzXZLue12x05W4MgXCM2ZtmZPLajtPmu4rs5CTz3rrWuYMRyHC6rPdVTpNt3uqo+LEx2OD+2ovqP1W29qZ/2a9jduOLyq/t5d9ffv6nDnlvY3r2t/4xj27FwvYXfjpjf519W343xzf1MjDpULXc2szKtju2ouzKg+P6Oqba1pPaLjeq8jbI/+qPbamtZTbblPd60HIGk3NOt2dpbnRRmA/qEvW9Y/6bb7o4euFkxjuxq6D9DD1r7Ht+2r4/bPLs5pBpt2f/Yc77r+nuNz5j1je4dPy7pqmlfD9PuT4QPbOtQosal5HMyYtm0e0HZ8eOk4Tt8B2Ee7sJOOWoQzHR8+t7S1t619922lUVXP9NQ953rnLWvP42rWdDiYF5w3M9O1M7OreefN2q5yj+1DO9qz0UiVkHzyKSBOzIOVSuWd+TAiirgpH/phriuhJIo4LlfzZq3b7QonLXkTX65FhBLmbzk0pJH4r1RJUzsM2uq02h77jQJajYa6nbbazZbXpNzzQVM4tZuNptrtTsG36Tzi1FOt1lSv1wtoNZvFXJv7QF/zIbfQxcysCJljW61jHk3TRYQy6yAiCp7UkTiuE0/EcZtOoH4kojXrmDn9F37hF/Rbv/VbxX/G+Ru/8RtF+Nu//dv6lV/5Ff3qr/6qyOeggrP7J3/yJ8Va8LGPfazAf+lLXyr+s89f+qVf0i/+4i+qpPn85z+vS5cu6dd+7df09//+3y9oP/3pTxcbkBdffFGsG6S/8pWvFPX99E//tPgPQ7/4xS8Wsnz5y18Wb7N84QtfKHjwH4wiK7+pTl3kIRf/cSjrV7VaLfrsR0KxHwnxkQZ+IA2ESwOJw78uUM7FHvLxVOU9mjxnvQsl7iFFPkL/VRpA5UBBl1u/gBwC4fBdyLxiZabLUxfw3ip3ejoyZpBLdqCzfrQaNbWqafGm9EKS6lStqbk8VSdpqlmZUb3S8to2Y4fUotozNfP3fnO6r3Yjs9NxqEZ+ZNqxEl98e1OsOc+N/fu3dOeNr+utr/+R1t/4U7UP72hutK5T+aa6+/c1uz/SqUlXp7Wq/uW+vvm/fF0v/85/0ODa63qiU9Vj7bo+xZvw07payZIOd+s6GnQ1UFvbk6n2K0NVT4XaZydqr+5o+cKGnnxxogtPpOosHKrWva/HX2yqdmrbju4rmuQbSsIyZqGYplZUTcrcFjt7p9OhBv09ba3d1p1rt1RVV48++rzmls9qXJHS2dDShVlN0j2lzYEee2ZVF55cUm+1qUHlSPuTvgbW5d72kdJJqrl2T4mdy0Pz7M1U5S2V8btqaazGeKKmN1WLSUePdlZ03o7zmcas6mlD+VTKLR/jw0cVjae55P6Sn3gADt75HONME+7PcGFAjpuCv0PLkFea3gef0fzK40oqy+7zWQ33E+2s39Fo/7rOzOd69tGemumhSw00SUKHWaJpc1azp5fUmF/UKKrK01RhmkqyplZ+Td38lmrjLTXyiXJfFOzvjXVvs6/vvLmp166OdG+7pg074F99/a6uvn1TL3/t9/Tmt35P450bOty44/30oXjZYrJ/T7Wp++jwpjZufF07t7+pdHhNi91dfeaTK/rSTz6mT3/hcS2emVHSrKvvNg0mI+VK3I/uHDuolWxKcc/7sttaXNxUs3NXI62r3sy06D14I+pKBi1pWnEbMmso197uga6/dVn762u6e/kNXXnlO7p19Z5u3dzQYDT1fDVRJCNNhjsa9bfVm8llv7/3qDKkdkY3tXiqp6UzS9aZtL51qIODXJq0lERDQzsJ3/zaH+hP//V/ozf/5HekvVvaXH9bb13+lt58/Tu6v76nLJZ1Zz3Rn339tm7f3FQlG6lZH3sPnGi2l/s8iQwTbR/1dduXLVuTrm3xKTVmnrez+BnLtWodLiub9DSd1DTIbD8ee4qaptW6GnNNffLTj+grnzmtzz1R0Zcfmeoz5zI9szzWQu3Q9e0rmx5pnxdVJmO3I5RjVPrRetK0otSQpKkijgXMPUj4neUsz8ReLEkSpUmqeq0m9sl176PrjUaRrhtXI12vWW/vQt37b8pWfI4AiFOWPTfxWq0maEhzLiBOCICb2mFbliNNPCKUWk7KE8IDesqSj5zgSBO+H8B/GLyf/v3pDyv7g+QhO22indRJ2+AHjhAgD/xoNPIF61Hxm87/9t/+W928eVN8U/SrX/1q8RvefFuUb27ym898s/NP/uRPdPv2bfHTiPin8GPxLVF+2xo/Ft8a/Zf/8l8Wv7sNjm+CUp6fLOabotDybVR+E5pvg/7e7/2e9u1fgS90fIuUkJ935GUX5EdugL4BwJV9z7cH8KORD15+6OuIKOyHtgLk0WZC2o0fquRf4tAbfOn3zI57zpXYLnVStt1uixCaMoQWPpSNiKIt5JOm3lIu6CxaIRM4ADmoG17QEgIlroyTLukjQvCGH/VERCETtEDJB1mRGzrKEz8Zwo80MsGHeAnknYSyLLxLPHHqo2wJ5IEnDS/i1E94Egc/cNCgA+K0iRCAFt7wKwEc5QBoAPIiophnyIcfQJz8hwHlyvqIQ0d9lC3xZbrML/VU4gnRMWFZH+WJEwJlWdpIHNwHQrVWzIvVB3NbzXMgcnja1NRraMYGAwEeAslD8D9UdEQUkycdLD8RIeIRXpgsOXFADx4GEpB5YIEq8yKiKEeDUZT8oCwHxafX6+mll14Sh/1PfvKT4msWhGUapwIH/6/YWcChH0cBcRzddAZ8qSvi2FCIAwVz/4kI/1VhRNRf5vE1HCYq/pMMfjOWCRCn/LVr14qvsINnUmPSe/vttwUwaUHLD/tDTz6TIPg33nhD0MIDGm4k0QX1RcQ79UdEoY9SFnTW8sTz5FNP6QU7Rx5/6kk99vjjOnfhvC49+qg+/bnP6mMf/7g6dihGmI/3Ne4B8whVvYi2Zzpq2BmV2LiSSlVAnqSa2KjSaq1Iy+mkWpHSxOnUyVR7ewfa2d1Xvd70AjHQ5ua2Do8GOuwPvAnpe+M11lF/pH1veA4MhPuHR9rzZF6v1YuJjvjO7q56c3OetKpKksTtTIswicTVPYhTP2AZU8sx9Aan05vVQf9ION6BZqct8oCouKzpjuOpopKqUqsW+d7RKVeobkdcq9PRNHK3NVO92VCj1RDtzJOQK1dSq7hMVegXmZFJtt1w+ap107YzME3S4veZJz4MzPi2nwnIJNre2dG9e2s6cJv71slwaDfyaKzhYOgDykCT8dSDd6q2HY+TybRI962/3uycEvOER0Q4nijCYSQW/QEkicauD5qGnZIzM7NK04rlOJIUqnkzxIZqb39P/M703bU1O3F3tLO3Zwf/gfrDYdFm7zGVWqcN66JmWxiOhtrjTWs7rRs+YKaa8oVe1XwoqfhwUPWhpOJ4Nc1UQJI5L5dJC9jd3lLflw/TqQ9nicR/QrLt/t2xHPtHR7aFB+B+O/CF1aHDvcODoh93bRctO23pW/Jyt7lJ/7i3iKfeDAOVWq2w27RWLWRP0lSZbZU5odPpin4aoGNDG5twPr9ntbe7p52dXW1v73gRPijscNf62D861F4BR97ES7VWSxPXubW7o5E3hXO+yEnrtWPc3q42jd+xrNuO7+3tC57Y8KFtHLto1Btqt7uFTPRR4n6Zme25WxLrZqAdy0FbqXvPB4sj62H/8LC45KLdU3dqUthrTaPxWBPLUPG4lJ8wJO57B4oIpW4b4z/znAk+Agp96AM9AFHEMX1EvMMPngD6LHlGBOQ2/fwdAEO+EYVdRsQ7YcU2JT/kp0liOW0MRTpUscyBLRufud+gIR0RpkvFIic/mfXgQGmSKkwv90nieMW6qKYVhTPTJFFioD2ZdWBU8YkIRUQR/9v8g1wn6ycdEUqtg4p11LF9g0N29E1ImjkkIjwnev4xbYPDj8c0NF2PkRnPM3WniZMH/YULF/Tkk0+q1+upxFFHRKjmMVPG4cG6RwgeXvBBFvBsWuBHProlXgL08IEu4m9fv/ro+UgD37sGPpQyd+73Ay4mMRRK0IPHzB5MYZ65jCvzT4ZGf/T5HjSAzkqyd+LsXqbGElrZRSckTkNQgpNkGaAcuyeqdgRWw/uk/XWNrr+lyWSkXe+7BkPnen9WdTr1/mWaTbzkhLl6Dxyp1+KB4cDrzVDtVhik6XhX7Vqmmnmm2UCtWq5GKlW9R3r+ycf1iWee0hc++bh+/ee+oDOdmtp2qnf2d5XdvK2916/o2te+pc2372jtzevavXVHjy5V9cjikfLdrynf/wvt3/2aLp2qaGk2VZoMdO7iqh2DA+1lQw1dV7+e6ag6UjpXU22+qbRTVd2OwrSbKTo72h9/R1sbv6O17T9Vlt9VoiMl1oXsaLP0Cusjt6d6mo+0v7ulb/zJn+rNb7+urftH2tg80uFY6oe0ceS9k/dv3/jWt3X37j31vadttxtK66lac7Pqzi1rOmlrd2Oi8Z6UZHWdPXvRjvxVXXzhgn7ut35KP/tbP62FC0vFSxD1Rlf3btzVYGNHs7WWeq1ZNSoNVaKiJBJZMBWB9+GIqxNPvCeeK/EeVd6dKZlIkRmKDyyUpKmGeaKjqKm5uKrZUxedrsrbbe2ur6u/tab69EBPnp3TxVMdTQfbqlVDo8lEt+5s6JvfuqYbt9Y0meR20A417W/qkdMV/dIXzuizTzbUzO7bYb6rPA9fGqR6/cqavv3mfb15baA79zPtHaaKdFa7uwPvS2u6dPGcZjuzOtof6GCvb8fytmJ0z7Cubm2ki2dW9OTjT2j11Cn1ej3vF8e6c2dH//p/+QP9xz97xWerqSrei9ZnKppmB4rpni5Ypxcurbqeqcu09aUvfFw/8ZkX9ITt78L5s2qyZx8dqWmbrvpCIvJa0Z69gz3vL8Z2Gm+q0djznnrHbbintH6o+aWaIg5kD78tZGBcaruT/vTrr+p//8NXdH+jokyn9drr+/qDP3p2LkX1AAAQAElEQVRDf/wf39Dmxkh0ReR9l9tSPbb16Jm6PvHssj72zKqee3JF3W5ftca+lpfrPmuF7auvbZ8NLl+9pu3bN5Xtb8tKUSOdaL4bqiV9penUbauo4ksMVbra2Brr6pVt3b3e13i/7guHntKsJammPLX9+BynSkNptaFaq6knnrikz3/qaZ3rhWaGd9Udr6sxWFdtsqNkemj7mWg4Goi9/siGkedyf/qPOf6tfxCmECK3TJnhWK5IEuslEXvpNE3dh1PxAl08GC8Rocxl2b8RFqWc9sc83m1fbgQ08IgIEZcf9qER4TrSAgcepyn0evBAw56xUrHOLQ9o+JCu+qxWhpQlj5B88kifBPgC4AipC/4fBOSDJwSIA8QB4hOP3zKEF0D6g6DMOxkSLwFexCMC8QqgLUTgR504i8ERJ+TFSHxSvKzykz/5k4VP6lOf+pR4aYWXUwjxTz355JP6uH0zX/ziFz2OLxRw8eJF4ZuC5rOf/ax4SYb8X/7lXxYvxnzSPi7SAL6tn/iJnxAvt7D/50UYyvBiC30DLTS8cEO9+MZqPgtEhMd3FH1LG2gfsgO096t27uNoxyeFnwp/FT/rSJo4vi1C/FaHPrtyIYAfi5+SxKcFHZcBL7/8sqCDB74tePMCK459LgfQG/Tk85+hUgZe8MfJz2UAOPjy/zRBg38MfEnHz0XCC0c/bcG+sDOdeMBHxAmMivaXNkpIGXQjP2XaUc+RFYKCPiKKEDr6GX1BC0HEcR58OH+BOwkRx/kRxyF5lI84Tpf8wJ+EiON8cBEh+oo6oadd4IkTRhzTIl9ECF2AB6AFoEVGgDh5APGI4/JlOS5/kJE8aD4MoAGgj4h3SKkHeSOi0B004CBATmSKCJJFfhHxH/g4KHDEI45pKEu65AnNwyBNmL9SMV9SL5CmifVScb+m+rAn+bDMH0ZexHEDH8Y74jg/4jiELiIKBSVJUoTgPggiohjs8hMR/qsPpdeDJyK+iy7iu3EPyD80SL1Q8XUWJj0movJN8TLOW33PP/+8mDx5axw4ffq0eBOQN8opR94zzzyjl156qZgsz5w5I+jKt8nhj2GcFARjOQnkYRBD32zeXV/T21ev6ObtW7py/Zqu3byhzZ0teT8neTH1klsspF5+jxdOO6yITEcTHe4famwH93Q01eBgoMlgoslwotFgXMDwaFi8qT4ajDRxXSH/82I5tkMvHG7u7OiyLwtucFt6+45u3L2rjd0d3dlY19VblseyvH39ut66dlVXvEHaur+lhH8WjrCaVgv+ODb7B0feoI40OOxr6k0MdR7sH+jo4FD7dlICh3Y2Jm48mwbaEN4VDAcDDey4HPvgA+0Eh6PjO1tb6nvDPx6bp/OhzbOppnY6wz+fWiPWRZqkGnJ48oGAvLHbOTLPsXkcWaYj48duf+4N9MS4A18Y9I1PI1W4HZn51NwO+E2t0/W7a7p+5bpuXLmhuzfvamNtQzubu7p3Z023b9zxxvlISZ5aC6lSQm/ua2mtODj4HOP2HhX9QvsH/aGQI/MN2ZHbcLB3oL2dvYImMQe5/cjBgQNAnsT86MN1O+6vXbmmq5evGq7pxrWbunXjluW4p92tXU3dltT9WUkSceZA/sgcd5vgk5p/mH+9WlOaJAVUUk86bit1QI9OZPqKdVhLKsrd/kNfqty4et1tvaWb12/q+tUbun7thm44/tZbb+ua7WDt3vpxvvFbG1tFe+AT1GmZ4E2aetADOj/EFmwb+24/Oug7XqVO9wt65+AFgKtX0Gcqyq27rlvXb+nq21d169ot3TRcuXxN165dtyzXdffOXTv5h8psCxGJcoVNK5eTktsWxq2trevGjZu6cuVq0Z6b5nfDfN5+83LBbzKcqpJULX1ahFXXb40ps2wyDA4HuuO+v2q9XDWfGx4rV27c0Cu+MHvj8tu6b1sdTidSxRtRb25kPWfW+cQO4UwWw3F5znK0+LCAZs5LPR+BIE74MDg5t0bEO2QRYbbxTvpkJOJdfEQUdBHvhid5Ui4iBE4nHlOrsEtFgeUvULHcYVxCmUgciwf5Yfo4kZbTiSGMU/FE8ff4T0SIOiOO+0x/i8/J+fn9cTYhbB7ZSBLecN9f97zIxpGQDSFw5coV8XVOmhERKvs14t1WR7wbL9tesd1QJ+WAiFBEEC3CiOM49NAWGX/NP6WtUSzimB/xj+AjDfyoa4Cx8X5A5tx/AObY7wdc/J1PyT+zYzI3yEOEYeKA6HvgnULfZyS30+OD4Ptk96NfDCWKHppa1qlye+m8QjsMr9XOdCf6b6FjE/gTSiVVjacrJhp7nTiQdt7S4at/oFvf/KrSakUDVRXVth2bDTvspgo76sY1aer5NKnUlSdSJFNVq1NV0oEdqyPVKyNV1DfRoSoxkrK+16eJWLYTb6TqXvtxkC7OddVMc610OmoNvO+8uSHd3tTh29d1/Rvf0utf/4YmdhYudKWnL1X12LltLc+9onMrb0rDP1Mle02LvS236ab6w6tKmn1Na5mOLM9+5NqcZLp3NNW9g4Z2x/MaVXqaNlIldlBOalc0qv6F8sprUn7TujhQJbGG8qHTfSV2TirGSiu59uw0n3qff7TT975woPXNA12+vaYDfuqi1lKWtJTGjB3LVfV3R97v3PYe6Ja2dvvqD6reR/Ys64I0aGtna6iNvQPdH+3pL259W9/aeUOvHXhNmwk1z65o9YmnVGm0NNNs6uzSilZ6S5ppdFXxP3emla2il73tUgn6wCdTYhtQAbYL60MRige03pJr6j3U0HvXUb2pxvKKZldXZCWo4k7dv7uhrauX1c0HurjUVisG3rse2hk9tQ72ijZu3d9W5n1dNZeayVDn5qf6ygtdffKRTMnhVeXjHQ2mI03sqB1WZjRJF5UlK7q3Ptarr9zUYJBqktV9Fuvrtbdu6GvfeFP31g4tctWtHSqZ3FaM1mw+O96D3tdX/+jb+re/9w195/X7+vrX7+lf/suv6evf2NP6uh3l46r1kaveTbS4lKqWbmj/YE0vv/Idff2br+kb33hDf/Af/qNeffkNvfn6DX39z76u0fa6mpM91Qf3lfQHdvI3pLyqxdVFXXp8SafOpTr7qPTiZ+b08S8s6tlP9rR6PtHCQq6Zxkj1RqLEtrvZr+ry3USvXa74rDenK1cWdP36vGWe8759QdNhy+Mss5N+U3XdUSNuS9Mb3spuaG5OOnOuo6efn9fZC4marUOltV0Nta5psuP4QMoO1JgcqZNndmhPfEGxZ9yRrGCF+5WXgNga7+8caevurvbuHWq6l7tNifJBLtkSopIqahWXCWXTxPZd91ht6KLP3qdnu0r2NqUdO8z7u2pMh5Z3JBuucjPOFZra2Dylei7Jze+9n5yM96J+6CmkoF6qnvrsx34fHBWDAyJCEaEkSYuzWe7zAGUSnxUiQqQdKPc/wohjevmJCP9VUT5NU5VPWbZMR4TIB68Hz8l4RBQ8IsJyJPqrHuSDJiIIvgvIL3Mi4h3eEcdxCkQEQbE3LvfHICKiwEUch6WcEfEOnxIHPXURAhHHNMRpb8Qxj0LvVjbliANj+xdIA/DAAQwOWdrttgC+kYnPByfqadtg6fvhlwP45QG+QQqecHZ2VsC5c+fU7Xa1tLRUwEU70c+fPy/wOMZXVlZ05swZwZvff4Y/viPw8DnlCzfKUCchAA11ApVKRZwtdnZ2PDcNCl3RBiAiijR143+6az/OnTt3RLi/vy9+/pG34HmhkzMMfGgzNMQpw+907+7uFrS37PvhDXoc5deuXfPl4a7gExEizXmIEDqA/8eJcxA8kAed8ksR9Ad1kocs0ALkIxO44XBY2B59AT19VMbhBQ6IiA+1Zfmh7x0U9kL4MIiI92RFxHvKRBynI747pCDyRRznIWNEgH4PRBzjIo7DUjaIKAMQByKOaYifBGhKiPhgmpK+lKmkJ4wIgS9pHhaWtBEfXsfJ8h9UJiLeo0doTpaJiCIZEQVdxHFYIL/rj2dMj13QBLSDMQqAexj81bPYw0p+hH9HA6WyQXBjxmBlEANMGmVYTio4RHB+MCkQAuTxn3rydR3oyQNHHhMGUE4STG4Rx8ZKB1N/xHuNI7MVeO8n3hRe9aR89txZrZ45XdxUMlEuLS2rWqnKpQrIvHDm5pEHrZAmdhyv2xFIvW+9/bZw3nCLxw3ijes3dO/ePTs5rxf463ZyMvndunlLg+FAacVMYqpavaKLl87p+Ree8UQ+683cnM6cXlGv19XKqSWdPrOi006fOrWo8xfOetN0Tp25WaX1uuQbaaDvm+Hrd27r1TfftGP9iq7c8IHC6Tvr9wsH/GtvvaU3rlzW21euFF9v2tzcsuxTtylxQxLxRvPlt6/o29/+jq5cvqLrdsKu3VvXvbU14aB9++3LRd53XnlFOO2vXLmmN82TiTi3VzRNKwWPW14gXnv9DQHwuW2n5sbGpm558XjTdb9i+V558w29bqfva2+/5QuBG+rbGT+xFBl6TVON3SeVRkNnL17Qo0896Q3oOS14IestLqo7P6c59wnpdq8n+cCWeXOTe7NXfP2TE5dxfS/Id+/f17dff12vuV/Qx427d7S+vaXLvhBBjvXtbe36lvfI9U99EAIKXpYhklSJ5Wk1W76oeVRPPf2MLly4pEcefVTnvAAvr5zyRnZOzWZDVdeXpOEFx/3po0puG3FhZU4CVdPMWu75xQXNLcxrpjer7uys2t5I1xruw9SbVtPK9U2ty4hEqft1cXFJ58+d17kz53Th/AWdWT2j1ZVVnTt7XhfPX9TqqVWdsl6Q54I3BmfPnlOr1fbkLFefKCJV4n5Jk+Nw4A3/XV8A0HdvvfGW3jTgeF+3jYy9URxb7iGXIYmUuT1hGTKXJWxb5iUflk6fP6tzly7p9IVzOmO48MgjOmPZVn1htWR56tbX1HOskkRhPY7dnsSbjDDkCp11e5ZNd8Ybm/Pmc/bSRZ2+eE4rZ0+7b3tSNdXEcuSu32dNAcf9Es6rqDnT9WFlRac8Vs9YL/QDekJH6GRhbkH1Sl2ZD8LKJJ8flPhf7gGLbpFBHz3uiYcoIVeRZ20Xof4WnohQxDEktqOTgDhs9N72mObtCf4zUN6oYN79nd/5Hc9R39Yf//EfF8D6UG4E4RERFH8oRMQ79Ua8N/7QQh9lfKSB/4w0EPHuuCibzb5KnufD823yfUCYUebJOn8AsoOngMQZCbkOP+RT1P8h+R+WFREfOOY/rMyPXN73KlBA6AneelbpJAWlUBJWtrOmUx0/psXRFuHV2B3LPqZuJ1m7b0fc7Ve08ef/Wrf/9H9SZf1NNUaZ6mlPed7WkX1oR5Oxpl5/K+NEjaSqqufw8P6U3xivOKyOp3bqSU1V1LCzPZ2GUq/PqWWYOn/YH2oymijJJ3bMjuzYnJpyrG41UcUVNI9SPbl8Wo8stbTcy70Pm+jxp9p65vmWF/zLpr2mc6czzXa3tLy4uGjxhAAAEABJREFUqVbzmvfPfV240FClMfE+o6lTF1Z05tEFLZ2rqz2faRR7urd5V5dv3tHuoOY96YyUzClNG0pjqEq6o2l2w1pbl+JQOTpx28aWO0+r2h/0NZwM1JtvqbdUV7UzVGcx1cxKU4n398NRRfw8TCe9pIX6ExptzOgv/+iOXvuLLd16O9P2eqLMjvPEMN4Y6v6V+zpYO1L/cKxJErpl2V699ZbuDfd0Zfe+ru5sar1/oKRVVaVW0dJMT+1aQxXsWcePhyTD8jihvAjjQVgGylPrrOa8qsFxJQ7ddJOTqoTEN/f6k1xHWaqB9dFZPqPFc4+o2p5RUq1qb29bR0fbardTtdqhPI6UVqYaj4bixY/Bfl+57SGxrtIkVz460nwt1dnZrhqRe7+WKpKK8rQuRVNhmRLTD3e2dfk739Kbr76urZ2Bvvadu/rf/uB1vX37UP1hrppGdpjvSpMN8f8p3bmzq9/7o8v63/537/MPVyzjl71X/JKGw3OK6aqq6pk2U/ANCO9z+/1tHR7e1fXbd/XW9T115l/Q7Nzn9K1vhv7493f02jcPdO/yhuaTQ33mqZq+8LGJHj83Fm9vj7Kh7tr5/L9/7Y7+9b+7q699q6bNvad1486qXvlOohtvS81o6dKpRKcWq6pWk2J8DIY9rW+mPv/s6NU3NrW9k7j/lpw/o8k403R8qFp6IP4/oP3Nib75l0P9m/9wpN/9477eujmnrc3zuv5WW2++MtXG3Zom/a406iodz1oXU9XGa2plW+poT+l04D4YeyxKOMAn49DUY60/nOj+9o7u7+zqYDTSYDpVlk/dB7mqlcT1p5K1pZHprefMzuZKLVHD/ZtUx6abKrf+GKvT0VTDo34BiflUI1w2VwShoz8in8RjqOpzWrVSVWLZ8jxXAcpPSGgcKecT/CAA7x+k/A9atlKpaOQzMA7ZktdJmYiTl2VZ0VdJkhzr44Fe0hQbsBV4fFMeemgnkwnJgraI+A9lwUNTOlrBEQdvElG2TEMHlHUgB29Z80b01772NfFzKfw8CulXX33V/oe3ip9mYZ8Pjrel8bEQf+uttwqHNG9a4weibEkHL+KE/MwKebztTZy3wOGzsbFR+ENwTOPERg58NND+/u//fvGLB9DxywUvv/yyqHd9fb341QPe0KbewWBQtI820lbazhvy5YufxHnr/aWXXhIvefJmPG+uf+UrXxEvi7ZaLZHHW+288c7Lorw8yhvuvPUOHiA959szyvB2PG/eUxY8cYC350ta6oAXeOh5mbSsm/rKl04/97nP6YUXXvA6Oof4RVvon4gobKNA/hV/oAf+CrLvyqYM8F0ZPyQEdQE/JPYfsT2hgeRE/KPo96mBiONBiNFGRHEreMbONoA3xAlxAs7Pz4sbvbNnz4qv2Zyzgw0HNreF3AYycZBfpsubRmihI6/ZbHrDmxaDPuK43oh4R/KIEJNbJOBClVpVM7MzdlovqDfrDahvOjuGer1WLBC5vW8PllQvs7kKZ7vX2zQqgm5xYVEdT371Wk0LdoyeXj3l9s2oNzOjjp2j3W6nCDutttrtrjcnqXmMVfEmZTIZymuW8U3t7m/rzt2bun3npl5/41VdvvKmNrfWtWHY8kZ5NB7Y4dpVrdXUyJs/70OVVCsFdHs9La4sq9ObVcdtmZnrqdlpC/zK6VUtLi9r+cEt66Id0CysEaE0SdRsNLWwuFA4Yfm5AQAddtodnV49rWU7qufm5tXzpF23s77b7bqdCz6QtI71Y63U3PY5911xy7qw4PbPip9OabVb3oz27DC2bq2bWdPMOpxfWhTO5Ao6Du9nvWBPDLTHQulw2Nfte3d19cYN8db/bV9A3LET/+76mvhpD357PLfslBl78R+7j4aTkQ8vEyVe7Gn3/NKC2z9j6BlmC33Mue2nzqwKXc3M9xR2uMNjOBlr7M0g4K7V9taWuLjZuL+h+14o19buiUWWRZPLgjU7oLe3tn1o2NPIt7RpErY3SSEfSx/YiONT8zw4OhQ/pTLypiO3roCp5c3kx31AP2bGJ2mq4chy+DKm2WwJW1yYty67s+p7c3rbFy5rdy2HZeKmGKcgN/Id+tl9Ym4KC89FRmK+rl4R/usTFP3Tm53Vovtmxbfwp1dXdYo3h4wL22FihzWQJ6ZPEx8Qc+ty7FCFPVXs4F/f3PDB4JbWNu6Lfrjli5k16+bIG4e6Lzpqtboq1n2SpFIkStLUdi6DhYrQ4dGR7rkfb96+XfTtnbW7umu97vgWfqpc1J0lEr/TP3RfcljPaFAaKvDW5frWhricuWs+XMrcvHlb960PvsmAs7ziupNjhbpi2T7dHtcdxucOLYl+3B63QN8vnGxryeMk7rviKAj4roy/fURqe+r1emKtYF1gA3nhwgWxfrApZCPIJpV8pGVDS/gRfKSBjzTwg2kg99r8MIBzObf8tUOvg/nxiukVkFUwd6gH8x3xY5wnck/m+m4A9UA2Rz/6fKgGmNhPgolzesxqNTrx2muMP7mmdgxOsr7X7oEUY2m0I919W3e/9ru6/53fU/PgsmpHd+yo88o9TDWaJBrkBtZqs0ztUJt6XzQa9ZXz0xZex+uR2lFaUfEzF3bEVuwgddcr8/6EPTV7Ii7dw/vqxPuQRrNW7Cf2Dw+0ubmp8IapU+2o672It9ZaPdvS0rmmVi829NJnzmppJbfd3Fejsqu5bl/PPl3X2dN9Lc7t6smn59RbaKoxU5ca0tDO70llX41Z6dT5eS2dWVDm9eX1y/e8v+hrZyu0vTHQEd+IPFrXYf9N7fWvqD9ZU17JvP8OHdkxtWvn9eHoQF3zXj43o+ZsrrQ5UGe+qoXVnlRJtba+q831A03sFE/HXdWn82onp30psGzHcl0b9wfe0+4r9z62XamrW2u7jTPeky/r9IXz6i7NqNZraM2O3m9ff1tvrt3RjvdHB5OhUjvIlnrzannvlUiy2mQlFGOI0D17HBxjHsR1/OQOiv6vOJIa4CDT5L60kOxt1dhtHIynbmumQ/dxXxVFu6vZlVW15xYUbh973P7gSGk1UbWRuKapy/pjRzBvmcubt6rbVTPsbe9qtHeo80sreu6JR1V3mVq9quKxg1Zu01wjdH6xq9VuTXV2oGa3sTvRMO94T9lRw3bUzQ5Vn2xpOryv6WSgg760ddDQ0XRFg+SsovWYKq2n1Ww/pTxfVJrMKMKyWcd883VnY01HA8ti3uOY0TQ9JVUf0+7OqvYNR7umH4R6lX393OdO6zd+9oyefaRhPU/FS0Y37+zoj79+T995u6qD8dN2Pj+nV1+v6a03wg7tupJxVUvdTLPNzLoc+4yQ+8KgJWVt1zHR7dt7HjMNZXlTipoSSdV0pIXeVMsLHWXjVPc2mrqxvqKt4XklrRfU71/Qxr1Zbd2ta3jUM9+eJoO6YtLSymxLT56t6tkLdZ2bz1RLBgr3RJhz7nEp+tntz5QX+/qhzzsT74cnSSJ5bOZ2nCfWdcX5Yee6PORzX4jl04l2fVFz2N9WWp/K3njPDVNNJkCu4WCoQf9Iiffm1ShY6UftYX4Z245x3HJm4hx39+6d4o3hzPaQPxCY9e1BtAgi3KAi9r39oTwANeGHATQ/DIhwr+d5cc5a83mZFxJpM28oT3z+RA/EOdvyRnOJg2bkSxSAODTQEuctaH5GhJcV4Xd05Au9ft+XToc+e90v6iKf9uzt7Xm85eLnPvg2KD81wm+Q47C+du2a7Waiiueser1e0FV9XoQf9VJ2Z2enKEsc+XhJBhkpixzs6cEjH3n0KTjKUyd4eJTlWTdKemiQk/M77UJe+gg8dkB7iXNGJZ+y8IQ/MhCCh4Z6CeEBkA8PcL1eT7Tr+GzeESF+EcKuz+n4XwB0kHj8IStxwohQy74k/GCzs7Na8HkdWujwPRCS1/B5m3pr9rtQd5qmhT7LfNqF7PClbtoSEYUfCh8avjb0Dk1ZFvnRAfzgA3/4EL4fwJdQ5pVpwvfjyvQHhdADH5T3N4GDN/C98IKuhA+iJ++D8B/h3qsBryrvRXyU+mANYFAfBpSKOJ7UmQAZsOWExkTHYkZ6yw5LBjQTIBMVg5nJijj8GdRMMJQB4FXi4cmkV06o1AmQT8hkBz/iXlu8RZASbyZIy6nU8WpaYR+h1NuOxDD1BiEcpklakOWmiyS8EUvUbXd14exZPXLpoh575KIevXReSws9nVqaL8LTp5b02KVLumDn/8XzF3T+9DnhkJ7a6T3JJ8qSXGmtoqSa2DnZFfubLMlUbzUUlUSD0VB7h/sajId2Jk5cc6aq8d7+WaLcG8axMm9YlhYXdPbsGV08f05nz6zq1MqSerNdLczPOX1aq6dWCtxZO9A77eYxj3D56Uh11w/+3FnolnX+/FnNz81qdqbj+BmXXXb7LuiRRy7YiX7M57T5zc52VK2l1l+uJJEWXOaseZw7d8Z1rurUqWXz6GrWCwX1n3HdwNkzpwp+K8tLhfye7b2QJt6juy3epBUHLbepVq2o6QPSZDxS347n4aBf0Ie1kCZh+kkBxBs439kAuVwlTbS0OK+LF8/bwbaqleVF9XozajbrWlycK9oz022p3WoI2iSyog1pSi/nNoOpml7UM28yDg/2nUdd02JzOHJ/sEk8cJ+MhgPrrurNbqKJ8RZGZlHQK8u98R0bP1L/8FC73gzwm+U7tu1tHwD3nR56s5lbZneDvBM9LieJS4yGF8PcPEZ2SFdsdx070WuVqmT6kTcsY9edWgc16380GhQyJHZA8DZPmkhhPaTWU3gznLqCbqupVev7tC9WThnOrK4IWJybK+QsZJfZezMdriNxWbNx3siH3okqHrdVMyZvRD+4T8L1Dd0vmcuQxwZb06lyA/QVy5dbh6n5VjAQ09cqFcuWaeryY+ts6HYMfeAiLudTJ+VT1yW3AVy4fOr6QcEn0lDmcZO7XYnjiTPQFf0lD+qaN2IyrzAzaDkD2FI0sS7cu+b2n88H3ZXwoa3+MVBMzWOCi1F+z/BnfuZnxG8P8hYFb3LwH2/ypsWXvvQlEfITXmxSI2j9h7b8o8yPNPCRBr4HDZR7KEgTz+clMM8qpvp+wCuBXTVTTfwXyOxFzQ3HIZNSCfKTKzy/vwNeo4x854N8wDuIHyACnxJ+ADY/YkW9IHrXqO8Cyd1ZgBVs7Q+Vx8Dpkfcz++7WO8rW/lK3/vz/p403/0SV8aaybMf71Yo0Hmh7c0337Vjbmhzp5uhI9w537Gzdd4/2NZJh2tfAzvOp93YR3pVEIr4NuD/pa995O5MDbY8OdeA98TCpaJTWtT2Wbu4e6dr2UHf7ibZV16GdCaP5hm66/vFiqpWXLmjhuTOqrHbUWOnp7FNPKG20Fd5zNOzwV/+m2tU1dZpb3s9O1Z5J1Xddu0PXNexrZCctTvpMuSqtVHPLPbXabSVqav32ULevHOpwK1VkY+3sv6Lrd/9Mb9z8E7158zW9fv2qvnP5FX3rzSmGnRMAABAASURBVL/Qxv51RetAk+aODrShcTIoFDod162/mnq9rpZO1XQ0vKr1zdfUn27qwmPn1FmYUXW2qkHjSIPeniorY82cSTR7uqnaTEWzy7OmdT/Uc9M2tHFwTzujbW0N9vXqtSv6ztUrSqo1zbY7qlpvbobKh2WP3s4LZF6ivysk5xjCecQyhfdJvOmfaKJGJVXd56EkKraLVGP33cD7ur5xebOjSaWlg2Gqze1cm1uZBsPE27bUOkylY+U6XjWuptGopTt3h7p+Y0vdmXmfEVZUr4xUT/pqV/qqaE/Lnb4+/+Ki/g//4Iv6P/7GT+mTjy1rqTXVbN0GYcftos9Gnzo3rxfnhnpsdqylmVC9kajSaanic0baW9CBnftvXFvXW7d2NanOe6/Y9iVHKnOwSKkmllHTupKkbRtNtetLmau37urm2o6qnVWl1UXlg4rqlVA11jRb21Un29V0d0PTgyPJ/SotqtV5QpXW4zp94TNaOv2iarWzPiM0lQ1qyvrWvPfpuXkng0PFcOjN9dT9lSltZEoqmaYT7629xx32D5VzWdBL9ILb/olPndOp03Vl1dCo2lbDZ7gLtu3Vc0/7YuhxKenoqD8S46lar6raqGi5N9Hnn2/oF764pJeekNJ802N0qEqq4qxX8TkhT3NZeCmZSm6bjVO598+EFq7o91qaqOFzUq1WMTpTko/U72/5UmJD0Ri53MQ6mxRjJ7MjfuIxNHTbEu+3U1tIFPbman6EPlPPO2maqlavFdLhI1hbWy9+6mI6nSokeVkx5I49+IAgykAiNFUYiuj7/nw/60RZhvB97H7gJD4U3tLmG5i/+7u/K34D+7/9b/9b/dt/+2+Lb2HiwOZt63//7/998fY0b1lD82/+zb/Rv/pX/0p8a/N/+B/+B/FNTt6+5o1tyhLytvVXv/pV/et//a9VftsTXv/z//w/Fw50/jNN3tzGwcs37u/evSuc59fsMOctbvwy+F9GI9vSg5byRjW/N/7lL39Z7Ot/7dd+rdjD85Y0b2zzIsxP/dRPib0+OPb//NY5eadPny5+15yQ3yRn788Z4Ctf+Yp+9md/VuB+/ud/vuDLW9WU+4Vf+AXxhjYOad7q5oVL3sKGL3jqL8vx5jZyIePHPvYx8TIntMjz0ksvCV8OzUiSxONxKn5PnG+7oi90+D/+j/+jaDs6AI/uuHxAx+ShX3RGP4HjPy3lLXZo/8N/+A/izXh0+PLLLxf98r/+r/+r6F90Tpn//r//78Vb8ZSjTvqUb9kiB2XpF3TOW/nQ/3f/3X8nypDHG/S8iU9IfZSr1+tirNAm+okQwE5PAjigxBE/Ce/Hl+kyPElbxj8sr6T5XkL4QEcIED8J4B4GfxUd+WVZ4h/BB2sg+WD0jy+27PSHhT+slkV42THAv2LnWa1WKyaaUg5uAQEc4YQ4xlmQcZbjSD/pVCfNggcdcUKc5zjamSQi3q3r5OCPeBefe6FPnCbMvfh7RyUVYaYUISfeQGa5pp7gcy+uoFxaEWG5MzniRTjXxHmZNz8ZTnBv/L3T0CQba+QDReZ02ME38cINjO0s7Pumtl6tC+B3wEe+rR8PJ1pdWdWzTz+rp554Wk89+ZSeefIZPfvMs/rExz6h5559rsj3yq6RN2OZ+TUaNVVsnYOjA+FEDcvgpOR2TZ2fu24ZcDqDi8iVR6axnZxH3shl+dRO74qmDvnPXDK2Q5Z74s1cxgbIzDLzHHlDRxr5ocmdN7CjdmLewabLdCM79Umr4D8qDkmT6VhcDsj8E+VKXA6Zpq5/6pv/I28oU+uy2266HSGcyFPrp+YNzqmlJT3+2KNu/1P61Cc/oY+99IKefupJPfP0k7p44byadqbTprHlaFoPIx+CKmmivnUxtfzwCeuhEjJvue7cYfhwEYV+8kI/U00s99Ty1Ly7bNoeU2dnlrtlmZ559il97GMv6tHHLumZ557Wcy88p+eef1bPPP+MN7fP6/EnH/MGsyb0iP6q3pg2Wx1vxuvWsbWUp0orddtJRVNvMPOoWAOpplnYPkJT35BkQJZoPJVa3a6qtMXyb+1uu1yuSrVqW5tobq6nF55/3nbwrF6yTJ/81Cc0v9Azv0yRyDY4No+RarWqxu6vsXkMbX9jt63oG7ep6AvbgFyKNk+cxxsmkecCCp34wCn3V9hxnlk34CZ2bjfM91Ff/nzc/fDic8/ZTp/S889aDy88r3O+NArrDf4FWLfIkZvHkftj5PLUdXr1VKE3dPrC888V5V+0Pl80j0u+4Ki6D3Cg05fVJCzGRJllLPu06T5/8vHHhAwvWIYXrY+Pv/iSXvQYefTCRc11ZxS+4Jp6E5+Nxqr7YJdaMNo6dbtyt1MfPd+tgfy7Ue9i/vox9Pz9wvtrez+fxJvTqscE60ej0RCbVoD0SYCG9YXyU8/PAPGPINdHOvhIB39dG4gIMfYiwtsez82eS0seU68nYzvNRzHRXxcmLpe5POBe8S7h+K+Kx3Gv4TLkBrnOk5CTLuje+wf8DwonOZa8TuJ+7OLvzPGpRfeGwTsiKSTAee5W8WTe/8nuxdR9KfWl0V3tX/9TXf7G/6TtW3+gNNlUtKdKl1paswN3Z7Shanui2dW6YqGizcpEd7Wr9fS+DuoHyjuZKnMVVWYr4v8bnNQz5Z1U6bz3Tb1QslxT1U7i+umuaqdmpV5bh2mqtaOhXru5rhvbR3rLzsw1b5BisaNsOVdyLlFypqKLn3lEj3z2cS0/dlrpTEthp1jmhkwse55OvLdNFHb8tluJqlU7adJD75MG3vPlimlDGjaVTmtKM3m/P1Cz6XbMNLQwt6Re84xayVkdbnR0uDtVHvu6s/mX+pNv2Zn0J/9f/c4f/zf6X/7g/6Pf+/P/Rq/f+H3d3PyGbh+8ourcoXqnJ2p0B97/b7m+PXXs2O3MjdRePNCkcU9nnmyrvhRqrFQ16YzVOte1DrqqnGorm001sJO8X5W2vH879H56kEzsPD+04/dAC0tdzc51JOVqVptaml9UrVJR4jQfZxSf8N/M4wq6YzDifR9vSeWtZ1EsSto8f0CV+RiTyR5mTX1W2N2+pytXvqPrd17T7uiebt6/qj/95p/q5r07euOtq3rrzdvKs7pgOB30lQ33ZQ+zNNkxi12NBweajDI71vb09e+87IuFvp56ZlWt+oGq2bqSwS110g1fV9zWhVN9PXu+ro890tM//82f0v/7//Ev9P/6v/22/qt//GX9k1//uH7yEwv6tS+c0XOXOqrW3fJ6U9FaUtqaV7U243pSXX77tt5885Z290aq1xtKa6FxdSzVctuC9VWdkfJ57zE7GvYreuO1O/rOKze0ezTVJKkpbcx475lpMj5SPt7TTGWsej5QOhmobn1X623ltrWB97Y37tzU21fe1Nr9W74s2tRweFOjwT1N+jtquy9n29JsN1WrU1GtlllGqd1qqpK6l8wzpkd2zg/UrAx0erGilfmauk2p6sPL0PvY9btrun39tjY3DzScpEpqDZ8rHKZTNWcSpd2Jy+9pKXX5dq6ZtK9aDN2+oaa+mMqnA7flyH1xKGUOYyw3QdVUqig3zjDJNByMdXjU93iuOGOi4fBIezs76h/2XX7qMlXXW/V5Rxr5TMzb6rzMNbQOYBO52+MRpx+xh31h5nP8xGfOeq0mvqX4mM+W83PzxZpWiss8H5afMHtnHJS53x1CB3x3zjGGvIfBMcXx35LmOPWD/YUXHHDudjod8fIIP/uBwxgc+XNzc+KbmaTn5+cLR/BLL71UhHU7TcHzIgrOat5SBpaXlwu98dbzwsKCcDTPzs7qks+EvLXMtzzZb+N4hif14MiG9ld+5VcKBzbfDE28fyePFx8jQoPBwGOiVnxjGx8Ovpux+wnA//PWW28JPHVlPk+maaoj+08ALj9wIAPYo/wMh8OCJ+Wn3vdDg0+IOH4i+PMGPrw3NzcFDgc/NPCPCEFDORzP8CMfx3WJv3LliuCB7OAoh425evFrCLSbb8DSXvTc9kVs12d78OgRHV+8eFH0C3EuCvgpFRz0Z86cKXgQwgNdlnzpD5z11WpV9ANl0Tt00Jd9hs6Rg36hnyKisAPi0HJRQD5AeXQ7MzMj7IW2UB9Q9hX9RfokgANKHPESShzhB+FKPOEHwcPKfBDtw3DweFjeh+EpV8KH0f3nk/f9tTT5/or97ZYqO/6Dwr9Ksg8q873gvhe+JQ0ODwZps9n0ZrWpVqtVTMTnz58XkzQDmUmGCYfJmMkDHBM+Ew8TAyHA5MCg7/V6xWQCrx0v9kxsJTBBgmMyJM5XdO6v3y8m4P3dfd29fUe3b97UvTt3dPfWbW2vb2jj3ro2uZHe3VMSieLBQoo81VpVUzuUt3e2de/+Pd1Zv6M73kDeXrutu46vb6xpY3tDm1v3dW/trtbW7xnWdH/zvsajiWaaXfXas0qmod37O9q5v6WttU3X6TL3NrRx97421h6ETu+sb5lmW4VMGxuaemFp1muqVVJvSPvaMt/N++tatwxrvt29v3ZPwIbrLeD+WiHHnXt3dd8ybe5sKa1V1O52VHG4e7Bn2Ta0bj73oHW5u4DbBu72vdvOv6+NrU2XN93GuvbtEE0qidozHU296d7Y2rAu1rXmvDVk2bQ85rW5cf+BXHe0ub6mrfvm43Bva0uJy7WbDTXrVeEw3d7c0IbzNlx+7e5trbk962t3dK8I7+q+Zdowz2234f763aLduZ283U5LDfM4siOe/A3LsLm+bh2smd+6613Xvdu3izR43vjeWHOe4XBvT/VqVcgh+nR7S2tu9z3XRV+uub51t+Wu67t555ZuWy7i9+7f1brrIRzaUV1r1tTqzqrTW1SrM6ek2lKeNAx1hUOlDanSUNRaSuttpbVjqDQ6arRmNOMNTL3bVK3VEP1xDx0AtMM6vOe+u2dd3HH9a5bprutf27hnfa+J+KblrtSrmunNuE4VfbVmO8Tm1gs+pnW5+5Z5HX5uHzzR6frdO9o0zdSXFm07p1t23hPfob+xpXv3rEf05dC62TSfddv1Pechy32Xhe+a+y7ScHsaavniYct2hh7XXSd05N+hL10em91yuQ3zgNe69Uv/73lMYQ+9WeulXtHhwW7Rz9Cvu/1rHqvrHqfbHpubLnvf8R2P5f37G9q8c1db99Y08ea/niaSneXhzVO9UvEhIfWWWB89P8IaOLnOsIF7WJomsBEGoGETThgRSpJE4MvyEcc4fchD2YfBhxT7KOsjDfxnpQHGCGOL8TbCceJD6uGorz31tfsQ2NGRHgb7WV9DX86OvH4Cw+lQo+lIYztvx758Fd4Y77vCYbn/UvnkznUeMpWo7zWkzIfBB/Ep6T8o70caZz0V8hVhOJoavDYKsGYLvHVpHWcaKwyZBjoYbmj3zqvqX/5DNYav6dzpfS2er6p9fkGVcwsazjd09tlVXXpxRStPdNV7dFarH39CZz//pOY+s6KFF5a1/NQpzT10j1I8AAAQAElEQVSyoN6lec2cn1PjdEeV5boqqw01LrSVnqkqP5VKdronq11VVnqqLi9o3GzrMKmrd/YxnXnqBa3ZziZzqRqPhCHRZHmircT7ZTtw7x2s6/7ulvb7R4qqd5R1aWwnabU1p1p9TmnFdWioyXTbLR6pktXspG2pOlxQbdRSbSrjDqTJpurVsffTI63d2Nd3vnZXf/knm9pas1OyJs2dyrT0yKEqCzfs9L+shUtrWri4psP827q98zXt5dc0ad7RtH5NaWtNvYWh6q1D5bGtQX5bZ5+q69JLHVVXDlRZHqp5JtG0N9SgPdGu5d3yBdL6uK8N2/6t/qHe8J7mysam1g52NE4n5hUaT/Z1sHNfR97rJYNMvVZXFa9vodwdmBn8ISqpeIkFvOPGFn9P/slsClMjcve3qR1zef89LhJeRw35WDh/d+5f080bf6lX3vpDvX3nz3Vv+y2tbd/QQX9XOzu7Gh7liknFbDKfk0bKR1vScN0dsWbcpia+YInJ2OFYr137jm5svqbZ+ZFeen5Bj59NdGF5rFPdXS3PbKlduaGm7ujMzESffmJBX35+Wb/+xfP6P/7mC/rKZ7paaF/XSvumZtoHGldSZY059/eSJnlXmjakUU2TA0eHoSk/E+T5aZIdalLra1Lp2+k7UJ43VEnOqJ6uWtYZDfYbOto3r6SqrBJSYpuMimlDmc9a3Vqu5dmGZpuhVjVUSTIpP1BS2bdj/obPRm9qOLql/uhtHQ6/6XPfyzo8WFO3neuJx1d04eKC3FVKahPlMdFkMlVmfUR2oIZlaleHasVA8+Y/W5fm29RVU7OaanrQ153LN7WxsaM9x+Uny0bKsyNNYk+Txq6qyVCzk1ztca7aODPPcP5QygbOm6jiubliHcRkX3G0reRwVxXrJfG4EhdSueuZphoMx9obbnv077vtY/fXxLoZKcnq5tNWmtTMVxrYUT5w+SND32eGqR3muRJFhKX70fp4ibDDP1WSJIV8jUZDnU5XDZ9zkpPyQqj8WPgifhz96/wt1wjCv045aCnzvQC0Hwb4SZ599tniDexPfOITwknK72njxMXxirMWBy1vbeP0xnmKo5w3qXlLm7LQnDp1Sjh9X3jhBX36058W9LzdTRrg7Wv4/MRP/IReeukl9Xo9nbHTF/3ijOWNbHjh4J332Za8jh35yB5xbCfXrl3Tt7/9bf3hH/6hyt8y5y1oADxvwRMnj7epcZDztju/J87vjfOGNG9k81b7pp3gvGHPm9rQ4vTmjWzo+X+Q4FXioeMNa960hj9v1fM76Ts7O6IMtHfu3BE43gaHJ2/aE/LWd4nj52fGnh84a1R8xsR/hU5pN7pHB1zSLPiigT5A//is0CP6hg5nNuXQJTh0Dw90jx7xg3H5gf7RY9tOeJzs9Am6px76gzL0/dBjGh8aZej7Pfs3ZmZmdOHCBdFPALZAubJO5ELG99sffXUSyvyTuPfHSxrCMo84UKYJSQPE/1MAdQHfa13QnoT3lyPv/biP0scaSI6DH97fiCgm87KGsjMIAfCEwMk46ZNA3vsh4r28I6JwKEDH4YcbO37OhN9IZtJhgAHcwJWA47nMhx48X8FhwrtrBy1p3gK/b2doCet29JFH2YODAzGpRATVCpm5PaQMdcGTgQ4tvPr9vm/VvVm0QxM+yLe9vS0mNELKISsTKCG3hITQklfKAC9wAHjSJcCHciNPMFmeecMz0t7Bvja8Gb2Po9DhzuG++A3ldTsYoZHYiGSqpBXNePLvzXQdtr15a2u21dZMs6Vuvales6NOraF2ta5eu6tOo2loaNaTXbthfLOuiNwbEHlT1VK7bZwdpW3j217IO453W03NGLrtpjrGt4xv12uaabc16wWf+jXN1Ko3Cphtd9RtttSq1b2pq6rtG+O24x3nzzSblquhmUZLsy3TWcbZZlvdRlN8Y6+RVr3JqhZlu6aZIa/ZKvKJz7oMZdvm1XHZVrWm+e6M5ty2psvWvVmaMR6eHdc5ax49l2lX6gUN7e40GppptdyW5rFslo82tC1DIqmGTt2GltMt82qbR7dlGS17xzADtJrqNpvqNBrm0VDX/IC2eSXe5DSqFeOammm3TWM607ZM23J+q1FX2+l2s2GaljrmBd+uabvtlqppKnh0zLPnBablkHi30EVTXfjUauo269ZhS0V7ay3rta1ea1Yz3TkpaWiUGnf6US09+rxOPfGSwxe0/PjHtPDYi5p/5EUtPvqSFh97qUgvPPaCFky3+Nhzxj+rtLOk4aSqar2tmc6s21BXy5czOJALeS1zF7AMXWzBusbGug3L02hqzjbZ8MYwnebe3Dc17/Rss2UZ3eYG4HbQh8SbjYJmxu2cNV3XYce0befVKhXVfdDsWjfor2sdzLhvinzH242WCnA/zbaaBR/CnnnMtZGlrrrHeiNNtTQ7aznatr2Gx0TNUD2Wx33SYYyYR2FXjncc79m2F3tzatrGUm/EWx5DM82O+7tpMA/X33U9QKtRV9N8GoZWq6Ga9dLy5UnTMrS7bVVrNfHUfCECTcW6CRAfwXs1gFIAsIQA8e8TmN+Z739QgE8J8CJOyLpFSBogPfHlCCFp8iKOG0EaAEdIk8o4IWXY9JJHnLDEEwLgy5D8kwC+BPDES/oyDe5vGv62+P1VbaLt9AXyQUuaOCG6R9ekySMERxwgDR1xgDT0ZbzkW5Yh/3sBeJZwkh7cyfTfZHya5co8f02yTBNfxE5tn5HlikwKOzd8y8zyrVEujSSNvX5Rf/iCzwVFHKDt6IC2EycED5AmBMyi2FeBKwH8SSjbW9ISAgVP15/bYQA93y7KLUdmKMp4PZm6DePJSGM7eyapdC+9r2+NX9HXxn+hl7Nv6luDb+g7hldHL+u14V/qtYHh6Jt6c/gtve7w7dG39Xr/m8Z/U9/p/4VeG39Tr46/oVemL+svs5f1zck39I3J1/Xy8GW9OXlT+/6XK6yHVFmeaJrnVpkltKcvt14zX7bngPduuSGzfMj+fkD+Y8i8730X8jy3vjJNswmtNuTiG3eT6Vh8o44+y62cgi7LlbsfmVHCMqkoS64Jfhw+cVJI5M6MyN2SXPI+lLeNJ6YZx9iOpaHxW4qD1zW8/vvauf7v7BB9WdXOhqrzQ43TI+0e7erQTrujRq7h6bqhofFcRVU7OWe7O2rPDlRdqCrmEzuEB+o3+pp0Jjqs7un2wQ0NGgNptqLDSq7weh+NGeXVjqbR1MSX5NO21JxvafX8spbPtLRwJtX8udw8j6Q5l+31lXV2dWBH9OHwptY33taVa68WjvNJramDpK7tcVVv3+3rrVsD3dmoaGMn1f7hRHJP1yoD1apHajaPVG0eqNadaOJ9xv6oqXp1WUe7Lb3x6kTf+JNDXfvOVPvXJ2rsZjrltj+zsq8nFtf12MI9PeX4YwuZzrTqmps2tTha1FK+oJm8pplKpnblUNnRhmJ4oE6rqrnFWVV6NR3VD3TYXFc+09fY+h8cTTTdm2rPddw/THWotkaVGVVaPUW1qf5IiqQm9qXNkCqDQz2yelrPPfWc5jo91VSlWVISbl0uEqljNaVK/E8eP8fgLOPdwQJCMoUcrUiqu1jNIXEgcVqa2oG/uX1LN269ojt3vq37d17XtTdf1pXrr+v6vWt68/KrGmfbas1uqlJfc237SrN9Vafbqox3VR0fqDLdcD133Yb7Sqp9vfrmFX3zL1/TQjfXS08s6pN2Kn/2+Qt66pFFnbaOmm5r4rFdsTh101SaI9Wq4X1kV8szHQs11pHH42iwo9h6S92jK2rtvqLm4WtqDt9SbfiqKv3vqH74qpr919SYvKJO9oZaR6+pun9DydGh8vHAjZ8oajVZcKsnteyhmueStu2yng4sb6rd4aK29ysaDftqVrY12v+6jtZ+X9P7/175xr9Rt//v1dj595rc/B3l639k/m+o4sum3JcfSptqz8/rwlOX9NgzS1o5NdJi51BLrUPNVLfUq29rdeZAH3+yo08/M6PHl6taitw0qZ598Yx+9Rcv6h/+Qk+/+JmmPn5mS586c1M/+8yefu1TNf2y4csvDPWpR/r61LlE5+elei3z+J0ackUaYlxHJXE7Hc/pTqyiaguoauoemXounViPcpvJjWJacN8f5YppTVWfA6rmMzjcUzVCvdaMWpWWxoOpstHEOhxrMjhSztvsGiqPsWxMigjxMHcS/m1DRAhZWAdYH5AuwjgEcxiJdeR4mlb89/iDg51L4cRjCkzEA3rlJAuIMM5rAYmI98aLeowjnHjtp+730yFTRAgagDQ0hBFR6DHi3fz300AHUOb9gPwV91/dZyPCmu282Wyq1+sJpyv4arVaFCOfNLBg5y5Ob+Kpz2+UA8BRnjghacqRhpbzckQIHHWDJ04eIXKCj4iiXSUOWXDY4yguncc4mXHwEuIMfvrpp/Xkk0+K/7sImaDD0Y9T+YknnhDOYpzJ3W5X5J2x45743NyccBqTT7vhd/HixYIXTmri5OOYpn6c2chDnDpxYJNHHTip4Q0Qx/FMHhcCyET7ANqNXgHiQEQIPxc/0YKTHWd/v98Xfip+EgU8Tn/8ZQAOfnDk8VMu+NrwVeHHogw/uwPg1AePL6v0kXGZQB2Uow6c/+TzszBcFOD/Qjb6pezHMk076CNC2oJxkI447rOIAFWMpYgo+hFExHG8tE/KAqTJx/ZJAyWOeMS75SIC0mIskEeC8GFQygUdAB0h/AHiEeE931Tl+CtpyCtlKmlJA+RBBzD+I47HX0QU7QYPDRAR75GX8vCDJiLeoScNkEe5kwAOIB98GSddxsuQfPCEAPURlrgyBAeQLssSB1cC+DL+/pA86HPPdYRZlhftdJPc58dz5fvLvD/9vVG9v9T3mI44Npb3kyNsicu8sJ1MR4SFjzK7iEdE0TBoATIjoui4Mg0OPhHxTpnBYFD8ttfOzo4YaAy4119/XTjEGYgMWAYvTnPiDGrwDFYOcziuyQOH05uBDB24shw0J2XA4BmoTGqrq6vFRE6ciY3J7JRvOJnomPwIASZI8pikmFCZ7MAzcUHHJMqkCJ5JDnqAfHDEKc9ESbkSZu3U63Q6Wj29qnPnz+uCJ9VHHntUq2fPaPnUii5cuqSLjzyiJE2lkJA9pGJDgdN3eXFRq8vLhhWdXjmls6dWdXp5RWccX11a1sriUpEGt2LaU0tLWvLCNNPtCJif7+nUyvI7sHpqWadd7yq45SXzXX4Ajhu3urKiU65voTenlh2gPTuvV1wHQF4J1EddyEackLxThUzHcs3NzKplx+tCr1fIeGpxWQWYZtVwamnlOA3ecXDwAb9i3NLcgmZxpjaaWpids5wrOruyKujOuP2LlnFlYdE6WCxkRu5Tbn8hh9uwYn3Mu+52s6Vuu2O9HNOtOA/a07aDU9blKWQhfAeWtWI+4E+vrGjJG9OONwSznY4K/tBZVyWfQr/mWfIDv+AFddn6PWVYAREsEgAAEABJREFUnF/QTKetTrulOdvDvNNL1uni/KJ5L7zL03VS3xnXecZ1rC5YP/PLWjb0ZhfUaHXVnF1Ua/602otnNHf6EXWWL6h76pJ6px/Twrkn1DvzmHqnH30Aj6h35pJmT5N/Ue25FdVbc2p3elpcWCr0efqBPSwtLmhx6Vg/Z9y205b7tNt0xno+DSyf0qplxuk8226r1P1p627VdOjl9MqKeS5rFRywfJxGlyumWTHPBetyptNV17qcd/+twnt1Vctu+4rLLLuOJct2ivrgZ3wpyyn356rTC9Zhp1FXzzo9YxrkLGnIP2P5Cxlc/xnzB1YdX55f0PLCouZne+rZNruttvujp2XzLWR0/acsJ+lTrod4YUseL8vmuUJoWFxeVG9+Ts1WS2zu6rbxqjfEiUIfPR+iAauHI0EJH0L5oVkRoYjvD5hfT0LEMZ8SV/FBAGBjxxpS4tkERhyvd+DIjwgRAuAi3uUlPxFR5MMHmpIvIRARxXxPnHwg4hh3csMScYyLOA6hA07WGXFcd8SPf0i7Soh4b3tod6mvkoYQfEQIXZNmHwLIT8QxD2gAowq9E4c+4jgfvpRlL4H+I6Lov4jj/IgPDuFTQkS8wzvig+kj/ibwiRQq5EvMr5Iep8XjdCShsENCDhUhJYmjoSJeODFklHHGlzpIHEcHZVtIR4SLvAvgSoCujBOSlh/0ThodEi/wPvxHUF8oSVNDIvAV5s00katRYgdM6vE3lbSTHOiW7uiqrul6XNOdym2nb+pGdl03DbfzmwJuTa7r9vSG7jh9bXRZt/LrupdCa1xiel3XDcL0pm6m1wsea7GuQYKnMCQ7d3IlUkgqhHDkQRjWXfJdkChJjiFNU70HEqcfADRpmgh9ogOcxzLrpJJK5omNyfVExAN+qbKJW+69uH5cHzvkZGekxAxPI3LHMk009b/MMHF6qKOtm7rx+p9q68qfKD+87DG7JdUONGqMNKqMtT860iCfaNKs6H4y0v10qINKpqSZq1E90HSyqdH0QIMYaFdH2smOtDs9Ut4O1eZrUifVqJbK7lTt2Ll9MO5qmM/raDqjftLSpN1UbaGrs0+cVXu5oqR7qMVLVWWdfeeNtDPZ0rg6UJYMpXykiEzD8UiHU4e1hvZyad82MEjrduU1NZx01O9XdHRgJ994omqaq16fKrSv/cN1TewYTqoLGo3n1T9oaTrs6XB/xlBXJVvUZC9UOZyqNdnTXGVdZ2e3dWF+W8vNHS1Uj3TGe/mLc2c1O5nTaH1sB/hIjTzUqUvz3aZm3Z7UtjiYZOqH1K/m2hht6CgZqNNbsBx2jO9O1D8K7fQT7falxBcJSaXtM11Fg3FoNAnLXddcu6tL3jM9fekRnV89o1a1qVSJOzPkKmVmfJRYB5VIbNYhGZM/AOLiMdqfByVd1vmgCyCDHNv+YHikq9ff0JWr39HBwV1Nhjt2nF+zA/2qdvY37Pi5KeU7ajW3lOa3VM02VJ1sqKktNbItO5A3pcEtxfSW0thQmh5qOJrobTvOK9mhnjw7q1OdXKdnU51edL/HVPs7e+IlqmlMNHUfT6ynyXSk0WCobDj1nq6tSaWqwWDXur6m6dYriu2XFfvfdvqbGu99w332DWU735R2/9JO8m/bif6akv03FIe3Lc++eBV9OD3QaNpXbsuv1Svy1Kaq41l/X9PRbnFBuL6d6M79viIJLcwlasRtpYM3lOz9pev9Mw3X/lAHN/5Ae9f+UNnGt9Uc31PL8jZqVdXbc5IvcfZGA43zffV6U10819GTj8zpyUdn9eyT8/rE8yt64al5vfTssp44N6eudd+uhi48sqKf/OIj+vs//4h+8+89qV/70kX9yueX9U9/8RH9V//wU/q//rMv6v/+f/5Z/T//L7+q/9Nv/7S++KmnNDdnvYxd12ioJE0tcyJsghe+wv0bSSqFHcNJRZnTWUydP5HSTGklV62WqOl9uypNTcfgUtXqiSa+AEhcopqk7r+KL1LywhE18ZibUJfzUtiavY1BEaHyKebWMvHB4X8ibCjxnBARymUpvd7ZOeKP2+I5AR3JYh/ZmYmPY+pLWOhNWtC4RBFSDFwJ0NBGAJ8IgJOuUqkU9NCxfo9GI+HEnPoimjJZlgn/CeXwlxT27jz8McR50fAkfer+BCIsJEwNlHVQfCLeiz+ZR50QgaNuIMJ6cGPAkQ8Qhy7i3Txw3ytQ9iRtmaY+ZCcPHPGIUESIN6LPnTsnnOI4qZ+wExyHNUCcN7J5Q7t0VPfsL8BXhP8GJzpleUsaP8/MzEzBj3K8wU1IWZzy+IjgCT9oweELwglO3TjBL1y4UFwo4C+CBt7kk8Z/hDMdftAD4PAp1ev1wrZoJ+2LOG5bxHFIu3FW47Tm98f53XH8ZNeuXRNvyfO2PL83zhvx169fF07zl19+WbwJ/+d//ufF2+44zKEnzZvx8OA34nGe42DHWY7N8DIqDnp8bryMii2Cw5aIg6OvsT0AOywBOT8IyKddQEQQFLZNm/Dz7dh3CE1EeI04eMfO6Wfqom5easWuqRMc4wEoyyFbRBQ2ERFFHRHxTjrivXF4lLJGHOdRiD6g3ohjG0YXtJmLA+qiHHLgq6RO4gDyQQcOmoiAnYjDk8sK6oMHIZmEJZCOOC5DHBkoR0g6Igob0YOHcvAiCV1EiHTEuzxKPDQlRBzTkT7JG37gTkJEFHVGHPOkLXrwlPRlCLqMF/UyV+q4XCShcNrThWWcKiNCgQ+B5EPy/saySoFLhqTLDkSZNJjOxQDpXOIANNCWNKQxTACjLGlIEwdX0qOc2dnZ4gaPSYIJAWByIWTCYOJgcmCyIWRiIYSefELomVgImViYjAiZiLgpPH36tDfe1eOFdjIpQhYXHO046plAGPwMQCYHcOQxgYDHkc+EwmRCmjgTEF/fAXiLnHLkc7PGb06Rhm85oFnESsDYaDsh+kYvN27cEHzhwSRECHAryGR1Um/oGogIwef9gH4B+YkI/1VBR6QsR7yEiFDEu1DiPyiEL7aA7NQLP/ocfER4U5OqbCeLNTS0j01AKMST+1AOnnhEIuJpkh6X9eJcMRTpJFGanABvBJJw2vnw4I2sYx4heCSuPyIUcTywWUx04ilozC8ijukdL3FlGPFuXkQiJx8KuQdvmGYymRaTuBTigVfq9hACYZpjCEUcAzpyrEhDkzygjyTMy1tK01V8gC50GMgRSpwXQfwYjtM6fiyLP0oiVRjStKZIKkrTqiqOp5W609UPgYrzUsEziXCZVGnqrao3V1SQJInSJJGzDJbckYh3wzRJXPbDAT4RtC8veKTux4jjdJlHPRFB0nrIC4g4TkdEUUdEFOUjjstSRg+eiChowAER79KSLiEixEMflmHRJ8ZDExHv1BHxwXHoTpaPiKJu+gxeQESIBzrGCvGP4IergYgo+oH++etCRLyn30+Wjzi2t4jQyQca+hd7BsgjXYZlvEwTRkQho/yU+YQnIeK4HuwGfEQUshGnzogoeEQc4yPeDfXgge7vEkS828aIKNp/sn168KCjEkr9kSabkH46OT7BAxGhk/TEgYgguwDKMsapt8wj/kEQccwPOuqFJuKYF/G/WXh3/o1EthXZeeW51odyN0rKJsJRMUqmGjl/ouPHUVUcDc/hSkLhdQe5jCrmX+SOiGIDHxGgCzxtIhFx3EboSJ+EiLAcxwC+5DvxPgw9RoTAJWlaOBMKnixkWa4CISkkRbhtCpnc6FwhZ0PncGJn7JHbNKjJztDQqJEUgFN1WCedatfOzWm7piM7Z+y/1JEdNbv5WIfWySgbazw1OD7Jp3bKZK7DYP6u1ioJRQJIEQYrLHEkIpx+OMhPRJkvhcu9AxGuQ8WzvbOt3b29Ag4OD7XtQ+Dewb4ODg/sUJ0q8z+FFPRPOKIf0wcPmqyEAsp2TJVq6gaNbKJj7e3t697dDW1t7mnQH2k4yjSaJBrkde2MKsqbTfVOL6g5M6NI6to9mGowqaqfpRrauRvTmpqOz0yGqk5DtcaCGrOrqs6saBQ1l5vXQX+ivaPc6UXtjla0M76oXcPe5IIOkvM6qp/RsNPTdKGuyqmaZi61lSx4T2an5b5t5P7uSP3Dlga7LeUHs5r2u9rZyrXTT3WUNDRoSnkv18L5tuaXG8JpPdtoa6bRUa+94NZ37RQMYf/N6rzG+x2tvWV5NhZ071rYaVvRwtIpuXmaVA8VrVxJw85CjdUf7ChJDtSoD1RNRmpWEjvHG1qaXdJc55TSvK2J9TTxZUCWNdRo9pSnTW3tT7V5ENbTnEZalmqr6o86Oho1dDSu69D0g3Fqx3CmifXTtTO8pqq27u/pcG8iHOqattSxPi+evqinLj2qFZ/dUu/l9X0/uUsCDvgEf44ht02Mx0MNRwPd37jvMbHtS4WxcMzsbG9reLAn9Q9U11CVya46saN2dk+t8XW1pwbdsh3cUjq8qvzostLRDbdmU9XYt57q2l1f1/79dS20qjq32FLXlxjdZniOG+jm2l1teezltZpS21vVkNRTa1/WXUdynx2NQwfDQw2zHeWJLz7yy543XvOYflXV9C11mzc1U7+tRn5NcfS2xodXNe7fU5btSpVDRa2vPPY0nWxL011l032NR/sajTzmR31VlKuSVMxTWtvcUt8XMt2Zju2npoad+Z1K2J6aGvXH7puhx8pQGo9dLvMFwbiYNw4nIVXblq8tJS11ZhY0Mz9raGlptauFUy2pMtKNu1d0694N9a3vtFpXu7Og2e6qmvUZzXZmtXpqVY8//pieffYZPffcM3rsiYu6dOmMnn7qnJ55+oKeeepRnT+7apusazT0mB2MlY2kal41hC8aBtJ0pGrItp9JHpu5Lwsm00OvI+5H6wFdRLqvtNp3walsyEqq0oALMuslqeVyZyurepwkU+t9osHY4LqmbmfFgyWJiqTQj9RjcabTidvpdkcoIuSudSilaaoKUK2I9WRqpzVrKL6Dw8MjpUmi8L/j9jgWEsX1Ac/YfY9DEx8CPwvCm8MAvgj8GDg1+akPXkjEgYfPAkcczk3o8TWUcO3atcJhCh7nHrypkjU7IizDu5Ag4wkcdBFB8A7QpohjXMRxSGbEcTwi3sMz4m82TV1AxDFf4rQFfbMHJE076A/iEaGTaeQnnT04C+P7wV+DLwgdA1x04DNCv/hvcCijR/SOXqEHjy+Jn1YhjX8I/w400NMX1KUHD/ESkA1ZI8JzSCZkJy8ibFseGw/KlHj6jHxkrlarunjxovjt8n/yT/6J/vE//sfCh7a0tCT+k9J/+A//of7pP/2n4vfg+bkUwp/7uZ/TL/7iLxb5/GTOhQsXxMUB/ykpvxH/z/7ZPyvo8cHhY/viF7/oOeGSyKc8P73CRQF4fHO/9mu/Jv4TVOhrnldpC3JFRCF5xHFIIuLdOGl0T0hbaB9xQnSGbnE444dDp+iWSyDyWCvw5eGz3NnZEc578tA3v1WPbdMf0NA39Ps1raUAABAASURBVCdlIqKwR+p5GETEO1nIgmwASPQOYGPYBv/xLfJRF/aBXSA3/U0cORijyIQMjDtsDBx0yMvP+hAnn3ZSlrrQTcSxLMSxk4h4x0aQLeI4H5mQkZCyEVHYOWkg4rgccfkhBBx950OaekDAm7CEiChsERoA/MkQ2agfPHHyyjQ4AJ7AZDL2NHls18yNRQv8hzJJJKI89A+D5GEZf1N4BCl5lXFuHOk0OpVOorPpeDqTEEOgMzHCvb09b3b3RLykY/ImDkDHzRVAx2MkKIY6MWjqgA6nNRMJBg9gzPAkzoSEobAIQId8KA5gAJbQarXU6/XU7XZVr9cL5UZE4Shn0CArdfN29+Liopg45ufnvSl4XAzoWW8EwXGbuLy8LGiYcLhZxIGPA56QCYE4b5hTT0RoYWFB4Amb3miBbzQahQzUSVuPjo6KCQ/Dw2DQN22YmZkpylIfPKkDObhJpD20D1rKQU86Igpe8IYXOkFHhEyaZSg/ZVnKOfnOJ8KW+E7qr46U9UNJHL70DTbCYs9ivOMJioWZm0AmNPrxxo2bYpHe3trS7s6uD0b3dPvWbR35kJgmKewMx4PEEemD/njRyj2U+Kr55sambt28KX4Xnno2vLHe8uaS+ujj1159TTd8EYE9IQ91s7AB9ANyA1QTEcUkGXEcgishHHkYpEki+dCQG6Z2nO97HOz70Hewv68COPi+Dw6dPoZD7e/vif7a39s9pqecy8Pj8OBQhwcHhn3T7Ts88MZ44HF2ghb6gubQejwyODwamP7IcKidbZc77OvgwLB/ZB5HrufhcLjv8u6PQ9fN4rHn9hzsH5gvZY5D+nXX/Yvcu+7Hvd09AfuW5a8Cxh/l3uFt2YmDJwTgQQiAp6+IF7KYHhw09DO8iBOSTxw4GSf9QQBPAH6EAHWVtKQfBoxh8qiHkHKlDIxFgPEI5Ha82ITesS/iH8GPpwboS+wF2yPkIpO+5lIQmwDHRol5F5sghAabYo4CsBlomJ9PAvTQAsThST48iVOGPAA8GoQX9YIrbY0QQC7khe4/F6C96AmdME/RTzueq4CTcejQCSEQwQyvYo+A7lIfZAnRMzpGl/QJPFlHGOvkwYM1MOK4POn3Q0QIGugpjxz0KWn9EJ9knCnf72twb1OT+9sar29JdkImdkZn2dQuKed7LeWN0NQ+imTiQ70d2bnzmP9Zx2krazs6xZbRI3qg/az1ZVsyr8tlU9BnCeBPAnxoO3qAB/zhgX0zRuBf5LnPKKcHaj3eFbDye7l1wquuHa2JIpHSSqrhcKDtrU07jw41Hg3FG4jgjvqHKuqzUxqZBoOhDr2G7Htd21jfkJuvPHLrwhCZXdOuw2mZL+2BP+WMVe41HgCfe07PScvCgPheAfIHkJsHLxJk5tEfDFStVe3gbKjisNlqKklS9ft9tzExhew8c/8koYx6XfZ7rfJHjy6ORXI7aFi4J6fTxP1mB9mR7fXoQN2Zps6cPaPZ3oqarXlVGzMaDEL37u1o/c6Wwg5LnLVzvRkdeL9zNAxN1DV07EhL7FDLNcwnOppMlaV2Fi5c1KRxSnua0/qord1sXre3G7q+1tSk8oTmVr+g80/9vJ759N/XUx/7Za0++gUN6ivayJrayhraV0dZc0X7djLvDWbUW3pO+8MZ7Q5bOlJL+9NUG4dDO56l4aSi3f3QaNRUuz2vxPY5mhxonPU1scN9MDLd4EjjiZRNanZ6t2Sh9fbLr+nPv/r7evmbf6S/fOWr6ufX9PynF/XpnzynS0/1lNu5mcdQYddtJRmrkU7USHJVNdXB7j3dvfumpumuunOpdWabyceaupLM431iPdQaHZdsWO6KdvoVZZVFDbKOnenS3iDVgS8lJmlDzXZXPZ9F5u2gXV6a18L8nGTvZWI9jsepbt+4r/Vbm6pmVfHWeS0q+l6fiHgfae607dojz5HjT0GSu52GMl6UC5tLKPPFS7Xa0GQwUUxyDW0zo8Nd9eoTtbJNtcZ3NBP31czvqal1NbL7qk3WfYGyqUq+pyT6yqdD8X/o3Ll+TdngQGeXO2rXp6okI1XriQ7cP/ftmB9ZtCStqVKtKyoWL82VJYmiWtPEY3AwHsjG6LG5r+lky/257UvKXdXjUG33V7c6VSvGavjCrpENXf+R23WoPDlSUh0oSfeVJJapciic6dXaSGkMzGdfmh4pTcY6shP99ctvacP760azphlfCFYmR0qGB5oOh1Keev6buk0y/8wwVWqbSCpVjS174n5vdHrq8A1Uh67QdjDUNOmb6lBJLVOllrhdueMVx2tqtjrqtOdUSeuy0sWcU63V1Gg0rQsrwraV50NNRmMNPUfl04Fq1cRQ0ZHT/f5QkSWWxbReUzI746eGzI4Quf/CckWlpkgSyR8ptw7HmpgGZ0m1VlHdc2DHZ+jjMpka7YbaczNKW3bMh5SlqfJIPEeOXM7tz43L9CP3hHs8sZxymGeZdZmLf4zLqZ3kU+PkJ0ncHtvU2DpNrJdqpaLUgO6hzT1fZqY9CZRnHwFuy+dq1lDWVXwkOOvw0+B7wRfDes15GBy0OOagy11nxfWAx+mOfwY6aPCzEMKfulLrnJAygMUWeYSkAeIA+IgQ9JQjDR55wZEGwAER4TU2L/iBz97X1h8Eh1yUJwQmtknCiBBtP5mH7pEHGaEjDiA37SD8V//qXxW/g46jlf0hfjJ8HOiKOHsafFz4tHgrm98tR6dcWqBT8ni5El8avi1w+MB2dna8zg1EHchXtbObsARkApADOSOO9VvmEyIr7aFdpCOOaeDVsm9sxnM7/iXK4zjHr9W1r4y35huNhur1uqDB5zRrX1gJ5OHTAj9vfxl40viryIM3dVCWPOg6Hc8jDwB/GmnqQi50S1uIR4ROPuBIRxzjaQ8AHijzkHU0GhV+HnTNb77DF11iz+gZG4eGMwF7WS4p+F14xgl9BTA+6A/euIc/UMpG/IOAfAC5AOLQEQLg8A3QV9SNvulvxhf7XvKQoZSPstgIjvVSbtpAGnlpM20sabAV2jX0GkBIndgN9RJHD5Qp02WcegDySzrKnUxTBhx8Szy4kh4cadpEHNoyJA6UaeqCtoSSZ5lGLmgBaElHhNe+VFPvW6hz6gtj6Jk/qTP3DApeH/IUy8qH5P9AWaWgMCnjhAwAnMZLvo3C4An52RIcxdw64dRl8DEIoAUYFNBBAzAQKUMIPQBPaDEm6iROGegYbABOZwYdA5FByMCkHviTV/MCHnE8oJAVPu+HiFBEFGhoqK/dbgv+DDY6CWPGeDFABhSAwYIHxyQIMAly+OIgST4dDw3AwYZBQB4TKHQYMgsYtOAJGZzcErGIMaihwwAQECODnkEED/iRxjCQA1ri0EdEsbDQJiAiinZGhJ2jB2JgUQ+DjTj1l3TUVULEcbky/b2G8IIWIwaQi/ZRH4Oc9nFjxmIAsFgj/907d/TmG2/ojddffye87httnOZeLRVmGt74EH8YFJuPLFfmzQYH39s3b+nVV17Rlbcv6/rVa3rt1Vf11htvassOdfjesqP+rTffLHSCTMiITMhDOwBX6+qomNj7wBsKj089HFzOn2pa0cb9+/rOt7+tt996S7Tr6pUrhVxXL1/RSbjiNHD57beL/BvXruuaZb9uXVx3HB5//md/ptdfe02X3S7gyuXLgh+8r125KtLHcEWkr129WtRJ+bffvqK33rpawH/8kz/Xq6++qStXb+itt6/qTeMvX76mh8FVy4Fsx7wvv8P729/6lv7sT/+06Df0TD2EN65fVwlM/g8DNhfkoX82ZtgnaYA8xsY1t594CaTBQ8NCA/5kyKYPe6M/oSEEoKOvCcF/EJAHQA8fNjXwJk2dAPG/CpARoA7KA8wn5TiNCJ2MR2Dl+uj5T6ABxvbfNDDvs8Fl41VugLAR7K0ENjWsI4TksXawhlAOIG8wGIh5EdthwwYdhxzGBTbEOCEPwLawVUKAOR0bY42gDACOdYP2otqIKOxOfsD95wQRURw8GMPoi7WJi3cONeC4NGXNsmqKT0QU8z86ijgen8TJZB2nz1jnuXylP+gjQtbqk3wo80EAH/DsE5CB/sUewJV5xP8mwQ2SJpn6d9a1d/mm9t66oVsvvyr5EpW1rJ6k9lXkqngtrdrxlHhTqqkXsmK9y3Xr1s3iK7rYFnbOeom9YtPYHSE2h12CZ/9SznO0CaA9hCcBu6cvsHf6Af7oBEc54+Ltt98SuMteI6FF1syyFWDZchCGTHhHcm+sE00mIzvA7mp/Y6OAu15Dr77+hu54Tbxz9bpuXr6qe9dv6XBrR1dee0Mbt+7q1tvX9da3X9XGzTu66z2EKu731FCEltjOMRb98IYkt7Mip24DemXPkxe4zMlSIqgfgOnyB2BOxaf4Y/UWof8UUdta2DlCPDN9o9FUzQdW7KThw2utVnUrnWs68jPqPFHW0R/jD+3KCvkjS5WPca41HBplh1x3pqr5hZ4WF89pZfURzdp5Xq91tdBe0nxjQTOJnZx29DTqoeXTK1K1pfF0Vnk6r7za0ahW1241176rObKjd/0gtJfPayuWdV+ndGWvq83pWXUXf0LnHv17uvTk39PKxc9rZvVj6iy9qLlTn1Rl7mlt50u6dzSr27sd3bCDffdwRVk8qoPRirZHPd0f13R7NNGO+6h9akXNmXnvzes62Kqrnp+1U7Orw6Op6Xc00IHGvCFrZ2OlKfd1y47Flqp2InarmZ6+2NOLTy/o0iOhx5+r6NwTA/3Ezy7r6U82LVNfqtjhaqduJcntKM+UTMdKs6mqMVHke3bK39P20I7z2roqzb4q1aEsgCajvoZ2AvcHIzuEO4pqV0eTuvLqoqKxogO34d7eSMNqWxM7zaeRSDFV/3DL5fbUaFVdpqKZ+SU7VKzjSdXO8kUtzCyqntS9b08UEd8T6Lue3BjsIFd4XKsAoyKXGyVESdNEtVpDFTuBK2lNzWangF5nUd16T616R8VP7s23tNScaDa2VJ/cVcPO8qbjrXRHrWRfDe0r9RWHYqQkybSzs6k7N29qZ/Oe+vt3NThc19SXG41mRePcfWon9cgXj9k0lEYqi6HE80KkmUZ2Eo+mI02ziXLTJspUw2nsOYS5NB9OlB0NDSOlo9yyVNWMRFWN3M4j5elQSWWgXHsuv60823LcNtJfc39tKqb7isleQTuJvjb3N7W27XbgNG+GOpVMTY1tAxM7y3PTVQypkiyzTUwcTjTxGelwKg2ysHPcedWGas2O6q2mIpVy21K1KbXaNc3OzyqpVgoIh2mlpmajbWgqtaN0Mplq6vlnnE01Ho80Gh35DGb78kVA6jYlGqoSmerVqtfevg4OD9WoNNU01Hw2apgnEHK9viCLwGHeVO5Qqkp2sGuYaXg41mC/73TQ/aolFZvwSJkvfyoVt9H8xxG201Rp3TbhNk2nuWUxYyXyNErkRwIi3AYDwkymk0JvQzv4xuOx5Z16nphyQamRAAAQAElEQVRqbOctaYA1lrV1a3tLSZJoY3OzeCnszu07Yu/Bukl4ElgzWX8J8RfwJvD58+eFI5S3e5999lmdPXu2cILiQ+Gb+AB9eu7cOc3NzYl9I/4c8JTnxUF8MbwoCK7htQgfAvsg6mbdJkQe4GS8TIODDgDHHozyyAmAhwYgvwzLOOkPAsp9PwAvylE38VIW5AJHmr0h8VKf5FGmBNJlPs5mfh4FPaNfdIYu8Svxkyz4xdApcf4jTn6+hXz0C56+AeBBWPLBDpCF/RByloBMxMv6kQkcIThkI16GxKFnb0UcQLeE0BNia9AA1AkegAfloCcOQA+OODTUTRw8AC14eIInDpAmHyBNHnyIU4Z6SZMPgC9D4shGGjoAHHWDI8QPyEuq+Aoff/xxvfTSS8J28TGie/Zh5KPXqueOiChejP3sZz/rtawu/Ivo/uLFi6Iv6B90D3/kov6HAW1BBvLZD9OeMl22m7Mf444xubCwIH49g/7G34lcESHsISKKsch4Y8wiOzYGLbLxH64iJ3bGuKXsxHMH9SEr45MQ/SAXMpFGjjINDgCPLilLPnZPW4mX+WVbShrKkFfyh5Y47SYPoB7kAGg3ZaEhj7LkE5IHf/DUCw1AGjx0lCW8c/eO7t1bM9w13CvmKvbfaZIqImFqfSh8eO5Di/1gGWmaCifzjG+mer2eMEQ6iwkBwCmOgTIZcOOEARLHSKAFiGMgAGVwnmM80LEwYNQjLyQcSjlIoiwmfw6rLCIcIAAmdhTMIbjscHAYDnwi3l2gIo7jKBcN0I6I8CLlDYXbFBGg1fBigNy0DTkJaevs7Kxw0NMeQuTt+LaMODdsZbtoA0AZ2oYuyCvp4UO74VuWpf1MsvBhE0D7EYYQGsrDCx6UA4gD0JS0hEBEKCKIFkCbKAN/ZKYNTOToCAJ4TL2ZIh4RRdmIv15IWaDkSTsee+wx8bUeBjmTAAObkMmCNjPwmdTAMfiZFJggiKM/+NFfEX+1LNTLBIiumFjgC3+ANDZKv8CfPGSjXmRhYmTiQS8RQbXvALp5P5AZER+qJ8ogO46siCg2KdQFlPUSLwEcgB2gJ+QmZDyhK2ySerFJ9EM+QHloKEu8BMoSJ+Q38c9fuKBLjz6iM94UHR4dqdFq6YIXhYuXLoq8c87/YDgveMCL+oALpkWf2BBjbWlpSeCggZY4QPrDABqAfkFX2DhpypR6OMmPPNIANAD9VuIZa6UdnKQhH7mhRXekAcqfBHAAZbFfxgT6pq3goSXvwwAaZIceoO9w9DCfRQRdWAD2cRIK5Ed/fqgaQN/fbwUR7/bdB/HA7iJCrFlsHliPWPC53GTDxSaEzQR41jRsK+KYJ7bGWEI+NhdsEljXKMs6Bx4eOGThT/69e8ebBeYX1jx4YmPEWSOhZ90EFxEq5YuIYt7S37EnIh7aoojjdR5dsVFm7UdH6IxCrBvg2V8wD0WED9o5WYWu0B2JiCj0SHn6jDLwLPuSfgL04DkZf4B6JyjzqI++Z21mjYY3c2qZ/06Bv4FI0aIk19DOr6wq5XbojOzcycI5CXBcSc7OMnXczh57hmTPh7JKYn/7VOiKPQl2yryGbgjRHSHtQX50g15oR0QUeoyIQn+UKSHiGAffsu3woCz9Qz8RB8cbJfBTSJGEIVGEQxkcyo/dDhqOhsW+TnZajYYDHezvatvOsJ2dbTGG7t9f90Z7x2P1wJfGb+muN+GMm207Jg4ODoVDYm19TbIOcusgt34KUG6OuZ1NuezTFB6cotpw1BEHRCyNZAN6Lxj1gR8KPQCzUGYnlLkXYUFvJLq9dft2gcOVmPlSA50UujBRZqdYBEyc+HH7ILYhf0duYsdQtf5r1Ykq1SMN7PC8fucvdOv+N3Uwuaa9vuc/91VEqN1pqebLhLEdlpMk0ygyqdlQa2lF7aUzmjR72lFdG9HSvWRWm9OuNvar+vZb2/rjb93RX9we6OXtVFenC3r007+mz33xt3Xh7MfUbi2qWmsrsdO4Fl110yV94tGv6HNP/arOLn/Zju9H9frVWd3aOKvba0va2F3S7tGcjmJRR/UF5fNnNff4i4qF89oZd7S93tDB+qxu3ahqfWPG/sALtqNV1Sszqmc1VY9yNSZS0/ZWtxO22Zrqyedn9eKnu3riuVwvfbKjZ19cVKM50qC/r0reUDKeUTJcVG10RnG0pOxgVvmgYYdipjzZM7NNZe01jaobiurYToGKOnY2d9ymbtpWt9pSM62q123YwStfjN2zYzXR4vKysqho5yjTIE+V27mQ1iuqNRKl1YnH2K6iMlYkEx3xkyh2Uq5a13MzS0qSpkIVfb9PuHTY2UmoEw9WQTKJ1EGqxPJlvlyZTBKn627brHq9U1pZvaTVs49pfvm0zl+84P3tqmmHyrKBXcpjj18r2UXS1DXYozphPClR0qhpbzDQ5Vv39Ob1m7q9saYDO4IHvoDDOVyMufHEOp8qOxyoOs5tVWGH9Fijwa6GR7vq+vzI/4GT2OGbOT83JHlV1bRpvdQ0dV2jyVAjyzKcHqg/PLBTuK+xHeopTuRWTQ3reKZT0dxMqk7bdWlXk/F906zpaP+WhsM1TWNPk7yv3Z1ddVotPe2zVrteUz4equp2VSqp67INuH157vHgkDmXi8aJ65pMh6rUpq4rVavZcFjXZDIW+41apa6FuRUtL55Wq2V7itDYjvCJLwXksF4LVSvS1DyYawdDt8cO9LF1Mx2PNbUDfTzsK7PuZI1XqmFbzHTotlZqE/V6qeZ71l1lX/l0Q/lkR7IuZJ2kMVUlpEgTKUnlgmaRS76ECuu3MTpQw3yz3V01fHExU5+xLC07mhPro6Iptuq+nNp5FG43bMxcob/9J+K9UkQkSpJEaZoqTRIFEE47ZE5nHSWv026L/cG5s+c01+upbhvrdLvqdjrqdLoGwk6R7hrfKfAd911LnIfxN3BG5Hx91s5ygLMQjjjOwhd8nuNchG+Csw75nDcJOTsD0ACUA488nJdP1te2nNRN+EEAPXh4Q4dfghA85/0S4AlAC0BD+vsByj4M4E3d8C3rRgfQIyP65yWAnZ0dlf0UEarVah4vDbEHpA2E9Xq9+JmTubk5ceZDP5xn4Q1P8JwlibPXQYecV0nDmz7i7EhZ8ilHPkBZaLBg6kFmgLqxk+l06u1Grogo5ARftoEQXj3bDe0t05Rnb8W+B/kpA294sUcCB23+YN7ADqGhHHTEI0LwSNNU6GvoeQB50E9EeJ4a+iJtVMhEPmVoG7wiotBhiacMQD8gL4C81AcQfz9AW+JKGkJsHnvHprF54ugWW8cPgK7RKzohxOaxbWiwdWjoO4B+ohy0tBudIPPDALmhoS0HBweivQBl6UNw6AEa5KRvkZl+R3f49LAJ0oTww24AcOQjM4DcyAoe3ZdAHdRHH1IXITpHZuoljzqJo78yxN6RQX7o1+3tbVEO+XFs82IQvGkbPNjvs14QdxGvv/ViTODYxm7gTZvhcTJEJuys5ENZZIMOQF54lgAuIgr7bnitmp2ZLV5yZg5sNJtFnc70GDhe7+D3MEgelvHDxEdEMQjkJ+K4ISgEQFE0kEZHhBuRm0rvKL7ER0SBgzYi3N4oeMIDZcoPCkO5GA2Dg05GyfAgToeAJ4SOPDqfMOKYJ/IAZld8iFNHxLFsGAg4Mgk56GEUTJJMJjgcAAyDiYTbEEJokY+QPGgwWA55OPfv3r2r+/fvF+3C4DBG+ALIx2BksCA/wCBmYDPRIh86IEQ/yAR/DJQ49WDMyIcDBX7IHxEERZ1FxH8iwhubaTGhMfCZAJhIiFO/SYr8iCj0T3tOgv4aT0R4U+rNmcuUstM26qG9DHDaCY52lhMCOPKggZaJhAmh1G/EcRvQSQn020lAv6SpF9uAD/qEF3XBmzqwJWyENLqABgcokw5ynNQl/E7C96MX5IkIUS/8aTNA+mGA7Ng0dMgOMFGSpgyTNzqknUw04KGhDHgAOtoJrqBjk9VpqzvTVdshB3Pi3ZlOYRtd47uOfyB4EzYzOyPqRbaSN3HqoJ/Io17SyFPGwUP/MEC2skzJh/Il0D7aAE3JgzjlwAPQUh91oSfKMB8gH3ohvywLHeXL9AeF0FMOOmSCBp6MRdLgHwbIAz11w4f6AOzIw+Kd+TAiinEa8W5I/kfww9VAxLv6jvjrxZEs4oPLMMczn/BGA7/jx2GEsEzz/27wNgFvlgDEmZuwV+ZjDiLMRdgX8xRvNvAWASHAxg+e8CMEB38uAB/zYRng4o95jfK8xcJ/XkRd2DKyM3+dDCM+uC0RP5542hbx4bIzbtkYo3M2x+iMOPpn08z4hQ+6AiKO+REHHxHFGGY+gJ45AX2XvMAx/qGlTMRx+YjvDqFhXqBObAe5kA88e5xy7Yj47rIR3z9OdqjMrMxr+cIZLT1yTo889ZiSTsPV5nY8jB0ef0qnsOyAnCgXcOrM6eLNG9rMWznMucxztJs4G3hsDhtlDW943Tnm9sF/0RE56BMdoEdCytMvzKOnTq3oicef0PPPv6BHHn20OLDiEKGs1aCAgeVDl3JIemynTdOb69OWd25+TqdOr+qRxx7RU888qaeffVqPPfm4nn7uGT3zwnO69Oglvfixl/Tk00/pmeee1QsvvaBHH3tUTzz1pLmZY+TCYZ4ps0NmKv5l2dT7pSggwqEhklCkiZJIFOH4hwCyvwuuw9tkn01tW3qwh3J5ma+dKfIztgOIvWWSpIoIyZ/EjpXU+eH6EtdNWj92jxtujeYilP+6YXnFkaRoSZZN7MjN1G5XDXUd9Q90/fYVXb/3pq7eelv3Nzc0wT4rubJGokGaa8cXJoc23js7B9o4Gunu/pFu7RxpfZhqc9rW3UFLl++N9eqVPb127UDffGtLb9yfaru6pH77rGL2klrdC4roSkoUsiOukCxVPW9opXVaj698TE9f+pIuXfiKVk9/yc7HZ1SrP6tu7yW1Zp5V2n5cefdRDRrntVdd1VY2r/V+Wxs7df3pn1/XX3znjt68caTLN8baut/QZGdWyfacji6HDq6PVBm4TjsJpzFUtTvQpHJPnd6+Gq1DNeq5bl69qTe+c113r+1r61aurZuhjeuJ7r5tfndyTYcNyXLbu6uowSMXL+72h7lG/bCTt6lq3lI7nVE6qqpv/eSjkeppokPH79y4p8PdfS3OLavbXrIOGppmFdtnYiftjp3+N3Swt6NJ/0j7W5sa7u5ptt7S6YUVzbRmFVGTa9T3/4SLJgZCBypDm4bj9jubf6I8qpapaoK6w7qmk6qqta56dvjOL6/aab6i2fmex/gFnTm7rKhktpeJeGM8t90pz/yZum2ZMo+rLEk1TSu+dKnq2r0N99FNbe4fKE8qqtbrarfa6jTbikmmg+0djQ8PlfiyILi0sq027Emem3F95y/p1PIpO6Pbtt+axu7LkR3VYzulj+xMPrLz+Gi0p8PRrvqOt+oNNWoN1T1f1moVrcE9dQAAEABJREFU4ZTudWs6tdTWmdOzOnNmRu12pkrlSNl0S9KeGu2p6N/N+1uqVxv60he/qBeff07NelWMG2BkB3riPk3cLuaXSpqqllYlK3Ay6tuhM9HsTFNzs121Ww3rYmLH/0BJnqhd72imPad2u6ewThJfsNZwlsdUOLaJ1xsVRUgDt284Qo+5MvOejqfK3dbRYF/T8UCD4aG297e1e7jtc//AzvhUjz8yq0cvtrQ8P1G7vqd6sqta7FqfW0rzHccPVUv6qkRf1ThSQwdKj+6qNlhXtu0LxN0NdZJQu1ZXo9qyHFWNfEExHE7trBsbhpZlrNDE7RpLyg1/e5+I+K7K0zR1H9Tc33WHVaVJojRNVKlW1Ww01W61VK/XijTrbLfbEXuEtp3TpGd7s+oZZmd7mgWK+KzI59zBmtxsNkV8fn5erKddn+coy96zBNLgyacMIedV4pSlTvIB4tDDDyAOQEsIPUAcIA6UZQmRjzrYHxCSBg9ASzn4kQcQB/f9AGUfBvCjTuqnXcSpn5Ay4HAW8oIK35TnZ1T4FjPfHuVbnzjUeRFmY2NDfCsZGvw0+Cl+93d/V/y0R/lb2rzAwsudfGMOftDDA3/Rv/t3/6741kDp16EcDkoA/js7O+98K55voFIP34Qu6ZADPHJBP/bFFW2iHegPGyBNe2gf7SYkn30FsvCfeyIP5akX3vyEDCHfHKQ+ZMfvhG+LF3cIqRu9kMe3D2kP5YkDfHuw9JvhF+MblcjKzzjzAlFECBoAXbds89gVciPf+4E2lDjaQD8BJ9tU4qHDxsgHyrJlPjiAsgBx6iUOLeOjTFPmJA78BwF6pg2E6CIiRPtpOy9Cle0nzjeT0SG2QR/Qr7xchd7QDb4+dIK+sB3S165dK/4DVvhATz+U9VEGPUJLH2AP2Bo86Gf8W8iMbOiG9tIugLT8YL/9fl/YMPn0L3UgA7IC4OCJ3WMzZV3Uy/jAbrBZ/JPICw0/wU27SO/6whOnPCH8wMMfZzv2RhsoAy/qIo1eGB91z/fICiD3THfGc2TdczxrD/7HD5/nE7fxP8knIhQRSjypRxzHI0I8EcchcfIJgYh4h14nnoh36UFHRMGb+EmoeuHg4HXWN6OnT5/W6uqqzp07V3zFiEMbeA5WOCBwHgAcgrmRqVQqBSvkiYgizp+I98ZTL1olbRlnkGFcGA8TBI5uDIg0kxFxOhw8RgxgZAwMDJM8aACMhnxg5E0pIbQcmCKOZTkpY0R40UwLfWTeiFEfZTBADIoQAIc8xOEnP/AEHBUh5YnTLkJwQER4M5EVg2Liw1hEFHHkpcxJAPd+IB8+JZ40cXiVbaGt1In84JGBPKCMR0TRVp14IqKQHTrqAOAPCTgg4piGPIC8iCh0hhykoQMijvHQRURhj+DhiVwlkJYfZCOO3PAqy4GnXMQxv4gw9Yd/KBNxrFv4wRegTmyFCYaJgMmHyY7JjT4ljziTbElPGWQpgcmYsvBgkYMHkw+TEDbLJAcOvuQTYj9jOxMqldSTTFWDQV/37t3VlauXxdfuKQPdjhdoJif4X778tq5euyImePLhCSAfNGMvzrST/mbipwz5yE698GIMkMdkCcCHfOqCljFD+xjvtP/q1atiEqY89QBlu6AHD5/Lly8XP2UBb2jgy7hAZxHH/UMfIid6ogw0AJM9dcKXPOqEB2OX8uiZdkEDjjzqRWbag/6pF53CH90jG3TgaB/04JAhIsScogcP/IEHyR9e8BHnH4oG6LuTEBFi3WCzxULOZouN38kQJzmbLvBsRuocwn34gR7bYH5hDLB+kQ89m13KnOSNXcKDfOpj80BIGpnYEJGGDwcf+IIHsO1SIcRP4oiXeX8XQ9Z59MbFAhtHgP0FukbPhOgKiIhirdCDBxxAkjAixEYVfuiYEH3Dk76ijyKO5yDKfBBEhJAJevoQe4iIYk2M+PCy+j4f+niS5IpuU8nCjDTXUdUOdNUrkh1IqfkCmZ3CIzs9pnY0TBGlkCdXb2a2OLRjazj5kR1bY29G+wF0gC7BoyuzFPUSvh8ioli3ocP20QNjptQp/XNq5ZTQLzC3sKiqHUxppaokTVwWjm6PgzRJZIwlztS0w5y5u9aoafnsKXUXeurM99R2WO001FtZUHN+RtVuU71Ti1o4vazGbKfAn7pw1uGinZQzdrdMzC+XfbDHICn8L00Stykz5N5LoSXUl/uP7IrLlCkv8vSQJ8Jc3gHJ0XcgtYPKuUZKtIELbuaHnh0ixBm3EVHk8yciiroepmP9SD/WmTUmazontLMuL5zmqXUZHh+ZdTBUZG07157TIxd+Wr3Z59Qf15VZT0kz1K9NtZkMtFkfa7eTaLvS0Maorlcu39fr19Z0eX1Nt/f7uruXaHOvrvtrqV55Y1/feftQ93aqGieLtoPTisa8zj/2jHpLp5S5f5OKLAMwtV1lSt2naS65OrkqpYPQmbmz+tKnf1qf+6Thsz+vF57/GT359M9pfuULmqQvamf8mLYnj2hrel47cVqNc48pX+6pem5O09mmsmpP6p/R7iundOcPZ7T1H5e198qM8q15TUYNDRNpNxtoVAu1urN2ZE/15rc29Mpf7On+1bq+/R+39fWv3tXXfv+W/vz3ruu1b97XW6/e195OrsPDTAdHU4eJJsNZabxqJ6/haFmjo552N6q6dflAm3dHmh5WtHVnQ9u317VgPSQHU2W7dggfTjXdylQbtZUOWzrYzDQ+qKqRzWgm7WmpuaDqUabGSDrd7un8wrLalZrCGtMP9IRLnwQn/YlIFJEqSao+s4Sd0bkm48RQ0bCfqH/kZo4yNVtN66ulse1qmI107tJ5XXz8kqZJrnHkyhIpK9iHin94lO3sHY8nCttPa+6U8kZPOwPpYCQNJ6E8Kmp4XkmTRLvb29pYu6fRYGBH7cSXjbJMNXW789o/GBbxXm9euW3a6rAsVVXqrtt9eTjYs7N8X5NkpDCubad1zUSp29Vsdez0biibjJRorE4jseO6qlk70LvdqqrVsZQfKkk9JiojZflYo+FYnq51+vQ5vfDiS764mVGlmiqPqYXKVPy+epo6nmpk5/bYMg92trW3ec8ObTur06l6rZo6tYqqkuqeV2fbXc20usonUprWJLc9T1KPxbHGdoDzRnijnqjdqiupJL7MGml9Y0f9wcT2NtCoP9ZoMHR4KHSADLfXbmvHTvMk2Xc961qe6+uTL8zp859Y1Ceeaeqx0yOtzm5qqbuuxfaaevXbmm/c1bm5HT2xeqSnzw704vmpHl/sazY2tNyeaKFTUV2ZamlVlQTpK8rdj3J/VhKLHRPLPxXuAE+TRufiiQiCd9JF4of8h/m5hHersnamE/fLUEP7B7ZsV/fW1sQZbuSzGmcHN8XyVxQR7vdUsujsFTJ3ekRStMFZAqCljoobHBEeI1PVajXxgIcf60cZgiOd2j6SJCnowZFfliGfeIQrdgQ6B0W90JVpzoARIdLUTwhEhODBGYvfhuZMxDmP8xPOMvwX8MGfgqOM8yBnLIDzGWng2rVr4sxHnPKcuwDOZ5z7CClDnHLkATs7OyJEp5ytOf/Bh7MadQKUBVhvkUUPnojQxYsXxX4E3rQRemTnrAtv+oJzcLWK/am4rOH8By28Go1GUT/8kR3gjIgsnEPRC/sm5II3MqATylMnOOqIiOIcTp3UxxmZ8yj9hbjolXM6vKkLHIAM9AN0yBgRtpXjPkGPyEF74EV56oQ/bUBPyIFM0HDuhR801IGeSVMP9LQHfsjGmRjZqQMaQtoFDlr4oQv4nOwfbIU+RF7ssrSliKAaj+e0gLJNIOEPPfESIqJoZ4kv6Wkb9NQDlPTEAdIRUdgxacpDLz/oz0HBN+KYf8R7Q3RFn1OGs1hEFOOZNqI/6ocGXaMj8DiG6T90hF7QEf2MbtApedChP/wV6A/d09fQgUdP7LvhTx72vbe3J+yL8uDgTz7tiAiaUrSFCPpB381mU+zB5Qc5wNMfMzMzYk9PHDraQBp+1A+eNjMuKIMdUB5ZaQPyIC9x2kXfUxb5iSMf+sHmaCt0pClHHnZI2mIVMjP/5VlmW0hU8dirVFL3Weq8RB/2fHjuh5X8Ec2LCDf64fDDEJtBATBA6GyMhkmSAxsHQCY0DmwXLlzwjf8ZkQZfGlG32y0mVd7ehoayHCpx8GPEDCAmPQyRgyaHdhYyDI/6IuI9zQJHXkQUN8RcDPDmFW8WckHAW3G8WcglAXXCC9kjwgaUiqfkQRwgDQ2THQaOsQIYPvkRYYNLivLU/WEAL/kpdQYPoEw7Swxg6oMPBo+xM1CIE5YDDFoAng+DiChsAjrqYGAiO0C9Zbkyn3oZrCyStLeMlwORwYgcyAAPQoAJBXpC6oAv8hPCk0ELHWXIp76HAXKWeRFRRE/imLSwCXiTSYjOIkLYC30KDXhkgIbyyAGAg+YkD8oD0BKSD6+Wb24Jm97wV5lYLA5fw0wcwqtaqaiSsvmaqlGvqVatKHUmYd0bLvKhL9sdEcWGCV2c1H8pb6kbZEAW0ok3ZGU+dQLgynYQB0caecuytJk88AB4QngRkg9ERLExo4+oExwhAB16IgRPPQC08O50OsViwDhuesGAjnLQRoRIo0vq1IMnIorxQnl4oQeAthLCG3yZhg68Pnr+zmqAPmduYZFnvgOY65iHyhAc8xEhmwWAuYg0NMTZQDBXkceYw27AkyZkjqIu5nGANMAmhbrhzwaYDRl4xin8iZMHD+qiLCEdgq0SYvMA8Y/g76YGYprpaGtH++v3le3vK9s70NHafe3euKP9u/cV/aEdEamqSUVJJArP3aFQRaki4j+9Ur6nKnPLBTgQocHOMf8VzrHM6LxI22HmMPsAyO1QA59Hptz5gIv5AxfAUX9KcUyisDc95H/vZMcDCkJHv69Pbo4umEtVr8WMzZoPBU8+8aRyO4RYSyqpnSimopZivJrWJX4MP7SgYrlTg/cgJB1z0yT3QyRTVSrh/UlDUtvr9CU98thndfrcx5S2FjVIpJFtdBw13d0e6PLtffWnHamyoIiurl25r1e+fVM726FIV1Stn5FiXlllRqNqS62507r4yEt6/NwL+onnvqjPPvNpzVdnJDs7s8QBoBzLdyJXbpmyJFO1Flryvv/S4ik9tnBGF3qntdxZVre55HrntLlp50l/XkuLL6rWfEx7w576lSWly+c0+8Sjqqx0derJ0+qd6thxmevKtzb15l8caHz/vNavLeqt7zS1s7ms0XhFg9GMpnlH43FVG/ftbLWT+PSp05rrLunU8hkt2VG96MukU6sr6i3MqtaoKve/6TRVGnPSeEFrl6favlX1mG9q/bZ0++ZYN64faXsn1cFuVTHpabFzVucXHtEnHv2Ufuqln9InL72oF08/o89b31985sv69NNf1ice/6I+8cRX9Llnfkqfe+LL+vQjn9Fnn/iM6b+gzz//SZ3rLWqmVlfFehIePGvtb2799QYAABAASURBVOrzLp/E0dTsHYZtx32P4/zwYOx+7mt9bdM6najTbhUOw4rHzmxvTk8//awWl1as06n3imFHs8u7k2NqdpOpzFFyWKvUlFTbSuuzGuZ1TfKGtdlQWvElxmSi67fv6Pqde9ob9HU0HWmkUJZa55VqEVYaHc85VZe3zaaJKrWKavWGWu2u2q0ZhWWejDNV0pqq5pl5TI8mffFTJ61GTTXbezY27/0dHR5sW86xKuZTq6Wq4Am2/WX5xG2YukymwXCqvcOhduys7/YWNO82RmqZsomyfKrE8f5oaIuW46mmvgzdtAN7a/2O+32gRprZiT1xn1kR06GatUT1igyJWs2GapZ9kskXMCPt7x/aaT5UnuG8Hzmv4guKlqaeZEfjHPVZXknT0PCob/n3nMiUVis6HA41sjzVSq4kP1KnPtJsY+CLp6leeKStzz43a+jqM8809IUXu/rpTy/ql754Wr/+0+f0mz9/Tv/FL17UP/qlJ/SLXzqvR8/4ArfdVzXtq1azbAf72tneMWyL/9Pq6HDf/dwXXv+Q63dXO2FZvvsTEd+N/E+KiaJfEstxeHgo9me5x07VdpvLUvsyO0kS99tE7OPIY18YCudKEYTHQDQiBA1QqbgjJbHXYx/IeQR8mqbK7HAizf6S/STxiOOy5JNm7wqdWQgaaOEDgEeuiCh4FfJabviTRwhQFjrKsP/E6cf/X8WbtTgL+c8Md3Z2iv8rhbeZeSMVhyJv4ZIH/O7v/q54q5a3maEBh2OWt5Xhg7OdPF5UIs6brn/wB38gANo//MM/LP6Dzq9+9avijWp4859Dwgt6eP/RH/2R2DOXMtN+fDY//dM/Lb4p+nM/93P65V/+5QJ+6Zd+Sb/5m79ZxPnpWfJ/6qd+StDgA+Lbdv/oH/0j/ezP/mzxky1f+MIXxDc/ofn1X/91/cIv/IL+yT/5J/ryl7+sn/iJn9Bv/dZvFbS89HnmzJmC91e+8pXip23x/eAzghf1EsLvV3/1V/Urv/Ir+tKXviRo4fdf/Bf/hX7+539e+Izo+7IfaRN9QIgtYD/0F7L+4i/+ov7L//K/1D/4B/9A8P3c5z6n3/iN3yjS//V//V+LOsHDn7rhjS+Kn93l27DIAJ5y0H3qU5/SP/2n/7QoX8qD3+qxxx4rdPCTP/mTQjfQQM/5Gz2gG9qCzDUP6ohju8KWSsCWiNMOANqHAfm0GT1Qjjg47BAdYMuUJQ/bpr+hQTcRIfJOAnlABGNND33wtcCj6/0BdoAvEH3RVtqHvgg/8YlP6POf/7zoX2wJ/aIv8n/mZ35Gn/3sZ8WLwegVu6MMLw/TT7/9278t7JI4dPgtLl68WPCjv7AnABrsC/vg28mzs7PvyH2yLWWc+qhjxg5yZKYM5elnZMS+4QWOfPoV2WgbeR//+McLW/4X/+JfCLkZP9AiE32OzdI2ysETe6c+eGCHlPnn//yfFzYHjnLYIrzRFWOo3mh4vZl63kuE3JnXT/bFEeF5L/NcNH2njR8UKZaCD8r4ccWhBCAirJT3wg+7TdTLoGICx/nABIoDg9sRQhwiAHk4Je7cuSNuB0/mg2fCh47y3LIA3B6Vi2FEiAGaedGiTdR5EsABEcftZ9AjG5PcSQDPYGFgR2Aw3ip70aLsSYA3EwQLVulYoQ3IhUzIAX8gIk4W/cA4/MoMHMzwZZKIeFcGeEFDyEKPPtAXdaIvdEM56s4f6AH6D4KIY5kijkPaUk5ytJ0yEcd1R4QHTSYcRLSNugH6j7YjB8BmgIkTOkJkwVGFbAA2AJ52ISP9xWQLEKdO9FAC6YcBOoAOmUt+TKxcxDChLi0tFTd75a0k/cqkBQ36pU7KAcTBYQdc3FAeYHJikq7X68Imer1eceECDjrqarWavgUfqH906EPFuNiIL87PaXlpUYuLC1peXNRMt6OaN7jNRl2LC/M6tbKshfl5H/4WhZxcGDHx9syfxa5sF31CenlpuaCjPtqAPMiKHJRFVkLyAeLIS5sA+CDvqVOnxEYBoC5o4AVP5AC/urpa1AVv8PBCd/BAT0dHRz5ojoUe0Q/5ZZ3ICm3JE92zUNPX6Jm+gg99GhGiDmSnbmyOcuCoF30gM3nUA0CLjODQUUQUi7A+ev5OagCbYd5gI888x7rAxpyvxwF8zYzDArfwr7zySvFNCm7UATbt0PJ1Ozb+hNCxljBPwxc68LyZw5sD4JhDqQdavh7J/EUetIR83Y185j1owCEH9cEbeVirsHU6JSLeWXNJ/12DiHfbF/He+N+1tn5Ye9LxVOONHeX7fR2ubelgbUPT3SOtvXVNsTfQaGtfslPH3iJl9pYkKv9ZZzK8T3cR3xvuw2QiL+IhfFwn+d875CZ9FzLviXK7vWTII7cLxRtr4iUYBz53Ws7FWZtH5hQ8zOpB/eGoSYsUcSeLuAkdBQM4ake6/37fnzBXZEkiKfaJg777yc6UoR1frGmk82xa7HOgs9oUiUtFfN91/u0VtMw5x5jEanTcghTqw5MZI8lhbuef/OR5VVm0NbPwmM6c/7Rmlx9T3u5omjaUZ01tbUg3b4y0u1/1oaqrs6tP6NFzz6lbPa2d+4n2d+sa9FuanbugS089r3NPPa5LTz6nF57/rH76Uz+vT9gRf7G1qq7shdNE02SiiR2KslgVu1RlCSdhnOWaxlAVOy47PrB17DDsug31PLUDsqnezIoadto30yWdXn5G87OPab/f1L3dXLf7U923E2zYTpT2pPrMULVGrpYdtONBVxtrHR3uPmKH48dUST6pZv1jqqWPOr6qPO+oMzOvC5fOG85oaXlWjzx6Ws+9+KieefGCnv3ERT394jldfHxF7ZmGppPQ6KhtR3ldB7fr2rwmbd9NtbWWaO3uVLt7NfWHHU0mc1pZeFqf/8Tf06985Tf185/+Zf29T/y8fvnTv6jf+Ilf1a9/5lf0U8//jL784t/Tz3/uH+gXPvdb+nuf/A393Md/VT/3iV/Wr3zuV/X3v/yr+smPf14rlq+Zpqpaf4ky99oP8GH4lfABbNK0qm6np6XFU9bFGc3Nn9Ls7JKadlpTdTWtWK9172dr7sJEFy88pnNnLkp2lCe2pSSnV6vux4rNLFPqfqnbOQl2PJHGWVXDadWXFqkODic6snN6++BQr16+olsbm3LnyBVo7PYOXMMozLqaqjk7p878oquxFmzME88/itQUVUPNzumm5PqnFJhWlDgvi7HG0yMNBwcaDfbt6+17j35oO9hXNh2r2HNyGeG9uTxcMp+ZLK77TtrcOdKte5u6tb6puxtbOhqMCm1NpyPbzETMEbgRxswZTllcpbbjcX9Po8NdJdOB2z5U1TJU3G/Khq5irHotVLf3PLdOhl4H7t3f1sbGjs8PfeF4t5CKyMXck1TqyqOqzO2tOp5GRft7+9rdtTz9Ix0Ohjqw07zSbGlublYzjZqq+VDNOFI3PdBMuq2lxpZOdTZ1uruu8/PbemxlX0+sHurxlV3DfT1+6r6eOL2vC8sH6rV9mTC5Z0f+uja372n9/rq2tja1t7urg4M94+00Hw2U2xByO+oLhbzvT0RY/ngf9j9tMstyJZ67E8vC+WPV557z586LF4dy5x2fHZKi/w9se9euXRPnpIqd4Zntinx42KAseO7+PgYn3vNhL4hDmb0hvgji7B85F7MPZG8IDqc9+ewlOTfjYAbPfhEgzh6X/SRnLOoHyjMulZIugXREuI2Jz5iLwsHMmQg4d+6ccKRyLuOMxtmM9OnTp7WwsFB8u2x5edn2MudxPVs4ECkDPbSE8JmbmxPnQ8IZO/t6vZ5OWY84ADkjwo84eM59lLl48aIuGuADHoBfvW47fqDXiCj0TlsODg58EbpZONXZ36MH9tXT6VTsxcGRRifs09l3438Azx4bPZOPztEdOHhkHsfsv/FJcN5kv09fURZe9At7fuiRgTL0IX3BnEB/wRMZ6C9w2EZEiAfZsSvqIc45BV5cVlAX5QDkhBd1ICc2Qf3IRUh+6buhbZQlTbuoH3kiojhrYz/kY0P4UAjxtwDQ0gZkgA/tpH3ESyAPPHYeEcUYjTgOaRNtJARo08MgIiApyhOBDj3QFs5LtK2UBT3TL8gILQAtZU4C+O8FKANdRBS2jw+EMaIHDzKgO+g4H9LnyIOu6KOdnR0RomPOhsiJ7ugb+gkdA/BhTuBcRx+Qhge2RH30PbaN3TOnYN/oj3qx3bKND8Qq7L2MR0QhO/TYFPzKdkQc5+nBg91QL31H3xOSRp/sWWkr7cN2aS95yBARxa+HNOwIhz/1IDPxsl5wAGmAXiWfqj1U3b8qAH6OOZ7ow54Pz/2wkn9jeT/+jCLCio5iwYmIYgJmAuXGD+BmjUmYCRn8+fPnxQ0JeIDf4WRihpbJmYkdeoA4CwFvhzNBY3THnauizojjuiO+O9SDJyIexPROGfkp+WD4EVHkGV18yAMiojB8+cHgyoFDCGCgzhI8oAeIfxhAQxn4sVgxIAlJAxFB9jvAoKXtLIQsWCxuDJKStlj8vXi4A7z2598FbB6KPG8i2FzUfQvZajRVZePgRcs7I5eRN3qhNEkK/FyvJ5y9c7M99QwLc/NasUP39OppnVpeKXDtVtubwnrR38iP47TncgBp5JMfdMEgBYfO6MMQ/+S/x1DIxwi2+OJ5EE9MUUkrOjo80tUrV3Tt6lVdv3pN165c9QHvhm5cv17grzp91flvv/VWkQf+ujdIVy5f1uW33xbh5v0NjbzxXLt3r0jfvnlLN6/f0OW33i7KwJM4tOBvmPc113Xj2nXdunHT9V7Xlbcv68a1G96IZ7p3d62I///Z++8nS5IjzxP8qrs/FjwiIyIjOc+sLIZCgRQ4CrzRnE3L7OyujNzsiqysyP60/8nJyd3Jyt3O3K1M3+3M3uxOzzSAAmmggWIo0OIcRbOqkgVnj7rf9+MvPDOqkJlooEEK6Hz5NMxMTU1NTY2pqfnzfO3V1/XyT14WtC85/MmLL1mmYfqVl18t5TznuuBDHfB91TxftXzLi0tqb23rzTfeMP9X9IpxL/lQMaznVb1m+V5/7TWxIVXABgC8YlqADYvFns2AhZ80tOQBxMGxkVdp6OBRATRsuqQxHljEwVGGssQroCyLOgs4+ZQhj/iL1jWLOiGbFHzIBygDUG43T8oh124AB4CDNwZANW8YHjfhd0sDGCCMXwwdWoahCbDOARgx0DA2AWhYS1hTWFsYG6zFrEEAaw84ykBLHFoualhvMSKgpw4MEkKMb+gJoWGdgg9jjzoxYAF4ga9kIo4M1EN58onfhN9VDdjGabSU9wfDrdP7dc/776QvTrt2gmQjduoYN0hCuT0sfath4H0MKBw6+S7+FrtkswPB7bEfx64TqU+bnJsbBsYDeSINAigc7oC1kpclirK1zt4JYyeUQ+IhOXYFCrmkwfUMcfqFPnCVbR1zEvZLw86yxDybDhu2fZjXTds/aZKUNk8jdtnuAAAQAElEQVQgA3W7D3+hCn+ThSz3O6sPO/QU9JI7pxhx6yY1GLTUHzSt3zGT79Xo+Ad08MjnNTb7QSk/qLQ3q/mxs5pqnFS/M2GHcK40HdHU1D7lg3G9/saWlrYy1SYPqpNMKa+N68iJ07r99rt0953v07G5I5qrzajZbdplXnedcl2FQ0AKBpHkUVH4b+J0Yrs6U9i2M5GYG7kd54i9b3JSHzh9Unce2KuDzYZOzOzRib0HNV6fVH+rpnQwpbFsXkWnaee+65oMLXxgVLf8/kllZ8c1dcctOv3hP9Teg3+gyZE/0FTz86oN7ta51+taXgs1xhtKRtq63H5RlzvPqtt6Q4PxS+qNXlK/ua5oDdQddIRTtZ7X1V/bVrG1pqy/oXrStuy0Y9ROrONaWLhFZ099SPfc/QUdn3+vJrJ9mqrZUWX5pmr7tKexoPn6tKbSCU3EhKayaU07Pduc02xjXnvq8w73anpkXiOtaSnqEqMyQhHh+D/iS/EK3sYm9/TIrf/ETpqWWq0xjY5OaGx8SlPTc5qYmFNR1CWc4knN7c3sjM41OjKjfXsPKfWkj0GhVJlqaV2N5qjSJFHe75rWa2LR11Z3WxvtbW13c223e7ZxO3Zqw7Khpe2+Nt3OdGpSRauuaDTVHBtXc3zUa4yUeW09fOyETt9yq1ojY+p2e+rbCz/o95WGXFchHNNFsa18sKFub03t/ro6vQ1dPH/OFydvqtfe0qDfUddy9JErCaW1miFTpJa1KOyzLtTpF3r98qpeeP0tvXLuvMf5W9rc3nb7pfA/D2LXMVzBkyiURC6eEu/nPa2tLWt58YL63Q2laquWDizbQJ3OpgrroCh6qjUzpY26Nrt9vfbWZS2urtkpv22HTl+56+73cnWsn76d6tRoqZRmqTKfzSJkB++25WnrvB3ur75xUR33ydjMfs0dPKE8aUpJQ/WsriTvKwbbUmdV6i4rHKbdTaXddaW9dTXydc+ZLV9wrGlsNDQzPyHfUKltvWy4L1fbfW1bltxtHrjRPV8YDDwBkjQ1JlEaqeRYROjd9hkM8lIkbK/U8ja9ZmQOI8L9NZQ3IlSv1zwm+j4DdsWHHKMFkN4NEeE+dG94nOCg4iyCcxJnIU9n84Q1cZynnE9wzOF4wxHHk948WNGwAxkbEcf5t7/97fJJb2hxmkPDmQh7F8i990SEZRkCskQEQYlLPL/wARw5ckT8/zw8aQrcdddd4tfy+Fbwn/BkK/n4Co7aqQ0NOJ5qxuHOE93g+JU9fhhC0sQBnOzw4eldysGffMrhhyHN06rkg8OPg28GH86dd95ZOupLof0nYqjDiNDKyorQIXpBHzzJzjkR2xu98h5mzoWcGXnyvdInT7PzpDv6ojzO4Ep/hDhLOUvy2hrqwOFIHTz5znkCm9+ilH2JjilPn1A3clCOPoQ/IecA6HaXIY3+I6LsC5yYyEsZgLYQcuZlXJAHX+ogzRkY2aGhLdRLm3nAh/Ctt94S7YW+Gls8tU8+jlLaw7mZ9jLmGGfQVWMKpz14cNRL26uyyM55JCJUxXenaec/BCKGbYcHfYTOGevf/OY3S9nxHdAu+hCaiid1VQCOOOGNgHmMvgHo4AcQjwiRz5xB37R7cXGxfIiKsYIM6AOdMR4iQpzZkBW9ICd9wbhB9/xyAn3SB+gfGsoyTipZkSMiyjEEDkAWIGKoF+LICEQMcRHDMuQBEVfT8ADA0x7awPjrdrsiZEwxdnifP+1k7IAjRF5w7bZtEfOkTmSsQngCpNETIekKIoZy5FwCe93xoPY3ymxnXYmXiGv8Sa6Bu4n6BTUQETYGeuX7p9gcmEBsDHQyA5LByEBl0LIAkMeiSR44FjzKUJY8BjD0TAJwDCIWAxbDiGEnX09UBmRElAOAOLCbljSDCWDQVnkRwwFFGhpCgEE5NjYmNhUc1zwFC7BZkcdCDC/KEP4sYDBThk2+Xq9TRTkpy8jOH/jCj80SRzkbIXFCLh9GRkbK9kWEbOeo8EHxWiBv/GX+TpgkqTIbkPVaXZnjZXU7k0cKGxqJDatRG8mjdorXbcw3Ne6209apqcny1npsdLQ0QpCBjQnAWTU1NVVunIR1tysiVH1SGzIAbRoM+qXMyPV2wCAuFLEzNV3+4IEDOn3qlA32Be2x877SwfzcnIC52TnNzc4a5jTrG/a5OeKzzpvXgh38PH2wb2Gfzt5yi9571106fPCQ9vgghg4B9Dk/P+dD0Oywf80P/PzcvPYt7C1xpOf2zGlh737t33dAn/n053QrP1ednTe/w8btd/3zWphfcJn9lnWYnp2Z1d75fU4vlPyRbWHvgnHzZRkMjXvuuUeHDx0u61nYC36feSxY/jlNT09pzu2kfoDxx7gjJI3sAAYNP+s6YqMKemi4dKIfyAegJ484+OnpaR+QJnbkmhO4/fv3i589YTBBj64B4pSFbwWkwVdAugLqxsDiJ0TIxBML4OBP+YquCsGRTwg/2kecfMpjoCFvNZZuhr9bGqjVaqK/MdAxyDHmGTscCADijAMuUTkAMB7AY7RjxPMTO+YABwYAPoSMKQ4BHBhIE8KHuhhb8GCsf/zjHxfGP7yoG2BuUh/z5ejOAYSfv/GTQQ4Y8IMXsrOmseYTVvC71UM3W3NFA3ZojOxb0NT+BU0cOajJY0c1c3C/9t5yWqOzM0pHW+p52xtQwCEBQBQg/u6EwmIBDsrv1Tixt4EbMkz7r+MluRx/B5BVgrPsc1IZ56/T2nGkDsvu/gvV7vTPFy/s7ClszwzsZBsbHVOz3ihtmWbdDl2vM2Mjo7ZpWkhhG8SC2G5SBU7+fLW9O6ivagwHEiPPYYlMLCA2LYmaImm5qaNSulcjU3fowNHPa2bubjs7Z7W4mOvRx17VS6+u6s1LHT3zkze0vNnV3qOnFKO2FfadUDTnTX9Gp858UO9//6f1vrs/pAOz+9VKMjvnpGbWVOp/snYTQwB2htvDR8wgf8IyhLs/pETKo0QpsWMosdg198XCxLgOT41rKk10cmZen7rrHt1718d09tCdmm7s03g6bad5Ktn5yvvKa4fGdeRjd+gT//Iv9OF/9s80fus9SibvVNr6oEZbH9eEYXrio3bC3qJe0ZQ9jUpGC3Xrm+q3NpRO9dRrbGiz2PTcLUrZmrWmmjiNu23NTqTau6eh+dmmpqcmbeed0C1nPqBPfeJP9LlP/4V1cEZFb1TjybyyvOF4psjHpV5d4cWg5rGeuvWJpNRjrA7kmR3xmVXQMBaoO8yskMSXASGTOP3L/MLRCtYQIqTUa1mz1dKo50mt1lDPjtPtzkAr621tbbXlqeR+yexo9JgqUh0+eFizU1Oqu78z91dEopbPAs1WXeHLmr4vG7Z727q0fEmXV5fUtbO71xvYsTxQ147hjqvetNP98nZPq72etvOBunZ6FtZC+HwwcN8PPCBarXGd8KXM1NS0KkUkFrju+duo1ZR4MSnsuOaVLNvtDTvpN6yongZ2lPc62xr02oaO8gG4vlgThPKTkFJ0mxs3KJ3mr1xc0vcff0o/ePRxnXvzvHXQV44clndg6Hd7dsLbQcET13aGD+wMVyqtri7qjXMva3N9UX077FV0XXZbG+vrvijY1ubWuqizZv2qVtdbi8s6v7ik1fU1hf/J7ezbmd7p9NQ2JO6L1OO91+u4LQONjDQ1MtrS6tqGfvToE3r+J69pEA0VjXHVJz1f3Udd31hGWrO8uXK3uei3leZd2T3sy6tQzV2euA/CPFPLlxhGRuraf+SQZvYfUH1qj3qeszjjO3n4YqNwf/R9AdFV332TpJmyrOGzXtMyvfu++cDj0gNk4PWed5p3Pab6Xve37VDCqdTpdNxPq8JZhuNxyxci6xvrwhl5/sJ5vfXWeeF3wMcAnD9/oUzjRDt//rxwthFW5xZsTPwAox7zicc/DkT8EZx/wRPnvISjFMcWZ2bsR840xJGJEPtzYNlxyOMDoW58HtQLUCchwANRyI8spMkDR0h52oLTDSANL/JJI9/amseb5w4PfpBHuQrgSf3wIA6+qgMcPCpeK3Z849TDaUwe9IQA8lGWOpCBOO2pHnoCx+jBVp70pSj66LmvoGs2m0J3ufsQ3tjrI/Zt0I/kjY+PC12jW/hUMkSE0Cc80Sl5lIE3vJCJtsELoH7o0AG2P/GFhYWy7vqOr4K2V0D7AGSkjbSFB8bgg7zIRltI0+6iKITsDV+WMF7AITvjLsJz0esW44RyyEf/cznGWAEYL5xxGVvwhQ94+EJbtRO5oWOckUfb0jQVeNpBORzF6IO2MgbQBX0JgKNP6c+qrdcKaTe05BGHD+WRg/GLbhnb6IL6CZEHWspUQBqo0tRdxa8VQguQh/4JK6AsvsCIEA/YUidtpj+Jo2/kQ8/Iix7wJYBHP+ge/aAz+g08afoN2YnDjzFGeeqj/9AfcQDZyEMXjAuANAAOmaEnjdzQo8cqhAdpQnCUZ6wwxik35f2VtqFTdMw8iQivw1npW2PMMkaYK9BTB3USwrOSlzR4gDi0Vb2XLl6yvbfodfCSLl64UPpsWSvRwZUNFwVdA9hGr4F+d6No2C8Cv8pWRUTJngHLAMbZwMJBB+NgYHIRB0c+k46Qgc5gZhAA4FgwoGcgUwYa8GxYTAAWGgYYOmDxIdwN4AAWmlKonT8RQxl3kmJQEkdmQsrAh3hElAs1afgQRgzLUzc4+RMxxMELiIiSL/FrAbLvxkfYgPNiK3+oA0AOJ8svdYGjvohhXeRHRFmP/IEmbAwm14VEJY1p4cWBUtRpHhhqhY2jHOsYnGnCfCJJMOtKsiRJldUyRYTnU1GGqRdpwORlmnax2ESEkDX3Bkg+uiUvMb+ybtdBnDzSssEDj58CyzOw8TPwxlr3JsQ4mLXzeMZOcTbFvXZmz9qpvccO7jnjGRfQ7LMhOGvcvB3Tc3aET8/M2Ck8J8rO7d2rffv2a95loZ/F0T43q73eOOfsXJ93fsVrbn5e5DMOyw3KDmZw5E/PzIryM+Y9NTWjSS9y09Mzxu0VNJRBzrlZeACzmnFd1DNrmWf2QDsv6pt1/Tj84UW5OefPGlfRU8+wDbOlPHNuK3QAcWDWvEkzX6o4/KYsFzoBoAOYdwB04AHi5AHEqzlK3dACxAFo4A2AB8CRBxBHFnRGusonTZlKJvKgrYD0bqjwhOCR66fGyA0RNzN/mzTAGsHYYJxg8GC8sC+wVrCGgCOPMU7IWkMZ8iNC0IPDKIoYrqkYRuAwpCs86w5AueH6I2E4kU8d7DWEpKkf2kkb+cwT9id4Ig/loYMePUeEwO2WSTc/v5MaGGQh+8WkqTGpVZM9hdK0441EzdkpdbxN5mkib4yKXHaiDSHte+/0/qffoo99U2UbUoWdMVJSSOASO1iqeHivtkaUeC9/J0AbkksD4bIGSYnnSzgc5jtmp6KTv5RvRIh5WM9qSh03dyXmXFhO2RlG3UA+yIUtRDyxfRKRCFqTbvyG7gAAEABJREFU/vZ83yFw4T4orrSicDsKO2AlD0MplQb+VyS5iqSrQTGp5ug92nfkE5pYOKs1E2w3E/VHprQ2GNHR2z6gfGJCk6f36tRH3qtjd39Q7/3g53TPXb+n997+Be2dfY/HxKjyfte26EBJo688sYPRTsVE/lekSuwgNdICEM/Ev3A99vWp73+mtnOuLz6p/9QiVS3JPE5yJTFQq5AmXepofULvmzujj535sPaN7lO2NVDTY6aemW9rj8YOflDNQ3crO3xW+dS825eZe01yG/v5cTWbH9exw/9Chw/8qfeKWzUyflyze08oaU4ob9oR2Wpq22NlO6/ZqT7qcdFSFnWlg7Ydj+tqNTc0NdXXwkJTZ06d1Afee69uO3OPZqeO2nk/InVbasS4iiIzSJkdJOJp7bAMkSu3I3OgjlvYl5yWx6HCvWXA7TdAJ7g63aauLxmKxHyU6Bf/WHGqgN7fDYWSJGyn97W1vSmciDgcd6aHqDt3/d1BX3XrZtq279j4mGr1mvbOz2qkad1aLwP3M2OpOd5UY6yuQdqzPkNZK9Nmb1Pd3O11E2r1TLVa6joTtfl1Tq2lC6vbumxncNdnD5627tmJnlh3Y+6P1KGHqfbYYb7PNnm9lqiwg7Fv5+/ATuw0qQkY9EO5Lx6SrCFlieSxMGs7fMpOtrB+OTsU5p/3e8K5OrDDO0+s7bSQB6YKO929jGmjL73w6jk99uRTeuXV19TZ7ijbqSPvDkxXqOnzD1UoBsoNhftwYAf10tJ5OxwuqOf29n1hUDNdz3K2213lRaFIUrXGxjUzt9fzo6l163t5Y0Vrdqy3t9rq93O17djFmYujpoeT33ImafgssUfHjx+143xEr597U0srG+Lp8rzeUier6YL1t0F5j5meB0rXZ66O9bu13bU8iVS0PMQ8lj2X+/26cZmd3xPK1dAgHVUyskd5Y1pJa0aJ51fNuq/VjU/rll0aWIe515LcSipkfo67GkUEwbsDLEpuObvWYZogo5TnuWqef1mWKUnTMl63U5Tzx9GjRz3/myVNkqTKnJ8aiCcun6aJ0jKdlOUS47ADeUAC4KELHuq46667xAMWvG+YBynuuecegcc+rZ66PnjwoPvvuO4yLfk86AEtD33woAbnJPlTeJw4uFIfciM/QBwZoCEEh3zYns1mU+BJ02aANHQRUfZTRU9e3+dp0vBs+ExNeWgBcBXADzogIoTuIob8oMFZh7zg4QsOeaDHsY0MxLGNsZcnbT9PTU2VdjbnOfTAQzCE6Aud8vALwFrDAy/oh/c7o190x4Nc6A3dguNdzaThga+JB1w4t5LPQy2Up7/hzxkUGbk8mPe5nropQ38ClIEXIfLSfiAiaGbZL0TQE2OBcwAyIycP3fA+auTjrQm0AVmoAxl4+IZxAJ6H2qAlZEwgJ3XC6xOf+IS+8IUvCF8Z5eGHvwt9kU/byKvkBcc7qhlz0BOnDh4eQifIQllkBuhv2hARIl31Hf10PUBnAPRAxHAswJt6qJe+oZ3IQZy2MhYoV/ElDlRpQvR7PYiIcg5CJ3+QlTgAH8YT/gD0gxz0HTplvKAfZD1w4IA4s0FHiMz0BWn0Ah30zEfKHvW6wHymHTw8RRsYx7tlpG5kAEceYPGufHfjoSOfMhUB+eDhXcWRFRx9y1ig75ABWRkfX/ziF0X7GA/0MTqGhvFA2YgQY5Y60BN8qROe5IOr0uDIL3Hep4hDkyRpuVZIw/Gun/FJfkb+rywbhVZAJcQJWYSIA6TfCdfDV3TkA6RxXnJ7QAhUvIkDpAm5ySCkXESUGwo4FlnwFUAPgC83eDs0yaMuygKkAWi4BawWWDoWoHzEsHOQjUUWHGXgw4CikxNvVuCrkHzq3PZNMTc43Jpwq/Laa6/5tvgtcSMDnhsV8NzgbLW31fNGcaUtxLtdwQd+A2+u/RIG6ttiLCwXkEdhm61fQh65CoyszJuxDxs9m+JyvMgKDZyXO4//2AgaczHOf+MqQDNwGuhFT669pMnTgQZJ39zM0fgBaUMv+sYPjO/LOeqZBlzhevrOK3kEfHrON4VxA8uVeyQPfIolrGBgXN+4IeTqprl6hj68wFv+XgzUT6We29SxQdl1ulMBacDpHvQuR37PuCHk1k0I/l0N1DO/fhROS2Xd7uaeCh8VBoa+8bkG5jHYJUMPesq5DX3zHcKQNq8VGhh60VfP+dTZJ0x75rfl+jrqx8B5hcFtMJ8B/JC1rDvUjUR9HxBsX5t+oC7lTdNDNzZM+x5nyNBzWYD8PnmkTUu6E32VujPfrqGPrsyj7TaDL0PjyYMvQLwDzm3tmE/Jw3x6lrdj6BpX1ud6Ou73TtJzGwai/d3ol7L2XR595pYzpw1Od10nPHoOBzZ/mXOy0QiEja8BP9O0fP3oKU/7Htcd90BfhesEBgLnPIe5AVxuXl0b/P2ib44DDYqBw9xlChWuk1QF0BAfho5F4dIOXaLvci6tPHINXF/f/IfpgXnllqWnjuvJlQv8gHzTQQ8GAJcbNzCPrql6pu2aridabHC7BqV++uqbrq/CVDKVHDNYB6VOWExuwm+NBugz1mV+Fsc6zr7AUxbcwgPc4BOyp5DPEx+E4Ko8yrA/cJvOzwcJSZMP/W7gNp5fNfHrJ/YSaLmR5+kM6Nk/kIX6wJEHgEeuiBD7E4DsKPqdIbib8LungbCRWUQqbAVldflUJdmJUcadV7NBmnm9rmfhQ7nb772otEe916iM6Nf+QYRhpcUwAEEUKGUCEY4BJgmvpR7jZRudrMa2o+XXWbJHxvSFwdHyr/xxwTKeOA6ECsdyFyi8V+TOLsgvjCxzXI9D8grngWUfI/xFwVuAi8LsKti8U+o+y1I7UmwTJIY0SYR9qcR0lm8Yuuhv6detsGbDkLoFOxCSfUBK3RX+WgeZIjLn1xwfsSk7rpHRo9qzcLfmD9ymz37hj/X+O96nhck9OrT3sD7wgY9qyo6G+X0HdGj/Ee2bPaj5qYOaGp1W3XqrRao6Y1/uZys+lJhvzX8TY0L+M4RE/oST4bwQ5YBMqTL6QTLeEI54PKSeR4nzEpewqa16Lk3XEx2ZntPth27TdHZKY8mdmpv4jE4c+VPNzX1CaXZUeTIhpU1FliprjNsusNOwmDLTBSm7ReNTH9ae2Y9rz7yd70c+pOn5O+wkn7PzeNSO1XHX1pQikVI7DpOm7cy6kpE526FzGp0+qQOH3q8Tpz6sg4feo8boISmZcb3jnv51ZV4LUpfNEpcvxMCWIqQkHCSiralCzhVzx1Glac3BEFvOsZDS1CAZr+HnF/6LEBQO/3H/uOZiB3JPNuK82qLtc9LW5rrl7WlmalzHjh4qgdcyjjRG3L8N91GqzY015XZAT4yNyeq1fD077XrycqeRVkO1pK7I6x4XLYUvCGXaQb7tPpAd6DV1bISv2lnc7XW0trFqZ/O62tu5GD91M8TJXW9Yj3bK15qpavVUDUPqcdXvdUsnf39gu88OdA8Ry+sWhJQZarlDt2mk0XQ/hG3Yjs9+bXX7HfUHXckOftlJLtuoCFQGeeG8XDi3ey6/ZZl79FeNtV1u60B8Bl2szLD9KvNNTZ+ANhRqr69peXFRvU5XA8tYr1kY27jd7TUNXHdueTNlqjVGlTTHtWmdLK5f0op16Ts78aR5d7OtzALVfTaqmXXdAyDxmGmNTWr24AltDhK9cuGy2oPCMkl57gGiujbsdF/dWLdeO4osUXiS0+ORZAqPQ0ui8JobycD91LfKcjvOe25zoSIyj/tQL1INklR5moiy5i4XcVv6yi3gwGdmzgOsz+GzQIHyzDgMVsDP+JojdMDPoPy5sz0mZInT1Lr1AEzSVDU7yuuG3WGWZcLvMDMz43k/Wz4JPDc3q/IXynNzmgVm5zTncAjzZRznGoCTFcfrvn37BA8cwTi7ocUZi0OOPOjAUQbHKvFpXzaBhx4gDx4AccoDFQ8cYaQpQ/kKwEEDHqjqgw98yYeWPGSFFpoKTx5xgDh0VbwKwSMTAA4ARwg/oMqjDniQRmbiQEVLOeRCPmDSTnP8OvhmsKEJV1ZWSp8NT9hiZ+OzwR4Hj4579i3hHyKNbwc7H1xECPsbBzg8KQ8e+706D5BOPR7wQVEOPOMAm5849RFyNtjc3BQ+qiRJhE+IcrSFNtA+2g2Aw9E+Pj4u6uS1GZwNkAUenBGQCd7IjDzgoAcHDXhk4LxBOc4Z+K+gQz7GDThk4+0LlIGONsAPHcGj0iH14wxHfvDwoSz0r776atmeqampcjzTH7SpCmkb6Z8F0NOvtJ84/UlZQsqSR5o4NKQrIL0boKlgN/6dccYudQHwIp+QsoQAfUIa/VI/UNFTnnxCaClPHvORNMC4pTx5hAA8SAOkoQN2j3fw5MOfkDJAFSefMqQrgLbCIQdAHjiAfMpVOHRbxXGkE6cOgDZUacrQRujhAR4AB19CylAfIXmUIQ5u2msi8fn5OTFO6vVauQyXdkgZu/af5NroXx32WgKB23343l07ebvhWnngIsIbZBAtQ8qwKDBBmZiVw4BJi0MBPHGgSjNhmZgA+N0ADmDBA5iUAJOVxSliWDftYNFiQrPokYdQLCjkIRch+IqGxQrAacICAA1xaAjBsYDAjzLwYjEhDp4QgI42UwaHOD/Vanfa5eJ84fwFvXHuDb11/rwuXb6s8xcu6IUXX9RbF8+r782Xw9zATbB54fRAOPc2Ohta66xp3eFqe03LhvX+plZ7G1rrbWq1u67Vzg44b9WG0vK2jUHD0taylrZXtNxZ1Qp0vTXTrmmlvarV3qpWOs5rLztvpYyvOr1i2iXjFg1LXfPpruzwME3fZXvrJb+yXvNb6a5pyeUos2z6JcuwZHkvuW5g0XVdtiyL7RVddpz8Redfdj0VLJI2n0XLCFzeicNnybjl7oaWXO9iiV8T6Svgti+Z14rDFetopbPp9mxptbtlOTct27oWnbdsWLHOlsxjiTYBLrfU3tCyYam9rqVSvhXTDwG6Zbdpxe0kXLacS+azDB/a3F007ZIW3TbKL3dcZ3dTiyXdhi5vb+jS1raWOh3H227/hmjDkuVcLGEo22XTL5pvBUuOX7ZswKLzaCuyE79seRYtz6L7b8n9sTzY0HJ/XYSLbttl519y2wDi0JX0xi/2V3Spv6yLDhdLfa7rssssXoFVp5d1qbvsNjjuNl5CDvfpIuOq7AvXZZnWels+zPVs7BaYsEpKAznUdVvXfRjZcBsWt6wfw4rHwsr2stas3zWPx1WnCdfNZ916X91a05rHyHZ/W2uOr2yuCtzK1qqWDavb61p1/SumWTP9CjSOr1vXq6QdXzUNtCtbK6Zd15rrXzW+TLveFfNhXmx4zmy63Ap9trmkFdNAt2yZli0bc2Zlc0XQMx4WXfaSZSe+4vgS8c1Fzwn3u9u25rm4rZ66nr9dH4B87vHhoLgCrDusJYQ34d2hgUqKiCj3qSrNWv/Wzrv9eCq3bZQAABAASURBVL8fRiJp3uHGK7kwInld1yuvvCIc3by2ixBa3iFIGnoMShzb7F287449i/2A/Q7jFV7Qk4aWPYyfRcIffuyT1M0776gPQ5SQejDqAfKRF0M34mo7GGsAbapC4jfhd0cDEaFEodT/wo4HhR0YiY1N4s5JDHZZOFeOafgJB0CyEzr49X/twGC3wCMCVAKALuMIOAT+ym3MLS9QRHiFleRQfFye6JCuRPDH4AJlq1PHAadNRBWszdhXuct6hXY+WMecBjcE3CAStUXpFNEv9IlwpeaiHQiHaZL6bygp90o5boAOkD9RQSginPgt+u6Ia20r8b8oR18mCXCmv2kipSHnQlF3G1tWdqbEhm/EtLKRU6qPHNLk5AEtTM1q1s7H2dEpjdRG7XSa1NTkjKbqY2oWdWXuzJq7rx4qeYbCdSWKqCmU7tSRKIZoGTWERArnpv77dsrEGJWQJFKShCIShedUYvrEoy/zOMnygUYdPzJ9SCcXPq7Ds39gWf9UUyOfsQvxVrd2v2oat9MvM5XHVpEp1FKWjEj5qGHecFS1+l2aX/iEjpz8lOb3f0iNxi3qtmfV3ZxQ5C0lns/9oqbNXqr1fEytuTPae/RjOnTys5rf9zGNjN8ipXN2Ko5roBEVtcy2mFxn7voKJWXDJSeGgEPTjsyapcusjFSJXInzQnI6seSJcZnLVf2USsb4zy/lW84ocwoD2kzteE0UXrsSz4umHdWTk6M6sH9ep08d0a1nT+j4kYOam9mjVr2lQW9QPn3Nz7gv+PyU22mdmFUSuR3ehRr1RJNjE6pFQ1nRUm3QVLRzpe6vet35oy3raMJO2lSbW1vatr3Ytw27sbZlh/OG+D99cjucG2mmWj1T0rCMaa627cXSiaxQUuSyemzb5crtYC7HiNeziIFyO+Hz7Y7qRch+Z5UO9rxjJ3dPnV5bXdeV25GtvOv8XO40WRjlfTmeW8+5neFS1/3eTRK1OQG6vsIO75rTiSt2KeWRuVjNTufEBcPlQlura7r01kW3oaMsCTWti6YnSN+2cd+27sA2uW8MFB6hvbSlbfNcty27trWujh3Sna2Oej6nDNqbSuxkr7suLhDSLFGeNfTmSkePPPmCXltcsdiJ+TdVT61fj8/l5VWfZS+p50sBHNuJx2FYh1mtIVdoPXVVREeRdpW7Va5Ak74UaTYb6vUHSuxQDpdJfDHhjpOs8ywNNcC5wbUkhY2U5Ko10nLIFtZLqNDwU4XD1LX/QgNcO/cXxcKRLSJzG+CRpSlBKRn4wn8Kp/glUZnBH+OqIKvVyrZFSCVICv6FQyOSJBEf+BACEWEdJIqIKyB/oAEirBnXUcmEnyMiTDH8RsTbykW8PT2kuvoXngCYiCAoy4MD8JkgJ3Eyqzh4cFX9EUO5wEGHfPhoIkKp9QYdeRHDOqr0bpz8AU8dEVHKYZTnYyHwVbzihwwRUepL/kSEGo1GSYtjl9fzVq/kxQbHB4Udjr1OWexz7PgKz3ueocP2xk7H3seex+bHdv/e976nyraHD45tZAXgR4h/i3LV64Kpi/enIweOeWSiXotbto8ytA1bHx7gad/o6KhwcHNWoE7KwYPzBHIiI2cP8qqzB+cWoDrP0BbqggftoR34tYjDo2o3Zw/OK/jw4Mc5BKc45xB4UIY20X7S4JEHWTgD4Rer+pGQNkQEwc+EiCj1ACFlI4Zp9ALuVwW76yJOPRHDuiOC5BVAloghLmI4ziOG6StEuyIVvwoVEVfGqPyJuFo2Iq60n3qAiDCV93rPcyIRw3QVj4grZSLeHofmHwqMM2gj4op8EcN4xJBvxNW0dj7IuBMtg4ghbZnY9cdYJc6rUDvNqZI3DJMb5t448x+VG2GxDRUTGhsRVxRE5wIRQ7qIYahdn4irOGjJgg8hk5w4CxUdwCK526nMQlClmVgAExw8vCKiXFDhQ5rFA4c0CxXAZMVhDV/5A52DsgwhZagboGxElG3jZoibXxZuFh9uTqZ8G8btYr1eV7PZtOE+WYYsTNyWzM/PCzpuSUjzUwZCble4iSENDbdHR44cETeCB/bv18TomArflre7HfVsrPS9ieaGjtPbNt68git8ew+kSpyTq1v0tWwj69G3XtS3nvmhvvroQ/rSD7+jrzz6oL7y4wf05R/efxV+dL++Yviy878M3vGvP/6wvvH4d3Xfjx/U11z2K8YD/+m739KXf/AdffPJ75Xhl77/HYH/2mMPl3T3/egBfd3xrz/2XX31xw8ZKP9wiYPPfT9y/a5nmPeASH/ZaXiUMvzg783nO7rvx39fwlcf/ba+9th39K2nHtI3nnhAX3v0OyV83SHwtceG+V99/Nu674l3wON/fwX3Fce/8tjfq4IvP/4tfWUXfOmxb+pLj/2dvvToT8OXH/uWywGUJwS+bRzgOko+zqvqQJayrm+b39+X8LduTwmPfktfchz4ymMP6KtPPKL7rOuvPP6AhjJ9Q1967KuG+/S3j35FX3nia/ra09/U1550nTv13Gc90NavWK77XOdV+JZ5DeHLbg/5ZXuv0Hzb9Vm3j3/Tsn/j2vD4N8zjm9eFr1j+rzzqNhsIv2z9f2UH7nM/ffXx+zWE7zi8Cl977H59+4nv6useL98wfPV739HfeXw88uKTemXjkpbSjqGnF9fP6/4XH9PXn3xE9+2M1a9TzukveVx++cf3677HHtJ9jEmP4y95XIK/7/GH9GWnv+Fx+ZVHHxDwtSce0teeelj3eex8yTr728e/Yx0/oC87/iXL+Z89tr5svd/35EP6mx9+S39r+cn7+rPf01ef+a6+5DzSX37iQcfv131PP6yvPPmg4w+UcfBDeKDkSd5XzOsrpv+y6e4zfNUy3Pfo/Z4H93sOPKi/c1u+8cTD+saT39XX6H/L+sBT39dz514UlwQKz2wMeq8zEaHqE3E1XuFuhu8ODbBHVJKwR7BPlTfg09NiL2BPYJ3nNpy8mg864Nk/2Fd40oQ9gJ8Esv6zn1T53L6zr5AmDrCfwAeYnJwU+wk38oTUQxze1Ast/EiTTx0VwBe5kZ89ljgQMRxrEXHFcAJ/E25q4KYGbmrgXaeBQKJCfcKRppKZCa03Mr1lJ9xyLdXrW5t69KWf6I3FRU1Mz5SOgjQSW8ry+qbfyCfPC2VpXXv37tP+/Qc0ZmdtmmSWJfFJ1sGVb+lWu5KSne6inZHZ0dNSku5Vq36r9kx+RHtnvqC5qd/T9PjnNT3xOU2NfVJjrQ9qpPVeLez9iM6c/rxuueUzmtpzu6K2YJ7jrqtmdqkS80yM8XHdf+1ptHtSdm+W9Q0zjH93fS1yKXdq4etZ5nY2tcd77v79+7QwP6eabane1qpyO3J7dnBvr69oZemSLl08r0uXLpTnpNyOa57QpsVWppp2JBU4Gq3nSArzz+2U7ikf9NRq1jU9NaFGvea6Gr6EGfHRqzCvy1qx07nbNZ1P7a2REdUsDw9HAXmea9JnQ/Z5WdsleG9NXA97eITPbB4P/X5umRJFWlMRqfo+8/mP68g16PfU8Vmv7bE88LkPR3hYdtlWTBxaBWab2GleWNaBCvljHlLIItkB35c7W9RH2Ldzv7C3PVQIh+z62obO+7IfRxZP7EOXJKm27Qjv2WHet0Mf+sJ15b5E6Fkezs0rK8va2txSz47z3G0oqMw1yeMHOjdNXcv78ssv6bnnn3W8rcTtzrLUodvY62vLdaytratvB3jPYHUpTJOm0CQlN7lFEY76D09hc45OreOIMJ9EEc70l/N4miRKzT91edADy0tIumlHu96Fn36pP/qflhZln0e47yxrRAh9RDgsITFWwzbrF/tERKk37XwiooxFxBW+EVfjZebOn6t9vIO4TpC7Iyta+px0xFWepClKHkA8IjTwZRZ5AHF4EJKGBtoqXuGhibC+PP6qvIiA3OOqL/w73W63TFMe+jLhPxFRzouIKNte5RMCEcN8xg82Na/I4FUevLqE103wegxeQ8FrTng9yWc+8xnxyo8RrwP4dY4ePVq+muLDH/6weCULrx8Bxys5SHNW4FUW4HhdySc/+UnBg9dsYO9j08OfPNK83oJ64AcgC2nq5IxBGl7IXrUzYqjXiGEbwfPkMfXzGg9e7UFbqJu6eJUGIXXx/yTRbtpHW5GVV7CQBw31IQd0tI320Dby/+RP/qTUBTTUAw/o0B3y8poXcJxZKPPpT39a8KJ+ZIOWV5CgS/0jPxHDtu9mgx52A3lVuhpH4H4TgBwRcaXqiGEcPEBGFRJ/t8DPI9PPQ/vLbt9wFf1lc/0Z/FiIeIJtbW2t/KkJt1zcvnHzxS0VIQANmwL0q6urOy9uv2xj41L5n1twm1aV5RZtZWXFG+lWudBFhNgImbQc+nEsAxz8eQ8TE59FhcWENBOTOM6H/XY4s3hAXwHOaBYyFiDeqcNCweRl0kaEMHLabd/RexPDuY48Fy9eFMYEt2jgaAvygiOfmzeAfG4VuSUDXn75ZXF7yO0aN3jcvgHcqHELRxkAHgweFmXaChCP8CSxIVLLahofG7eBvVfz+xY0u3dOvCt6Yd8+HTt6TEcPHdb8zB7VbCxgXEmhrU5bT774rL71/Qf1w+ce17NvvKTHXnpGT778nH5y4XU9e+6lt8Fzb7ys5958Rc+/+bKedfzZ11/Sk688p8dffFpPvvSsnnn1Rb2+dF5vrFzUW2uX9eJbr+nZ139iZ9+Qz/PnXhY8Xnjz1TIkD3jq1Rf0+E+e0aMvPqVHX3i6jD/58vN6+rUX9PLFN/Ta0lvm85KeMa8Xz7+mp849r6feeEFPv/minr/0ih577Rk9/PQP9KAdiw895fDp7+lB4CmHwJPfdx7x7+sBO0wfeOoRAffbKfmAHa33GwgfNP4hl3vo6UdUwYOO/xQ884j574bvXaEvy1uOB6m3hO+77u/rAfMBHnzm+yrhaYfIXALx7+uhZ36gh0hTfif/gSd/oPufMDh8oMI/8z09/NwP9PDzLvPsI7rfjtfvPHG/2/SgHn72u4bv6YEnH3a5h66E99sxO4SH9cBT33WZ7+oBt/9+6Bw+YLgfPVgHDzh80LKXbSn18T3LdRUeNM2D5nEteMB5D1jHDxoeeOJ7InzQIfEhPKL7fVnyHV8CfMcXLhWAu9/p+x97RA8/9UN979nH9P3nHtPf/+ghff2Rbzv+uF5aelNPnHtBX3rwm3asP6AnXn9RTxp+/JOn9f3nn9AP7Vx/6KkfWdYf6eFnfqzvv/CEHnv1ef3wJ0/pu888qpLOuEfMF70+/LTpDA96zDz87I/0bct0v+V+6FnXb6f8Y68/qx+9/JS+Y308/NyP9ONXn9YPX36yDL/7/I/1oPvoYdN+97lH9V3nf++Fx/T9Fx/X91541Okfm993refvOf4jh9/XA67nu88Nyz34zA/1kMt8x+XvR8cO4fXQ0z/U/e7n73gcPPD8j/Sg63n4+Uf1d99/QN/87nf0+DOPa3VlyesApRJRAAAQAElEQVReV6wHEUMjUDc/vzUawAnOnsN73DAw2VfYizA0AfDsOexV5GMgggcwONmX2NPYu4hjOEOPoc5FLTj2sLvvfq/A8z48jE6MXvYz9jaMTGSgDIboXXfdpSkf2sFDy2XsURvyyIa8jLVKwcQjQhFRoX6Lwpui3tTA9TXwzhFtv9j1iW/m/HZpwOtVblhpb+sl2+tfe+QR/fWXv6wvPfSw/u3f/Gd974mndHFpVVPTe5SpVrbN5HrnmCgzfsl/It5eS0TYYZW67kQ1O85bzZGd9JDOJr+GH1yfb4crqbCDPRlVkU/anTivWnJSU2Mf1KF9X9CZk3+hW07/hZ3kf6azZ/9Ud97xZzp58nPaM/c+1erHzHpWGow7HJHMJ3x6TIZVW6a8BNnpWZgzYek438nXu+yD3ACO7FajobqdpU07teu+LGlloWZaaKQmjTYS7Zka0+RYSyPNmkZHmr48GbNzcqCBnce893xgB3TDjq6G8wZ2kvMEepb6TNje0sb6qvp2/pqt6wjNTE9pHAd7LvGkdLfb19j4hJK0pnq9YedwTziV5b6em53TAV+MZD7Hde1Y7+MYxiFOZ2qo2Nzx3A6/xDSRZCr/41GfQeXGpYbcTuqO5Whvrqu7vamBz3eFcbITO/VCluEg5vxnRyW/Tpb5RrhjNeQfMQzzgZ3ndiLjdKd8uM2p89j313w2L//zz+22nYiZsqxu/eRaX19Tt7NtZ2bH461vJ2RP0PMfrC4uLatrOZLUdbkKzq0J8lqOHNkcX7FN++NHf6SXfXGFs7xRz5SkJrbcG5tuy2Cgt85f0Iad70mSamA91K3DZrOpRqM+pJVEHk7viclJUd+2LxEsusJ1UGeSJKqbfsT9MuJ+nJgY18joiAbWY+F2jo2NatRps/qpb+E6fwr5a0JEhHWdqVarlTUWHgz4SYB1+1Zw3kWEIgymiIhS/45eCYnfCCLiutlV2yOu8o24Sp+maVkWOYhEXM0jfT2gPyKGtNQBwAMfCU8e4xfCn4LPhXTEkLbv/uLJ5a6d3BGhig9lcZLz63z8SpRDZ/DFZ0MYMWxDxJAX9JSnDYSk4QPt+vp66YNCBuokj5A8gHhEeLz3y7lMuYbXGGxz6s18acNDKfilpmxf4yymnmlf3OGDkj+MYWTDfwXg1J70+B2OzwkRUoby2O44iklHhMDV63XR3hX7xKjTLEV91AUf+IEb9ZinTuoYHx8XIfLCizAiyjEGbdUu6PCdcT6BH7A7DU/OGpTHR8V5gfZSJ21ED9AT4o+jPysdU27L85P6oYeO8wrnDuILCwue2w1VMlMOmcHTLvx1nIOoEz3AB9l/EaAvaQNAfDePiCjnFbiIIHgbvJP+bZm/wkREvE2uiKvjGl0BEVdpfoWi/KNZR8Q1eVS6rcJrEv0Kkd6xfoXcr8OaycdkwqnMhMFpzE8rSL/++uvCWcwCyYTHsc4mgKOZBZE8Quhfeukl4WB+5ZVXyjKUxfmOMpksONvJf+yxxwQtZXA+8zMPHNA4qElDU/1UhDgywQNggYuI0giomoP8LJSkI6LcgEhTH/WyiLCQ4ZhgEcBhwQLBJGZCM7FxQOCoxwlS0bEw4JygLM4QnBXVQoFjBBz58ATPAsQkYBOo9NT1hgEO2b1qi/fNvfjiT/T0M0/r+Zd/oud/8qJetBHysm/wn3/2OV148y2FN1vbXuJp9O1OR0vLS9q2gTU20tL05ISmJsY0PzujQwf26fCh/dq/MK/9+4ZwYN9elbB/QQcPLOjwwX06cmC/cQua2zNjg3NCex3u3ztvB/2M5vdMa9/8vPbv3at9c/NO73H+Hi3Mzengwj4dPnDA5Q2+uDhk5/5hG41HDx3S8cOHdci46fEJzdrwPLh3oUwf2re/5LdwcL/2HjuohaMHNW3ZWlPjipGaBpk0qIfCBu9VqF9JJ8Yn9URpbQhZPVXaqCBRYqM5alIJdYfwugJS1ghDMoSmQ8BlMkNqvolpk1ooKflnrmcIiesJ5wmoSTJtBeG8tFGzHLvAcqbNzLhMmeO1Vt1hppJPLVWRJjzfYwjTNFTmt1IljUJ51lWedtyGbplOmqHdkLYS4xOlyG7e8M926kIX1JFYvsT1JJl5XgPSWua21a4JmY26mo3Smg2HWrOumtv2NnCdtSuQqe54HXrTZoaimUojmXpZrsIyyu3azjt6c/G8zl16U68Zzi9fUnO8pSPHj+rQ0cM6fuK4Dh85rCPHjur4qeMOj2je42J2fo/2H9pXwsEjB3Tg8AEdPHJQh48e0pHjpj9+RIcdHnb6wKG92n9wrw4eWtD8wh5NzYxrYf+cDjg9PjmiiakRnb3tlG6744xOnTmuyelRjRu//+CCDh7eZ7p9vqSaKssdP3lUZ86e1IlTxyzLQecfcHjIcFCHPWaPus6jxw9p/4mDGt8/JY0mbmsoG68rxmrqN6WuYbsltUcS9cZS40JrnQ1dXLyki5cuCCNL7/hERImJGIZl4uaf37gGyvV5lxSkMRbZ8+jHJHEf77zXkPUdHOTsPdDWbRTXPK/YczDiN32IhI4DA3sRkKZpOSYq4xncuNfPaRvn1MUFLnwB+MCbEB6UISQNnrIYj4TgyANPHLkqQLYqfjO8qYHfCQ3YOIpdQJuupJ24Et9FA85ZN7/vZg3Y4VXYwTtQaNvOyMsbW9oqEk3tsx1w5nZ99vf/RF/8wz/X+9/3IU1P7JFJbSu7QXZ4EnfsN/BNXHXIJrvynD19CBGJIhz3V2+DnUFpSSlT2NldJE0VyZj5TNrFPaO8mDMs+BxzSElyTBFHFelx22mnlWQnjN9vmJfyaSmZlI1np520HsxdYU6Ayk+Uf8GjW6BE/Ib/INVVsHR2hmZpoma9piwJ4RQmbNqOzWKgsUaUDnObwWrZfh+xDTo9NaoDB3xm2TurZqshJbKeQjXbqNM+H01MTihLpWLQUc1lRkcaGjPwWpS81zb5QK1GZppEWZKqVm8oqzXs6B5Y75lkinq96bIN9Xp9p0NZVnNeqr7T7LUDj9OyH2mCIUylSNx/UpKmLtcTe7OlUNj53O+2XX1H3a1NdQw9O9DtDVbqPiuhdEKHcjMdmF9BbxYwHUJuRyTOWPb11HqqZYnqgMtlhlqaqchzdXzpRAnaNDY+rogQTvped9v5Pn8UPUUqj6fMzvK+lu3M23YZnjxv41jPnZ/kMjtRR+4LCd4h//qrL2ttbdk8+qrVUllSt7ErXjvaL53mK1qyAz6r1VSvA3U1Gg1l1kXhPk7TpHR4T01Na3JiUuA2NtbUbDZK+hr97fZkWaqW+3R8fEyTdk62Wi1FSH0uC9ywCCccmgF/f6MQEZYtShno64H1QKpre3HNFxjLPr+3fY4vvL6VRP7DxQpjIndfOen+zgmuCxFwVElXlamI4QtEhNXhGe56Iq7GoSO/AsoDFZ7wegBdVQ4a4jX3ber+vHTpkvDlPP744/rud7+rb3/72+I1IN/85jc9BpbEA4Xf+c53yjz8PT/+8Y91//33l+mvfvWrZfx73/ueHnzwQf3gBz/Qk08+KV5PAs2LL74ofEKEPLAI7u///u8F729961uiPGUeeOCBEvfQQw8JPDj4IAd88SON+OIFnxX186oQ3v/9jW98o5SDODygpw3U8+ijj5b8v+zLWnhhy8Pr61//eikjPq+vfOUrohxlaCP5Dz/8sIhThjgycYkAby4H0Ad4cPjYqAeeTzzxRFkfebSBtsGXfHj88Ic/FL40cLSHdYd+SRKvMx4/2P30C3X87d/+balD+gJeyHjfffcJ3aFr/Hyv2D9HHP8e+ka/yAj/v/u7vxN5hFxCoC/S8MJf9/LLL4s8aOGNHtAl7YAHfUb7vva1rwm+lAePrBFxZZ4wln5eoI2UqXiRRg8VkCafECAecbVOcAD4XxdQH/LtDqv4r0uGn6ceZAMoU4WsZ1Ua3PVgNw3xXxd42/91VXW1Hja1gwcPap+dotwYHbZDFAfx0aNHhQOZn26cOXOmzOcWadybMLQ8AUc+TmXiOJ0pBy34I0eOaN4OWRZYFM1ie8gOV2i5ZdtrRy008MKJTUjdOBGoY2pqSlMGHBJIWw2+iOFEiBiG8K8mEnRZlnljHi0BPIve0tKSWCR4ch4nPws+FwE4/1mIWMSIk1/lQY/zm4WGRZdFCdqKBjoAPuSBJw4NixwbBXXhPEEOKWwItMo27bWTeb8dzOiA/+AGvc7bkT05hREcgj6zxRKSMpcbr7eU9HP1N7ZVH3hDbPe0fmlJ7eV19da31C9hWz3n9ze31d9sl9AFb1zSHSg15NtdbS6ulOU2F1fVXdtSsd3bga4Gm50daGvgcr3VTXVWNky3qXyro6TdV7hu4oP1bSWdgborm1q9cFld0+Yb7TIsNroq1joq1nvKHTZ6iaZr45quG7KxYZy0YaY+phnjZ4hn45qrTRmmDYRTmnd6vjbp9C6ok7crvZM/63C2NqFZ87oCddJDKPnUf7rcPLiG62pMah4w//nGjOPAtPlNaTab0lw2LAufecfnXdcQJrXXde81j70uu7c+o72NWe2tz2lvY07TPtxM5iOajhHNW559LdM3J0VdZRnKvQ2mXW5a+1p7tNAE4Dej+fq05sx/rjat2dqUZrOZG4Bpsp+GuWyq1Gkpr3mg371u/25YaE5pwfIAyFel5y3zTHNU00BrTFPNEU02RjTuMPUho73d1vqGx0u/V14YtG045gpl9boiSVWr1TU+Ni4MmYYPKTUbYKFEtawu8nx2UGq6zHN4pDUibvhbzZZGbTQ3kpqahlEfZEZMb2tfg+2OGpFpZmzC80Pqe4wOPJ6TflHSggcmmmMab4wqejIUqntWFZ1ck27DWH2kTI/TDtM0k3pJC36mNa4Zl23lmTLTM95Tj/m0V7i+QvAoXFe/m9tgDXHQ6fpg0+701HPIuid/CCPCsZvf3wYNYIiyZ7Ces5azjgOs8RidHBZY31n32SPIYy9gr8DQ5yKYfC6BMbK5EMbgZI+BrsLDnzKUh569A+O0KkNIHRjc4NmnKIMcyEc5eGOcEiIrRk5EeDx6fPoA9dug75syvvs18G6V8B+6qv5D6d6t7fxdl6vYaSB7ZWIb9z1n7tQffvYP9Vd/9Ff6P/3zf6VPffgzuvXYbTo0d0ijqfds7/tJVejX1LkRuyvyGmvnZlGEIhIltluSSN0KpxVKIvHfYXz4V07vQDhMDA5VfpxQYvMnlLtc4bYVUVPO0/TJiJJkVIVtx1wt21Ut45vKo67cZbA5AK/28qJfcpPxsitWtnOAwvGixMVO/rsriCSRPYJK0W9RqLO9rZ4djcLRapFDhXi1CNC14zmJQvVaphE7VmemJjQ9OS5wibXTbKSaHGtpfLQpk0h2EI80Mu2ZGtfC7LQamTXV3y7DybGGpiZGTZcqce9gg/Z6AyVppm3bknU70cd9sV2zvdmzo7zfH6huu5W+lukJE8vMmAXC7UCu8bERPoCzuwAAEABJREFUyzSmVj21kz9Rq1lTs5aqnkhhB3TfbcBhPrCd7OKuz30fcitVfizhMLQucuvAw0zB2DKkYSZ2lvmv9s3P6UP3fED3fuIjev/d79Udt9+mhb2+dBn0BN9Op+swUa/b1eVL57W6fNF63HIbUs3M7hHO6L7PlRsbm3aGr4sL+4hQkoTy3HpwJbVaYv1E+evJ8nU4lj8v+qpbp81WwzIXGh0bFWd2m/u6cPGS1tc3VbPupu0c379/n6anp5RliWUJNRpNTRk/aWi3O653TbkvFKivb7lxCnY6bcuyrS566nW1uekzRbejrvFdhx3Ghn7znwh32i4xUjuT82FnKU0STdp/wVO9Y6OjSiKRlaWCPnX/FS7X9xkBJDabkzf8Rgzryl0W+gpIX+Fp3jABB4AnHUF/5gKX+WwFnjj1E14PErchYlgvfKpyhLSLX0VOuY3T09PCh4EPB99ORJRnvIWFBU360mPU7ac80G63teJLGsocsY+IOpAD3SEb7YI//ADyqavuMyR5nB3hBx4fDWn8KORHRDnGqAeetIvxRDl4wxegLh5UIQ4t50zyN3x2pRwPWlY4xhppfFe0hTSXI9RLGeiQs+HLIWSAN/UyH4CI8NjPSj3gX2POQQ8f5OIhG2z6efvK8H9FhMd91/OnVo4V5EdO9ExZ2l0BdUVESUedyEOIbNRFOXRHXegMHrSPuuBBO5CBczh5yIUu6Rvo6Stoecqc9lEf8lAGuWkvfUg5eFE/edBQN7qBF/GIq32Dzn9eQF4AXrQxIkQ6IsSnqpeQNAAtQLyCd6Yr/K8iRE7koU7iuwE8UOGg+VXI8PPyRB7kApAJAMe4oV8JyQPAX4s/Za6F/1XgvKr+KtjemCcDjwnBRAOY6ACTDWChYFIwAZgkFW1FQz501wJomWhIwKTa3NzU8vJy+XMaHAgc/FlAWayYhKQ5+L/i2zCcADgRwNNB8EFWeNEpEVEukBEBqlw4iJBHCG1ElIsPiw2LCAs6CwCys0ggc9Vm8gHwFR1xFpEKzybA4gkPcPBhQcXpDx1xgDR0LBgsSImNEM9w5d7UNjbWbcBc0huvva5F39YuXr6sxcuLpU4W7dwf2EhKk1SFN8dmra4Th47qI+/9gD5w+126++wduvvWO3XX6dt0x/EzuvXISd129JRuBY45LOG0bj1+WrcBx844PKM7Tt6i2w1nDh3XwT0LOnXoWElDuTtOnNXt5nX78bO648Qtpj2rW4+5fAmndPrgMZ05eFy3mxf5tx45pVvM507z++Bt7yllue3oad3h+s4eOWG603rvsVt128JJwwndfeRWffTs+3XvnR/WJ26/R5+840P6JOEOfOK2e/SJ2z5Y4u69/UP6zHs+rs/caXD42Ts/ps/cYSCswPgyH5p3wKfu+Kg+decO3PERfaqCOz9inh8t4bN3flSffY95Ajs8P+1yn7z1HgGfcAh88qzl3IFP3/5RQTOEj+jTtxvu+LDDIXzq1g/pXpf75NkP6hNn7xHlP3HW7T37Eb3vyHt09+E7HN6ue07c5bwP6tOW8XN3fVyfNxDuBmSj3Z97zyf0+fd+soTP3fVJfda0n6Xtd3xcn0Ynd3zC7fn4deGzd35C14LPGP9p2kMbAOvo07d/WJ+27iv4lPtkCB/Sp9xP9zp9L+EdbtudH9DH3uP+vPseffSO9+ne939Y937wo7rj9FmN1JoqfDkzYqc6Bw7esbi+uiH+k6UtX9CsLq1o0+n1pTX1fIFT9HJt+2Jn2xcwg05fvXZXfV/KbKysl/ittU2tL69pfXFNuS9isq5n9tZAsZ2rmdfKcLDR0VjaUmOQ+jJoUxsXVwzLynqhej/VwBc3vVVfBq13NaKGy9W1eWlN7aVNdZa3VOb5Yqdvmr7DwZplMAxMP1jaVmuz0L7GtI5OLujQ2Lz2j+7R/vFZHZrcqyN7Dujg1ILmx/doenRaU+MzqmUtO8xzDQZ5uT5Z4pvfd7EGqv2iEpF0RJR9x76E0xrnNHsRTmuc3uDZxwDi7GUrPgjwdAaGJoAzHaMePI5xyrKXkUe5Ko3xXu2tGLfQkL+6ulr+pBMe0JKGFw5zgL2SegHKwIcQQ4Y2ABFRNetmeFMDNzVwUwPvWg1ERLnmZpFqYWpOH7nrHn3szg/p1gNndGrPCe2pTWsiGVeraHoXr0u+qJadmL/JBkUkpTPMJrts2luUKAG/WeHYjb5QQsM6Lbu/hUethIFTuWOFwQ4RM7ElYXdwKKdQkohfMhIHiigUiSlS6Ac7ciQKpYZE8l/5U+yAg3ffd6g8JT4nhVutHYXyRHd5jktoh5TaKdmzE3Uw6Ktv52nhcM/0hPbMTNgpnShRv3RSZw4nRxtK7DCvZxLO65p11LIDGFze31Q9HWjCNNMTYxptNkvHcrfbU1araeCzV61etyShNElVOs7tBI5IVLfTvFarK0tr4myXWqaQP1ZwElE682ct0/75Pdo3N6PD+/fq6IEFzU6Oqe6+Sux0Lnod5XYQy+2kfJKmGlgH1GtOCv8jNEvlHkyEkbh9SSr0QV4S0sH9C/rspz+pL37+s/rQB9+vP/j9L+rP/uSPdOjAgp3+W+rbKZ9lNS2vLOuNc6/owluvqb21qlomTUyMa9sOzDffOC+c69DiEKm73YmZ8770zGHdzv5Qrq3NdbW3NxW+qXLVdgKOa8oXFjUzGxkZKXXkJujihcu6aMf52up66fwLE2fmUbitHfdd2w5v6HAilzaLz8ObdorzDnb6ttfvulzHsm3b+b6mldVlrdhnsLm1qdw8RkdHlGWpVYBWHOx84bkT/Y0FtLXqn1qt5suCae3ZMyv8D8xOdFBY0II+dZh7nJEmvJHQ5EMHb6DrSxDsyAFPtbtS8gFowBGHHyE44vTtxYsX3dcdkur5hqOihe5aUBLu+pN6nMIPOHDggPilPY5zHqz80Ic+pI997GMijk/o5MmT+vjHPy7y8Y0QQsN7rj/60Y+WeHC8F5tXfpw6dUq86hAaHLGHDx8W5Qiph3Lw51WHlNldlnIf/vCH9Z73vEfw4d3b99xzjw4ePFhKjzzQA3fffbeog1eowO9Tn/pUKTNlkBf5CXkvN+Xx84DjPeGHDh0SQD6vA0Zu6uW1ipSHLw+RIh8yUQ6AB28moN1Hjx713JsQ7eCd5/C59957xcOm0NJOyhMnpA78SVU5+j/Ck8otiwhFDAFZ4QM9vGkr9dFG8LQXfcIH/RJHRzzoSl3ojbK8Vx0ZGC/onTaRxudF29DXXXfdVcqPfLQbPujgqNtGO6kPflyiIJdFFWMGIP6Pgd08kJFzEeN6075FxmdE+MKt7TWkW1YTEWW4+89uHrvxv+w49TCvCN8515h/zGOAdkAH/LJl+Hn4RXil95qEPMiH3Iw3eJCmDeQRIiv55F0LbpR3LfpfFJf8ogV/VrmqAYRAxHAgRcSVSRcR5YYcMcShLCBimI4I7f5ERFl2N454RBCUgGKJRIQ3uqx8+htHMhOQhWRqakpTBhY1nM1MMCY0CzITkKfSoWMywKeCiKiiZRgRb5OlaiMdjfMCJwOODxwgxAGe4gNwguCAwFEBkMYRwUSkDE8I8mQgTwLi/MAxAZAPLXXgPAdGfaNKW6o20rZSdssnGyC1Rl0z0zPaOzuruclpzU/bsJrfqwXfxi94E5rcM6PCtGywiUOc5kf2HdStdkoDp+28PrnviI7OH9Sp/UeFE5zwlkMn7Mg+IfKO7z2sk84Dji84vs90B523cFRH5g7q8OwBHTGcOXBCJ/YdM+0x8znl8idd3mnjTu8/rqOmPTSzT8f2HhROc+DEPvPbf8TpEzp1ANqjLk/6eJlGvjMue2r+sG7bd1y3LhzTbQsndOveY7p1/phu3+e4Q9K3LxzXHftO6s4Dp3Tn/lNl/DbnnzX9LYYz88d1GjDdmYWTumX/acMpnT1wWrcdukW3Gm5xWeDswVO69eAZ55/WadOeNS3ps86/1Xln958Qcp1228663bcfPq3bDxkc3nrwpM4g54GTusUyn5xze1znLS5zcn4Yv9Xxs84767bdcfik7uCywpcJZw8c0a3GnZk9qqMTCzpk5+nBsWntH5nUbG1U02lL+0dndMb13nX8Npe7zfXepruO3a27jr5fZ/ef1em9J3SnLxbuOnaH7jh8q249cIto721uz51HbtOdR2+1XCd1i9t117HbTHPW+Sd0C/3qsXBq7yGdZDw4vMXp2zwW3uPxcqcvPW45cNTtPqLT7jfiZ0uZj+nM3iOGo7rNurjF4+Ls/mO6zWPkFvrWPM543Nxi3FnzQmenXddZ599quM36OjV7ULcsHNEpj6M7rJf3WpcnJ/drz6Cp42N79ft3f1J/+dHf05+871P6zCkb87d+RH/14S/ozw1ffN8n9Ycf+LT+9COf1598+HP6o3uIf864e/WF935Mn7rtg/qjD37K+Z/THzr8vbs/rj98/6dM6/If+3398Yc+rz/7yBf1V/f+sf78o7+v33/fp53/2RL3xfd+Sl90nb//vs+Yx+f0R/d8Tp/1hcgfuPwX7vqECP/iY1/Un1qOP7d8n/fFxBfvvlf/7JN/6Pp+T3/4gc/o95z+Pcv/edPf6wuQP/rA5/SnH3WZj/+B/thl/uBDn9Ofud6/cPovjf8Ty/OJWz6oj/nS4VMfvFcnPaYa9TGfgZPSUGCBYg2o1iTWROLgb8JvXgMR8ba9IyJKobjwnZ+f17Fjx0o4ZaOeOEY88aNHj5YG9KzXcgzpPXv2aG5urjTaOTBAhyHMfobxicFJ3zMWyCeNMUwd7HfHjx8XPAHqgQYe0PBKMepgfyQNPRe4pKHF8KUuykREOe6qvbtszM0/NzXwW64B+xi8pqqcqx7iDonrbR9mLnkSMb3tw5oLFiCDEBsLW0umjwCj0gbWrk/sir/7or87EtE/rI+ZPcFj0bD9NK65bFwTaqqep2rkddX8r5403FuJUjstkywrx4Te7j/Tr/ITEYqIsgrk5XJcCpv37PdSboeYU8YM12EcoTj75M8gH/gyfeBY4fwhJGYVTgGyo1tFTUBRZF7HzaOkHtI6Q1TNmB3m5FL0jctFOiIkx0p9FILcf4bfnZxh4l3ylz4vwQd1RBo6Ey22Zd/a3rLTdF1Ldr5u+4Ik58n7pKYiyRSGbr+vjh3nrWZds9OTamahsDO6EQNleVdTI3WNNFONOmzUMzXsuG1kUsPO85q6SvOOndh9pUVfDTthccJ3XGfqDhnYoVjz2EqSxM6Xfukon56aFs7z3LL27ayPkPunUJgmZ3FymkvvZj3Tgb0+181N6dC+WZ08ekDHDi1owY79mp356rc16LVV2Gk+NjaiRrOhnManFs68GvWaGj4nFnYQ85qawrzNeqdLXV+Z8KWKne8RhXqdbW3wrna3fW5+Vu+7+y7t2zunvvkjl4ejjtuGOX3ieFnvxtqSaxuobr0pUp07d0GXF5eU2cmrCL4q3Ea3Tj3r1x+bPpwAABAASURBVOpwdKBalvjsOqXx0VHHQ1OTExobH1XPjvCe9dVoNE0nra5u2rneUe6KV1ZWxFmbd57zzvROt60tO955WhzHS9cO9G6nK5znXfPBEby9ta1t98OWnWDdHefw5taWnb1tddod8QAfNpTVIoXe9ol4B+Jtub/8BH0DVJyRaeCxwbiJiCt7ycDO7ZLOOMK6+3fVuuEVHDx0Ubfue77gyK138ouyt1V+wBEhhA864ZUXlW+CByrQMboGqtdi8JAH+gSHnwJnF/VBz5PNlAfPryIpQx9QD7oFIryiuEHUW8r0jnjNMtNOwkajIcJWq+W5Ui/bTRnwdV/CRESJg54HFbFf6UfKZFlWloGu6csrAHxEKCLKPHDwHvXYgwf5I76owf6dmpoq6yaP+qCFF/Twpt2EESFC8itAl/hycLhubzPutgU9OHxF+IP4lSd6Akca2ojwutAVcXCLi4vlAy60GRx6p0yVh5+Jh0Gpj/6mv+hL8qkvIjwPz4m+oTx0tAE5aRP9QRz5tfOhXyKGfQQP0NAA0FEGPZEG4Bcx1AH0jAHqR3bGCH4y4owbHNG0Gx0QJ4/68HkxTtD93r17fSG0R/BGxkrfhPQt9MhAvcgWEQRCR2XEf4hDBzhZ5oG7HkAXEeVYkj/oEHl5LQxrEPIhM7469I2uobkWP3gB18rbjXM15Tgk3A27aa4Xhz99gWz8GphX9/CLYR4KRtfIST/Al3EdMexP0tfjCZ78GwE0NwLKVvnvjCMv44FXHSEjvlBCXvGDfpGdcUqc8UM+IW2EJ/wqIH0tIH83PvdeNxjkV/vf6x/50EUMxw3xa0FyLeSvElcJ9s46Im4s6Dvpr5euBkJElLetOBaYbDgXiONwAIjjHCdOHkAcBzQTn8FXDf6IuOYgrmSIiHJS0TYmM7xxMMCPOPWz2OJ8AKq6wJM/PT1dOj+qNOWgxznBzRn5AOXYAJCPxSEiVH0iopShar+Hg9o2QKCbs3Pl4P6DOnrosPbvXdD8nlnNGjdrg2fchohspfBqh7w/UL/Tk7oDtWxI84oIoJlnag1SER/JaxpPmiIcLeoCWja2R+V4NNRyuRFDs58p60jNfqrJdERT2ag4mIy6DGUbvUS1bqLmINOQNkp6+EA/Yh71nvvQ+aMuU9XdRA7jmj7UtBzCq+V4rSs1B4nGLMeI081+YhlTjTs9njQ0Zn7kjfkQNOr2jOSJGm5qnXKmbbgs7WyaruU2Ng0N868bas6vuR31Xqqa5U46hWK7kNq5D1Y1Qdeo6KE1z6QzUGd5Xe3ltfK1M9qyMrbaIkzaPaXdvoqtrorNjjLruzEI6y61busajUz1fqGmjcC6DfXUhl5m46/W7xhvsLGqzXX1V5eUbG4otjbNd0utIjRZa2m6Ma55O85nWpOacnyiNq6xZFQy2WvPvqqXn3pBb774ul5/9iW9/twrWj+/rMF6R4uvX9Srz7yo1555ST954jk988Mn9OyPntJbP3ld3ZVN1a2jlvt6CKnrS93+xPhQrS/Lm7qeehk2rd9ar7C+ZP1AIyXtvtual+1r+KBaz6WWD21Nh3Wrs+ZFDF3UB4UabkvNOkh9eGn0pHGPrYZ1/9bzr+mt519Vvtpxn9aVbOea8Pg6Nn9Ix+cOaLYxqWK1re3zq0rXBso2cnUvueGrZrLS0/Zba8qX2gqnm51EzXai7sV1bZm+WG5rsLglrXQ0XrR0ZPqgjk4d0vE9R3TMUMVPzR3XkamDmqlNKtsObV/Y1NaFdbV6dY1rVKlZ5Kt9DVxf5/KWti9uOt5Vb6lThlrra0992jwO6OjMYZ3ae9zhIc0al6xbZ1uJ9tSm1HbZN54/p5Vzy5ZnRCcsy8nxgzrqS4IF5+9tTOvQzAGNNSbU91yxjambn99ODWA4sBfgqAb27dsn9opqL8DhzZ7AnoXRyH4AYLgT4givysAHHHsQTnAAxzj5GPxjY2NXDE+MUeoA4A1QDw519hvS8CF/YmKi3KdIg8dYbfjwEhGl0oubA7DUw80/vysaKK42hDH+NnAWw/4KrkrvCh29+i1sll9NXTe2q8rr0tzM+CVqIJTYVkls29RtWzaw92zLJY5HkUqGsI0iJQrbyQrpCujX96nW1jTNlBpkeVQKkvjgpyufiEScAaQonYhhuiRNNfzkYCU70sMxFW6T25dE3S2sK7Htmzou60K2vyiT8EeFwiBDFeKMz33wVCSKMBHgYKeYSFa0Rr+7voWGurHszeaIxscnVas3tba6oVdfO6fX37yoV944r5dee1MvvXpOr517y7i3xGtAlpeWbGv1ND+7R8cOH9ShhXnldrgW7S1NNGt675236ZMf/6gOGD/aqKlhx3pa9FRTXyP1UMMO9MIO7FQDTYyOaHJ8zD2Ua3S0qdSO9DRJtWV+3W5PqfuNfRxIrOSuHbrbzgN4Sruw/iMJTU6O66id5KeOH9bpE4d16thBHTu4oAN7ZzTeyqRBx+CzRt6zE3pSMzNT7knWo8J1JGrUa6rXTQfWTtTEdUWSlH0W7slBPxdObWByYlz79y3o9KkTev/77tY+t7PVqqvltsOjbnsgq2XOP6Uv/t7ndPLYYbW31tSxfup2cu/du1/zBh813c62sh0HJnYI508uATY31tX1eWfaFxN79kxrwnUePnxI+w/sL52VEaHRkVG3Y0auzhLK7aiZV02p+TVbTTXsoI/E/WznMTxXV9e0tLysJE1ppdrbHW1tbpdOSJyT5G9ubtl53tba2rq27TTPfQ4pbNMkaSqVtcifMLy7vvgq6Bt6FJ8F879uxzEh+qUN6GBlZVVvnDvnC48N68fjze1KklQRITfTeqFdw/ZFhBKPAcYczileD4gDnHdo8w7sf/fv/p3+83/+z+V7wnnHOO/+/vKXv6xXXnmlfNc4767etlMYJ+KXvvQl/Yf/8B/Kd1/DBwc8DjGcen2fb+UPcqeWJyLKeqm7AvBAxDCP9gK0i/KA/IEefMSwDfAER9maHe5VGp2AdxGvA3l5qQgNAD4iSp2QT5mGBxlliFf5xKkLGSoc9EBEEJRAfkSU/OgD2v9v/s2/0V//9V/rP/7H/6h//+//vXgvOPG/+Zu/EU5O3t9N/P/4P/6P8p3t6Ip3mKMv3u8NLfpHpzgX/9N/+k8lr3/9r/91+d503knOu9J5BziXE7zvmz743/63/028C7yqGycl7w6n/1ZWVkpdlEL7T0SUeqnkZwzQTtKEFZAmz0XKuYmewJEG0BHAQ6LU/b//7/+7/uf/+X8WMjNeeD85QJuQhzGFTMhMGlnJZyzBD73TTwBp+rXqf/qJ/AjGc+Ex7YXeRNSPTBFDPLKTzr3WRQz7JuKnQxctx2JEXNEN7eOSAeczjnPaQp/QN8wL+hd9UMf1IOKn64q4iqPeCiKiil4JI6IcTxE/HTLvaRsOZvqVCyrG1P/yv/wv5dhCp6x36K/dbpc6ihi2L+Kn+UUMcVcq34lERBmjLiIRcV2ZIuJKPRFX45Sjv5CDSx3WDGRmDDBWGbvIzjvueZc984D38DMvGOOUQ8cRN647YpgPbQXUnaaJ+zd11DJ5LDBOkIfQyOt+va1cN++XkhERV/igYAQCriCvEYHuF4XECz38AXhERNmZu+MRQxy0u4EJke4s3IhFGWB3nPS1gPoANhkmMbyY0NCCozOquphULKB0OgMYoAx1w4N8QnBMUBa0tbU1d3BS3rRhRMEbuYCIIHgbRCSq+3YZOZKEgeFs42TaMu31JJzGyPDy4kyVi17dBk/NxnTThwYczw0745qGlp3GLTstm4YRHyzqtsPqdh6TTzzZGoj3isdmV7HZU77eFu8Wxyk9poYd2DbMuqGm+dRctmEH9KgPJ81eZsdj4TID1Z0/Hg1Npi217NiGN2HLstQtQ9MO6Uou5CnTxjWcn+aSbEQWPhCUhwLH05BKsDkwDKXMZKkthLBDOmxQFb2e5Jv61PTklRAS6cQTKTVd6pNA4jBx2VqkqkememKImunCkMi2sFLJ/MP8rAs7tnMbfgMbi+3NNW1tLKu9saLOZgWr2t5YNW5Vva0NdW1Y9rbWJRvUyaBjI7tnvh0N2qZbu6it1fPaWHlTG6tvaHv9nHqbr6voXFQr3dTCdEMH5yc1NzVumDbMqpk2lLkfM1keGyZdG4FyexseC9EbaGtlTVtrG+qsb6ht6NpgXFtc0tKFi+psbIh2J6bv2/Dp21AvbLDXlKiZ1W38Nw0txxuqWRfJwA23gztsZDbSeomvJzWlrh/d1ayztJAaWaKkGCiLQvVUikHXuuqaa9+6G0h5V3l/u4xnkZu27zbkqln/qR3w2u4rccg7xHNfNOSus5Y1JNfVtWFvlPp2xqe1lsK4jfUtbSzbYb05cLnEh5tcnbWO+k4X7cKjsmloaCQdkXwB0vGYlcd0WCz1Q4OeVLgNYYnkkHjuAzZh33UPPCbDB80sqSv1uCUuj8fCY9z3G25XXVE01Pbc2Nro+Z6D9iVlGhp4wWN7q6ftzb4atVGN1sc12MoV5lFPmpocm7FTfFy1QU0c6FvmP96va2xn3nCJU3QL1xMK16ibn99KDbDWc3uOccnewJ7BgYM9gictuF0nzt5AA2s+BKQ7e1VEgLoCudct9puI0OjoqN5JGxFKkqTEQ8seJX+IOyi/8C4j/pP5IAo9dBGhKg8cccKIt8ugm5+bGvgt1gBjHfEL2w4/G7xPmLi4FoDcwXsz8RcEYOTN729UA1HumGEZDN7f2eNDNkzYRyNVbhiE7QanC9MW2vmYfCf26w92hIgIFbkslcQaLH/y3CPV+QG2CGNM4/TAHsrCxKVjzXuDbP8OIZFszwS0piMM80ysgzA+AW97KpyXmOeQY9jWsE5MN7C95yzPEA0hXKW/odzUfUPPMDDm3fRFyERJUlNEqtT76NjYhB2zU2qNjKneGFW9NS6lTfWsh67b33ETNre72txqa2NjSyvLq0oj0S2nT+nej31UC3agb+JM39q0k/ioHee3a3ykpW07f3u27TP1leQdjTZCc9OjtudS23cdzUyMaazZUL+7rZoPKGmSKElC/V5fuW3v1PYyF9Oze2aVWU6emm53ttXv91Sv19Syc5jzWqvV0NjYiFrN1DZkopFGqjE7y/dMj2luz4TqPpwgQ7MWdpqPa9y0SeKec2eHO3dkpOFymfs1l9yT5X6uUJpkyrKaco8XU8uoMp3ZHiiMazRqlqWj82++rqWli+p1O9r2WQF6nmZ89Ec/0IXz57TivLW1FfXdprovKQ4eOmZH/4x6HpeReJ6ZF/x5jcqAs0qnI2wdHECz1u0RO8zP3HLaZ98Z89/WxuaGVtdW7VjvqWn9NeyM7/fzkl8hKc1SNa2TzCFPU2+anteQrq2vu0y31O+GzzjYWxcvXtbFi5d0+fKSYVFvvPGWXn7p5RLX9dkQ+Zrm32y2zPnqt7CeqhS62JWs0L+2MCI08LzmCXrsQ2xJZO/6zIYtmftXyFDkAAAQAElEQVRMjA05PT2lez70Ieum6X45r3Wf+/ArrNiZvrKyopWV5RJ40nfFafK2ff7DMfvZz35WvIrk7rvvFq/IIH3XXXeVD1HwcN8nPvEJfeQjH3Ef7RG/UuTXjsjBq0B4XQd5t99+u3ggAz4f/ehHxYMeyEU/EFb1kr4WkE+/IRc+kyqkLPYxOMohL3SMIULKVe0hH7oqDQ/aCB7bm7LkQUOakDQADfTA5uam9bcu4uRRB1DFKUe6yiekHp54/+IXvyj0x6tJ0AOvI+GXoeTt3btXvI4EnX3gAx/Q4cOHy1e58NAMD8Og83vvvVe8ZuW9732vmKu8ygQ9/8Ef/EGp+6NHjwocfcXDLeRRB2nqpCyvfgHPq06oIyKErpCfdtNW5KUdpBlHtAf90BbwhOgYXVRlKVfl0S/gKTcyMlLKRL20vZIPeRgHx48fF6+god2ME8bQwsKCaCtx6qA+ABmRA77IBg4AT33UT14Vp2yFq+Kkob8R7KaBH22Dfnp6upwLU1NT4pU6tAEZeW3O/v37Sz1Cez2Ax+480u8E8sHtDqs4+BsBcrMm8Qob9Ixsf/mXfynGEH0+NjZWXhayPsAH3QHEfxYgQwXQohfCnwW7+VdxyiIrfYIu/+RP/kTMAdYHxj5jgXWEMcqaw9jnF860CT0zPq9VL3wrfCXrO0PqXfPl6OrqigDGsbzBpWlWzind4JPcIO8fnRURiogrfOhIDvMAi/v1gMX2HwPwB3bzuF5du/EMItKUzb0JVfLu5nO9+G5aOmDNTu4VbzzEmbykWUQYIOAA8OBYkEgTMhAqHOHq6mppKFAOQD5kQw7iAHIDxCvoe8Pvd3siPbBTeGBjJM/7olzfafDQFDZcEoVSO2DkD0aH3GcRMbSrQRhC/mdcmGbgMoUN9NwgcAbqb7c7Niy3tWKZkRsDj3yMGLMojS/JfA1JmioMfRtS/OwxSVLV6nUlaWqSUITB8UgS2yMuYwb+qvw4r4yXofOMxJCLSFxHroEPCEDPbcZ46Lu9uXEA/WRyhf+EDdTEIA0kO3PDYYIhWRr9rsFlCo+DQa9b/kdB7c1tbW9ta8uwbQO64/Z22l31rOfyZ39luq329qbpNlxDX4k9ygM7grudDet+S4P+lo22TcOW49tS0VNhZ3Gvs6XtzRVt4lzfWlW3s67tjSWt4zDfuOQ6Lzn+llaWX9fy0k+0vfkTKX/Ljt03HS7b6O7aGZ2rYYM23C/0KW2kXQM74rvdLcvS15HDB3Xr2bM6c+q0bjEQP+qNmV8eHDtyRLffelbHjx3RCcOtt5zR7bed1cnjxzQ/O6OWb9zrNqIb7qcWhmS9IdKZ+86KV6/TVc7T4olrt/r817IVbl/utvYsY+r4QD3r0xENx2XXeukZrEdfNHR9KOhYFz3Hc4/XxIeJSCTGUM0HBTbXY0eP2vAfc12F2Rh8eMt9EeBu05QPQKeOHNedZ27TLSfPWHa38+xtOn78lI4dP6mzt96uU6fO6MjRYzb49mpufq+Nklt1622366TpT5+5RSetl3njI0lpVgmcHxk0yEKYpKlm9uzRQevu9C1nderMGc3Z4JmcmdFhy3f85EkBt9x6q26zsXj6zFmdNs2p07fohPm3fHCBT9uG7Wuvn9N5X1YoUu0/cMhwUBOTkzp06IjlvU23uL+mbPAGBSJ8ACvEJVHmeHiMMoTRj5P6Hfj8k2wC6/KK9wt++sdTCzzJwGu6+GkdTwtws04IbtMGe7WOoazE840w91pFSBqICBECESE+lAOIA6nHMfngdsfJi4iyPHnyBzoHIh0RirgK4AHyKiB9E/5paeB3se+9lZV7gLfVnw7dvd6BbKNc668z/aW8gyvfYXr49wryZuQ3o4FwtYBtDDnEdy7HCQGjQIMqw/KP88vQRX8dX+ZUVQ+jJvdAxM4qbPDk3v9zr/vQRIQiwuuzSohIlCapEkNEpv4gPH5TFY53e7ntZHML05qf/ZYamM/AcerKd0LiicLtN9gICqBMpVIkMoe3gblp+DFj08ll9Rv9VBIOJSOFSJEge2J9WE4OypnPHrWGGq1RZQ4jrfs80rIjfVyjtinrdprWGy3jmm5NoiRSzU7P2XFue/nocbkr1PVZoGUn7vTMlMZHR5Tbzt2243xjZVFrixeU2Q2/d8+4ndqJOptrWlm8qF57QzU7tfNBR2kadhZ3lNigS+0wd0VlvDXSVL2WKUKGMEh128LYw2maqNFsKnF+353IeIhESgzNeqrJsZZ42j2LvmoxsO3YNXSUWpbEZ4+WHezjoy3VXJ+rVfhf4b4HsjR1O5MSwPf7A2F/PP3M0/rRj36o7z7ysB568H79/d//nR579EdaWVmyPnONtEbsRF/Uk48/qtdeeclOpBWtr69q287wNK1pYmLGTv4JFR5LjLO8KHwe6tueH6hne5hzcN/nV3lkzWFjHzoonG4bdvJevHBB2ERPPPmksJv7Pm8oErV99uj5smHgdO45ERFK3KAkSSS3qeszmtHWW1Nh3MbmltbXNrSxvmnH57ouX7qsN869UT4p/fLLrwgne7fTs0y5aHfhwoXlVPUpB1KV+E2GhVKPX6vK+izc5kS553HfZ1/kpR/7PmNv2mZc86UBuK51zLvlK1/Dli97Nn2xsOGLhI2NTW2aFqh8FuiQhy8mJia0YEcmvzqcn5/3+WlOOK/A8atE8GhifHzclyKT6rkPKYezF/qpqanSUU4cXM0XQVtbW2V91IVja6OUYUM4td4JyASOEKji8KjKEaddpIlDA2/S4ClHHMDeJg8cAC00hEAVh5Z0u932WFnzOF/xmL4qI2WpC6jihACvlcB2v+BxS13oH6clwJhGp+iIywScxeiRyyJ0ir4A9Arg40Cn9G2r1Sr1T3rSZ0XKUYaypKHHYU7fkYYPOsfhSwg94b59+8qLDvoN+ZC5ai/tAWg3/hzyn3rqKfEaFZzW6I/LCl5PUqWhAY++6E8AfvBBHuqnTuLoIPUagzP3iH0PpLk0gAb5aSNpaKu+gD+APDjM4YvM1A8efSMTeQCyQIs80CILdABp8NcDaKo8ysGHunbLddjnf8YzMtMu8ugT6K8H8NydR7oC8NQB7I6TBsBVtNcKkZl20e/IwtgC6GvGG/3esB+HsrQHWsqQvhFQL/W/E8ADNypLXlUHIfUSggc63hcYfzvyij5nXTlw4IDoe9KVjpkv6Bl9s47t5gMvYDcO2XYD+cCG95L19TU7zNfKudz1/sB+w/xk/USe60FyvYxfJj4iygUdYQAGVdcL9/WA/F8U6IDdfKs0/HbjiZO3G8BBV0GVrsIKf72QxQyls2nQ4YcOHSo3CUI6mo5nMSCPRQJ8FTIwGNgMavKZjFUei8px38SRt3vhRA5kuxZgfPQ9ELoekB3rervT1pbjhADt7trJC00WiVIDdgCAUaEklIeE8zn3YLB9o4J+BDxqoobx7Xxv0B1vjsu++V9aXVbHhqKyUFLPVG811RofVdao2x1dmF9oYJ6RpRqo0Ha3o3a/K6WJaq2G0kZN5Hd9M567fuhKGaIQBxhwpEtw/jBUmYe8QKSpZKOo47av2xDouI7cRiCHgYFlBXKMH7cjSVPVbGzytEXIrbRhpAosn/wZDHpiwWaxYIEhPoR2aajx5Mn2dts0bfGzym2eLDfg9OVpjkYr0+ho3UZfpkYjsWgDc+0qoqfUDvqGDdtGI5PFcEN66tq53m57Iq8v2nC4pG531WU6zu+6fF/1Rk9Zuqpaetnhkgb9Cy5zUVFs2rDOFRqUxkrNBkm4DYUvAwr1FTaaB3bO190vo61RG61jJbR8GGARrVkXozb0x8fH1HR/1Uu5ampgnLuvrVIVpW4KhVuQoD8j08RtKuOh1P3ooVGGct2peaaJMS6XJokxhRLTFO4H+qWwzoGBneO55cwdEu9b5wNfdMAjXLzvvK7z2nakNzxOWiMt15EKQZAlTRJ3feJDSq7+dlf9rY4GvtToGbiQ6dqh3rFB3e3nliFRz+Nhy2N/y0ZQ23NjzUbito3uvuVatzENbc+GZttjhzG0ZkNu3cYkeeu+OFkzzbrLbHlOdVy+6zHfNi39z38exPziqRkMU/KQYduXAX2Pa9I9t2/Vt5zb7V45v1rWe9MHo47bt93edv/1tbndEbJt2KCtym17XHW2bWT6UqbneZOmofAYCh+6BoNuaSzr5ue3UgPMlXq97vneFUYfsLKyohVD7nEZEaqMV0IaGUH/B1HPTc/LnXREeFx49rPOOTdimI54e+isko4QiBjmEwcigqCEiGE8YhiWyF1/IuJtvHZl3Yz+jmmg8Li6HlRNrfKr9G9HWPyUmGDYNa4HhXeU3KWuBeTJ+VfBhDtfq3AndjP4jWkgXHMFtjOKVMKmLN9O4jRZDmR0CaTlP/Q148KlfwNfajZEoYi4Am8XBHziPUHl6Asldvx5NBaZ08bLe4MNq0hCjsrZwlYN85RyRVI4LZlYEbJd4ThmqyGsoHCBNB0+kWWuJuNvLlMaCoMLmUYotNScUb/2L3IAw4qvxmR5ZbvL+CRVWqsrqzdKSLO6avWmIskMqTKn06ymrOZ8Q7M1ppHRcbVGxpSmddvJI5ocn1azPqKQR0kROv/WedvkfTsNJzQxNqp6mmh7Y80O8vNateO8mRWanRpTv7OlH3z3Ab117lVltt9azZoipMT0aLOG/W5Ez7YltnC4rxJD3fZ7s9kQ8Z7txYFtyobPWZnt+NSyJ25PJOmQV8iypaqlhbpb65awr7ToatBx3GHNjvNWLdGo+WWuF56yrT6wwzW3/ZulmcJ1oruBndEoDtsjyzKfaUbFOYGHjLbNG+j12kqTRCMjI0ocbm6ua3trTZ32prZtt27ZHi88JtKsKUWqjm3unuvK0prYLyIS4zqm3faZpqPCds+I29ZqNkunOudczq2cxXg6fGV1Tallqbn/+nbod7v90n7inIYjuGv95NYPOmrb3u/5DFCv1+3UH/O5pqmGddY076YvQ+rmkbqvWZdp68Dtb/u8vMkvC1ZW7VjZ1Lvxk+f0jhTup4bbgt7TNFWj0Sghy1I1G03hUD108FAZ7p3fW4bggH379qtyUh04MIzjr8CRi1+CEN8FAD044pTBR3HAzi18E+AJwVcAPQANITSE8CcEvxsoR5o6gd1xygDQAOTBA1mq+LVCcNBXdPAAB+CDQSbqqtoCHr5ARUt5AB6UIb47jzKkAeJVWRzWjFfGEyEPxfBu9xXb9byDHGc6juW+5wFj++JFn+UjyvmF86/u8bq6uirwjGtCeFBmw+fS3HMEPNB0/5OHszgixIc49VDf9vZ26fSHL+U5Y4yOjpbzrWcfDjxwPvMrEdYf9AKgm8pvRT7laQs8kR/5kB0cfMGDw+FJPnIiN7JQJ/nwIIRufecyBx0hA47Rts/m4KGnHGnGNG2IiPIshIMcHjjtoSEPHDIiD+sFdeOMpT9oCyFAmwjpq+sBfUweIfDOq7OUFQAAEABJREFUfqev4cGYZ1wAVR2U+0WAeuBLSHnCdwL46wG0OJTJRzaAtpKuZAMHHXhw5FEn4Y2AMteCG5Wp8ihHnDoJAXAA8pBGj8hR4cBXAJ448hJCQxmAOED8HwoL+xbKNe/gwQNaWNhX7teMeQ8tps0NIblh7j8yM2I4cSs2bIxMDCZ6hbtWCN0vChGhiHgb24oXyIi4kh8xjEdcDaEBqjLIClTpa4UVPWG1adFOFiLSESEMjYoPmxpQ5cGTPAAceREBOxEnAr8KKjpoyQMihvTES/BeGjZ0YmdTlY2YwhtrCSZITJ8qbERJGEOULmww9Q2DsNnmkZHbgM6dWZA2aAciCbm4ZBrycALi6ATfGGlocmpS0zPTGp+cUNNGT+qNOzevgZ2fhNC27XBs29EIo1q9riRNlbvu3DSFaamL8EradZU4h9RZxkMiFKENVvuLlRSJjcNU/e5A7Y22jdOBxUxLPAY/NADxVJmyBGM1VeE25VGob6tpYN1xBJB1Zj+ruv4zcCVJra6GDeaRsQm1MJ4NjZFRNUfHVLPhpSRT3/ru2uDqW295YvHSREktlezgzCNX147r7d62cKyu2ahcWVvR2vqq1u3gX7eDdNPG5apvwC4vXdLK2rK2bHCuba1odWNJ/aKtJHN7DLaDVKsPpMRGZnfZ+ee1sX3ZTdtWUuurO9hyXR1t2Vm7bcN72/ro9CTblep6XHRKR/JA2zYmN+3073nzxbkL9Cx/pDXVvAnXbFAnZf8V6uc99WxsD4qeBnbCK3H9PgRETUrriel9KEvdxkFHfdOE85K6FLWwTHV1rMdc6Dr1ocW4rO5yTSVZTUO9FeYv9az8rvXYNv2aHdSb3kC3u9suMzCPrpbWV7TpdO7+6lmnbcvVTwvJMqx1NnVh+bIuLi/qwqVLYhNnMy039KUlsaFueJPumCe4atPetP7ZsEkDvFdxyxdBPTuxM9fTsA7qSajmeOa+Jd1w3zayRByMiI806mrWshIa7nM3m9Y6PzRSr7mstO0+395YF3xl5zn0++fnNOf50nQdNfOs1zM1XJ5D7LrHxurqSjkWVtaXtbK56oumtnLrOU8HGiTuVPdDOF3OBd38/DZqgA0bo4H/WJOfp912223lTwCJnzlzRvzUjp/WnTp1yhv8pCJChdeqCmhzRBCUeCK780i/EyJCued9RUf4ThrSESER2YGIYT07ybcFEVHKFhFvw99M/NPUwPXG1LtKG946/C3toGvJRd4vAvDyFCXwjmH2TsDHE7TE3fzzm9dA2R8sVQbigKO2GWWbsbB9XKjmfksMZSdaZGgAR3/l33fOH9I4BHAisHZHhIdTUYJEXB5oVyEc7fhin9dOrK1vaWW1rcWlLa2ubtsW2tCFiyu6dNlOmUu2LfgPMG0XYX+u2ta4vHxJ3X5b644PsNXRgRn6K5tCinB95l9gr1fKkXOxxe1cVwkmeJd9r/RdJMplsJyDElS+4oO9uGW7F2dtYprCtqiPJkqSRLVaQy2fAWr1puNN6yfX5cUVZVnL+/Ie4XB69pmntb62JjpifGxMe2amVLed+Oa5VwR0tzbUsa3/+quvaHnxkgb9jhLblXIl67b94YHDJ7fDl4cwsP8Gg77ryNSyo7dhOzMS+WyYGJcoLJdPBSqSTInPKKkdwDVDZofy+Nio9u+d0/EjB3Xq2GHNjI9ofKSm44cXdPTQXk1NjKhRrwm7M43w5UqvBMZZhPu3oJ7MdaUacC4wrl6ra7x8mnhC09NTmt0zo/m5PSUN5zqZBvnTkNudqeex07YdPbBjmyGUJjU7x3taXVu3k7tv8kQSddn+33EeluPb9aHzLEuF42vK58qZ6WnhOBmfGLczuKG52TmdOX2LDh46LHSDw7vjs2XPZ57EgzQsRGG9DqxLeKVJKi4dmj7bjNphODY2rrHxMY04Th0jdviDb3Kec9v7lqHr+YN8esenuDLm35Hxa0wWVmjh9tHXXHSs+2yzaidr2w5S1gc3QRHuCMuEvCWd6Xt2kuKohUZuRwQ0FUjoKiLKssQpV7iuiGE/RcQVGvmTpunb0pQBRzmAsqRNWn7JJ0L95BFCBz4iyLpSd0SU8Ygo64BPRIgPZWjLa6+95rHULZ2pESFw8N3c3BSOVPRSjV/aTZx86CKitIORgTT9DT1nxw07phmLyEV9OH/BRUQpCzwA+UMID0fLL2nkoz6cxK+88opeMfAfRj7xxBPlrzb49ehPfvITATzF/eijj4q2LPmsyrvfwUNLHu94PnfuXEkLD2ih4ZepvL98xY54ngLnlxg4z6mLd2y/+OKLAnjiHeC90fD79re/XZ6PyeMXJOB4n/pDDz0k+KMj2k3Imsg5Gt1EhJCJunhHNm1AlkceeUSEvNubutH9j3/8YyEj9QLIyTvAeX81wDuqeWc1edDh4Gf9Qx7qQH7qgAaZkBEd0FbaiQy8Tx+5qeu5554T+kAO3ocNT3RZtYGOiQhVfRMRV8ZWxNvjtB2oxhshUPGo8gjhFzEsX+VHDNMRP18Iv4iAzRWIiOvKGXE1D/nq9Xo5NimMXFUI3woiruqA/IirPCJ+Og4NEDHMIw5EBMENZYMAuSKGtFU8IrQ7jmzMnwpHn8mfiBDzCDwQMZQ9Isp2Uu5aEBHXlavSS5KkSr2/SHFlf0u9lukGn+QGef+orIgoy0cMQxIIChC/EUDzjwGUjfLhsbse0uAB4gDx3QCOMkmSlB0SMZQf/PWA8uRFRLn4svCSRvlAtdBUfCOGHcRiiqzUFRGKiCt1Ul7+wJt8Fq2Gb4+ZEOSxkFM2YljOpOU3YpiOcOg2YFBBL2+MXikUpnKWIqIEJ2WhVdh5kkRSDuLExobCOYbCZmUJUQhntf+KPJ5+RTaA9hKmSeqsUOG/aZopzC/3RpuDcdzRcmBu+wa/bUMqIlSre4Knifo2CvuDXLZPhcxUkjvhr6RQUF4hPvAfAilwhggNTNyzYZbbAC5suOe5VBRS4nKp88OJIu+rsAHlP6WPMTHfUGbCzKhURZG4xUMowmnnD1xeaU2pPdWZjanUBnNY7sJtlB2+YUM6sZEaNdPYAM0adTVaDWe5vLlxqTBwvUkaqtUy1U1Xa9RUs2Geh5Sjb/KMG58Y1cR4SyMjdY2MNmyg1629vg2CLaUx0FgzVdMO4sT8am5rw87wVq9Qd2lFb3jzfe0Vb8AvvaAnn3lKL7/6qp4pNxE2zZf0wgsv6qWXX9K6DYGBlcP4yyxvYv2Trjmeu7Y0q6lu2WqWU9ZbYuO70Wop7MhlDCCz1asiCVE28aKTppnyvChvrTEsuP199ZWX9aLrZBN71UbNq6+e07lzb/pgcVFrqxva2uy4XQMlSV2pISJVktaUmJ9Sqa+uNjvr2mqvWYt962mgi4sX9ILbt7y2orSeKbNsYTnkTyRSZv1udbb0xsW3dP7SBa3Z8b1ph/ibb5zTSz95Ua+/9qouX75UHmoWF/lJ5jnLslo+IfSy9feGjZJXXn5Zr9q4eeuNN7RhAzTxGGo16hq1DsZsVI85HGk0RDiK8V1Cw47uzA7zWhnW3Z8jrYZGmnW16pko37Bscr+9ee41XTr/ln3mXZFnUkE/NtJUy2UazZrHSaptH66WLl/WysqycPRv2RBWSKn5uFs8l/pi3uY2gguD3Hf6R34i4ufmYPW4f4a1EweuzYQc4Nq5vywsNbwTcjMv3LbcIMDp6hvx87e5KvvLDDOP5TEfsnmqY2ZmRjxxweGUn1YSJ2/ah0bmZeG1jLoJI0JpmrpZw3ZEDMMkSUrcwAe/3PMdWu36kIYGVESUtMQB8qpwd1nwQJVHeBP+iWkghnOdVjtKUAJxoOCPMeFJuBN1aljGqDL+m/mDNDuwSxDkLbx2Dry/DrzrSKEa/29Lv6G6IXM8yzNdC1LnpYNU1wbKeC03j0a3qXrP0K9LSjTwpsKlL/upXN9QVwjFSqWdT7wj3EneDH65GqjUbK5EAUeHX7qE2DvCIQ3ICiC6ChWW8Cp2OAd2p6/GoQSuYoaxUOEBalPPDt3CkOtHP35MX/ryV/XUM89ry86vnsfPdr/Q2sambZk121RdeTmXvf6+YO/p+Rde0Ve+/C39u7/+G/27f/sf9f/+N/9f/fVf/wf963/z7/R//5/+rf6n/8f/qv/z//X/ZfjX+r/9P/+t/i//0/9b//r/8//Tv//br+ihx57Qj599Ttu9gWdIUoqElKTCqcyQKN72z6jhNxwADt5tX5uqpc3ibVF9T7mBdczDGh0negNWg1SRZookU2J7uFZvqtEcUc1ngEhS1X0OWLaD8omnn9WLr7ym5viEZvft19TsXi2tbao5NqnJmXnVW2Oa2TOr4yePub5E377/EX3tm9/W+YsXNT8/q9nZac3PziqR1O5s25m8pSeffEyPPHy/Hv3R9/TIg9/WW+deVqsWmhipq+kw73VU9HsabzU1aXshteG7ubmtS4tLeuPCZb118ZLOX7qspeVFD7iubr3lqP70jz6nj33oPZocTXV436zef+dtuue979GJw4dsOyQK85BCfbe/73NYOI1uBr2+bNibJhX2yezcrEbsZE5qNdXrNTVsizYameqG9uaatlaWlPY3Ne16ZiZH1TK+ZgPXy52HYyjFts9CW9ubvrhZ0sDtyNJUNes4t95z1z9gsBeFcal40hxo+TwyYjt7ZmpKM5MTOnX8qM6eOaVDB/dr//6F0nFft41Oz/XseN/25U/fdk+SJGWdSRKSR3C311XNMo+Pj2pyYkyctaYcztMPczPC+X/o4AEdtl4WFua1Z3qybGM9S1z+7d9Q7CAc+ruT+LUGSQwrjghVjl6e7uUMVniQN3xO6VvHfeukcIdub20JnYD3wmJZmc0OXB5eEUN+2HwD649yxE1RfrH9wIMDSAO74/gDtn1WAU956IkDMCEERzx131MWmQjJAw8QfyeArwC/Cvm0G+crzlMcvjhlv/a1rwnAQUze/fd7Pu04pCvn7re+9S3dd999+s53viPywePIhQdlKIuzljT/EeE3vvENkQZwYNO2SpaIod5IRwzjtGnWc5t3mPMeZt7l/Zd/+Zf6Z//sn+mf//N/rr/6q7/Sf/Vf/Vf64z/+Y33hC18o8f/1f/1fi/ePHzp0SH/+53+uI0eOlO+Q/9M//dPy/dl/8Rd/of/mv/lv9Ed/9Ecljz/8wz/U5z//+ZIPT+P+y3/5L8W7oXnfOW8ruPfee/WnLosMhFW98IGWenjPOADPf/Wv/pX+u//uvxMP6NAW9IueiY/6Ygn5eT89bfizP/uzUpZ/8S/+hcAT0p7/4X/4H0RbudyiPdRJ+F/8F/+F4P/f//f/vaAFiAPwQg933XWXjh07pk996lNl+//L//K/FHJSH6+v+f3f/33xvmsAHO3/H//H/7GUg/b9t//tfyvaBpBGLvixdtEO2kO/MO5oE+nrAWMUIJ8y0NPnpBmrAGMdvuQBFT007wTyK7hRHjQRoYifBqCkbZMAABAASURBVPLeWXZ3GvmgqcKI8DQvSl7goEVG/IekI4b5lCHvehDx07Kgk4gh/nrlwMObOokD1EsIjnWCEF1GhKp+Qq/QAFWccsShJU65KoQO/G4A905AFiAivNcNfLnW9R7Ut45sBGjYloiA5Lrw0zvBdUl/vozdwlYlI6JcsCNuLFREKOIXA/lDZwIR4dTwGxHX5AndboiIskAlP4mIuGbZiKt46OiwiGHH0/kRITq2cnRTD3yhZdIC0JEGIob8oIFXhYMHaUIAPpSLCEjeBpQFchsIffduvkPCocy+VqU2DlNMNJcd4GhLE7lT5FFjo6ZQYqMlgEIK/pnOUScKG32F+kVfA0O4WOE6kCu3kZXYy9moNVVLmy6VKSJTmtaU4Qx1HnEzsT5yJZGqUW+KjRuDSXJNrqdmwymJTEUpdKpIspI2t8w9G+0qEoV5yWlochtZYV6RpBpErrSZqVvkPij0LWMiHNwjY2PK6qmSLDeurUIdpdnAYV/hFjki+dCbRcucm3ak1w0124mJIUyRqnAdtWZLiR3jPP08sFx9K6BbSOF2EB8kiTIbds2xlhojDZlEskyFBgrAchU2XngqeWykJQzBWqOmxtiI6i6TWvakJmWWs1EvNDqSqlEPJWmh6ZkpG3MzmmjV1Cx6qtuYydc70mJb8damei8tqffyshpbUtEeSEpUb41a9syG4R6Nj0xqYmxco2PDerMksY77sr2iWpYqS0L1Wqp6PVOWJspqqfi02x2tr63bub2tra2OOt2eHdgdra5v6NKlRS0urmhl1cbv8qbzvfj0XCpPFYPEEFpfXtfSxctaNd2a4xs+TKyurNthfFmXL1pmy5oVDSWDmmpJ09CQhdYg7zloq1es78CWitS46Kk+UtPM3LSSNLzg9dxniZpRUzYIOzWkVr2hhYW9OnD4gPYdXNCMjd7xkab22wA+ceyojhw6qNnpKbUadetlRPv37tXM5JQmrZ+jh4/o+BHTHDykQwcOau/8vB2X40qTRH0fHnjPIk9z8OqjgY1Q0lehb3/4QOTnvgAqfDEz6HXtGO9Yzo7a7U3rNux4b2h+do+N/Ck1GpkG/a4Sj5PczvRet63c/dsbdNU3vmHjfnZmWjMTkxobHTN907SZ6mldNWVub1KGLq6IVBGJftEP60pEKHFb9XN8PAU0MH0FueMAeEeH3zLBn6twNSb9IvGS8TsLGrkbhRy75boaf7ueIkKpJ0NEqNJDROh6H9bX60Hug8k/FN7JIyJK/V+rvPyp6Mmv4kaLODhgd5w0EDFsyzvzqjQhAC1AHKjiu+sAD1R5hDch129IB7+yeunjCt7ZNubYwPtZ7n2/nLweIH2vh8M4e6YRfCE0wCd3JtD32gg/5hlhSWYHSUlzjblT4auQMj83WNaB68gtS56HChYCFgfAOMnz3jtOx7ZBR23vKalGB2Ma357QZG9So70xjfZHf24YM4+xwbjGOhMa35rSVHtaE90pyXtkz/V1oy/sFkcVliMsWDhRlCBZZPevDMZY+N3tRh/XA938/IM1MFwZTe4Iu0JaRp3wmBDrpm2jq6E8iovSTi5jHleFgX6pQsa1u9J9V5S0uTuxTJtvDviPi1Bccp8WAwbjDgUZpndh50mDvsHZq2sdvfDC63ru+Vd18dJy6Sy//6Ef6UdPPqdHnnxSr6+saHG7p0d++Jgeuv8BPfPkU1pevKxebtvCNsSgaKmWzqm9nCrr2o6ICTsDD2l69ohmZk9qfPKkZhduU3PymNTar2TqsJI9x9WfPKjtMZcbmdZmUVORuQEW1VNIPVqX57bzCiVGJEXiMRwyekiUFBokubgYMuI38LUsugpXYo6U3Vp2dPhsUFfpCK81lNoRnjVHpaypIm34oqBQj3alNTVtf2W29YtIlKSZbDAot61UGx3R4VMndeDkcbX27NHhM7fp0Ok7HN+vqX1H1RiftX0/pRnbmUdO36aZA2c0PndQ+46d0G3vuUP9QUevvv6aXnzpJT3//DM69/rLGh+t6+L51/TqS89o0FnTnvG65gyj6UD1oquabcSwgz2zjTk/NaU5w0ij4WGTqt0ttNUZWPaB+KVqr7eu/fvG9OF7TuvO292v2pRNaO0ZG9Ftx47r9NHjtv0bWrNN3+70lCQ15V6fur5BwPmcpKl6tmNt2Ir/V+eA7ee0XjP/bomvu59V5LZtEzWjUKO3odlaR3PNnsYbngP9beXdjgZ2oqrbV892bS/tK60X2t5c1tbGimzKe3xap7nVmqSqGcJjq2b9Nl3XmC8HGqn17nqKfk/NRJqfGNH+uWmNuzEbG0taXLrgS6NVn09zbfrc0vF5ceBzYjn/PKcyl+/5siGrpao3a5qdndT0ZEtz02PaOzOm/fNTOrx/XseOHtTJE0d069nTev/dd+mu99ymuZlxJRp4NBWqPhFRRbUregX364wk1hfrTsvnytnZWeE83eMQGTir1Ot1AZubm9bTktrbbWVZVuIS6zjCbbGO3Fvu+9ztiRLIq9VqvsjxGH311fKJ7cXFRZ/1tsST0zirCS9duiQc9SsrK0KOTqejwvyoj6d/ecUGtNAQf+WVV0pe3W63pKMeZI2IMl3FwUcEyVIuIvClDtZc2tTzpeGWLwJwEiNr0xcraZpqZGTEY9m95vWVB1BarVaZrvL7tlfgQwhQFw+owBM85SkDT/gB1M+DK+iOMqQrQC54ABUOOuLUST68AWgA8niSfGlpSQBPRvOwGe1Bz+iRepC/aic6RW+0H4cjNOSRfvrpp8XT2JRFzxEh8uBNCEDf5kLJ7Z+YmCjHAfLRPgCZSSMnaWQEh7zUAaCXiLiiz0pHVRnywdFmeFGWPHDoFZz8QVb+7yaeMufpctrGU+vQUjflqNukoiyAz4g8gHzS0BPClzhloKV+8KThERHluAZPmjBiiIv46RCaiCGeeEWP3DwBv7zs9ctjb2NjQ8jP+EbH0EYMy0X8dHitfHDvBHRNnYxHwio/Iqpo2R70EBFvizMGeFqfXxHw0CLzj3HFr1AYU+il0lHEsCxMd/Oq6gSHLOTvhio/IsqxAN31gP6KuDq/GcNc7DGG0RvjgBAZ+ZXEgw8+6P3weSE345WQXxhQBhpwjBf6gl8cIF/EVTkiQjf6JJGUY7+Uq1oDbbyg677XDN3g4+3nBrk3s34pGmBw3Qh+KZVci4nHTbXNOyqPibdTGVnlX8nYQRQ2UCgQEWIiRIQnpQx2uMo53hQZYAz+3IfnWlZTs9FUkiblpsoGyqBuewPlnd9bW9vlf/ixsbEpJspg0BeTt2ODKrfxl0TijbHY2TTD8dyVSOEBzUK/tLQseK6sroqJv7GxLp6YXvZGvW6Db3Njq+TL5EH2ZrNeOjwzyzXgcGIDqlarK7WxQBMjchU+tOY+WKQ24oqi7cq6SpKe29hV4jzZOB30bfABNhwH3qBzy428oTBtosKhInW4A5EpSV1PasM7aoqk7nTD+Zly2TBMbJQqVa870LZ1wWs6chuSxaCnjh2rG27X5qbbstnWlp3M2yubqvcTjfvgM9obUWOzqfytXBvPr+nSE2/prR/bmHn8FV145lU1OqGTC4d14sARHT94WCcPH9Xxw8d07NBRHTpwWAf2HdbMzKxqPkgV7r8IWhHi46h1nytJEkWE25/YSd6xc/yyXnv99fKnZC/bsH/xJy/q2Wee1TPPPKcXnn9Jr758Tm+9cVGXLyyrvWW9FakdvBOam53T8ePHbHzeIpzVx44d0UkfLE4Yd/jIEU1OTUmRyF1j3SBD5r6pK01rCv8rPP5SH1jpx0Yj81iw0WqjvNmoC+N91LfesmHNOCpgYij6hWXYUt/GWJam5aKYub8ZnxGhlo3vURtT4Bo2JDGS9szMaNLGw9TUlOAJjqd5x8yfeKPeKMcpT2gwnre8STLmGcPXA4zSdqctxi1jHwDH0y/E2bASH7w6Nu63PC82PA62HbY7XTvX29pub/tw0ROfuo1Wi67MfVa3LBxkoO33B2UfhXVlBUL6G4PEAuyMflVhGCf3oTzO3HnlV8h6Bd6eCulKzj8kDntd40PZxPgKUscr8ChiBirxTEw8zoGIEOFu0A0+hdtzI7hB0Rtm3YgneTcsfDPzV64B+uCfKqDc3W1nze17z+p7D+3amdD1JXrP+2Lhfbzvyz9wbeN7hr4dwQMboazBQHgfrnixjpZ5Xsf7PsQRJy93ugLwAPhfFHLvDbnXIqBwWHgOewmQoztQXFmfEq9gIxrVXGNe+0b260C2XycS710yxBGdiqP/YDiWHNLhdEFH6vt1rHlQh5r7NJdOq5nXy7UucbUa+I/lKyxMYaFygHgJhQrLei1AV9cD6Omzm/BL1kDs4ud+iQABgK9CDyWP3wjSQ3APQ1AC6CrNuIzwTgXC80IlQBbq2abe2NzW0vK6XnjxJ3r93Bu2xwZ66/wlXb68YtJMi877wQ8e0zNPvaDLF5dtd/dsY/f12rkLOvfGJXXauQb9UPRHtLrUVWqbZjDSVLfW1LptyjwdU1911Zojqo9PqTEzp8bew2rZsVtbOK3czvNXl3u6vGVbPQt1LVoeUu45nXqcplFIHqdGl99SfOdL/An/TQyhd93HYueed4kFS5PEMkrY9l3bbH07ZQGcHzn9aJowRdlUtzVIuxObdsK17EhvWqezdohnjYaUpBoxrmY7rQisjFDYzkttw6W23yanp3X81Bndedd79d6779Yx28Kra6t65JHviadZf/DDH2hze1MHDu7zZca0xidGba9P2J5u2jZtaLRVV8u28ML8Hp04fkQH9i1o3955TU1OKEtTuTNE3c3WqKam99jGntbo2LjPQVMaGRnT/N4FLezbr06vqyRNhH07OzujRpZo0G2rb0d8z5DQv5Gr7j5PY1CG1Rml8Fq+dHlRnMcu+0x24dKSVtfWRDl1t1XLO2pEV41kgFLFk+rosfC+kPo81fAoGkv7qpmm29nQ6spi+csIK0p5+IwUdaUej6rX1fZ+kidSrVFX0+O2Vm+o0WhZnpqKfq6unX8Dn6OWfJH0xutvmde6cT3bd5nSpCYz9EVO4hBRemq4D2q1VNPTUzqwf7+OHDqk48e8np88qdMnT+i0Lz/OnjmtWwx33H6r7r77Lr3/fXfr9OmTGmk1rN+r38Lz/2rqNxcLn5Fy6wl5Uo+/ifFxTU5OWt6WyEOyPmeFxOPR43nN52fOEOwdiiDbQAjIqGGYmF7+wJe5wBPYvAqD12DwBDZpHIc8cc0rMXj6GtySHcDQgWN/xxHG6zV4mptXZpCHY5SyOMegcTWShn+reiOGckREKVOFh6qKI1vm893CwoLOnj0rnoDmiW5eZQiQvvXWW/We97xHpO+44w5flsy6X+8WT1J/8IMfFE91Azy5zP8dx2sRP/axj+l973tfSQM/4KMf/aiAD3/4wyUvXqNYq9WELBGBWKWcRCKGaeJVfpqmZX5EXAlX7LvgdSM4jXF4X/L0GSH+AAAQAElEQVTlA2kcnTg8wVW6Ao9OcawDOGmrfuCVJ5xF4bfpixFC6sOpixMePvQNrzvhdSVcZFAHYyAihB6RE3kjhvKRjrgar/LQN3FC6iBe0RLeCKClrtzjsCobEWIcMG4YS7QT/w758IoIVXHSQMRVuUgDEXGlL6p0xJAuYphX8YkI8YmIK30R8dPxig+0FSA/jlvGMSG/UGBc47hlDuDE7duWha4q884w4qfririKo14gYojbHYcXvCOibC+6rOoDDzBfcSojE/pEVsYK/Y68XKhQTv5AHzEcA8SNKscD8apecBFBUELE1XiJ8B/orwfOvsIzIsr+lD/IiKzojJC1AllxoDMnmA+MW8Y7Yxk6xjrtYEzzyxDGM3snl3fUb7blNyJK/dCGd0J4bStkI8AQYbpIPA4At8vpUOhGn+RGmTfz/olqwOMJm2AITnhwJUlaKqNrgwsH4Kadh9z+sEhHhEZGR9S0U3LLi/ZLL70sBv8Lz7+gl+xoffnll/STF1/Uc889r1d8y8xi8+abb/l2+qKWl1d8CFgsDS8mcpalw0nlcUs6t5GGc3F1daUs+8zTz9hh+2wJOG+ph4Xhheef16ULl5SlSekcxdlar9twsmzyJMht0YfbEEnm1kgDG3HtzqbWNpe0sXlZGxsX1ekseXJvKpKO6rWBalnukl3ZQpN8vAiMyUTydwjmCbMwVRhTFM4pMiVJQ2nWlFRTf5D4AGSDxfEinLZTuXA8zepq1ZsaqTu00dqqp0Oj2Dps2WgEJkYnNN0cU73t2i+31T3f1tZr21p/cV2rT69o/bkV9c5tKb9kJ+ulDa2/eVmNvjSWmqfb2bDBXk9S1RwmdgYkUVMgp6Qkwn/li4Yt8d7EXq+v3Ac1E5R4wtRls1qmumUc8+Gg5Vv8FgasL0dGbYSPj02o7nZyMNtY39by0prW17aU+F/ThwjoR0dbmhgfMY9MLRu+wNT0ZGmwi0pMG5E5mlrfdTXMO0trGhq8oaHsYSopTRxa7sztydJEaRolB6NEejDo67INj+eefU5PP/mUnnfIgvvU00+JG/1z587ptddeLd/vduHiRXU7du94A8890NM0FeOt6s+BDc0+OnE+mxJ5QMeXQBh6LPI3gn5vIHTaN58iLxSRlPUtLi55bjynC+cv+JC7LVetgfXe7fbK/PYu/m+++abnz8vlLTY3x0uLi2LzYM4xL+RPRAgDBp0MtWHkr/EbVhijO7GDLHyoFGCdWZkSjSsBgcJpgwDt/JVxvyC4WMkEdgDpovqTO1L4wJQbBm8DXmuUInOSKNmBiFDEEMC58HW/EVGWixjSR/xyQuq9EUT8cuqJuMkn4ufXwY365ncxL+LtOnpbG0OeA5K3FHXtVAmvyzgjCFmoPes0cPme1+ecORaea85IAa+zEVGuWRw6zUUVb9bgiABVAmnyWN8If2FIk7KOsJyJZQKQPRIJSC1XzXty3Q7Eplqa8j8c5odGDtnhfURnGid0S/2kztZPlSHxG4JpyT9dO6YT2WGdqBmaR3R09KD2jdjJlY2rVdRcW6ZapEqTq/IhzxBCyQ7+5w118/Mr1wAHtIH3uXxnb4+Isk76KoJdsfD2V5Q4aAZ20prcO4+818j2Z6FcMkRpd2EjwBNaSm1sbumVV1/Vo489rouXLuvV117X17/+Df31v/1f9ZSd5Kvrm3r62Rf0/e8/pv/w7/+jvvQ3X9bK0rqao1N2ioZePXfRttCqbLaqvT7Q9773mNZ6bTX2TOjN9XV965Ef6AePP6uXXn9Tl+zoWtna1KbtkI2krtfWe3pzq9BgZFZvLG/p+dfe1FZuW8lNLJLc8ueeMYNSehkn2usQDFA4h4ZyKYSzmeRvBizUOyoGA7hzPL9CmdeEYtBTr72lnh3GXAQYJdmOSR1JDHU7x7BlW7ZpG7aFa/W6ndFjmpya8lljRKkdd4pErZFRNWwjZ6Rdb+qzTKvVEg8TyZUmSVqek8bt2OQpzwk7N3mQ4s233tT6xrrqzbp5tDQyNqIJO8KnZ6a0x07t2fmZ8oGTO99zhw4e3G/n7gl97rOf1nvvulNHjhzU/PxsKU/Fd2p6RmPjdpz6/JCmdW1tdbVh6HQLTUztUc2O5+W1db116aKW3fdb66vKex3VUynzep7zdHhvW6kHz9hIXeOjDSXG9+1Yb3uc8KrA9ta2NjbbWt3saGNjSyu2TVcvn1dnfcnjbVm8qqXX9ZixTd72ZcT25rpi0Nae0ZrmR1K10oE67TW9+eY5l3fbGyOKtKFOv1BSa2pkYqr8xfCSZeP/ZFKSSEoUYSEVjhuKRH07z7csB+cPH+nsLB7X3vl9mt0zp1bdfeMytSQtS8i2aNf29cAXIwWT0Vxq3o9G3Ec4m6cmJzU7s0eze2Y0O7tH83Oz2uP49PSU6u5zk7/rvon10reTjrNI37ruOd613vuDgZtb+GwxKB/E4fzAWRs8D2bhOFtZWdHKyqo4W6+srjgkviocUKt2rlcA7aR1k1tnDc+Bqj7O/zg8CcGRT9lN+wBwgq6Y/7jHekS4+5JSni37DZBZ/lCOOpCtoud8Q7kKdqerOCFlCOGxsbFRyk79nM/QBfWgh2ouEgdHGeihI29kZKTUETgcz+ChI6yceqzLtA+AN7zIQ0b4IXsVEgeqdEVDGiBdAW2nfuSGL/YQdSAHMlDHwP1IHL0iI+2lPO1HRvDQkx71GR19wyMiPDf6ggbeFZCGH3XjeIcXcWQDkB0c8d1Q4agHGvLAAZRHDuLgrweUYyyRDy1yIvuU11FwjJujR4/aT+Tz8YULwmlKGeokfzdQ/meloaE8AC1pZCUkDV/iN4KKnhBA/xEh5gFOXnSJThkTtAde8IX2nUDePwSQF0DGCqpy1I+u4Q0NOsOfhhzUS5pxwrhhPLDPNL0nQU8eY4wQftDDnzwAvuDguxtP+kYALfxuBPBGdmiogxC9gUOX8GAsECIjryVinWDcMg/Ig475gp6ZM5QnTL2GIx98CQHi8LoWrCwve99bLtcM5FpZWfYeuYnJosy8Eu/5Xp6u+02um3Mz45+uBmyPRCRyUC68fTv+GJxdO/aYXGy+i5cv2+G6rYaNCRbqkdaI4w0bhaOam5vTvn37S8doRIjBjhHIJB4bGyvxGCFsWoTeTV1Pz5tX3+HA/rZcESH5y59Gs1Henk/ZeJmenraROG/++1T+T7n794ub5oMHDmp6alojzZZ4/QhFCxu+uQ0JmVHYeMpxcieJEh+cB0Vf61vLWl2/oMXlV7W49IqWl1+zEXFOm+vntb21aCfmslRsqVEfqFHLVa8Vati/m0WuxLf7spUWBpsDdszlko2KcF1pUlMta5WQREOyI72wCZoDNvQKG361WkOTo+Mat7yNNLGxKjXrNTUaNZlMyFgLaTyrqXNhUa/98Gm9+MBjeuWR57X6wqJqy4mmBmOaLGyo9zIfwjNtL6+qa4Ol5kkfGogn6fuFDwQ2fnkakJ+C8w5VDEYW1a6NKxYknqwZDPp2nvvg4D7OaZuPc62Rlvi53+ye2bJPeUfaieMndPLECR07ekz79u7T1OS0xkbGVM8aKou5/WEdW3Rl1nOWhTn1VVietJZIjiURbmdTSZLasWw5rZM0qTttCLdficdC8f9n7z+YLEuuM0HwO37vffpFvNARGRmZEamzskSWAgpakAABksOmNq7tcm12bGzbrM36B6yt2exO97RZj033Ek32EGyyqdkUDU0QgiBICJIooKCqCkBVZVVqnaHlk1fs9/nLmxmVyEygCgRQRMWNd567Hz9+/Phxv+7Hj993A1lqCFxInUdQGekX5Ob5cnLTBKdKjcYwWcKx3jqNtPHxcQwPD0ELxuDAADRGlacxrI0uRWCxBDHbrEk5Y78FlAW80ixFj0Y1m4EgDBCwHpUV5HGFZgaz7w4yyhfTmDUzlLiAST7JKZ6s0sstnoKQBwLkipgO+wL7fpCbJ5WJGGeFKPNQoVQoIvJ0oJ6SG0CNid0PFnRPpQG7JQR4IORBA/gGOEhu6DKSMMwIKcHLy80Yd1N4OZByTGlcCcB7EibO4MU6JRcYSo5crlxO4syMYn07sPB39TH79rJmOzizHR2Y/WjrgNM6Cs7o9OV6SNugwPlN/ywRnJsd754yjK5nhyLvswLvQWcOjjpxzqC5V/Oe5kOFmpM1P26PkwWUNjMfKj/h5tHMYPYyAIABHrwAmieEkLAKAeYZQq7TYRqihAoGMIgGuIYwNsBY3RrgavuSQOVHMEouQ+Q2gDr/qqiilBURsC7Hdc/AP7YJBDMHg+Nf4EOzfp7Zt4fSz53AzLBzfX81YOwr59hP1LVZX9/O0RLkvWCmtADQkHf8MjPw4wEGpFyqXMD+doxLVGYa+WUMaY5Ar8u4dOUarhDkGHzqG9/ER//qE3j2mTPYu/cI3vWTP4fXvf6tmJnej4Wry/gk855+6ptIKVdGHqsbq7h4+Tz5bKCTdNHstujgXMb5S6fRiZuYnJ5ASCftVqeLHiI6KIEOhQoKAXpJE2m6iVZrCWurV2gDxfD3IOXsgYKDQhNSY1zrLhK/9AbMF3hUf4En5of1oZKlaA+3ypDRZupBDuClxXnMX72CJf3/m5VlNOmktSwBuD9g96BWLWOgXqPTNGKZhDZjgg7tZv1/GdmOsqG36EDu0m6Wbalf3NBsBdjnLggQ0aYPwpBJB0eGZe5lCsUCdZxQkxki2vshwYUOUSHExtY6+XcIbQRRiPHJceiJ9L1zs5jZsxsDg3Wsra/QVl9HfaCMoaEBFNmPxvpK3IPVae8ONoZQKtfoSG9wPzZEnj0ewFzB8yfPYXFpHcVKHV329VkexDx34jls0rlZiQIU2J8FR5lcAsdRUQgzHNy/B8fvP4bd01PYNTWBBu3RiO1J6dxmk9FJHGLGA465Rq2MRqWAtL2FHp3rKR3aYViAcwHt2TYd6ksocmxV0xYiQntrFZcvnMHm+hqq1b7zcmllFZutNlgITTrbl1bphO92eMhEa49rQIfjtc2KW4Qe2xBT2RYUSR/p7S8oFKuY2bsfe+cOYnh0DBy80P1QpmPcqCO9TnFzY5MHSgu4cvkyLly8wAOps9BTmefOn8X5C2eJO4+LxF+6dAHnz53FpQsXeR+s4ZV46UEnTjnQ/enMIaWOJGfgAo/TGE24z5GjLOPeRvvnhGv2KvtczjU50DeoD+lEaTmxBH1n0iqdSZoLUuh90noK+9ChQ9A7ohU/cuQIBHqaW09rK0xYvxyfBw8ehPYtu3fvhvB6yltlBHl8gGNV9bTbHBs8zJCDS3XfDkSnNgiUr1Dl5I+Qw1BxtUkgnJxsolGbchBeOPFSXM418VJc+JxOofiJr/CiF+R0Kqe4ygovUPxuIJ635kc8jNMT79KH9Kin1x9++GHO73s9SG96gl66V1w6PXz4sNen9uV6Ml55ekq+Soe5dC2dDw4O+l9v6J3i4qk+Uzn1i/goPjMz4+ezXCbpZjG58QAAEABJREFUTe3dLuft4qKRbvM8hdKF4G56EJ3KSq+qU2nJrL1w3g7JtG/fPgjX6XS4/rQgWvWBQoHKCRS/FYQX3IpXWvgctvNT3p1A9MqTbtQ+xVVW/i39SkFy6xcMGtOS+/jx41727fQq81JBehTcrpzk0MGDQoHodL/Lca64xqb6Rzj1/ywPITRGHnjgAegVRhpPcjyLRm2Rc1nlxEv1Ka5+Upi3X32muHCiEWyPK0+87gSiFX+FolX5LtdQ9b+ZYXJyEpJzF315kk/jXLrcPs/IT6j2CK8xrTKKa97RL0DUXvFXPQLFVc9tgQfUOiQUTQ5qc49rSr4fEb87gayfO+Xt4F+lGtAirMVYRqBUYGZcgM0bLsLHdABGUQGNxhCNuIZfHDNk0E0TBiGmpiaxe/c0pgkKNZnrpjh06CAOHjyAXbum6PDexZtlwjs3x8bHGA4jlDHGhT2jAHbd2DUzlOlYHhkdxezeWYiHbqbdM7tZx25M8UaTA3fX1DSqNBr1VHqHi3BGw5dSS3yAPMyFMJqCZA05S+O0S8O1hV68AdpTKJcSAE20W8tYW7uK5aWLWFq8iNbWMpC1kCWCJlzWpSugiyhIUAhSWNqhv6+DlJuSTnOTRvcGmjz5bm5uodMmnjsgtUfGngxtPVmyubUB3axZklEihyB1CC1AJMdoYDRou0jp7HbcfdRozGKLi8fFq9i4cA3dqysIN2LU4hKidgDXZvmewWi4OnqtE8pBVmxrCjMDhSUYEGSwiBDA4zMAKWUD+82ux2VQ6tUgkluTSId69P1No0unehmN1AKN4JAGGdhPMshUdmio4ftUT2joCf8k6aFDgzdhOUFKucLIIeTGgHYdjdseKAQ0hmhjod3ucZFPaFhTZjo4o6CI0EU0AIG4E0M/8cxImFFeYwcqBPs3Jf+McqgOyRIGDiMjI9i7Zw8O0Ll/hAaGFrR777sPMkw02R48cAAPHH8A++j4l+NaC0iJA6BULqFEh3aBh0ACxTUeBTJuhBOUSevLkFY0twPRCF8oFFHmmKzoCaRiycf1frpZHjhoAajV6igWix76dBXSlLnRqaDGw6VZLniHDh7CHrZn79692ENDR+XF38xAVUBXQt34vswRQv6gQANAcGt9wm2DjHGNOc0TKcdcBn0LMp96qd95yReH/ZTGNFjfDZHyuELBjYyXHsmo4+0gvf9TwXa+t8b/qerY4ZP6ee/l6OHWPnm1pG/VFQ0BGI3eeHEFUSsGluhQ4Ebc33N0vAS8RwKuFQLe5qBPDT5MGeVcpbUvpg2Rh5q/ZNyaGQ9Re1wP2pBxLZCOzQzOOc53nCXIW7iXAix4fY5J+yF5eIF8CB/1MtIE0Foc0RFU4AFbMQ1RTAsIGAZ0cr904DqWlRFkJdoNhT7QQWkWwbhI+zZQopRy9CFFPwRFvntbKfXO54esgYxjXH2oTZp+0Xb+/Hk/brUh1UZTzqhlOgG3NpvY3NqE0vPzC1hbZ5w2opytK6vrWF1bwzodVwL1/9r6Bq5enacduoESbYexiQk8+NDDGBufxPEHH8U73vmTGKFDsFKp4eHjD+PBBx6kU3MX5uZmSU/nI22iIHDo9lroZR0khQTRUAHT+yfxhh97DX75//ov8Cv/t5/DA48cRaEeoBd24IoxCoUu7chlFNIlzIw53HuwgempkPbJJuJsDUm2hZT2boYYxnHraL3CBQBTYJq3t7/NhfYovDIvmQAh55MenbHLiwtYnL+K9dUVbK6v+nfBX7pwHmdOnaJT9RKa7Lder8M5qUV9dhCEAfVRRIF2WxhFAPkE3PPABYhpn242m5CN32w12afrUP8vLS+xz9e4P9rwOI2FXq+LsBCST4Qwog4DI/8e9ZtCjnfHegLuh0BFOvLWmJpfWECtXsPExDhiPdhBbWd07rdZFycMiL5SrVG+Eh3wRTqiB9BojJF/hQcoC7h0eRHrmx0U5FAfaKBcr3McjeAwbeIH778fx++/F3OzMzwoKCLj/kj/h2d0pIG3ve1NeNe73gm9mmKCDo4oKiLNjO2lzJwnQVu9RDt3cnICs3tnMDhQQ+Ac66+x/iHI0V6KHJpri2iuLPBQsofBUsR5MUFrcw16NUyZ+Z3mOnp0uDu2KYm7aNK5scF7o0Wdtlst7ik6Xkcdrh0tQiLdFApwUQEr61t45sQpPP2tE3jh9Dlc5GFT6gIEtMH1pHrqDCFpM6jLAhRpv1foqC/T7o+o64y67Hbb/T6iE3+VByh6Cn9paRELC/PQ0/XgGAfnatxyaQ5Q1i3oH0jSnEOhEKEQRQjDENqrCCSr1tUS9871+oB/6Glubs7vJaa4/5aDsr83n8FuOrYFeghNOIXK175DzintPeSkFV445U1NTXlecsCKr9Jyesn5KxqVU1p5s9zHiIfKCSda1ae08sVXONGprEB5gjyuUGVFK14C8RAIp/oUF53yFArEV/nb8+TgFE75wqsegcopFF51KS5QXDjRCiSn8MKpjEBxwe3iOa3yt4ParrRklPyik1wTnO9Vj5zHeV3KU1x7WNUhmVReoLjKiJfyxEsgHiqTg3gIJ7ocVJ/i+7kfzvMVCrc9VDnxFk5lFOYgfE6f424NVUbtVCh5VEZptVFl5eiXDGqHyqo+4UWXh3lc6e0geoHKCPK4wpxOceVJV5JBePET7juB5BW9yomPQPeDeCkuvNoiOkF+D3wnvnfKFw/JpjrFX6A6BNr/a76RvhSv8rDEcQ7QoZ9kEuj+r1Qqfi4YGBjAJm0NlSnTd6Fy0rFoFG80Gt7Rr4MA8arR76BQvDWGcpAMkkkgubaHyrtTW4QXvULRKZ6DeKjPJbPqUfsEkk/3qPQrmjwUj+100rnyxE98VCbXncoJf1uY2YN9nAslzzTnPtGMjIz6+VNzpvY7d5u83d0yd/JenRowNZsbVdAoCYIQzhy63CR36ASmPY6AuCKdgAJjnuhkNMhRukrjc2l50RsfyqrSMAlplKRp4hd3sVU8pKEYRSGUDgINwwyON3/Ehb+fBrI0I9uMNAb/R2IzB0cDSANbILyoEu9AzVSI+ehDYBAv2TkJDdqUEbVjq7WBbq+JjBsKcz22r4tSESgXDbShGM8QBj2ErouIYYAOsniTBt0aOu0VdNurSOlsd2mTW+CuB0tbSDqb6Il3cwMdOsZjOo5TGbdUWihZ2Mw07aFDx3aXENO5nNJxbtyQO4RI2d5u0kVsPQTFFEEYc6OdoEajaDCKUKH8VRp3VQtQzgoIk4iligisAMB4aFBCqcBKuFlK4g75pWwjqENww9MjtJGw/owOZ2VI34KEjgw5MYx6ZRWkSf0ptJ64TthvQRAgCBx6PInr0YktOaMwopO5gEJReRkcDxAKBYPpyWHEFCeFDid6vR7UX84BzdYWejSGM0okCGjsRjRqAUe99tAVb+ojcCGisABnAZI4pa4T6oFUKQGG3FlulsEoM6gTBdJxxn7utGj88tBidWUFS0tLftHQu/xWV1exyPQiNx/6aZVeHaSNrl7dcubMGVy4cAHC64kHbXrzBUShFiEtOoJisQil7wSikbEqR7jukRIN9Bod5BHb22l3/StXFhd1GAMUi2XqsYIi76cCdSEa0Qu02EnGCxcvQq+WkVzqt0KhgDAM4NjogH3jnMMP7Pq2ijKkHK8p76PUxbgBHAeppdCvG2Ik/NO3IEHK8dEH9i37k73IEWEvEUD6zEN6/Tsl55uQIKMMGWXIOE76A4j0jsC0jIgcvq1Jd0GY2YtyzQxm/zTwIsa3JMz+aeow2+Fj9vJ0cEuXvGqSZi/WV9bpYO3iZTz3+cex8JWn8a2/fxyda4vQ2tXjWgeuY+A8fgMyquo66P9ifPKTn4T+0Y/eT6j59uzZs9D7IPO5WO9N/cxnPoMnn3wScqaz9Pf4MTj0gS0Bo5wbAIUeHEACGEMBU+CE1QfKnfl5JeF3HzJmfjeQcjFNE+N6RUgdyzM0AZBqDgoMGevMOI+bGUVxFKMPxhi+w5XPX7eG36HYTvY/gQak85S2hkI5zWU76FWBGrtf/NKX8PWvfR0nT57yPzXX+zf17s0nhP/6k/jq176GLz7xBP7xC4/juRMncOL55/G1J79O3JewsrrG2yZDi/dYkQ6voeFhNIaGceTIUezmofm9999Hx3gZ//CPn8dHPvJBjpkMx+45gkOH6BCb3Y16YwAu4PiiHVmuFlEdqiAYjnDksaOYPDiGykiAqb11lAcTVAgPvGYfZo+OAuES2q3TGCmv4g3HhrC3sYlSehYzU10cOlzF/MI3ce7ck9hYv8yltIsgNVbCipKQJolDzPHb4X3RQYzYYqTXbYGMa/A/gbpfMgvethB8W8HryDBwbEeKFm315eUFrHLPsrG2gtxxvkWHrZFDwHtTtpaeEK/SQVGvVTEwUEeNzoWoUKL9W0aB/VSQ7UYo01lR0JPfekAkcNAeRxDoXufcGHM/oHitXkWRdB067jt0yrMjkXDelE2c0SGdxBn7o4utZps2c4pSuYJqpYrhoSHv5FD9GntqRyEKUaRNGnHv5NgPvV5MJ38H3W5CnkYHepX2YgVhoYLa4LCHEp3r9aFB6EBmis5uPUzypje+Ee+mc/y1j70G+w/M4b77j2FsfJRaSDHYGISeYg/pMC9X6qiTz+DwGMfbqIeoUEW7G6NDe984AIu0Z+t01g7SaVOrUEcBoAeP0m4TA2z3HjpdxzmuK4UIBY6XpLWO1uo8alGK8UaVoYOeVk9oL2dsT6pD2Yydx2HX031H3XYYLvOA6eI19t9WC65Qxhbb/LVvPIsvPPE1XODBk2PfVBtDHOuDQBDw8GIDMR3uZuxd8kvThO3LOIYTEOUhCBxC6lTpkGUUptoz4ZV3mRmSJKX8IFA/FJGtYVMDOtILMGfQVSgU2E5A+7GAbQo5VjyCOmBJklwv2w88LzOD495CtCqj+U5pgcab8OCltCAjL9EoNOvXa2bIcSS9wc/MqOs+iF57UDPz9Sp9OzAzsfD81Ic5jVkfLxnMzPNVnupVAcluZl4nOV64nF50iisP2y7hhTPryyUaZZv103m+cAIzU/BtIB5Cbg/zuHiY9fkJZ2acMyJItwLpRTQC5ed8zPplzPqh8pUniOgrEAgnUDnJbnZTPvEV3qxfXnGVzUHp7SB8nlZZpc36Zc1u8hX+dmBmvl8kh/iIRmNSbRRO+10zuzE+RSOQ/KJV/E6g/FvBzF6EUtmc14sy7pIw6/NQWYHKK1SRMh3QZsZ7L/HjKh9Pyld7RKO4QPFbwcy8Psy+PdTYlo4FKi8w69O1220eqF/FGg8Tz9Ju1jvvZSfLP+Btjy9+EX/7t3/rbWe96/tTn/oUnnrqKegVxspXfH5+Hp/97Gfxd3/3d3j88cc9P73vXrR65/nnPvc56P3yLR5Uqu4cfBvu8JXT3C5UO/Jiypcet4PGqvQnyOnyuOgFwisU3sy8zqVnM/PzgdnN0Kwf317HrXEqHzB+BbsAABAASURBVP7inHV9yvMoMwcj+Lw7fLk74HfQryINaJEFBxrHjwL0N3s0JmiUCCdHszavepK8P3AdNAibW1veIbm11YT+wWGr1YGeptm6frIVhRGCMIAGd8YVOqPRaNa/+TMaiHLIik96HQ/SCDwtUphTJzDFfJVN0pj1Ui7SORoDQeAQkj9XWoD8AjM4Aj9EpUhFT2MnoaM49tDlZmQLzeY6YQ1xQkOLRn1GOlp0cC6F2BUiR4PDQDsDUZjQKd1FRgd53FtDl07zTmsRneYC2s15OtIX0d68Rof5Ch3YTYTWQmRtFKMEJUJIZ6LLunS+J8SBfIEincuFQoCYBlvfFozY2gi9xIG2MlghuNcGzTh0Y6PhG8FcGZkF3GSnxMfo8TsJgDQ09FhHj3XGWGeblpHGK5CT37FdLs4QpgEKCFGkMR6aQZNExu+UzvIOjXZ1eqFAGdjfzgHSdcaO1+QNXlEUIiQ41p/QGaI8skEUORR40AAeLsTJJrqENGvDBRnxIQIq0wUBwrAIcxSWvBhhfsDawXalPpQ8CQ2/Xi9BTCd53EuZaYhcAUWWLdEYDixEQmUZeQSUw8x8WQoLEOkc02SksaqFpcMDC/1UaWNjHe1WE+sMt7Y22e9bHKPrHLcbEE273UKXtM3mFg96NjmOm1y4u4Qexw/lox6w7VLbU+pJ4Z0BEgkUUcokME0ZRa+yWoy63BQrLRpm9WkBOCKMYcq+2eL9tb6+Dh1WqUybhwHqEzNRkC3bq5j4CFjsJX1UJoeXVHAbscZRnMUcv7ovU4YpEt2v7J0Mks7BISCEBIbZTbDMceMKWPbSgSXJNWL5kOVDKiNgbSEhAPgN1pYyJGvoSpFRNoKvTJibkOsgD2/m3D5mZjDbAbMdHZi9ynTAW8K41vbW1rF05gJWCVeeeQFbdFw4zuHgXRZbijQC4pApAm9UluKHa8fiwqI30k+ePOmN+StXrkA/Nz3LDcDp06f9waXytBmQI1LzHkt+7/cb5xrj3MPeQh/IlXNBJlkd5SVwygAz++CAPG1mcOZugDH+XYEz+LYH6IcGaD7K+C3opwz9P0f+AeMCx5BY1mt2+5AcYXbnPOXvwPdXA845X4GZQb9a08a/Rwef1utms4UkiSGakE4MhWYGHaRrnelw89ulg1FlHG0jlRN0Ol0I5NxKaAMI1+32sLS8AhcEGJ8aQVhMMbVrGMeO7ceuqVHs2jWOQrmATdo5Ae2lQlim7VSiXQNsdWJYPUJ9bgSnNubxhRe+ha+ffwEXNq9iPVzF9H2DGD7QQ2HsCirjF1EduYCZ2XW02l/FxUufopX5NIZGr+Hitc/jxOnPMPwGneKbiF2CLu01LvUwaoFmNIe6IWObA2J4Ng3lgTan2nsrsMgP5KP77cUV5RhDxH4p06kasF9S2spd2oFbdJbHvS4q5RIG5RyvVhAGDo73chSGSGkP8gO1J1Fb2Scl0pboLC8TBhsNqL+lkwqdxYODAxiQ45hO9iod1VU63tXnEe3phM5b7WlYvRcxo96MY6FQLAPmOH4ypKkh5rwJ2rz1gQaK5SoKhRKq1ToGB4foTK+yvgJlDBGwrOoVBM4hpP1t5KPxk8HReV6is38AZTrgS3T61Oo11NnGSq0OyR/R8a747L45vPaxx/DIo49gZs8etDgmN2iLrm3SdqZzGi6kHDUvg14XWKS8lYEGKgNDsGKFYyMCohJCQpn1DPEgZ2R4kHWXIPu1Q/s+DIocLyFoaGNt8SrmL7yAjYVzPKhpooou0s01NBcXkNHmDbjeFILQ90mtVsEgZa5VakAG2vYddOlYHx+dwAP3H8fePXPEO8SsY3OzjV43w+DgCPbs3Y9CqYpLl6/R9t9Cl23q8f7r0A7XHqDFe8fHmY7Zrwn3ZnriP+a4SDmQA/Y9eJkZv/ufPGow6IMfwqVxKDmCMOBYSSkBZdG3czCOWe03+jRGEQ1yUjIbZrxX+xF+M49pfsOxjBljBGYw7RQg4Dh3rh8XQjzzUHGzPm/RCSLeW6pbNHk5M/P8cnozgy7RC4RXOgezfv72tFkfJ3r1l+pIOE+KJi8vnOKCPK58gXDqd8VzEI3GpULlC7bnKa0yolFdOV1OY9aXSXR5WxUXnWjMqGtOGsJ1u10/dyhP/JSflzG7SSe8YHue0uKhsgoli3AC9atkFE6haATKUyh61ae4cALhcv6K56A80SmtuHgqFIiHmfnxo7To8vqUVhnBdrzSAuULn4fCbQfhi5yDVJ/wSisu/oqbmZ8/xENyKMzzRS8QTqC4QOUEipvd1K/SOV488nSOU1qgtNnN9pr1x7nyzF4cN7vJ38xU1I93M/P6MrsZ+sw7fGlsq18UmvXLqD61WfOpXrfT4DqjJ7T19LWesNYv6Q8ePAj90l5P7wuvtF7NoteYKK5y09PT/oG/I9dfrSS8eE1MTEC/GtET2/o1g3jk9UufZjflkNgab5JJcYU5iFZxyap+y+MKlbdd12Z9nuKRg+hUVveJcGamwOtPOhEP0Shu1te36EWUh6rD7GY5sz5dXpbMYPoj3kwxgAHBGAEvLiz8vtPn5ix4J4od/KtCA2YcMJzYzRiqxT4wGm4JOpzo5Yj0g9LjwcmrR0fkBvQErxx7cpxro9B/kiIkB4MGfo8GP1jGjF8+AhgXZkWhS+jrYUYrSAZKRiMFjJvPI1ZpbnCFo4eMi07aL05cxk26x3t6Q39dz5hKIVp61WBhBhek6MYtNNvrlKtJA6ODgJZ9sRjQkHCen7H9YF0ZDSUDNxt0dsNDh+gWQMe5ZVsMt5AmG0joRO9szWN54SxWls7Tkb6IpLvCcAlb69ewvHgRi9fOYeHaeYYXmb6CjdUFNDdW6aBdxzoNwzUeMDTbMdrdDO1eBvkdjAaKBQWExSosqqFN70MrdujwXu5ws9J2Mbp0yPcKCVphF+2wjbTUwUrzEk6ffxJXr53AtSunsHT1Ih36G2xCjIjGtwfrt1UbgMWlRTz33Ano/X1nzpzG1atXGL9IuIDLly9jdXUVZgYZ+TUa/GUa20EQwbnA6zbNegx7MDrtLWAYUGdBQlxM/SeElPGA+RH1bQxDpo1tzBDT0Glzk7LBTYoOWnrcbDITzgKAGy3QyVEMi6hQBw4BUjr/e90Y3XYPKZUkOjODCxz7LwAMiOlUD5zjpqCMsbFxzM7uxdTUJCYFkxOYnt6FvXv30IDeg/3793HTeY+n2UOc8DMzuz3N+PgY21yExrygxRNXhQIZal3eDwrvBm0a5V2O/R43Rl0a5+IRMyxXKpjduxejY6OICgWOxZ6vp+t5dqGFRga90loUtZDpJ3h7Zmb8U0YFGhUpDfokTdVk6so3vR/Hd39lGuvfPfldKR37IUXGO5EDlJI4c0y5fhmieEuBmXAcg4GAfRvQgSUw5r8sIB+LWQUPlRwhIE/xN+H1VKc2moxnApKlBOkso2Sskqkfqc9OY3Y08APRgL93ghCjjSE8dPwBHNy/Hw/eey+G6XgJuS7osE9O8x6l6XJO7nEa4Fkwb//Mwy7OwW9/+9v967Je85rXYIbz2tTUFGSoy3ivcH7Uez71KgAZ9kqTFdcP3cGKfQ8g4bW2cI4CIfNzgfhq9sooH9csY9qRkHJDwDaA85voXyrkRX1xXxf5shY/GTJUCsR7OvC7jxAKO9crUwNm7CeKZmYwMwRBQFtjjLbEvbj//gfw5je92Yd6z6zW7XvuuYdje78f7w89/DAeevAhPPzwI3iMTsnXv/51fqN6+PAhvObRR/HII4/QEVmlU28T3m4G/BNl8zyQeuJLT9CZ3kGlVkYQptg9PY63vOl1WFq8hmt6H/fWJp4/eYr0m1hb2URro0vbvEUbswW9fqVbbGHNddCuBDi1dAUnrp3CVriO5eQCLm0+hbR2CWHjEpa2vozN7tNIshOIgrMIslO4cukfEEZX4aJF9JIFWsabtElbHLmZN7EZAb3rCLnWevPP32MBx7ED/Z34p7Q1qJLv7ZOxOG2fjPZnsVjAyPAw5GgYGBxEvVbDQL2GRmMQetWInirfon26MH8NS7SVtc/Rr/96dKobbZyAfR9GIZ0QVd9vpVKZdmPJ259V8pKDPKB9mmWpHyeqT3Y3FQPnDMb5RfmKw8A07VzpjhkZJ59mu4OVlTX26Qa26KzuxSlo9rEviqyjRmfwEMMqinRal0oVX3fIublQiDA0NMhxOQq1ZYBOe/0z0hLpavUBlimB1XNvF0P7LTnM62x/CiBmBRXO5UMjI6hUayiU2J5ajeOujmKlCgsLHuBCBIQq86u1AQwMjWB8914MT+5GUK7DCmWOIUObTug07WFgsIphOs47tNEvXV3CpUvz3CtlqNGpnnS2sL50CZvcL23Mn8fK5bNYu3IRreVlZK0O9LS5Xo+yyb7odjiOV5ZxjfuTbrON8eERHD5wCPccPop7jhzF6x97PX72f/hZ/PRP/gz2zuzD6ZPncO7MJWRJgIR24uZWE/4AYH2dul3x+5yz587i7Nkz0B5Iv3bSQe61+Xks0Gm/vLKCq9eu+XsyAy/2U+YHPOPstIxjiYESPyTIENFBLUdRyr7T6zX1cE2ThxxGwZw5ypUxxoBymxkjhoy0Ao1FgV2nYOa3fczM49RWs37cI/hlZjAjP+rBOdUFSA5mIadXmOcprjwzU+DLmpkvE/B+8shtX2Z9uhy1vXyP+6kttjPmHsvMIB0IJ1rtn3Svdjj+hBdOezDly+EnGfUrt3n2s/LMzMsi/gKVVyg6PdWr0MygPaDaIthezsyUfBGY9dulf5Z65swZL59Zn4dkktySUaHqMjPuYWMPSud15rQK1R7Jo7aIRnJKFoWiF43yFOb6FJ0EU7tVl5n5tUR0ArO+7CojWvFRKFA5zWN6sEG/dBYPs367VHZ1dRWqR7SSQfSK57yUNjNI7yqvtPgrX/QKhVOe0sozM2iuFR8zg9qnOHiZ9XVkZl6f0kez2fTtEZ3KK62Q5H5cmfXbZ2Z+TG7npTKS38x8/6uMwOzFacmptitPOhQPlc3BzHxdyleeQrM+TrLkOOG/E4heMkm/Z8+ehXSsuHjIaZ6/SkWObr2eJLczZEvvpz0+OTlJP8a0B6XlVJeNLUe6aNWf4qG8w4cPo1gsQmXvv/9+HD16FKKp1+t+XpEcAtUtXWv8Sz71p0Lpxcx8H5mZfwBG41N4ySw/Eq5futc0t4qP9Ca0HmzUPSxe4imcQGVFJ7x4mZnvO7P+WBJOMpkZ8n4xM98HOW/li06guFm/LBmpihtgZowLgP437nr1Z7m7kvygM3fq+2FrwDh0nAtgzuC4EAY0xIo0MIu8uQTayA4ONjDFm3OcJ1SNoQZqtSoNxwq8gUZDSu/0083TpmPUzDhOuXAzxEu8NNhvGil3Lmxm3hA0M1B86KKJya1pDFhCc4HOZTrMOwSgy4kiQLkUoRAVELgQjmB2/XagASCDog8sz22Co4fOWQ/OuggIDh1Y1oarg34BAAAQAElEQVShzc1FFwU6jaPgehj2SNcGsibzOwhdzDoInkeCMADrDREUQpAQKXUd0sisVAapwwYqpUE4V0EvLSMJiRvfi4GZ/TAaiK1SiNWoieXSKrYaTbSGm8gmuxi9p4bRQ2Vk1XVs9i5hvXUJS+sXyL8NY/2gDnq9Dg9AOn4B69LwD5xDvV7zi/SVK1dx9epVaFLLjQktXP4pDC5KTTqOqUiEUUT5Q8rnmMwYgjhDWHAeSpUiSuUigjAELIA2TXoiKeWGKpbju5dSL8xiXhRGKFfKqNUrKFVonJdLnKgLzDfE3QTdToI0MSwtrGL+6iKWl9YwP7/kn7rSeyPFG2bsWxAyGukJ29fmBmOTsAUtnlrsr7JdCjVBa0zmi7NCM0N+yfhU3I85jgFN2pq8BZrYBeIpUPxO0H9qfYML/xo2/RPuG5RnE3qX/RY3twLxkG473ATI0G1Rx63WFrQxWF9fQ5v6bjZbbPMy9JqZrc0t8tjCBo19tUNPqklOLSoyjAPnKPrNtjDxA/kYDA4R/4oIUUDAGFL2PfstI2gAGDvKUvZ7mgA8kGLngjshQgfsOILdBHLDdwUAb0A4S2EEz4d1GPtNXRqa44bfwGEP42YpzJQO4OjBM21MsXPtaGBHAy9LA0EK7BrBwOvvAx7ah5E3Hgf2jIM3I8qc10twKPBeFIQMQeC5L7pFh8mZaToYj0FORTnPZczv5SHi61//eo/XP8KSw/zNb34z9M+L6jTezYz3uL0sUX2hjN8CBv7j4+In4NRDZMYJJPWQ0mZIkFl8HVKI/OWAOFuWcppKqZGUc6MgYwiCEUC8QX++Euxc/1w0YGbepk25thWLJQzRBi4WipCt0Bga4oF4hBqdj51ODxfOX+TGdx2O90aBB+WFQkSbKaD9WYLssDWu6RFxsq2r1QpEI9tEdkKXB+9xEuP555+nE2+R9s8yHTcZGvURFMMKHeRbuHThGi5cnMfJF86hudlGUc5R1j02OoGxkWEUghVYcglDFcPsrlHsmqihuUWnZbJB++IKlhcXESddxFkPV+m8vHD5BVi8hdEowG6UES21MMH6qq6IUi9DKUlRope8kGr9TgGuv0nUQeK6yAoZupYgln64Bmdcd0mA7ZeZbU/+UOJGe8koX7lagd5remD/ARym0/XoPfdiHx0PI3Qax3Ssr66uYWVtzdte3W4XPcIa7bO1tRX2Qwt6EEK229bmJvM6TMe+/+q1GkrcL2VphpR8Au6lCnSwK1SZmPa3E479rvEQMa/A/YBoVYfKaU7QQb8eKMm8Hh2nUo47OJhzcAHtLI6pTPZMBhghiXucdhJUaU83Busocb/Q67ZpV65jlc7mLdqjxhmuXCpyDxKAxOTjEFKOgOBotxc4nolElw7udjdGT8561iF9sQqmY9rZXbarh0JgiLih0TMKXQ6FrV6MDToqLSrQ0T6Ampz03BM0hrlf3L0LQ2PjsKiKzBUxODjMPeQUatUyebURBglKUQaKjCplGaEjf9fEJKZ37cLuXdPYs2c3RkaHUC6Qd1jA3PRuPPrAcfwYD6p+jOvFm1/3BrztjW/Gg/cdx/TENNobbTz5lafxN5/4O/ztX38O66st3M+8ubn9GOdB7ej4OBrcU+k+LVAfKRXepf422JfzC/M4e/4CTp05i5OnTmN9YwOvxEsOoRyCIPCHAM+deA4LCwtsTeYB4P1mfdCeAbqUVngXMGMZ5qdcvxlA9SgU5HyUJ7zSipsZHMcmeEkeBj5tZjAzJV8Uqpwgp/UEd/gSf2WJv8rIgffhD38YZ8+ehX6ZduLECehVWIKnnnoKes2EXgH39NNPQ/9zQq+cEJ1eU6G97Ve/+lUo78knn8SXv/xlfP3rX8eXvvQlz0tx0Z46dQof//jHPZ1ecaHXV4g+56Vfx+VOVMkkXUhOM/Prg9LiIXmee+45z1v1SgbVofhXvvIVX7cObFS/+MvBePHiRYi/4sKpDXqNhl5t99d//df+l3qSSfyVpz2u1omPfOQjEC/t45Wndkhe1a9QetKrO6SbT3/6075u4ZSveqTPHg8kwjD0fbXBsS9Z9DoPlZF+RadXewgkvyBvi+KqZ4sHGuIpmUT/+c9/3telNkofkl20ylObFGpvKx/En//5n/u+0IGDQK83UzukD7VV/NW/qlNtUJ7waod+qSiQPsyMc2bqx67GmNqk8aM+Emg8mfXHpfpPaeWbmS+jtPAqq7jKKC4apZWn0MxujHPwMjOvO9GZ9eNE+zGRl1H6dmDWr1u+CulF+pMeBWqfxo50Jd1pDKlf1Gcay12uT9L7Z66/3jAvq3eeq9/k05AjW3xVXqHGkvSrvhRf8RdP8VYZ9VWT/gnVrTGlNqkeM/Piqz0C6UaHQEtLS378SV71gWRTX3/oQx+C7lfVqfrEW3XodTKSXeNCOI3x3/3d3+XB6iXvk1K/ClRGsmhMa5xoLCiusSCeKic+aofaJl6iF9+8rMpobHvBX+aXe5nldor9CGsg01KbZXDmaFgVUKVhOTAwSCNnkPEq6jTICzRcXBBAE4iMQxn8lUqVTvNBVCoVltPTxSladPzFNKR0o+mmeilq04343dFnoKigwJQcHlLKn9BJl6Q9JGkbvaTJkE5sGvYUnfI5BM5IzNaSNk37oeojVqw46UkH5E0jU845Z/204ybBuGkwbqwDl6LRqHLTVKWB6mgwgzoKCCEGB8r9vOE68wcxSCN2cGAADRqDgkGGA41BlGg0hoUQIR3ShbCI0Arg7gMWVJBGFYRDw5h96H48+I43YvbRw6jub2DgyCDGj49i+tEJzDwyicl7RzF2YBi18Qod7TFKtQjVgSKiskMW9JBwQ0S7l20yOBo1WugbQw0cPHjAnyw+8AD5Hz+OBx88juMMjx27h6ePu6GTTWrGLyAy4MErjEJEkrVQoLFdQIFGdpl9X+W4KJWrxJXgaNTCBYCFbFcRAdtljGcUwgURyhwjNTpE6vWa/4lofaBGmsAvcL4DSZfQwR7TEm+3etwsLuHSxasMF7G2vskNS5cLENVkBsmVASyWYZML9eraKjeY89CEqhN+TdpaPJTWgqEJX/KbGYKAMgKQPhh4/cjQSWkoZpm4CguPN7PvKgQvM4Nz5mUyM4Q0QMSv2dzCmbNnaNxewhrl7NebsQ1JX8fcYLEWX8/lS5do7H2D7b6Ia/PXsM7NtRbEhJvWwAUQmBkbzh7i+GUEP+hLKnJwMP5BQJWx2dfbDoDyWWigsNcBDAkOSAmJse3bgfda8t1A1qdCQF7ibyk4ZFiSIR1VEE866J3LYKIhmaNgvBuQsW+Z3PnsaOD7q4EfVe6cy3gTobtJRwKdP2pmemUROHsNuLYGbHVgnI8c7zPNgBYYpwECCY33IAO/fsiA15woCDgPF+lkku2gtOZg0Qk0F29PC/eSwK5T3xpCCE5C1+cv82mAs+kNUMq3gZiXGqrsDcgogwcjKgfWLWeYJi5m3/gw+7ooN1A7kVeYBtiXZg7GP63Hm5tNPEenzT/84z/i2WeewZef+LJ3XK0sr+DS5ct+E6mN/Ve++hWcpiNmkU65Z599BifpDP/KE0/gK3TanHjuWSxzw+nMvN1VLldQKZcRBSHqtJVWl1fxjaefpaO8icbAGIpRDTO7Z+nQbWNjbQtDjWFUaVftmp6Ci4y8rqG1Po8Bm8ehoVUcKV/DfjuHR0bW8eh4CwcKy5iOl3GsXsHrpvfgkYkZPDA8jl0xMLzaxuhiD41LMXatVnAk2osj4W6MLGRY+dKzuPaFr2HrW88CVy4BnXU467CDekgRo0ubO2UqFBhgxi+8Qi4vCr8oU0xbK4wK2EXn64EDBzG3bz+md89gcnIKlWqN9vog9vBAb3p6ms7fOsBiMQ8wItq/5UoZjUYDmq96nAPX1laxtrqKDTqlN+lk2hCsb0APN6RxjISHHz06kxM6ZQUtOiH0YERCfgntlCTp0QbtgtMgdQnawTFtRkcZBjA6NoYK92BBEEJTRbPVoiN/FUsrK9hqNWk7pizjWAgQ716Xzvu4g4w2v/YqRT3Qwuws7qLXbiGlvFCdeoim3cQWbdIOy/iDGzqPVY9zAesvICoUCQUUCn0IeZAScD4XFCKHAm2rjG2I2S49/LG8uoI1tj2hYZhQYRHLV6pVlLnHKdcqqDWGMDgyhr1z+3DoyGHsmZtFY4i4RgO7Z2ZQrVWxSXlSZNi9ZwZ6h/9999+HBx9+CA+/5hG85rWvwaOPPIwjhw5gamKMMI7Dhw/gEebv378PxWIBKe2/peVlfIPjc2OjxYMp4Nz5q1he2UJtoIFZ1n3s3vtx/CHxey0efe1j1+G1eOTRR31dDz70EPTLj3vvvQ8HDh7EwGADr9QrCAJEUeTFG+T+Uq9WqHL8Jjz00Nqp9bRHJ6jinohfznFAMPxOH5U1M0+mOrbzUFx1C8wMOU/hE95bCnH9Eh9FzQzb8SpjZhz7nHREcBfIacXLzKC9nf5hoRyCT9LxLSedHHt6rduzz3JuIq8ibQo5yrT/W+PhlxxscpBLZh2M6YlbldPeUA9Xqbwcb6IXrfaLepp3lfd2nj5LJ71oVY+cd9JtLpOZwcx472WQDiiC/yXL7OysdwBKZjkeVV7OYD1hLd7a28nhKJ7Kl22UOxzlAJfMaqfmFelPbZEjW/WLl2QTTmnJIx7iKWelHMtqjxyJaqdC5Us3AjkWpS85O5Wf15PLr34f4LiKOY+Jj3iKLq9P/IVTeTmrFZdMaoMc/opLZ+KntupAR3oVyLGp8pJbbZNO1G71j+SXXiWP+ld85WRVGTlIJYPaKtkUlw7EX32ofNVvZuoCD9Kb+PnE9a/tODPzfacs0W0fb8KJVqHArN/HwolWOLVPaTPzY1xp4c1MgR8Tys/pPfIOX6JT3xzU3EPda5zokEg6ln7UNrVV/gCNGeE0HtSvkrtcLkO06g+Nf+lG+XJ+12o1riuD3j4plUpcszagsSd9q79Ul/hq3Kk/dH/k+RJX40G+K7VD/aRQYGZ+ncjrF63sFvW9+rbKdWA/D6TlC1Fdotu9ezfUFo0F0QivvlNbVU71KlT/5+NU8ohe7c/LakxoXEkPGqMqo3tNBzDCSRcahxqzGjOS7eWCe7kFd8r9KGuANzmtM9o9NMgSNtQQRQXeEEUaUpFPh0HkFwVSkib1A9/M/OKtG3aQRoZuGA1Q3QC6qVjw+/LJyDWjkZXRZM8YasKRIzWRMZd00YvbiJMt5rZhrkdgm/QeZi7snMk4wSVI6YTL1GAyMzOYMziCGWDkyQCBOQTOYHTI9XEZHA1IeggAcjeXAnoKzxKYE6SeVjIJAAOoV3CjnBEM5CcHBMu0uzRet9bR4SFDrx3TplUNEXo0iHrlAOlwhOKeOsbu24WZR/di5L4RVA+WUZoLEO4yNMtb2LQ2mmxXqT7on+gYpVEZlUOkLkZMBz+FB8yQpmwk4PtP/VMoRJDxX+QEqo2aJusijc+ImwMKxbFUUQAAEABJREFUzCKGINBUkcHY/pD4qFCAcyGAgE0KSVNgPELGtAsLiIoVhFEZAY3mqFgm/zpq1UFu/ho0jOvMizhuEshY79GYh9d/Spli6An0wXoDtcoALAsxwo3cvn2HcOSIfup8GONjEyhxQxlwTAJGmSSDsW5Am5mBxiA3OTUMDQ9h3759mJubg35+pKcaR0dHKbeD2h1dNzQ1iRdpXJkZdJmZp1G+8pxzMLMboPR3giAIoPIF6klxM4N4Sc979uzx/8xJcfFRfk5XkL4olzPHTXADc7NzkNyDPLTSAldlu2vcGBsMMmLIFnZdPhCHH9Cle0UAr/WU39fBAP+AOUMOBSQO6FImvaqhQ1yX46cbOHSpnx7DDu+Z20GX+LtCAHQCQ5s827z3uqwnYTolxJYgQYwsSACBdTmuWpIC4H0pRzoTO58dDexo4OVooJdg+exFnH7iKWw+dw7ZU6dw9TNfwakP/x0uf+7LiC8tAKTx0xHvy4yzg/EeDQS8/1M60zV3aH7U3Ke44xyWcD0WmBnMjEszS3JNVp7mzpcj6o0ydj2Whz5pMLjrEFwPHTHCKU8AUJCXCSx742OMuReDtwWIyj8iIdyKzrN3wleOBrJcFI5TjU+NW23gtDFc0JPbdCJqE1igHVUulTmEMn/orQ3cPA/AN9bXMH/tCu0qoz2WYGtz0z9gIttHD6GUaYvVKlUUaAuoqnuP3YvBgQae/vq38Mw3nsfFc9dw6uQ5PPHEV+lI/xbHbIBx2jZLS/NYWLqCTraFIOyhZJuYLi1iv72AN1ZfwNH1v8Xuyx/GY/ZNvLVyCY9iET850sC7x6ZxvFfG64Mh3LNuGH1hGbsvJpg66zByMkDh6S4Gnuli4YNfw9n/9mlceN8n8fj/+Xs48/4PA+fPIew1EXClD3ivg/e4Rjpvdwg4pJFfZttTOfYHF2asSqA5yFyAWq2OxtAwKgwzzgBdOhcj2mB6oKNCx2NBD4SUK7Rb65CjYJi0ckqOUdfVaoU2nUOxVECpXIQc6nJAy+GwQYf5xvo6+7SJpBfTno99SKMXjjIEtO8cdZHQESXnebfbhhzcRtvFBRl5hrSTyyiRd0rbWA7pJh3c7U4bXdrLcZogpq3foXO8w7Lddhf65aKeYE/pgO92WC/3PaWiw0CtjKHBKkaGBjxU6RinvxuVQuDzasyvVErc30V0Ohf7BzYcs8VChIAyakxWq1U0BgcIdQzUqxgYqGCwXsEQw/HRIUyOj9JOH0SjUYeeHNc9oW1Gm4cFXcrT4oFBs91Gkc6cyV0zmJiaxPSeaUzP7MbY1BRm5vbjyH3HMTA6gWY3xpb6gfqtDTcwQDt+kFCi3Ts8Nopj9x7DG9/0Rob3oDE8SJV2cemKngp/AecvX8DS2jIWVpexyfrqw6OYmtmHcn0Eqxtt0jqUylUE3KMYDyGKvMfqjQaG2Z8TlGNyepeXbYrhgUMHcd/99+PBhx7GyOgYe+2V9zEz2rYJx45BOtcvv2f3zlLeETALnHigKwgCT9Njf2jsd7uyypmT3SBh4s4f7Zey62uxqMyM/I3sM1+/8sRXoZl5WcBL90LCdZ1RznOpB8WFE61A5cxM6O8IoheRQr1K4id+4ifwKA863vGOd0DxH//xH8drX/ta/NIv/RIUf+CBB/DOd77zRly4X/3VX/VjXK+juOeee/Cud70L7373u/GWt7wFP/MzP3MjLdrXve51nr9eJffWt74Vv/zLv+x5Pfjgg74evSdaujXry29mXi9mxrk98PGJiQkcOHAA+jXdj/3Yj3k5f/InfxL6pZ1A9UrO3XQgqv43vOENUBk5TFXvfjoaf+qnfgpvZf36JZ7of/7nf97LoTbce++9Pj47OwvJ+4u/+IuQfHv37sXb3vY23yaVkX6UVt3Sj3jn9JJL78VWm48fP+7nOulYYGa8rxt405veBNUr/Yom5yWd/It/8S/w2GOPeV2rHtHoQELt0uGT8tUPKqdXgujVe6IXP5UXSD9qj3T1cz/3c17vOhQRTnqRjOon8VL4K7/yK7694q88tVH1qX7VNTk56cen2iD7UftljTWlda8IwEtpAaOeXveGnLU5/fYyolFa41dxgej1CzPhxVO8FGpcKF9pgZnduC9wl0t8lF3lnKu2q//VVw9dP8jTmFH/qu8USlfK068z5SOQr0P6kM50X4hOY0rjx8wgvqJVX6sfNLZ0D6k/1AfqV/GUjkUnPqOcH1WHfBFqr+5r6VSymvXnAbUxP4gSncal1kqNBbVD/SY5lFafzdEvI1A96jvlqf80Pv/1v/7Xvv/r9TrER/IIdK9KPt0buvc0luTj+emf/mm88Y1v9Pek2iM6yS6+CtUutV/6qlCv0u/LBfdyC+6U+9HVgLFp5ngj0ADOaPnoZjAzaCIwEx4w5jtzDB0yboK5OkD5otWEIgPSzIT2i2rCU29jGXw3l1/I+fXd0F6n0dMFHiiLwpgLdZzGNGR7hDbiuMUFuwNYD1nWo0w9WgsJAspkAHyr+hG86JIY3MUa2Fa1h6FDACMOBOdCpAxFBnOMp0iyFBY4BFEIFwaAkTsBFnAPEYCqoNM2QbvVwcb6KlbXF3nSt4ytrWVsrq2gyRPxrbV14tZpPG6gFWxhK1rDChaw5hbRK3WQFYE2Wh66iNFNAKR1RDaFscEjGCjuQTkcoY+wRFwZBSvD4ghJ10uKgEaUwDmjeAZNgOo79WVG+YE+Tnj1c0aDKUkTti9h+zIkKaCfbfZ6jMeO6YAQsm2Mx2wvDwVcECEkqJ6AYUhDVdCjQ0WnmUvLS3Sat+Ec4AKjwR6hWCigVCrTyV5FkRuWIAgpWwED9QZGRsYwxE3LYGMIETc2Gmc9bjpSZNDkzW5AjZNsfaCOxtAQ9JSQJm89KaBJVpPr9PQ0NBEXCgVE3JCqfYqb9dtbKpVYn+oMOU4yOAqn/DKNfTm5BYrfDfo0JRS5YS5xg1KplOnML3ETVMEAZRsZGUajMYiBwbrHiUa0VW4SPC3rEn8ZTjKktGBNcpMhI2RkdIQGTYMbnAIoMsERpG/1qwDf90tj4WYlBv00N4Xj2GbfM4NDAmst4OJ8F089O48vPXkZX/z6FTz+tav4wtcW8IWvLuIfr8PjX10ifvHb4AtfWyTtneHxry/hC4R/+Oo1fOFr8/jiU9fw5PMruLiQ0GEQoZVESKzIO4MHTxyLCZWVcPOZ8t5PGVLMnc+OBnY08HI0wPm7u9VCe30Ta0vLWN3cwHJ7Cxu8t7bSHtesDsA1xGXgrKAKMs3QjBDBDyP+o7lXEc2xmr8VCjKuNWa2bV4T1fcCrNRScNGmHEB+mdAEL6dCGOXlfIqAsT6AGJjDy4GM5VIPARRmZnjRpaRASIbSUh8o64skFcEOvJI0oDEqedSlNKG41hexf99+yCnwAB1t9953P3bvnsHI8Ai06dUGTxtHbU7lqNnDg/OHHnwQc7N78aY3vgGP6OnZI4cxPNyg7VNBkQ7LmM7RbreDtdUV7JubxZve9AY60Q1f+MfP4oMf/HN8+MPvwxNf/gLFiPHIww/i0MF9aDbXsNFaRW2ozHr3YKxeQiNexWh2DUF8inbgeaB5EsXOBVQ7V1BuXUEtXiFuGbZ4Ddm1Jay8cAnpRobdhx7E+PHHsHffPchW2nj+y09h/vxF3HPsKB5751uhA+onn3waS1dU3iFoRyglRdDy8aM3DQDeSozz5mL0B/mx65Xl4fUkA2LYaUb714UhBBnv9oQGbZfO7V6cwJxDwn2EnlbW02ntdgdF2qJ12pZVbrjlQNSBiP6fU4eO2ZD0JdqTYeCANKPNG7KfIpgZp0He0ZzP+LkRpwSIwgCy+QLJwQEUhSH7vcRyAcsDRIPMyC4hnww66C8WIzQaAxjiGClXy9D+IuQeIyoUELB8iTIODAxANmYUsQ10qKdJF91uExkd7MJFoUNIW7tSLtDpXcMg7dFKtcT6HOsOUaa9WqW9OkT7tDHYQKlYhObHmOMw0RPqSYyMTvCk10aPTnyeBqBcDFEhlCJDnXyHhwb8OJbDa5AO6drAIIrlMiLyiqIC9z5dLK0u4cLl8zh36SId3VfxwrnLWFxvopk4rHMzc437nzOXL+Hs5Ys4e+k8Xjh9EideeB7PnzyJi1evYJGO8fX2FjbYtss8KDpx9iS+9NRX8Tef/zv85V9/Ap/63GewsLGGCp3t1ZERRHXKQHCs33FPEXN/2KUDuUdIGFf/aD0KwoB9n3Fvk2BjYwurPPjQuNCYwCv2Mo4Rxz4MoP1bwj6SqGEYIQhD5HOVnrY88fwJr/+Iex/RZPriHeoDfkkPOT2TvmybY/zUqVPQU6eC1dVVfwAovJyFeoJV+HXqSveGnmZVXI5HPQGqvZ6eJFb9epL1zJkz0H3VpeM+r8vMIBtAdd4JRCvI6XQ/Fjj2GxxjI+zjKu9NhRp3FR6waC83wPtBdIP6VTfjOa3KiSakfrS/GuJ+UWmVVVw48ROdQpUXvlar+f2jQvESf/GQzLlskk9x4eR4VbulI+GUJzAz3v9FqKzw0pUOVNUv0queiFWemXE/XIL2sEoHnBiKvI+0PxRvyae4yiUcx9JpXq/S4iP+OtBVPyhPcqs+yaH+kgNUaYHqkB4UOud8n4hOfaqne4XXPlSQyyKcZFB9mhelb/FUHytPMklW8ZXscqRKv+ofyaayaofoNG6UFu8rV65AMouv+kA8JL94Kl8gnHiKj/IUShfipzaLp1l/bIk2pzEzRTmvOh/qS2UFGqtPPvmkH+8a6wLpSbIIxFPtzEPlq615WroSTrpXKDl0n6iM+KiOu4H0LlAbpAuFGm9qr9oqXUh3GnvK17gUXvVrDGm8aQypXrVZZaUztVGy6Wl0yWZmnDcMKi+eGheKq2+UFm/xVb+pvELJIj6SRaGZKfB6lMwqo/5XvngoLr4KJa/uI8Ulk3iLn+Jm5u8FtUH9rfEjxqLRPa24+GuMaoyYmXf+qx4dEshXovoko8am6hKIt+pUXLKJX19icXx5cHPEvLzyO6V+BDVgZn4BDjlBGw068NJA1o24tbkF3Yga1LrxN5ne2NiE8U+DmiYizHgD0DBRGRknLnAel9GgJKu7fAzIDP2F3HDrH4jpA6ANMInhwVLAEqR0kXnInbtcRGI6zntxD91exzvKMzrM1CSKyKKsiZ+ARqQjkh/WkHlDIaWsHpifEQs4AAFjfQBjwju20xyNFaZTWhxmDsI54uArYTXQ5ajTCFFURBAW4Vzom9Cj8ZnSoY+si4ShjFM2BCll78ZtdLMm4qCJXrCBVraErXQJXdsEwhhpECN2CXpsfhDWUavOYHToMIrBLgTZMB3mVWQ9ysbzAaMxiiSA8S8IXH/BDpimjM5xcfSGVoKUcoB6TJIWkqSDNKVcDPu4DvXYptHVobNb0KNxmSHNAjYwQqZdEuNJakhiCkUdaox0ZHCzPQF11ePGZGlxEasrq0CWIaAMLAwzQ+ACGuklD9V5S9gAABAASURBVAFpC4UiJ/RhGvIVdDpdbG020e3GlL0M5WmgkAWN3BQcNtQtHaR0ol+7No8zp8/4n0GfOnUaCwuLkLF27tw5nHzhpH/vnX7io7h+unT27Fn/fji9y0s/Y5IBKFoZd1pg8rGeL8YKizRc7gRRFFKWkDIWEDIe0hCPaKQGziGhni9zM3Dx4gVuhlcROEe6CAFpROsCx7IRCnS4awF8+htP4yQN1vn5BUgWLeibW5uej3SbpinjCXWQSJ34fl+qc3sdGRMxvebdFOAw4yYGOHF2A3/5iS/jPb/5Pvzv7/lT/Idf/wv8h994P+FDhI/gP/znv8R//M8fxf/v//wo3vNewm8K/grv+c2/wn/6zb/Er//mhwgfIHzIp3/tNz+GX/vNjxMUfszTqex//I2PEPdX+LX3/hXreT/+3f/xJ/iN//oRvP9jT+Pc1Rgb9N3FlC+zEMbxlJpBYNQ50fzYNmD0xketupFg5NY0UXf9iF5AohtBBv1x0N9EMqbPdRJF+3ADcSPSx9/uWzeA5yxagtIMbke6g9vRwD+JBjjGJqemse/gIYzTMTi0fxYHX/cIHvjxN2PuoftRHR3i+hRyqHMgcg1gBI4VG8ep4z0YBFoviOBH85fmFHfjngTXRufBzG6E+B4vSsLa9S1p7sBM2TfASNiHGygWeylxTolcSQ0JywmUTvssidn2IS5P3WmOyPN3wleGBsyMNgs8JBzjBa7vQ3TQjY+NQRu40ZFR1GtVlMoljI2NQvjxiTFMToxjfHysn2ZYpXNngjhPMz4KcJQWixHGGB8bGyGvUa7rXMXo9Pyxt78Z//Jf/o9497vehrHRAUyMD+Fd7/ox/F9+5Rfxxjc8RrspREqbcXSsgQOH5zAzPU75MoR0DA7QORQEXUSlBGGYALTvrNcC6HRM6GhHcwPFOENRh81bRj4lwCqECJsctEknRiGIoFeqdSxBx2L06JiNeS93/OIfkVfgwWUOumKeSiWmWB/MtiX6qO/r93esTfKYQ8r+y2CIaG8ODA6hWCoh5aFfj7Zkj3sHzU+FQsHLKmeD7DKFzeYmHavrWFtbpX3aRhQGKBQiVOgg1tNsJdqIfg/FejLyi2n7xbSDE0JMvuxYlDk+6jXZ7lV0O22kpDGOgZQ0etWKIUW5VEDDO8sH6BCvkn+JNnCEYiGkrAWUSkVft8LBwQEe1DQwTPrBwRqd4lWOtSEMD9VZtsJ0xYcR9zx6Gr3FfgfrCJlWXVHgwA8clVdiWwY4hmuVEiqso0w5KoQqHeMDdNpXKkWOJaMTnfuC1jo6zXW0NtfQ3FxHr9uird4EOPtpPOteqFRK0KanS2d+wn0ZtwrMzbC8voFzl6/gzKU+nLp4CSfoWD1x+jSeP3MKZ86fw9nzZ3GaONnnJ8+8gNPnT7OMnO7ncebiOZw4/QJOnDqB5+lc/5be6c2DptHJSew7fAgTM7vR4D3Y4L0Z8D5V32ZcwyLGwzBiWx0y2tE93idUBXT4UK3UYNfXJO0dnRTCMcIGAD7ES7iozJdA/VJInaPsHFvaY8Ucr0mSUu/cl7EtPY4xjTXx05orJ+TXvvpVaD+jdH+tUW4fsn7gv6WflDoRfzna9A5svUbjE5/4BPQO4r/4i7/w7/rWe6r16pBPfvKT+MhHPgLtpUSrVylIHjnb/+qv/gqi1/uw9XoNvR7kU5/6FPSeYjn2VIeZ+X2Mr/wuX6IVmPV1qjrytOSV3AKxUGhmMDMoLhBeIFqB4uKhcDsIZ2YelevQrJ9WObM+TxHk9ZsZpFelcf1S2YsXL0Lv3f6TP/kTfOADH/B6+tM//VMI9J5nvY9Z70qX3vR+6VyX0rPeLa13d8uJK7zKi146f/rpp3l4+kFIv+9///t9qPIf/ehHobT4633Ocujq1SZ6r7Pw8/Pzvg/Vlx/84Ae9PJLvb/7mb6B+0etN1H41QW3p9Xqc49b8+8j/8A//EL//+7/vy//3//7f8b73vc+X/+xnPwvJpXZ85jOfgcK//Mu/hOpUfyuue/fxxx+H2vFnf/ZnUNvVHr0aRnttyS4ZtP/Wqzb0ehDpTw5n8Va9er+8yqttgo997GOQ3gQqK34aaxqX4q89vfpLfV/mvKz2qF3iK7ziAuWrzQo13jWOJa/qUjulp9/6rd+C2qY6Jav0pP6RfuUQV6i8P/iDP/DvwNerUaRv4T784Q/7+0V0uQyq93agMWR2c3zlNLnMkjHHiZfSZub7SD46vV5IMks2yf/Hf/zH/v5Tf6ufJY/0pHvxs+w3zQfiI56qQ/wUFygukK7MzN9Lkk8gnMDMRHoDxEMJ5Qk0fsRDOIH0LHwO6l/NExqrejWLxo7GsPpaciqdx6V/gejUVsmd1yfeAqVVn/hvr1s45Quv8OWCe7kFd8r96Gggk9FIIyJvUZol6MqBm/YA3g8ycGIac5ubm3j++Rc4EX4desLk9OlzeP7ESTz33AtcLM/TIXkKJ557HnqCWINZN1YY0JDnQq6BmtEY5OoFBUprQOsJ9Ex1Z4CzAIErMJ+GAHeYgQshXEannEiMwgicOfADuBiptRGnG4izdcq8gmZnGe3uBp25NEBpTGQ0+HvdDO1WQnstQimsIEAEFqCf3eBYT8wT75gLQ0pDVbIZmZsFlIMAys+dQpee6YS8QJkS5qcugItC1sX6qRtyQuBogIG8SU/BYKJPWAH1G5hDKCMtKsC40XCBoV4v0cldx/BABQ0ap6ONYQwSSpU6BnlyPkjDt1YKUM46KOnnr5sbiLZaKFmP7Negp+aN8gE11AdmMTJxGNXBGSSuipiOwh77Mc1Im1EXaZvyxYhCgyFFzxvoCQIzcO+DQpRR123CBo2XRRq9V7G1dZ6bgnPU5QK7bc1DmqzSSN4kL/JNeshSOmuptzROoKduOuSbJF0a/z3y6cKM+TSQ46TD/qEclKdMo3t6egqTExMYrA+QVwi9vzwIIq8jBOx/Z9hsNtGh4VerV2noD0BGbpfO83azTRkAhwCWOX6HCCxi2iF0IdtS4EajjEqlytPIGmq1GirlKjc0JQwMNuiIHyGuDhcElDEhTZV9UYdOWBuNBrS4CgrcKIVhCEFAWjODLrN+qPjtwZDBYEagVAnHgO6xWAcJTA8NDbO+AW52yqBd6sHMwQhZCnC4+PJwDsPDoxgZHfPyVrm5KnBDV+ZGW2PJmO9Uh4Bx2O2l+d6xvHMpWEYAJXsxGMyFPLgxrMfAE9+6gt/6o7/B7/3pF/Clr23i8mINC5sDhDrmNyq4tlbEwlqEpQ2HpXVgaS3FteUUC6sR1jYDrKx0sa5fW2xew/LSIpZX2lhgmSurVVwkzeVlw/ySwzzDhbUQ8+R1eSUkrzL5FPD3X72K9/7xp/HeP/wEnj216cdJj2OGLYBZES4rw9IQlJoADxlA+UlhhpQAsBMEyhBwawff7v53yrjQAlFqbkrpcODJBcCx7ivlnOCLkYB3AFo8UogRo6t/nqYMFpI6NSRiz4/c+FG1HphPZpSs/8l4fylGdj4bLMObD9AAIiYl+PpFJxzLJ8SlpGPLWLT/zQjL8FuDjPMqs5kAA+X3QSmwvAefu/O1o4FtGqjWgIlJDNx/H6JjR4ADsyg+cAx2z0GEjIejowDnS3BegAW85xyM87SH62zMzMc0rzrHfKYVCnwGv8wMZsbY9/ox3PwD4+hfxuC7gO+CxPO8lc6RfUgICAqVzmleVID5+hiRjmDQt8Or6vpn1Fgz9pTdFNg5g7G7gsDAgQ5jEDBNNO0RILr+dK+yhXPISJMSMkSFEM4Ro/kWLMhPoRBg1+QY5manMTszhaOHeH+FMa5dPoXpqUG8/W2P4ed//mfwiz//c3j7m9+C2T17EHc6dFhueEfqRGMQMyPDKBc58oIAa9lBrASvx1bhUaxkx7Ds7kO7/jB6Qw+gVZnFRa7FF6520QwnMLD3Iex75B1I65P44pefxpe++FUegp9DMjKEuTe8BtWDe7nGfhUf++BH0eI6c+i1D2GEMqZhBpQDZAQ1I+D6UqDHPEjxCrsoJ/WfUd+yyULuT6JCCe1ujNW1TcwvLOHixcv+fbAJ1/AqbcfBoUFEhYjLa4yENnVUjBCVmCafmIcZqWXIIaKNr818c2uLdnMMCwMEUYiwWECpUkZULCKkXVkm34yKcpwfh4dHOEYKTBkKYURbtYIR2ogTY+M+HNITsrKBayVQDFQrIYYHqxig43p0qIGhgQqGhksYHimjXi9gdGQQk5PjDIcwvWuSMIHd02PENXhgM0gHehUDLFOmHT44UMNArQy9vqVBnrVaAVX2YSFMEQYxoiChPI5yVDEx2sCuiVFM8jBnnONreGiA+40KBhpl2vJDmJoYwRjrrleLnMG6CK2FyJpwvQ1k3U1wU0F7u0krqAWLzL8Sp8a2VeplxkvUT4RCybgHoq1edCiWQjQG6xgdHeIh0TAmxkcwxftiZtc49s/uwqG5Gdx35CCO33MP4RgO7tmHwXIdQ7VBjA4OY4h7ixHqpzFQpc4iqC2Wck/CPQu3QTDuWwJqvRAUeK9UUClUkHQSpBwLxTDE0EAdVR4SNKijjHZdFBYgm00AltMYMjPc+WKenua5M8FLyjEzmPUhL5jyPgMMIeUF8zSXKB5o3PHeV1py6hVAe/fuxete93qOtYhmY+rnHfAyM47kDFm/YcTA5ysiB1eRY1avPtBrM/RLGb0uQa9SmJ2dRbVaxe7du6Ff0Qj0VOiuXbuwh3OSmUGvW9BrHR577DHoFzd6ZcbBgweh102In3jr6dKM96PkVp2ClHOLIGEfKRROIDqFAsVVRqHSZmwH+SgunFlfV4oLcvx2fsIF1JNCQU4nnOJm5vWkeA7gpTgD6kx664PS23nnNNPT0769arNeS3H8+HHoNSvSl351NEs9Ki3dSkd6nYZoDx8+jLm5Oa836VRplZFupWf9eknlJKvolH/s2DHoFRT33Xcf1E+iaTQavO/HoXr1aouxsTHfXyqj8gKVUx8prv7UuDEzyEdjxntycNDLLNk0FsRbdUh+hapbsqkNigvEa2pqCmq/5NB+WvpRG8VDcopm6PpT/pJPfDUm6vU6NE7kUC2VSj6uV45ITvESnepTPapDofioTdKxxrpC6U2OavASL7VHMqh9RPn+MzNFPajPKtxfSxfSk2TQ60T0GpN3v/vd0K/VZ9lfkkPt0iuCNKbVNjmfVb/6bmJiAsPDw9B9Ih1JZvEw649RyZCD6twOuueUZ9aXK8+TzAIvKL+243UP6V6U7NKpXqWjfpEsb33rW5H3i/Le8pa3eLl0/2ksiad4kSWnkL58igvM+jLkNKKTbALhBMJtB7MX89D43J6vMmbm6zIzKF+6km4bHKuaL3KdCz/Isaf+1lyiNmncqG/ER3w1B4CX4sKJn5n5+zbPk7zKVwheeVxhDpprvK+G+Xf7uLtl7uS9SjRg8AMY1y9z5gcyiM8ABDTkiqUinYkVDA0NY3BgECO6OxPdAAAQAElEQVTDI3AugIxE3ayaNMIoRMTF21hGAzDgYqRBq4Ga0lDJuMCnflHL4MxBBqsLnF+gOzT6BXLQg0s4xzy/SUdZRGMmrrwZiU2R8jtBRodsmnXp8Gp7h2yPTv7MUliQIaBVxCqQcfFNeAIfdxPEvQRmAaKoAHMBYsrUo2EMmP/o5pF8CcuklFVtTxlX6ILAy6mnT2KW6fViLigx1D7wSmlwqLzqy647SckVzozcuaiC4GlSUvNDfF8VzKdh5eBI14eMgpszcC9FZ3CMpLuFpLWOKOuh5EBDFAgov1lEVRUIRbazAMe0cw4ZdWJ0rAeuh5AQuS4KQRfFSNBm2ES50EGJaRm2cXcdra0lNDfmsUVobV1Duz2PbmcBnc41tJpX0Ny6Qn/gBowyZDQ8u+0m+YTExdATDDqVPXv2rP+HVzo1vnT5EhYXF3D1yhXqqUPn+zrOnj2N06dOYmtrE8VigVBExLFVYH8UiyUE1LGZQ6fd8U+H6+ex+i/2+s/1KhPTISh9C8BL+nOkV5sNRoM8g3MB9LNS/xOw4VE6m2ug6hEVCtwoDECLihY7vSt8/7590GKrhVWLnxZCxWU06Cc/WtxFO0DD/madmR8Hvq8pwO1CioaM4yclmBnbFXq5dK/IGJigw2nXrmnKVvfjx7HPjPKrjAsCuCAAk9DCe/DQQYaT3BQN+UW4wQWkUIiYb8jrBi8zcWDk+/bJyPnbgUMXqQFdZn3rucv4q098Hk996xw4upAWq+gFRXTSAK3Y0W1cQhpUEFsRCR3XSRahl5WAoI5eWuAmM+Omr4wH7pvDscMTGBsqoBiCY5f0SYhuz2BBmVCBuQoyK9H9XARcmbogn7QE5waQZHV8+cnT+NP3fRLfen6JdRYQIyNNxvF7vRnsmywB+1KgDaIxgx9ugkGujIFFfKCIdM2pAAm/MqTM4neW+fyYhr3jxll9xpsQMIN0QiIgBRwMIf8cAv+HzIjPvCzsemT8oyi4cWV5TDn9hJFQjvOMc5aRPqcA54mU/AWKg+MfrF9VZDBWn5FUfMBSijPJ6sE8fcDrOpax7Z/bY7dT7MRfnRpIOHBic4g5JuOAocABSWBINB6JT5mfMcxIC4JdB8XxQ7mMtQoY/IA+qo1qgUDxHO5evXlN3Z1mJ/eVpAFOt7eIkzH9nYAk2z5m5lP6FqSc57c21rG8vED7qYVqpYhiweHMmefwta9/ESvLV4nfwgsvPIOF+UsYH2vg0KF9OLB/FuMjIwhS589uoUPiwl5khWOIg/uQlR6Gq70WqD2McOhRDEy/AZWJhxGNPIDixEOw0fswcPjNmHnonZi6jw75B9+Gg69/JyYefQOGHnwUx/6Hn8Wxn/gpPPJT/wKv/7lfwME3vQnFqd1wlTpi2nIxR68a4jK2ImGMwBgjr7yP4/wkO16/3tOvEdfXN2ibtrBJh3dK+6BWq3ubq1wuI5ATknsb7XVkD6qssXytPoDRsVHU6WBVWo4Z2QqFQoE2Z+RtDu0ZerQRkiz1fKJCASF1JV6yR0PyVR0D5FXlgWSlVIVgQM7f4RE6pCcxPb0Le/fMYP++Oczu3YPx0TEMNRoYGmxADjT9ekGOhPHxCco8gmq1jkKhxDXfILnEf5B2rOSUI0L/dHPP3jk6N/dimraoHhiZnBjHMB1YY2zP/v1zdNjtpUN0F3ZNTdLpvov178Hc7KynH2oMoVqvo8J6apR7lI643btnyG8W+/cfgOzpI0cO4dDBA9hPx9/snr0svxd7ZvZihvJPTO7CyChlZTuGR8YwzDErGGI4wvpn5/ZxPB/2cPBAPzx69BjuIcxSht101MpZNcH2zkzvxsF9B3Fw/yFMjk8iciFGuE/dNzuHI4cO4aGHjntQu6KC7MWA906CrVYHTUKHTvIkMXB7QV1FHrrcL9LU8/ZhjxlBEHIAmwczhYx+t5/suyW8O53G1a0UcdyDh14PvW4Xvd516Pa4b2tC43Fzc8Pvyy5eugTtU1dWV/HUk0/i2WefIzyLZ595Fs9ch+eeexbPPfcc9BStQj0FrF/ddslb+xeNa8kQcI9SZ/8LNI7lsNR9oadtlS96xc0MolVekc53jXeB7h/tG5955hlfn+rZDnndCiWL8hS/Eyj/hwGS7VaZJMfzzz/v26U9se5v3XO6B6ULOYGlNzkDazw8k69E+lCe+lj50rXiKmtmWF9fh3DSdcqBKbyexhZto9FAg6A84cFLfFWn+mttbc2XNTPOb1uQfCTx+2GVkVySx8y472/7A0M9JS06PQGsfzSpBybVf6KTE1rjSn2qeoVXWu0wM0g+tUd5ZgYz4163BsmrvheoTskuHuItGeX/kfyqTwePMf02ZubL6elvlZOOBOIt/Uke1afxprRohOvxfhBeoHGmPtJ4VHvUZ/qVg3wWGn+KKxQoX69gUVukQ9UjHUmPAvFXPWqz+EmP+uWRQuWLVmW0pqjPzMyvAWqv2iZa1SMZBBonCm8Fybs9T+kcRKu4fj0gUFw6U31qu3Qvecz6ujczSG7JJ52bGdeHqh9Twslfk/MUL4H6fjsIdyfYTvdS46pXY006Vx9Lr5I9l1dzvMaI8AqlX8U1PiS3ZBKPHJQWbJdD6Rw8nnOc+kDzn/Cq/+rVK37sB4FDyLkNd7lkz98leyfr1aABu00jzYyTXXA9px+vVGqYmdmDw4ePQA7GPTxNnqNBdOSIjJqDNHAOYP+B/dACqknHzKCJQhOYQDcorTjyNDhurgMOTuccUjqZdRM0W5tc9NvMo5VhCR1UXSR0YmXXHVKpXECMZ3RqxUkXXf0DnLhDbEqnG+g4Bzo0dtqdLsOO5xUzHzRWWQ2NixjtTod0PZbJkHGTz70FTAYxjSJH41UGJhuOvE55tlI6yeO4i1Sy0NOWcdGiRpjFCZFxOeUT0gCSOyNv7hT4rTrNmOYGqNfr0AndQUIjxxkQuBBZFrCEwpBFQ1BbMHOg2ujg7yJJOgBdjXHcRLu9zvZskZ48qK80KQBJiVCEpaF/OqJHmvbWPJLeEmI6vOMWw/Yy0s4q85eRENdrX0CneYoO8pNorp9Bc+MiHeZXCQvotFZY7zqSeBNZugXDFhwUXyV+ifgWHIVLWT/oMCzS8a12r6+tc3O3jMWFBSzML+DSpct0pF/FPONnzpzFxQuXMH/tKi6eP49z587i2tWrUBk9/dDcomFHUP9vcNOyQeOg1WyhR6OvSCOrSCO32+khYZ1F1lejkVEk3lFPGjvmjKKk1F9GeY3O+Q3WcZ7O+dO4eOki5ZnHqdOncerkScp0xTvxVWcYRdzUFCBeMkY0NvPxqDDHafz6ethudgbMDHnazHza7MUheJkZv/ufjLpSzMwg3gLVa2bQom5mno/oBMJJx0HgUCoVWMYRAsobQXL7fI47MwP4URkBfggXNY8eZVhazfDEF76J5545CwrLDXqPo2eFDvN1wHURRIbMAbGlPmTTvLS9LESHG5aM7mQXxGxvGwM1QmULBVtH2lqE66yj4hKUgwyO91XC+ymVTgmOdwR47wW8x8MUMN7/jvcDd/H4ytMn8ZkvfgOL6zGpIqS8f81iAD2A84sFCRz5GmLyTajKDpwxj/MLBxVYyEPGSAYKDyBwDFk/WJ/Un5JXqIoZwpcDUnKKne5tFkihqhBxopEjI4gjkpGH+BnImUmWSAmxsSbiWJwpo1RgmFHuDLrMDAG98VShakKH6bY5dMmLLUGP8TgwtMhHTwGmYsS8FPB8MtaWEq6jAd07xkz/UcSYZT4FxrBz7WjgJWgg4/2Yk5vl46iPMTOYWT+x872jgR8xDZi9hLF9g5QROZev68KM6etx2R0jo6OY2T1NR+MM9vGAf47OwqGhOkaGq5iZGcOBA7sxMTmIQjHD0EgVR47ux733HsUUnaDFYg2gwzzulrCykuHs2TZOvOBw9kIDZy8P4ekTAb7yzRgvXKri6uYE5ju78PxiFY+/0GFYxMV4HGfaQzjbHcYLnTqeWOrg0xeW8HQ3wLlKA1cbo7jEQ/ETm20s9YAm1/Ee1zgvfn+5ArTMGbTiePQr8Ut2nhwNk5OT0F5GDtm52X10Fu/ByMgoytd/oVir1jE1Rcfx3llMTkxhlI7e6elp9st+9s9ejNNZq4ch5Dxu0PE82GiQZpRlpiC6XVNTkINX9UzSCa2+HR8fZx0jqNM5PzQ0jMnJKQ8TlEW8xicmMEan8NjYOHZNTVOmmZsww/j0jJdlYmIK4xPT5DXpYbAxRofYCIaHJ9BgvFptoFYfRmNoHA2mh4ifnNxNufZiggceGi+76HgeHZvEJOvZNb0HE5PTmNkzhzk6o/fRGa1wlo5s4fbsncUeOtz37t1Pmn0ci33YvXsO07tnKeOsx+1h/uzsQY7To9wz3osjRwhH72N4Hw4ePIp9+w55OECnuOo4QNyBA0dY5yHy34fZ2QPYPTPrZRkbm8bY2C7fpuGRCcanqJspjvtxDI+MY5xO+Nl9+3Hf/Q/gyNF70BgcAmgP6VBEtvYEdT3YGEJUqqBYGUCpPoTqwDDKtQYK5TqCQgVhqYbKwBAqzCtVBxERX2a6NjiCsFj5tnFsZvhBX9vXWNUdhhHCMCRE3jGq8dyHENrTRMyTk+/AgQM4euQo9b2P/b4LR++5B3ry1cPRIzjq4ShxAqX7ofb5erAof1pWcT19m4Oe9lXeHP0AerpX+UeP9uvR07XCC6c8pfNyqldp0d53331QXDKKl3B5qLhAaZURr9uB8kTzgwbVK9guk9Jqj0DtlQ5mOXcLL/mE1wNZylObhVd50SkuWrVZONEKRCsQvdIK9fTtPq4Lb3jDG6Cnb8VTPFROfESXx8VT+eKR43OcaMRPZVSv6IQTrUBplVHeJOcmORnNzDteyzxQ7NCnorHWaDS4fytxzix7J63mtzEepmnPXiqVIDrVKf9QjqtWq34P3uWhjOLirzo1zsVP/IXXPZw7TZXOywsvEG8dpIm/DgvEL0kSSAa1S+NYD8KpHUprzKkexdUnSmssC6e2i068pE/hRCcQXjiB4soTSH8C1aM+0dPS4qu49CbI6UUjXsIpvBVEl8ug8G4gXqKXPKpfvNRfqldpxQWiydOiEb1o5MMTf+Ekj2S+HSg/pxMvxQXCC25X5rvBqaxAtOIrXUrvucx64ly/QMhxyhedyuT1K7wVlC+eOahtghvpezS/yW95mOvTAa7Tuzhmq36PorGnufVOILPmTnk7+FeLBjgB+qbSBjDjl7d2AxhDQRiEcHQCmZmf4IIggC5Hp4vRQSOz2DkgCJwHY8IxTgaQg68/CI1FMvJxMDNofy0nTt8SUSwjbeaT2kcoliFBZjGBTlPr0vEj6CHO6BTvtdHuthHTYWYwJHSqpmRqDpAjLEvleN1Ap71Kh+8mApcioNMtI5eYTq+MziULnWqgw101GeACWEAgD0pIeVP06Czf3FrHpt7V19zi6dwaHbPr6HTadNp3fHxzc51O7Sad/11KgTVJlQAAEABJREFUwnqoE7JhGxOkdK456ikkBATxzdLY52XIwAjrYcAyIEifzlIieoi7W+jSYdjrsh2Ebm+D8mwhSdssxp0KulA7k2QVzdZ5OqK/heWlJ3D10t9h/srfYeFaH+av/S0d2H+DhcW/Yf4/YGn+S8x/AsuLT2Jr4zTruQYH6agDpORL+Rx1GZhDYAH8U0Nxgjad23GHdVLngRnLbqAYFWjQT2E3NxCze2Usz2AfjWtNcuNjExhqjEDvBxwcGMTExDhmZJxzMyJjLiFPnSbrQKVHvnEv9v3oWG+9XqfhP4hqtQbFK+UKF+QKDcEiXBBQZxlS9iPFgJlBek55oCEDUkbi2NgotHgKJrTxoNGsJ3KULtD5rgU1YxtVt2QgQ/9xjmOCi63yBSmd06LLQbTfCVRO9GKo8qJXKFyel+OUzkE0AqVFK5peL4GPUyYNF8nboa4S9oH4CziKPI1CpX+Q4FgZbyssX1vBN79xEVvNIu/POpKsiMAVUQgqCLMCXAIEvBcERr2nSUBciCrLl5IWitkaXLeJzaUtPP/NazhzsoVWqwBzZTqP2b8wBOQVWAEh+8hchiRIocOtwDlkvHfjIEAWRsSFvBdDZGkZz524gssXNxAkhgI39kQCGcd41kHWCpCuBwhYD7ZCGGW3ZhloCTjG2mAcsC3K3wIc07YBBE2mmwFcy4iLYD3W2S4CaYS2BWBLsAKHFQdskc0WgE22vxWThGnQ8Q0jUgC2gS3kaPYovKgTyYBkIu+4FHHgkIYOLWdYJuE1pLjK/EXCMkHxSwyvmOEai64yTpHB1pISLAGGmZ/zOMMwDo9TlQKS9z8ZBRP0Jerjdr53NHBdA47323YIeN/lILwZx891WgVmL04LtwM7GvhR04CZwcx8s8zMx81uDQFiCI7AGPNxm0uOr0ZjEKOjIxgeGcbk5AR27ZrE4UMHcf9999LG2kvcKJ1gM5ib20VbqUjb3FCpFmkjRbSRQhjXSrMK6rUJTO86hJnJA5gc2YvdY3Rujs9hanwvpib2Ymx0F4aGxzGxazem9+5BbXgIE3umMTYzhcGJYYxPTWB0cBwzU7OUYS8md+9BY3wS1aEh1IYaiAoh7UQgcoCWN98kRUI2TMYBg1faR/NUsViEHNraYOdOk/sfuB/6GfixY/fSkXeEzt1DOLD/AObokJ2lM30f4/cw7+GHH8GDxx+CHJGHDh3G/XTWPvrIo3j7294OvQLhzW9+M/QKAv1M/i1vfQve9va34e1vfzv6+Dfhsde+Fo88+ij0CgE5WB5+6CEcP36c8JDn+8ADx3HsHspw8DD7dx/2zs5i9+4ZTLOPZqj/A/sP4gidoAcOHOQYOID9dGzvpZN6N53Wk3SIT9IZLgf33tn9LLsfu2dUfpZO7jnsolN8atceTJN2hviZPbPYQwf5HjrCBbtn9pJmBlOsa5JOdIUTdOgPDY9igM7okZFx8pmFHN376fDev/+wr2NmZo589jFvH3nvpe6O4oB3gh/E7NwB0gj2Y5bO8DnKO0eHvEI5yw8dPsb23Iuj99yPQ4eOYd++w9hHvnNzh6j7QzhwiLwO3uPjc3S2z7Leg0eO4eBh4qiLuX0HcO/9x/Gud/8U/qf/6X/Gr/7f/0f8ws//IvvgzbxXDtB5Nokx7kempuewa89+7N13BHPid/AYZvcfxczcYcIhTM0cYP4BzLD+3XsPerr9pGnwwAG06czshz6UtR8QSBAz431uAD+4cSlhCLhvD+g0dy7gfBDAzDg3FOC4fmt+YRKixPVv3OYSrdDbw4DrvdICM4OZ0WkfesjzQtareKFQgEKBWZ/WrB+qvMCsnxat6jIzBZ6vmb3iQwlrdns51U9qo0B0goR7OeEFZiaUBzPzbdUeT05f7QVFo7LSn4i2l1VceaJTnvpUacVVLoecTjyEMzOR+H4xMz8ewCsva9bPV1plFJr1cZJrdXUV+qegege13jX+uc99Dnrfvd5Zr/eX613aem+2/geXnvLW+9effPJJ/070z372s55W79NWOb1zXHGFempaT3rrqWG9n1w4vRP9iSeegN6JLpzeVa73dOsd14qL99/+7d/6d4irDj1xrSfaJZvKKi352Tz6FrgJY0Rp6UGhmd1oP65fZuZxedtzOrMX45UvyMe66MRXOPVFDmZ93SnfzHwfb4+b9XFm/fBueerr7XWo7pxe9eH6JRmEz0Oh83ReXmW1BorGzHybzfoymN05FB+zO+ebvbQ81S+eCsFLcbP+nKI4UX6sKl/p7WD24rrulOec8+1TPkuIpe8HM4P0IWDUx9P0RbthT7v9y21P7MR3NCANZBw0SZJxACnFQQXz3hUzhkLR1SKHXhAYUjoue70uJ6TYO7CVdsYBStATw/rJRRA4GvRFz8+c9Tl4x1lKXArHRbwQRTyhpIOtUKQzh3XTcRzQCg8LhiyI6YSjo9i66CVNdOhc05PfGZ1wEkx1GrmGgaFYcFy8ydPo5Uo2gVTQQkjXUaVUQJmGsqMMKev3fiHGE8XZxgy8xIjtA+uXY84YOhr+2hg4B+hJ8cQ7LPuyg7SSI8tipATQAaYyyJJ+28gvCgMaKxGi0PHmNwQugyNfkD6jCwtsMcTHKAHxZgnraaG5uYL5axfo8L6A9fVFbDbXsLG16sNWZ4uO8nWsrS1gbeUiHeQncPXK07h6+Su4fOELWLr2BNaXv4bVxa9g8doXsbTwJTrVv4q4fQpILhOuwrIlbnLWGG7SybiJLGnDUR6jPiSKo04CUgTEGj13cbdHR/km5OAGncnnz5zFlUuXoPc3Nje3KOOazzdTGwM6PdscE4lIecjQRSGMUK1U0OOp8vrqGjLyGBwY8D8JVTjUGGLfRb5cc6uJpaVlXL1ylXzX2dYWNJb0M1r9LEo/6cqoM8f+Y3WsQ/WkKBYLNI5HCWOo8hS7Wq2hXCljoF6HTqrlUHcssLW5Sd2t8eCjy/panvfW1pYPOzw5b7Va/qdswm0HySBQ/p1AT82LRjKqrNKiFU4/bRNeP6USXnUJn9PladFvUqeCZpOyUN5Wu8VDGh6gUL6UfQRe+QRvzrG3iPgBfzROOFyxcHUJK8tdOKtzPFVRsCoiOsuROPaz0/AGeBiT9Xhf8v6N4h5qPPwZ7K1gMljFGN2/424djXQLyfIKmldXEDabqPE+LscLKHSuothdRtRdQyFtclR2eNd0CT2knAe6HAsdaqDL9vcYd2GR80qR988GFuY3EPcASylHNwVPybBybRl/9d+fxq//u6fxn/+3Z/Hef3cav/VvLuK9/58L+O3/lfBvzuG3/y3h31xiep5A3L89id/+N6fxu//2An73fz+Dv/gvV/D5j3Zx8usARUKHHuozl1v4wN98E7/zkefxu395Gb/9oSW898/P4vfe/zw+++VrWFgHj7rgrwwpJU45N4HtAQ+nMqaZlV0HOLbECCDekRqIAWwS80J7FX9/9TQ+vUxYPINPXzuNv5k/hU8tnMLfMfwH5j2zNo9V0rLpyDReOK8zqY/nlQI+zuDm50bdN1E7sR0NbNeAmfHecjfAzGB2E7DtMrNtqZ3ojgZ+9DVgdrcxrzzBTT2Ymb9/cozmamNCoCk7pZ3kAocwCjE4MAg9qVcsFKDZu14vY9euCQwOVjjH95DqoQe/KDObDMw5DA8P0yF5DEcPP4C5vYcxSzh88F4cOnAP9tGBuXt6Lx3wu+jw3Iu5/fsxPjGO3Xt34+CRA3Qsyjk6hzk6bI8ePOid9keOHsH+wwdw8Ogh0s9CMhQjg6OwWdJfVVLakQlXq8QSvFKviHsO6UZPI+qBikajgcYggXboyPAoJiYmqZcp2pLj1PkwGsTLRh0ZHmHeFPU0Sdywzxsfn2A/TGNyagrTu6axR0+CE3bt2oUpOpx3Te3C9PRuTDHtcUxPev6TxE/7clOTuyCcni4fGR3D8MiohxGGjcEh1GsDqNcHUCfUCIOUZ4DyDjKvWhtEnWG5WkepUoPSleoAD1EGMDA4zHIsP9Dw8Vq94fH1gSEMNkZQY1hlXo1QYdlyuQrxKZYqnleBYVgoQ1AoV1CUTU1ZqvVBz0/1iqfKi9/Q0BgajVHK0IBofB7rzMOq4pS3Ih4Mq6x/YGAYg0OjN6AxPI5B8hCfRmOMcQHziRtgXrU+RN5DqA2OYID11dnGwaERTNLRv//gIdx77304du+90OHH3Nx+jIyMoca6KoRqfRjVgRHUyLdOZ/jAyCQGhyfIZwKNEYXjjLPPR6eo/ykMkqZcqYM3KV5JV0brLaPtm9G2E0g2b74xrblBwCmA8wIpOYco38zYDOfXbsbAhD4Epgz+MjOfdpw7zPpxn3H9S3WZmU8prohZP21mnIM0B7B2ymHWx4tXTpfH83Qe5rzytFm/rNI5iOZOkNP8MMJbZZIMwgVB4HVp1m9LQoe5cHm+mfn+0Rwv+l6vB+XLoSkHtfAC+VtURnlKKy4alSnSp6G0eOd5eTxPK19618GE5r0cb2bIaUUjfjnkaeWbmZdrmGvJr/7qr/p3tOvd2HrP+C//8i/jJ37iJ6C4Dgbf+c534hd/8Rcxy4O+/VxP/MHhW94C0Slf6de97nWeXk88673bv/RLv4THHnsMBw4cQKlUgnjrgPGtb32rp/uVX/kV/NRP/RTe8Y53+PBnfuZnIHgr84UXvOENb4Dq2717N37hF37B0+3btw/5ZWZ+bJqZ7xO1S201s5zE3xc3EoyY3cwz68fNzNOZ9fnlPKRfgZl5/uBlZr5/hReIVrpXmAPJXvTJ8bcLzW7yViGzb0+rHkGer7iZ3ZBZ40ZtFyiuevAdLtHcCb5D0btmi6f0ISIzuyGjWb9dZobtl5l53ZqZR6u8wCf4pXgOTN72Y2bQXz8z82MCnEtBrNeVM9ztohfhbtk7ea8mDRgHjdpr5hAGISfJCGBcTwB36TBNaBBrgKcyjjnIzJRtCENHWgeNNTPzgzB3CGqS16Tugv5Qk6MUKkc6heQAFwR0Khfp8CwjcBEnGfLg6p/QqdyNW+jFTSR0sPWSpo+nKd1jLiEt4Lgwp72YrLqQ56rTWsLG6kWsLJ5Fa/MyomwTtUKCWhEoh0DBgJDUjh7zwDloASkWIgSUL+UBQKvdxMbWOmGDDtQNpJShVC6gVAwhuoGBGgZqVbY5QERneJ3xaqVEfRkXny7iuENZe5STbjyWBTcwGQ2WjItlqn+cmVB2biacxQAPAfrQYzyGnO0CZymiyLh4hJ5vRrkcZQ2jAgIeKmTm0I1jJFkCox4oPkoRUImASpihzoODagiUA6Y9OJQtQCkLESQgGEphAZViGUXxNGPfGQK2xwUOjh1pZsQpLgiICyhLiIT1ynneaXXoLG/i7OkzePqpp3D+/DlcunQRp06dxMkXXsD5c+f9K1uWFpdw8eIlPPfsczhz6rSnf+ab34LenbcwP09HY5s8KRTA9rPfOcauEf+Vr3zV/wfubz3zDL70pSfw5JNP8aT6SQXGat0AABAASURBVDzxxJfwFON6B1VMT2jG/s84FgvcRJoZ5llWJ9bPPXcCOmU+ceI5vPD889BPyiTX2XPncPr0aTxPGV944XnvMAcvGSW5w7pJZ63Gb8p+E16GjKBLZ7/C7wSiEy+BnN8CxeUY17vO9A61U6dOQSfiqkf0qkf15XHJsLAw72XV+7dOnDjh26DT+0060DPegxQbYPv5BfOJH84Xh6s/SEkpS9EiVHsO1Y5DvRMi5LjrRRnaQRdtbKGMFqaCFmaDeczGJ7C/8xU8gKfxmvBbeF3pWby+egJvGjqPN49dxRuHzjH9LN428DTeVCVd8AT24xsYTc+gni2g5NpwUYJOFCPhjZ3yHu2wrrgENHlYZsxLU9bb66DlqKUAQFIk1NBZG8E/frKF9//WCv7811fwF+/ZwH9/Txvv+08xwy7e954W3vef1glbeP+v9fD+9zTxgfes4UO/3mR8C3/6f6ziP/+/TuJ/+Z//Hv/ff/U4/vJPurh8Drg4H+LDn7mAX/+LU/jND13De/9yFb/90TX8149ew8e/dAEXNzM0KUeX8vQdCglCihVy82Mc+/Q1QB5t6RQZ+MngmFeIgUKccT4CrqGDrzQX8LHFU3jf0gv405UX8Cfrp/Dn66fxgZXT+OjyKXzi6kk8vnQRF3gI0SH/lLzcdWDyFfPZEeRHVwNm9qPbuJ2W7Wjgn1gDZgYz81w5VXPuB+0uIHCOeMAAgoPjimEW+jDkepslmcxM6F2cAW23jHZhxjWDBPAQAMZFxminy3YUWMTyxYj4EJkFCGkPRmGE0AUIKEOQAZE5FJkOuXCEBSKCLul7cLSnETLkuqv111yKTAfitG2zpItMdi+0dvWB0VfcJ6OtktAmV2hmcF7Hhv6l0OCoF4GZg9QJqkBxwMGIcwQ5HYx04H7CmFZI1siYVr5wOYBXJh7XywdBAOdCmDmYeMBIYcjrEi8IxzwXRMgBTHs8HCBgOk0NAp8WTmD9fFoQ8KYFZQJxiqep+ob5LIscfBkNFoJoKVtKw0GQKc2yAPMEbIdwAs8ro45YPiVd6mV23AsloIqRMQ8qKyCNyvg06cgGDAhGkDwE0vh8x7rYblAO5DK6CEBIEylAmgV93sonZKwbZGasx6hbYxmBcGpDrF+2JqAujKp1RJO/6iCdZM58OfJnGpTBwHxCxrgjf4PhFXVReRpjGrs3wAxmBn5RPyTA9Yu4lAMr7XcWtI/LwL9sO/RpdU/0Y/1vM/LrR/23WT+9nU5xz5sUijOgCDfphFO+7jmFZnYjX2nJb8Z+uS5PTqe8HMRTdHcC1fHDgFwus36bzEwoSM7l5WXo3cvaA8bcOytDD0ytrKz4/fHFixeh/aRZv+3ax+ZtiCLOx2Ho+QQcz9KJ8sRD78Y+x72s0gLtL6Un0WjvaNaXQWnRK08yLCwsQPnCCSSTZJSsohGvHK9QeLO+bNqrSg45zvU/EPRQmuqt1+sYHByE/DxyeOtQcGxsDJobVWej0UCtVoPKKE9p0YvmXh5sCae6hK9UKjhy5Aj0ug3xzXGiVb2C8fFxKC0eAqUVan+t+iWjDkEF4iEdqF3CCxRXfYqrfYoLzPo6U750YWY3xqjyhVe4HXIeeZ7KKW5mN8jy+oUwM9+fZuZ5mxluvczsRp7Zi+OiFb+8HtWVp5UnEG47iDbHK648M/NygJfSAuVtB+FyMLsph3SWg5mRA9eS6/dtTv/dhmbm5TAzqG6VUwheCs3M5yuuPIHaq9CsnydZzOzbdKYydwKzPr3KapyqH7Nt8yPucnHluEvuTtZL0cA/e1otsRz7bEfGAZxBgzOlhWXmEEUFaGAJFycx81M6hunJYQEXcBgZQDKCwTmDmYG3kqfTxLm2uoqt5hZ5psi0cHPBNhhpwG/zEyx4ZeTHgIZNgk6n7csoTOIuut0WsqwHo8NZTmfLOkiTFpA2aUa1YOkaks4Ceq1riNvzsHgFBWyhFLQRWRuOtAF6iLgJKFBkbQyMslBcVpnQyOug3drClpzm66tYX1/B2uoyVpYX6eCc92G71SRNE+vEK6/NNrWam9jYWMMqcatryz7e3NqkvF0ker0G60ilM24oUr+xYDuSJhyd5kZ5MjrRQS+Z0cFuJp04FMISnfNDGBocx+DAOOr1CVSq4yiUx1GqjqJcbaBaq2NgsI5BQr1aQqUYoUrn8fhQA8P1GuqlELVSAQOVMsMKCq5IXUUASuzLKqFEfTrEtGz95MLNVsLNT+yB+qDccQr2hZHGuLjT4tQggfl+3TOzB4cOHcIBnibfe+wY9L6o++67l+kD0GmvTo2PHDmKQwcP4f777oMWyPsY6v1rRw4fwdjoqF9oAxoGITdsYp2wzkqliompKeyemcH09G7snp4h7PZP8kzpCZ3JCba5gcAF6F8arwkyHi5ofDbZJzJKlpaWsLKyyn5cx+raGo2FFhIazqJJWY+MFRkNeWhm0PgTmLHNNHJEpzrMjOPa3QDc5TIz3i8RD4IKCIIAZubLgZfqyv/pieQg6sZHdQlCGUvc1AIGGSqbHEubW1tQOb3zvdPpUM4UZkYSAgwp7xvpD9+vq18NWNVNAKB9it5p3rEAbWRo8/7sZG2O6AQ96lhPn5XYL8PZCvbYJcy5E9gbPoW5xnM4OHsJhx/YxP6H2jj2xgIOvaGM2cfKmH5NnTCEmdcMYO41FRx9ncPh+9dxaN9l3DNzAUeHT+Fg9Cz2dZ/GVOcURuMllDpN6BHugBuplOMZPDyKgxgd43wRGXhr8aAJEB4OdEQXgE6djugZFOP9KMeHUeodQBVziHrTCNMJBFkDQVoneQVBVkeQDiOMp0i/DyXSl+N7UWzfg0vfLOP9v/NNfPIDwIUzEVx0D2zgCOL6QWyV9yIeuAe9ymF0olFkRYP0xTsJ5v8yfqdgB4Lq6wPFvPkxRgkZkJphLUtwsbOJM71NLEQZ1ssRVqoRFmohFksOyzwpW6sVsVg2nOqs49TGCqgZ9gdg7CxH4Ihkm5gGfEh1MLbtY4wLGOx8djRwqwY0P94JbqXdSe9oYEcDt9OAJtjtcJPGzMCPR2Sc940TtNKKC0lTkosBY8zLUkNIx2LgZNc5GGd0MwMjgBYU2pVcXRCzcM8yJAEQO6DHXK1BCUnpF0TKv34ZwMzg/4yELIeMHLiecgFERgd5ytUkcxnjBNaRsazRiA64RwijIsxCgEwdrXIBeJkZv185HzODc2wfqCW2UXYXox5nZj4EcpkNZqJ1XhUkh4DmDWIayFnKjoBBajITrUFXSnwOcZwg4V6K6oKZeQAMukSj+ZTkN80AsuQHqkdlRHcDiOTnRlIRo/4FwntbkIUVZwBWhyAMEAROpHDmYGy7qXoB9EUgHo4DJAfhLYDj2DLh4FiedNfxZkyLiQegHxhDYwIIoxBB6HzcyyJhAKiYWJlkoNzglVm/DKNsLkdUSntehYTwkBeGRhtgEYzjHi4gPfpg1tcfSX1RpsFL/WNw0B4j5F4jIJhRLrBOAemMfFwQwIh3irPdgPLBkUw8RI8bl5ndiF+P/HACL4ZBfYptl5nBSb8mua8rhAF0qQzzje0Tjcp68PTEMk9kAo1LM1MUZv1QCeEV+vIsp7hZP184pXMaM/NlhQ+oY4XKE4jOrJ+/PS4aM0Memhm2X3nZHKe0mfl6zO4eqozZi2luhzN7MY3Z7dMqux0ki0D7uy984QveOf73f//30INSTz31lH89iV5noteS6IEogf5B4Wc+8xmfp18jnz9/Hk8++aQvI+e4XlGi9Fe+8hWP1+tHxEP/LFKhHqpS3tNPPw3x06tJxF/wjW98g/vgFf8Almgff/xx6MEtOfP1mhXxVlmB8hU+99xz3C9r5wCknOgEEfelcRx7Hat9csCLt2TXq1lUp+oXD7VbhwPLPDRQ/Itf/CL0GhXJo/okv+qRLMpTWb1+ZZV+okuXLuGFF16A8qU38RNOr3qRDvT6F/HQq2GkT9WvB+HEU+mzZ896GdUnktus32+SWTiB4gIz4xyb3xjKgR9zGndK5TRmdoPndrzylTYzBdD49hF+KU+gOUeh2c26lCbJbT9mN+lyAjO70Q/iJ/nMzMuuuCDnqVBgZjdkVr/lOPkgRC/e0k8eN7MbbTfrlzXrh7jLZdanMXvp4Xa20p2Z3dBhLhd4KS5g1MtoZoreFUSfg5l5XZj1Q7W7X9h8IN2IVuuG4h55hy/NqHfI2kG/6jSgEePND/gBBl5mdiPuB5PhxqBmth/AClMaOQLexfrQQAkh52e5XObNnmFjcxOddofxlE7YlDScqEwl4eOZ6mVaxnhKx5CeIu5xgk6TzBubimesI9PT2mkXSNqIu+toby2i3Vzw/9Byfek01hZOor1+AdZbQtZZwvryOSxdPYXW+jWYnOsZy8ZtIO7BcTFwbHPc61CuHtsFlOmEGqhXIahWy6hWSoQKBgdqxFVQiAKUihH0xHmtVkYUOaYLqJaLKNNBHdFQDGmgRoXQ6yCkgeakQ5p6oEPR0YnnrMOGd2CUxbgBgfIIFIW6kGEewFCAQwmFcBC16hQGBmcQFSeQ2gjghrlhqaLHHU/fQE7IK0XaixFZwHaB+5sUAfXokCCwjECeWYg0KbCtVaRZmVAEqZAZ6+QmSE/Z9+IOYjrNu9yZtTo9tNoxOtpluRIq1UEMDjZQp7Ne/TowOEBH9i7s3bsHtVoVjcFBniaPYWRkGJVKBTr1nZiYwNj4GPTz1MmpSYzzlHiGznCdLtfrAwhcgICGFBXCj2GwMYS5/fs83+nduzFJJ/n9DxzHQTre9a70/fsPMG8a1WqF9NQc+zDjbkPOfnMsP1iHHPb7yEMO/YOHDmJu3z7oH16o/lq9xjoaGBkexvDwCPWd8TCgB02YZuZDyWNmXq4cj1suM4PZ7UGkMpgE4iVIKafGQqPR8IcL+lnaMGVQXsaOz8HM2EfsT6gtg5R7Bvceu9cfPKjMFA8TBgYGYMaeTRKwAWARGL6/l7GGW0E1UgJsGdAplNDmWN8KYzRLHWxGXbQKjmMYGOS9ti+5ikeiF/CmkWfw4wdO4Q33X8HRh1cw9OgGWgev4uz4GTxdfwFfHbyAL9cu4/HSVXy5chXPDM/jzOg5pIcWMfvQJh46voq3Hb2Gd+89j58eOoE3FM7icHwNY902Kt0QhY6hSMc5wgxt10HLxbzDeihT2Ii4pBQDARNZB6EBhSBCmBYRpSXeL+A9lMAFHYxORNhzoIyZQwH2HEkxfSDA5N4SilVQ5byfsjLv0CEU01HUsR8rZ8bwuY8s4fmvg/PRLrTSKjYRos2Dq2YYUY4GelZBLwPM4frFBGOWURAhTaEQgJJUOT/m7884MOj96PPWxcn1RVzkwV5aLCJ0EYkDgO0wQsqCncChzfnoGno4vbGMa91NdIk3AsxgKcDbnZAxnoETAdgozgUZAYAxeR2wc70KNXDnJpsZzO4MKmnWz1d8B3Y0sKOBWzVgRNwOiN724W3EVMZrvZxoAAAQAElEQVSpuQ9QEU7XAad7ZnCSBhzndON6lxEggCOZQNkpjBO9uQQWpEjp8I4tYZggYzy1DDkY1wzQfmJhsjbACODlWBkrjBmllYQEDikBMH6HAAKmCZQjIybLDEiN6wrAasFqYGake2V8zMzLI3tLEpn102ampNe1j/DrOooxwFE3AstDA5SWrR+EgY8b87LMk/s6zOxGGFCHAuecJzAzH+pLODODMS8HMM7CEEil0GX8ErAeI0DxHKCKCexT8zjGc5yKCcdQH6MInkYJgfLuAJJH9W/nlsd9UZZzlCXn9228SaS8HLzMxPkP5fBp8lC5m3GD6lWaI5StSAkZgaFXcL+gojfAM+SXEfShkMoDHJwLYebYtwb9yd5R/28HFWEFINENMDLg7QOFHoylr4OnfwV8pSn1QjkpNFLuMdhsSsVvjxOWcbbaf/t+MuYbzIz7as4DpEt12uOx/PJKUNgHsz5tP3Xz2+zFeLObaTPzhGYvDj3y+peZeRmUNDMFHvI+UcLMbtDk+DxUW7W/2p5WXOUU5iC6PK5Q+QLFlSfIHYrCCZQvfA7CKb49zOM5XmVyXC6X8ga5J5YTXHly+upBLjktRa89su59pfUgVJ5XKBS8k9s/JLWx4R+WkvM5pxNfPWldrVZv0OkhsVU6nPWAokKVlUNc+Lxss9n0+lS+frEsWs1Jar/o9QtmObolh9KqT3KLRvIqnodqY0QnuvazZuYd7KJXO/T6VDnU/QNfm5vQE+AClZE8+jW46hCtZJF+zLi/2dqC0mqf6pI8klEguXLQr7GVJ56SU0/di4d0qfKiMzPeyln/nuAYFz/lS/5bwcxuRd1Im90+z6yPNzOv0xsFGDEzfsPjzfrxvG6zftqsH+I2l9nNe1NyC0QmnekwRe1WX6qd0qfaLH3koXQiHStPehGcPXvW//JeNAL1lfA5H/WVQGXFV/yUp7GR1y8ZFDfr69asHwqnvB8EmJnX6/dal/rDzMhGMyM4VgQZeRP1HT5afb4DyU72q1kD+eDS8DIzBC7A7S9PcSPLBQ5aFOTgUyiHYX5zGQwgL34zMBgX8zRJ6axtcyFvEdpIsxiOozMgH2cGRhEREdBsz/QPMltL6Gxdo9P8MlqbF9Fau4iktYAIWyjS6eWfLE+3YMkWsngTabxBp1gLlraAuEVTP6ZLi0ZYr8N4D3JgB3Sv0SeOIh3hev95lQ7/Kp2/1UoZlVLJO8eLhRDFYsh4iHIxQhgYItIXSxGd5kVUyqQjbZFOxFDGGiU3MzgaswE3LECHTtoNdNtrSHpN0EsHObUdDNDPGNMAjs5yhzKc1ajvBqLCGMLCJKLSDIrVOZRq+1Gu7Ie5CcRxnfqqwEz0RWSpIx/zBxOxDhnINjWHxEJCEUlQIVSRhWU68AzrXEj1Opqt1gbWN5ex1VonbGCrucn0FqGDbs+hUBpCtTaEUrmGMCoCFrCPgEQLkhnTRnMrhaM+jH0mFHhpocxIY65PQ41DkJFa4OM+3yEIA7ggYI7h0uUrWFxaxqnTZ3Dp0hV84xvfwtPf+CZPoE8y75JfpEFKHa6w8xAGIWvLoIV4fWMdS0tLmL82j4X5BegncFo0tODoxFrpizzNVlyn/3qNixYIMrjxMWN7KJdkf6mQM9Hiny864iG8Dhvq9bq/NwK2VTTKM6N+REBIaQjLkI2iEKIv0jmqUEZStVZDoUBHKfqX8Z6gGvTpI34A3xnrkMwMIKktBoI0hSXswzhDkQcuje4Gdnfmsb9zGvdmz+OB8Su450gLkw/XkB4fx7MTDXwew/jrhV342NkpfPzkJD713AT+7qkR/MNTE3jim7vx99+cxmdPzDJvDu8/NYUPz0/hs9kUnpmcwtY94xh+pIZ7jnbx2rFzuLf0LRywb2I8uYhG0kK1FaHa472T1nlPFDjmAG4RwC6FFzozBgXKXISlIaR+5WXhJrLKFbztF2r4f/4vo/iX/+s4/tW/G8G/+t8m8P/4f0/hLb8wgPruJfTcWn/8xykCHkZFSRlLFzZx5YUMQTPCgDVQSUp04gOunSLsbaFA2kIMRBkQgngCYEjMIXMGMiKAccpqDNG/SI6uA9aYPMv564XWKpbQ5SFFRrd4goy6D3i4GCSAI3HHMjQjw1o5wGn2w8nmKlaJaxl5CsCQ9MZxBjWao4fqQEq8PmRBjGI7sKOBHQ3saGBHA68MDXBmlhdawHkc2yCP9idupbhgQNCXXJiIBQoEhSHDHALGtW5wieDCQHpW4/ncCB3XqwgRv8McuOYFmUPAsgHAb9bAj6rUWqookcrAK/EyM5jdHr4XecnyjnzN7K6slX0nwN2Lku+NznqJcZLf5aNq7wR9mV5uvXcvd1MPBrPtAKYBGHA7ICluAHA9bgz7AF0kYAovAuFyeHHOjZSKvtIgcA4Um7ZoBmNctqDfP9AmzG30V5rML1ceM7tR1MzYbuP+N6YJm8Gx7SnbnO83FRdktG+lB8WV1+v1PL1wYqb9mZkp6vFm/bgQOY2ZQeWFM+vHxWs7TnmSQXs6hYICnd8PPvggZmZm/Pu6Fdf7uwUPP/ww7r//fjz00EM4evQo9O7tH/uxH4N+ia29nn61/drXvta/qmR6ehrHjh3zeY888gj0i+08/4EHHvC8FYpeod4Xrjr0TnDFVUb/B0P1iOZtb3sbRKdfgk9OTkJ0jz32GJT36KOP4vWvfz0kq16ponblOjIzqH3gpVCOe8mlV6mojNokED/ByMiIb5fyxPuNb3yjb6/aLf7Hjx+H3m+uPMmo9ksePRi2d+9e/950vadcMuld5XNzcx4n3iqT81C7lKd2qb2Sycz8mJCcArObYwW81Hdmxtgr7yN9S75cMjPzY11jTn4K+Tb0SwA9df+xj30MevL+c5/7HD70oQ/RT/INyM/x6U9/GspTKDrR64l9/RJAT+/rIEX4z372s/gsQU/q64n9j370oxAvgehXeRAjWeRXkTz5/SOc5BQuv08UfzWAezU0cqeNL10D/Rsh8wV5z3obWgmTc0eR24KBdzd0GQxaOILAQc5QMWh32t7ZubW1iVazhW6311/0uNipDpLCXIw008LWg1nKSTpD4DIYnegdOnbbdAA1NxbQ2phH3F6ES9dQdJuoRB0MVjIMD0QYGShhqF7EIGF4sIzGQBFRwLq66+h16OyiszrttZD22ghZB9IukLaRJm1kSYdx1p/GyNKE9WbwNwlP41Om06QHvSomS0lDmUgMLqMAG2jcdRhjAkqMmAcBSZwAbJ94pWkHcW/Ty9DtrqHX3UTMA4As6UJqdVz4nYWMR5QjpDwF8iggzapIrQErjCMsT6NY2Y1KdQ+KpSm4cIj5JSR0/IFbGJghoAPZ81IYFmFhFS6qs9wYChVCjVAZJr5CqVkPDFmWwqhnGOUFgW0JwhCFYplQQRCUWE+AHp2iXTr/YjrdvM8NYLl+H6tOOXsT6imkw7dUKrKcQ0+GioF1gTwy1kUA4B11NGp6dLLGSQKyREa8cwHKlSqarbb/hYIWgSuXr2JxcYm6j2Fmnodz5vk752CMZ+TFTBj/ut0utMBInogn4gLRCUK2KyKIPmG9SgsUFw68FE/Zby8XxMeMkhAUz0ELjXgqFAhvZqyR+qD8ZmpbynZSHxw/ytfBgJlBsuvVI9KV2mVmCHnQYMbyLIsf2KVe6lfGmnn/gY7gHorsvTLvmyodxOPZMvbYJRyoXsTDc+t4kM7yoYNlXCk5fPriKj52sonPniniaxem8dzV/Th99SCuLh7A8vIcVpf3YHNtDosLB3Dx6iGcXbgX32L4pSvT+NTZIj5+oYvPLG/hZMUQzQY4el+K+/ct40jjJHYFZ1FrXUG52UG5U0AhKXKOCKGxlnFcZP5QibqG471dQJYWiQ0ZZ3s4F6TWQhIsYt+9wMNvBx55B3D8x4GHCG/6aeAdvxBh5jBbGrV4b6YsxA8PC1zCusAxu5wALaCkdAxEPcZ5PxXRQ5SmBCBksSAD6zQCHea8b1NKkfCeIysIUpOM8BdJ0WbsKnk8u7WEi0kT7YKhFwAJZY54IzYQYigoopIF5GboIEWnEGAh6+EUD+guZy3oFwHiQwlhxgogIGM/djKoHgpExM5nRwM7GnilaWBHnlefBsyuz9G+6ZqhU8YIxlmc6wUT3/4RmceqbB/07TjDO+L7kHH2F+Dbp3wR45bLL6AsqYUpB4/r072oiBKCftbO9/ddA+xHjhN+cDv4nqpXP94JvifGGUt/JyAJblc5bosVJXQpkoPSHnKEQo+4+XUr6tb0TcpXXEz7AO0nkjj2+6z5+QVcunTRP538ihP2exRIeyEzQx6u0qGnV38oFE57Nu37BIrrYSg5A/X0bKtFe506Et7MoCdp9bqQL3/5y1BeLlpeVk/dylG4tbUFvfJDNNpPymGp/azS4qW4yqp+gfZoAuG0v5MDXGk92S1crVaDHn4qFAp+P6e0aBTql8d63YmeABZOe1bR1et1yJFcLBaR4ySn6tO+VfzFs9FoQDQC1aWyop+fn/evbNGTx2bm69cT8CqrsaMHG0UrPsKpvOoXj7x9ZgbRqs1qu54kl35Ur8oJzAxqs+SVLJKxVCpBvCWHQGnVJ12ePXvWP9ym+tT+vIzoVL9A8SAIuM8PPB+VF048VZfKSreiUb3Cm5nf++eyqy8lt2QELzPz/PAKvNSnaovaKX0LJKZ0Kfl1UKFxolDtVT9KDwcPHoQOQSqVin/QTr+y37dvH/RLfzPzoQ4X9uzZA4GZ+TB/z7z0L73qgEZl+m8CqPs+V93KMzN/70kmM6PvIYSZ+XGMV9HlXkVt3Wnqd6kBuU+yTE67hDcJDXQa27gB25kYEwIG1z+66UGUbnwXOE5OITQBaAI002K1wYly2b9nuhfTowTATHQBHB2fjjSBMzg6g1I6srt0dDebS1jfuEKH2jk0N68ijVcRWBOlqEtneQ8lOsSDtIWAzu+I5SIH5gPaJMgRHEZAVABiOpt68Sbb1ELKeBq36JzuoO8wb3lcRse2o8MpogyRC/yGIqPj2zvM6RBM6SiXUz+HhA7vjPSBAwLHL+opiVN0Oz3EvZR1OZgZWAniuE3DZosUTThrI6HjvEMnvtqotho3QqaniOi87uod7lzkyQoI6KQLSkhdCXpSvEMHeY9OsmJlAMXKIBI4bPAgYmV9EWsbi1hvrmCjuYXNVoz1TRAiNNs19LIRBIVJRKVJ8hxCZgOoDUxgeHgKAwNDaAw0MFCrYqgxiOGhPoyNDWN4ZAilSon0xpY6hgFcGMHolM/MIaXTTU+cs7VwznEyDSCneRA4ps2DFi1Nts4M5hyoFGQAISMwNCYI4pPQCbjvwAEcf/BBvO1tb8dDDz+Ct7zlLXiAJ/NaDOZm5zBIGVWvSmesv9vtACyv96Tr5FvvUL//gftx7J5j0Cn26173Ojz22segk/DjPOF+iCf9OuUWXqf2IzwV324waPGRQfByQGUFKqtQC7sWVsVkwQAAEABJREFUJS1yWnyEK9Bo0n0hvNLCK637RGnhBeVyxRsL5UoZhagAPWkufnL6s7kcs6nXv5mp+fh+X9K377DrFTnqvszNe4VO2Wq6iaFsDVPpMnZHl3Bk8hLueV0XjTd28eXCIv7iahsfOTmFr599FOsXX4/gyqMIz82hfnEfRq/sx/jSMCbXU4w322isr2B4NcDo0ihGru7ByMJRpOf3YOvyflwg/efO7cbvnB7DH6308LmRFZTu7+K++5ZwbPIyDlauoJEtohhvodRLUaCjnOqhxAakISQ/UUgtYDSCM4eMYy7i2LXUUI5q0NlZzCHFQqCv2oPSPDPz+nYuQRDEnGfIE464AAmZpjwwAqfMpMOvboqCr4HzHA/kjHMqVeX7SaWYRVkcQXIYk9Juisxnok/Hm4Sc6AQHrqCFE81lLFgXcUB60VH/wwhxf2UUxxuT2JVFGOgCRdZfoFxt1nmytYbnt1axSfouQW9bYjMB1ZBXBlZEkATkzJI+FzvXjgZ2NLCjgR0N/PA0YGYwMwqgmVnAJYMpzdUQmvFv+3A6V5bdmMmVIpLWIjxoVRHQxjetOTchZTqlDcrlDDrATVhU4NcMB3iWPiQ/0oILXuZ5JswUT4Lw+WJH7M7n+6kBI3OB7xTGbw2VdydgH3Ldx8uGO/H9bvAU9a6f2/O4PRb+VlAevptLhDmQfrsWmIRnhn8ul9H+5GyQpuhwH7S11YRA+6LtLbiRps24Hf/PJW6mDgPM2F62Vc5SvYJE78n+wz/8Q/+k7V/8xV/4J2zf85734JOf/CT0vuwPf/jDeN/73odPfepTnubf//t/D7+HiiLIIfhHf/RH+I//8T/i93//9/Frv/Zr+O3f/m0Ip/J6z7jerS0H+5/92Z/hN37jN/DBD34Qen/2Jz7xCejd2nLKgpdZXy5G/cdxPxFzDy/HvZ4G/vjHPw49zavyv/mbvwnx+63f+i1f15//+Z9DDny9G1x4tUPvHP+d3/kd/Nf/+l/xx3/8x/iTP/kT/MEf/IEP1V7R6b3e/+2//Tcorbbo/efCCf7Lf/kvUNvPnj0LvftcbZL8atdnP/tZ6B3iqkcHD08++STe+9734j3veY/X0+rqKrQfLnCfqsaoHSrz67/+6/jABz6Az33uc5Ds0uv73/9+/N7v/Z6XS08xi4/eUa646BYXF/37yT//+c973f3Zn/2Zf6e69KKnocXnD/7gDyCZxVttlp7Ur+oT8Zbsem+7aPREtfQn/upT9Y/aL/rHH38capPkkt6EF43ao/Fv1h9DiqtdrxSQPALJIz9JEAT0FfWggwkdogjkKG80Gr5f5NiWo/ztb387fv7nfx579+71vxCQY1zOcz2Fn4Oe1tcvGo4cOeJ/9aC4fBHiJce6fnUgJ7me0JefRU/2H6ePRL8IEJ3kyf03GhNKazwo1JiTzK8mcK+mxu609bvXgBySMZ3aAhkUmmt0U2dcrL6NixwvOcDg6bIUOv3WzRU4BzkC67W6D4PrT8caafURv4R8k5imG610lU/onep0NrFFh/kGHeWt1jWE0RYdiB0Uoy4KQQchnUeWdJB2WnB0DqV0NLd5Mry1sYnWVosTThftTocLY4dGRQy919EFCcwxbjHl7CLutVh9l87zNlJ6xTxQkIzOryxJoDClbKChYaQ0frE5jHFjwM1CFAUI6cAyYjJveBqMBEEQIQqL3tGpCRDUR8o2ZXTsO9YfhTHCsAtnrN9Dm6U7hC5gPYBOuYwypoiRcgMSs3zsjD6/EGlQhAU1Qh3mGNKZDkenHTcu7biJ9a1VbLWbaLYStDoBekkFiQ2Qk6CMzBXIsw8ZIqTaHWUhCmEZjk63gKBXViClMy+N2EVFdkxEp6CRV8owQ2aOdQfQOEnpcMwEHChGGcMwhBmQpgli6rLX67If2kgYZ4PhApU1kJxgMOorg9Hg62Ftfd0DzLyD2IIATRqByysr7Mcu29TC4uICZKg4lWO/aLyEpCtEERzr1yn20vIyD2eW/Hu89KT6hfPncenyJSzw1F0LkMrKQV28fnovp7Wc3IJSqQTlKfxeQXw09sVHeun1ejz8WfZPOkhu1S+aHGSkKK4yotWJ/uUrV7C2uobVtVXofWNqHwcJP0b9Jkg1TqUHfP+ujKwlLzuMse0fY78CAWUodTcwkCxgqnQFu3dvYeb+CK0ph88tLeAfryZ4en4Y565NYmV5N9s/jl5rEEGvimIC1LCF6coiHt2zjJ+8r4WfvGcdj07OY1d4DqXuVTiOoaIbRtYeR7I+g976Pqwu7sWzlwbxhctFfK0TYnl6GFPHhrB7bB0HB5awC1dQS9dR5H1E9QAGuCCFpqqE40tPaafowXivIesiQIYwKQHNMXztM8DH/wj42O/28JHf2cBf/V4TH3jvKv7yDzdw8dkEXm4eGoHMxDthHT3bQG0sRbEOhEWDi4CM9fnXr/CeTThPxAF474HFpFHwMjjyEBgZWZbCGELZBCOkAFaQ4iIPEuZ52NeNDIEZZU3haJSP8SDg3tIwjpZHsatQRTkB58cQiEK0IoeLcQsnN5awiAScbcAZBjFefGVM8q723/ziRxgGO58dDexoYEcDOxq4gwZ+cGhO+azMIYNWKse4Efi5HjB2m09/HjctfiyHG6DyOdi2cqLPIWUpASBK20bFDKZEx4Af5RmRxnj/w1hf4H5y5/sVqgH2E0cUXhZ8L01SvXeDbxtxt1SmsXc3uIU8T+ZVMp2XTrfFcxxR4HDGK/2SqRgEDgH3P9pj6PUWcqCNjo543Ctd/pcqn/YgCfcazjmYGfQ6Ez3wJAefXlsi0INV7373uyGHol4Nooem9LCUnIbK18NScvbNzc35V6PoVR9vfetbodd+6BUhchqKn+gVCidHo/j87M/+LISbmZmB8vVkrnSvdqT0E0g+gdIxbfMi95eiEW/JonJySL7jHe+A5PiJn/gJ/1oUvX5EDko9xCW85NQeUA90STbhJKdkk3NTaTlDJYOcnnKQyjGsulRGztDZ2VmIr/8fX/v2QXVJL9KP8ApVj/JF+653vQuSS85Y7VXVBoH2pNK3nLaqX3KoDdKvdCF59HoXyaMH1hSfmpryr5GRfConZ67qkLNX9aoOgXSi9ul1MuoP8RP/Wq0G6Uq6lyNX+UND3Nvt3g2Vf+c73wm1U/JLZ5JF/OUIFk46URn1m+rWvZH3k9pkZsj7SekfJtwqh8ZRh34rjR8dpOiftuoQQocoep2sDhT06wn9KkGvW9E/TRXNyZMn/T971atYlNYhguJnz571r2yRL0G/nDhPX4j4i/czzzzjX1/rX1l78aKPq4zwOqT4/7P3H4CWHdWZKPyt2uGkGztLaqmDWhJISIicczSYnMFjjwfbM7afc3gz/6Q3Y3tmPPYwxhgHbLDBgMlRiCABEkKAJIJyanXO3Tffk/feVf/37dOndVvqbiEhiXT3PetU1apVq1atyqv2qasrWpSfDl10J7/SSl61Cels6Mr/0wLup6Wgy+W8fxoInADUaTVBqZMotVyFy/UVEUYA9H03GMMCTeaKkyFGfg1YaSWl0SqikTmmQdVDHXiexkD93IcjGNdtjgY4R0O2R6/bJSwizxfh4ibSahfVag+VtMv0XS7ie4SMhnMQDImLS9A94s4igJsD7zUwGnIa1PtFH+Y8ojjQLViEDLCC8gT4vAsv47tcHhQEnwM0XvGLji+BCeDMEEUG5wBz5EOLVqBh2AuYR/BafjEOjjQxDfwV2q0SgAZlHT7kMsr7HvkRQoeaapcQQhP9bB6dzgza3Vn0skWayCgTuihCj6auPjIa9QaQoZ8HnkJWAIxSngnEyRgq1VHUGnU0xmqoj1YIDTRGJzE2sQ4r12zCqrWbMTa5HkltFCFyVE8EF7MeAqhvfnlHjaWIjXyLmEjKXVRgvoKQV6ifCkKIpYajYKCtDzBAYE6eADOjTNzYUX/9rAe9Ad7loUav10VOvTrSRczfTPQEuuYiBIAHJG0c4an0/OICOqz/bq/PNtJGl2kXFxYgQ/nUkSPYt29/aTyWvs2szFNt01P/eV4wTYtG5rmSpt1ulWEZ3fUztanp6TKc56pj5cqM+VFa5xwEDLKsd8cp/EBAPNVfxNPM2Jbzkq+M9lq0KV5yi7doBPILFNfptEtZ+9RDlmVoNVtQWsk+NKwnNIwa5VYfU7qHDE6SgbTkWadGzzgN0Gsrc9iybgbrz/OYnZzBVTzg+MrhCm6dOh2zC+cA7fU0OK9AYTV0yTOXCTeeQn18Ny4+fwYvetIRvOhR2/DyR92FVzzhIB6/ZSfb9a3o2i549V0/hmpnLSYWz8TqqTPhD5+D7fsegcv2T+KzrRRzK1Occ0EFF646grPjnZiwaaTWUxeE52GUuUWwGdNo7AAZy10HsC4i+o3tM0YDYfEMXHMp8MH/3cY//3ELH/gfTcICPvX2Lq79rENz/1qk+SRcbjD2mlz9P+7itC0j2HRhDUV1EX3XQhZn6DGnLErRRUqcIYuAnFkXZYsH5DjqzrEz6cqWiGNFCSUOkF7BZ6bbws7pw5jJujzLMuqwQNzP0DDDmWkD57gGzkANp9U4FlgEixxaHJOaqcN8lYbzbhO79EsUQBoHRWfWgSEBnTJ0t78UjDjFLMOyBn6aNaAx+mTw06yX5bI/nBoYjM2BMw6OAyx5Av1+AHbU5RhuBCL5MQ7rnHwwBIbJy0pw/B7A4BvHqBzZip2gZMUwmfFjS8CRN8OBbplykOsxUlL+kD/L2T/oGmB9/0A8lf5kcCrGalXfD9zNY0g9xAzD6iVD/z3dklbilZ4fzS/tgTQ3SUztGWTEGh0dQa1eh+J+NKV+YFKpfCprFHF9a1bely2jrIyiMrbKL2OpwjKonnXWWRAIL5BRVq6MqTJI6+1aXU+hNDKuytAsY7BANDLqyggtA7BoZRyWQVZGW/FSvPgnSXJcgSSjEDI8yy++evt3xYoV5f5ShuMhH/EQP8kvQ7YMxjI8i14GYMkm4/GaNWsgOqUTiF50wksWGb5VFuU5Pj4O4WRIFp3KLBnkKq2My+vWrSuN0tKTyqi0KovkUd56eUyyC7TfNLOSpwzi4iWZdGAhnpJRRnvpXXi5kks8VVbVl/ziK73KUK58VB7xUHrJIVrpXjyVXkZy6URhuZJF5ZNfaeVKFqVVuSSzyq3yDflKFuG0X1Y51IZUN4KlfoXvCcrvVHBP+gcrLLnMDLKPdTodyECuq3VkuBbI+C2cmUFv8cuYLldv7svALQP7LbfcUr40uG/fvvJ6IeFl/1BYv0YwM4yOjkLlU3hoNJdhXIZ4gdLo7nPFyUAvo7zSy3ahssq2IfenDbTC+Wkr809NeWVw0WR6sgJrkVDGsQN5GrBA45dc4/I5jmKkSYq8nyOn0a7k5T1i0oQiQ0KjTGSuNAQCbEY01IBpmJTr6gLgCttxtU17XhkOKOBplGIyVGspaoQ4Nhp/u1hYnEebBsKMhuuc0FuCTpoAABAASURBVOtk6LeBuBjFivoajCYV1B1QoRARjbF0yN/BaIyiNR2Zq6DtI3RoDevT6BuSGpDWQQsxDWUV5EXCfCLmH8NZAgPX9zRe+7wFFE2Eokv7eR8uZCxfjsgKEgCe/HIwfVRHHlXQZxn7RUBGAPMzH8PnESxUyXcUcBMI8WpYZQ2suhI5YhrAeyiyJhzzSdAnb1AfMQJ5S38xdYjMI2/3kXczIA+YnZmn8XgWU7MLWGx3sdjsYG5uAbNH5rA4tYDWfBvNVgdFzvrgJiXh4UAlRGiw7COUdTSdRKO6CvXGWtRG1yIdWQHHRZSvGpBEzN8xfw8KD/MZZSqog5z8cuomhie/gtFUE+kKeBrsnSsQRcZ4pvUegemMRjmGMACQT0SWgW3Gk5+hy3rUFTWGCI7lDEyX0/gr17Fh8AMKQZ4BUPujwbBRrSO2GN1WF32mL7KCBwIpxleMYXS8gTWnrcbZ52zC2PgYQAZxnIBNArKBe8pNJNasXYsNGzdg/fozeNK+mZP9Ri6wNpX+jRvPwooVk2CGNMx3aNTvo8dTXRmlNRkIFC6KAoJhuCsjPkHhpbQKnwxEJ14C+XMKWalUoJP3iQkedsTxsfxFozzES/kK0rRSlkGLGS06tOiSK9CiQqB+OtClsUwPzedo1fAAJxAAz2wCa80TWNGIeQA0boexPtmFdWunMXGRx/SKCNcsVnD73lF0Dm6Em9mAWnM1ajQON1wPIzlQpeVWfcB5jxW1KjavrmN9o4s18RzWRNM4b03AI06vYySkiHoV9iGWkW3RrIuYB1yNbkC1Mwo/uwbTh9fizj3juOVIjvZkijXneJxGWdaGQxjpzUBtrmDfQhGD3RCWxUjYB2PKY0iQsy/nlrBsESIHdDseC03DQgdY6BN6Hs1ugSzuoUg7yFwAfejbNHrJVpx5wQye//KV2HI+EMVNqqVA5EGZA1JfEDL6wZ4A9HJ2c29UJGUpmJkH2I3J0wgDvxd366AbFZimVNv689jZm0eXSbwVHKt6iClDvVJDbeUkZagihsMq9vOqOcYHjlNd6Gf2Ia5ghp3k1s4sjqADY4UGy1FEGYIKaxHHhJi1GaDxFd5D80DB/u3RB0tNyCkYx0XG4SgEYj1lKwhyQb5kRLqygdANQ88xN5BgAIwm9rjPkJw0IM8BCHkc1QkCovHEe6YMZUphTgQk+r4+Wkw+XPB9CfQwE52y7Kx/zzZdCNiucmpdUNAt2AZUC/eEMo7xwp+SN9OfLP4HUoGah3izzYIyq5EEylMw7BWgv3RER78nsLUz9u5c2WPZdzAAzlVGgEAN7Z4u8yr5kQm7ETLyE2vpTa6SiITosplLlpy55UzkCQov1QPux1PyJr3cgnWVs57Unz3LrQ2Z+DK6/Mg/hBKx/PUjqoGy9XGMxnGA4VNG88uOwnFUxJVhEstL5+QfEdwD7hEcskLpGUYCKPPGsWdJzDHcsudHUQPDmrq/7g+rLN+vnHfLN0wxxAzDXH1x1YTjwEgkoDP4KCAYhH4kviWOmXGtGQMwGNd8w3G80OaNg7/XBEMgGRRnZsi5BwFdzQNywQnIzPgtH4HpRIujj/xKI5Bf+xS5Sq89ikB7G8EQp6QKyxVO9KKTfykIr7Do5JdrprKYvCXcE29mFNvKuDTlviCKIFeGa8f9oNyIOPkr3GspLBjSxDHX/UkC0QivsED0AvkVJ1fxAvEZxi3Fi054yWhmpVwqjwB8hNe1JzJqygCpN3j1BrBwMkAePHgQwskwKaOo3uyVsVNv+co4uXPnTiisNDJi6s1hpZORU1fTiI/2jEon/orXm8gycOrtYxk7FdbbwcpHfESrK2ckk/KQDEq7uLhY3nuuN4uVh/KVYVZlMbNynypekkl3xUte5aG0yk8g3qJRPiqDeEgm0SkfgeRQWHzkKp3oZfCVQVhXrSityifjr+TUL6vV7mQsVnrFD9NIVuEUlqsyCSe+kk0yqfxqv6orVkv5UbmWhkvkPb5EI5TZoG5VnwoLhnHCCdS+lYdchUXz/YLZgL/ZwFWbk2w6NHj6058OHaQ8//nPL69f0S8W9KsJ2RB0mKB4HUIIRPfsZz+7/EWBflUgnOJ1eKK38XVQsXHjxvKfqeqAQYcV+uWAXB1WyNVhg97u15v8z3rWs6D0cpW/DkZ0CKMDCDMr+xB+wEe6WgpDdtKv8NKnQH7pV/ghCLcUhmlP5JoNdGs2cAc0A794cOQr+6/ZADeIP/G35owTxzxc2OV8fqgaoM2ozL/cpNHHObOcQOnF0CBXcKLt8cSryDOkMSedOCoXGdoAcjYu6TPGaQCXy3bH5ORkgQ0RcM7YwRxiphujsXMljZaThLGxUeiuZvGZm6WReOoIT8em0KHBtJaMYMXYaRivrUQtSlBjvnoT08odJyd5WplyGp5yGot9lMKlNVhSgydtQfORN8oYV5BUGiVEURUgPjBd5BxlMcrFLaqnYSnrsc/kcObhuGF1lNuRJoh3MBrUDIUPjAkAJ2SziMWOYFYhnwbSygRhBfNZiThdhagySRgnfYxev4ted7E0nEc0o6eRg7MURllAWYz8Hd2I5jRTefoF6fvMM6Bgdj29Od3uoEMoeIBRGth5iNHrtuHzHhdBbfTJv99pMo8MoPHPUEcUUabqGlRqqxGiBno0zvW4gCrMARYRHBzLGDlDZCiBMdCAFChdFKdI0yqhgoT1JjoWGihrm5VAS4Dn4YnP+5Qjg9pGQUNzoJ6gMrkYCQ87Yhq1mYgcrQQtNOI4hvixFgFt6AvpHhgbGcFKnsbXKlWiA43vOekczEADdwsuAkZG6zx0qSJJE4D4jEb1PPeki0vQVS7TU9PQm+lqizqMWVxcQLfb4cFJHzq5zbI+T3Gb0MSv606EU9tttVplvMJzc3OYIyxyMSG8Jm65+gcySiO/cCcD8Vgap3TipzwzHhwovWgEohu68s/Nz1O+gSzDNHL7TKd4vXkuHWohaEYlAChoHBnUDwMP8ieQXwn8YhNiNsYqHuRrbAdJ6GI0WcTakTmctYl1t9Lh9rkObjiUYnp+LfziBiTt05B0x+Foe7Wij4RtJS7AwyrWr3fIuwWBeAAxD9cc21VCU1M9NozGY6iEBmjnhbG9JEyYWEGjt0eaE99agaK9mvU5jpsOdnH97AxsfYoNF4zg9LFFTNgcKi5nv3OAVWABcAW9NKKn7OPqdwUC+oHt2GVo+wWarA+jU+zBQrYDC8UONP0eNLEPC+FOLNjNhNuw6G7FQvIdnHHxHF79K2fjha8D1m5gk47acM4hjhJUkirSKCbSw9EoXwTAGCyc0UQGjhEEipXB0EHKfFlqjgeFpVBf7SKC/onnHQtTmIuo97jKunbw7GMWJSjYzw5Tn7cVM9jhZzDH08Yc1CUPtQLLE0XMkLzbLPSuvIn9vQVqlZXAnD193pg/AXwoBr/5KSv5KJJ0pOB3gCcPxh79iG+g1jxh4Ad9+hwDUYrXMcQSOnjGDsP0Lv0IXaZZijyVv0xAgqFL7w/4MTOYPTzwA4r6kCQ3O0XZ2XbVvo1tHOZAyhKgbxuG7naFFwTGyzVj3AMA/CCPMbFA7U6ugKhA8MRp3mO3ATgmeM5rBftGQfwQShqG5Qa6Avk9xypOViiYJnAslOvp5sQHdXZ2tZxjVk5+gfN/MA48bNvKlw7ICqXLfuLpCQSK9OB9WE6niZOusa4c68yMgaM5mBnMrAwFylB6lr9+ZDWgmhrCiYUcxt7TPTH1ibEnSDtE3SvBMELuvSKXET8WGlDdPRB4EAr3gFncl7z3zfhUHO479Q+Z4uiYrTJoAlk6bwQejgrKOa2kM+4T8xKE85yPJL2ZUls5/hsRAjrHPuHofKA0ZoNY7TuEN7MynfyCKIog18zK9DL8aZ9jNsjbbODmtCWUBPwSPZ0yndx7guIFZgOeZlbmuZTO7G6cmZVRZlbSmVkZXvplZmXcUpz8ZnfjzUyo42A4b5pZmd7MynjhBUM5pR+FVXbt9b7yla/gkksuge4ql7H68ssvh1wZvLWnk1G44F5Ixt2PfvSj5T3jotE93LqPXXemy/gr47NwugNc96nrPnLdqS7D8/T0NMRPd3/fcMMN+MxnPlPm+alPfQqi0T3gMrTLoK28ZRjXPebiI8O0eO2kgV6GZ+F197jkleFahVRZtO9UWl3pIXnE74tf/GKZr+RUvsrnIx/5CD796U+X96KLp2jEV/LrTef3vve95X3wKq/uiVdeSif5/+mf/qm8F13pde+69KB74GVQ1/5ce2gdBAiv+9qlC/mlY/FSucRPeSr9lVdeWd69rgMHHUyoHNK16krlkl/uyUB0ArV/0cg1M9oRuFujq/SKl6t4gZmV7UN4gXAPBJRW+3sZt1fQJqIriPSi3dA/NjaGYViu3hpXnAztMqgLhmkUrzhdUSN++pWF2qlcXYOjNEo/jNNLeQKlVzrFKywa5WtmGOpCZZOscn8QkA7FU4cjqmv1IYVVZxoz9DKhcMpDrpnJe79BsgqUcCkHrcc9xzvlOYwXzYnAnQi5jPsp14CMI86D9hhUqwm41+JA0eNpY0YjcB/ORdwkFoScAwQgw4wzj5hpIm6ozRzMjJMhCJzOOYnTowAn7oIdLqCgMTjA0KiP0FC6EuMT4/SPol4bpTuG0ZEJ1Gjwho+QZyC9QW91+8xBOKOxC7T4GBxSGmflIgCOebsooixx6QcfR1liGq7kBm5oPY20MvLmNJ4KPHFmBsdygeBojNKgktBIm7pAo71Hwk2vDHWVOIKRV987ZDRs5ckIQjoGVxlHlIzCXAWg4RqFg5kRQLFoIGKHNPCh1wXGISqNX1lhKBh2cQWVWqOEVavXQD8J0710k5NjWLFyAqtXrSSswKqVk1izegKrV9ZRa+SI0kVYtQXUewjVCHlSQydQpmQ1ZVoLxJOAjQKhQaOjfrKXcOvuaB+Iqb4EwSWAKtoZgnnkvo8ATzUkiOMqdVih7iN0O0VZ/wWNASwWHOmdY1JCFBnbgCMusLyBVc1CkkecOCSEajWFBuza0X9qGagLDYRyDQbPRYMOZZo0bi8uzDGfLiqVGKNjdaxkeVMayPXzI02+3/zmt3j6fisWF5swc5QxLsEoT7+fQRO96K7n4uHWW26BTp11gq1JWRO+JlbFa+LXxK2FjfceGrTNDHrMDGbGMkUlb8eCCmIa++VGUcQyBrZjf0JQuQTgI3o6LFMfCwsL0Gm7Tsp1Kq6JXPkqf+lDdOKtNIG1sEh9SH6B/uHNwYMHoLvZ705XIGdbVl4xZTLKKR4PNpgZqBAMHzODHQ3IjdiWEzajlZsmkK48HVv3NLBjRwMLh06Db62D60/AfA3BJyg821NIkbOtBQuIaMSOojEsdBJsO+CxY24MU349FuJN2DvfwM79OQ8QHPtfBQn7VcI+77nwLpxHr+LZBwErEhrkgbTrcKBTw1f2dvDlw/PorV+BdRsDRquHUQ0LiKOAvosRYiCJMzh2U6pZAAAQAElEQVTySTm+pIFprUDhWsgqU3AT+/C810zgN//L2fiDPz4Hv/9HW/Ab//08/Np/fxR+648ejd/+40fhN/90A/6/f3oU/u6yF+J/fPAZeO7Pp2hsBPoVoBv67F+GblagywOdjmdt8lCvG2rYdQjYOwdsmwa2zgJ3zQDbjxCI3zkF7DxM3H7g4IyhmVVANG48sB87ZxZZ1hHEYQLwE8jdJJqugQO9HNcdOYDP7LwZH9l+PS7dfwf20DhesKxpHBCzPydFj/L0cLA/h+3zBzHtO2xdgfosyMvTD0TskzGMfoI5OBrlI45xrogZF4MUyOHQc8a8DZ4uREOImc4RIDBADknpMsC2Aj7UAATguAAUxHhCQZzyl59BkvMbKNM4AEIo1RAGtIE8BhCYPmDwiDZiChtkDdAvCHT9UVC+OcCSDEBhz/AAAuepQD0MQf3y/sADpR3m96PknqosOXWUUfOeLjs1SvDU4RAK+glGACEQ76lbz3orXYUfANyXfliRx32G9J5y5sy7z3aX0RUIVxDvWQ5j6zClpIxgPJywgxQeGTLLS+jLdTnHkBxZVCAnFLEvXZ8Ejh/00815IldEHkXSQ0jbCEmLubTJuY3CCOx/BdcekFGdqgLHBxNQBslhR3FD+eUurQ+FTw2e80JBth4sIkvHUknfDBRyCcP0zLL8mCnn0rv8tayBZQ0sa2BZAz8GGgicWYZj+dCV2IFfjuu4nGtc7TFkgItcBM0j4IyQZRn0aNjntCDvvcDMoLTa95hZmVZhpRUf+ZVnxL2HwmaGcu9ChsOwXgYyG8wtolO80oGP0grMBvFKQzTnLJaKPBR3f0BpH26QzALlK1dlMzPo0GDlypX4gz/4A/ze7/0efu3Xfq30/6f/9J/w3/7bf8Nb3vIW6FoR3TG+evVqPOc5z8F/+S//Bb/7u7+L3/md3ynpf/mXf7n0v/Wtb8Vv/dZv4T//5/+M3//938cv/MIvQDjx0dvBr3jFKyDad77znXj961+PP/qjP8If/uEf4j/8h/9Qum9605vw5je/GT/3cz9X8pEMv/RLv1TiXvWqV5U89RbxL/7iL0Jx//bf/lv8+q//OvQms8ql+pfxVOUQn5e85CXl28+//du/jde+9rXQW8kvfvGLS5n+63/9r/iTP/mTsqyKkwySSXely/iqMoq/ZJY84iX5Xve61+HP/uzP8Pa3v72UX+UR7W/+5m+W99avW7euzFN45aF/NqoySk7pRvBv/s2/gXgr3b//9/++LMOv/uqvQnkob/UB1YuZwcygcql8JwPFq/0N49V2dXhgZrSHZWXfGMYrTmBmUJ8TXqA2Iff7gWE+p6IVjdlAfrN7u4p/KGCpTEP+Q9ww/EBcMyvHFfFS+kqlQttPpcRJd9KpQHEC0Qkv/32BaJeC0i0NFzw8FM6MeoRhEHdfXFHuL++bapnip0oDZlZOfmqseqM3TStIUhpQXUzjaU7IEGi8ShLi4wiehrsi7xOXo6CFu9/vc+AooEY4UJzRUaM0FNxEZzSY9/t5SWPOlQbVkZFRjI+NYuXkOFauGKfxPEHkAuXwTFtAfAMbOa1vMBrbXBQok0MSG4zbUePiwUx+A73MG3yMcQIHM7o09NCBD9xMkpc5IKb8SRID5NnudqC7r6emZzA3N4dWcx5Fvw2Xd1F0m+g1F9BpNWmwXcTsQhOzrR4Wex6tvqFL41JGo15BA56nIc7TGE6mg3zJW/w1mOotYUHW98ipQx8cCrqFNs3UhbHMaRpRLqa2HDE38I1ajLGRFLWKIeUmvZbmSFwT7eZ+NFsHkIcWLAE8y1EkNVhtHK42CR810MtjFJQtdjXENFAaIqhetYCJogROQB1YBNA6hohG7oT1nVbqiJM65a8iLxz6mYenjKCuVRZQyQXrPS8yxucsQw7d2174vPSH4BFHjnVbQb1Rg2PZwPQ+Z7mzHJ5tQGpR2+l2Wmi3FhGYtlatoFZNkFIOisV0AbV6DaeffgbOPEvXrGzB5s1beKgyhkCDXdDqUJVqQMLyT0xO4Iz1Z0D3tGmi1wnp6aefjg0bNkB3m23evJm8ToeuNtFiZWRkBBEXfZJPrhaEgUzTNGXZjfk7LH3MrMSbndwd0psNaBQ2M2hCqNVq0AJA0Gg0KHMC5ZUkScm3KAr4wiNQV43GCHTPm2g16VcrVeqyQZ1WKbOjbBHdCMYM/FFDCL0P88czvz6S0QjVsxo4RNlv359gen4FfG8domIloQ7HQy5HHcASBIsJBjZ7tt1AI3OK2ayGG/ZV8IWb6vjiHWvxha1n4NKbR3Dt7lHM+gnkcRUycjkeWBlSGrEidCKHLE5hcQONvI7RVg2huQKz3bW4btpwM9uGbRlBMUmjsW8BbKsUT80Qge2xQIw++0YeEspSZTmqyGXISnp4wjOqeNXPR3jFz4/g5f9qDV7xCxN4+c/X8fJfqOGVP1/Dz76lgae9xOHCpzqcdjaQ04Cmu8pVJkQMFx2WMUccs3+znWZWxa272viXzx/CO/9lCm/7wG78nw8fxNs+tAd/+cHteMcHd+CviPvrD+/HX390Dy69Zho7FoFtlPm23gzmGwWyhkeBjHJ6IDLEzlBRyGfoWY6c/SarpEjZ19NejDhLYSxfn7TtxDDtCuxoL2BHZxHUBttNTBkDeZIJ27wVgCc2wIERBLrUUUCEQJwnFIwXyB/MlfgQbOCyfulFCWJZwiCOAjMkfoJoiV9h0TA7Yu9OK5xgEA/mC+Z/PBhAvGQLpYvBEwbO4FsBgWdQIL+AQabBMWBZiFY/GoLGgYcDCvb5k8FQlpO5J0sn/MnSfD/4+yy3DzCCY3+J8sA+HuAYtgB4uuysGIKRRuOZ8PfJNwScjMZzjDsVqMwCzbMC+YcgnmQMcqeAEhJ0IRS0Jsk5lwV1gKhAx7qYC3M4Eo7gEI7gAKaw/15whDjB3XH7cPgYrdIcYPigHeT34RKmyGMeCzx46iEkHl75cZ6kwiD9gHoz6kp6lV8ynwhOpQPFKQ27IoZuwTyoVnhfQGufgu5S/QzTUCPLn2UNLGtgWQPLGvix0cBgDWRGl8BvSm5c1Rgc14c4+mi8b3Hvqhdw9CvcmHuecHReKF3SBc6OdPQp547ASUMgw7eu5NDVF3rJSG+Dzs/Po3X0l7l6+1cvK81xz6w40QtkB9CLSnrDWOnk6qWh3bt3Q3cnSyZlpjw0B5mZgseB2QBnZjCz4+J+FALOOerZHZNtWBa5AjOD1iAqq5mVelVZFSfXzLhHiCG/9oAqk2iHrvQ2PT0N6VsvXUnHMzMzkCu8dC8a7VulX9WJQPoXzyEv+ZWn+A79SiPZhBu6opFfNAIzK8smnHgpXvRyBaLR3lR60FvzerlNskkmySyZ5OotceWn/e/i4mJpQ9GbzrrnXPtf0alcw/Qqq8JqJ7t27YKM1eIhvgLlIT6iU5xclVmyKR+B5NOeXsZv5WFmir5fIB5mVtaPyqoX7XSFjNr7UB7lLRiGRWdmpd7M7H7lJ2IzO5bW7G6/4n5YYDaQ48HOX/pV21Ed6uVG6VBtQHWpFxzVdjRm6GqepW1E9EprNpDLzO5TNDMr9cqv42g5zJVh4zdJ+H3qjzt19HLsT6MG1Ig8N3BqXEGtyBwSGs0r1REa+Wro92jo6ubodzPkNICCk2/CSTiOHCeAiAbPFEmcIHIxDDRGeHDiCMhpMHUWQRDFMWIawEAK7oWJc4SAyMnY6hFx8xpCF1m/hX6vxbRd4gLi2Oh6ONI50gAZ45vIsj48N5ya9yMjL05mYEFknA20lKlDFDx1zyivNo/MVh+Si1fgoJij1++h0+2h3emW13n0ex3kvTby7iKyThP9tgzVTXQY388K9GgsyC0FTYbIZDAPKfml8CEGbcJAMIrgkdMYHMwjilV2h+ANBfUbKIFRT+ZiBP5J5ITGrSQO8HkHFnpw6NHfQsjbNF0x7DsI/Vka8Q8i6x1Bkc3D+x6ykKMgH8c6Glm5Dq4yihwJJItZRF4OjvI4gDw9weCoJ/BhbqTLKFMG6cZchCiSYbbG2CqMZYyilLgIzhlxgbR5SetZeSH4EjeMk6vNeZOLtCaN4b1ul/WfQ//Icn5uvnR13Uy302HddZFR75n+wSGNf5ELDHfQnJ9Fl2kz1oHqNklTjI1P0OB8Og9VViPhgQ1YHqoRMOo0AMp3jAcvGzechXPPPQcbN26E/jGJDOhnnXVWaThXWG/xD0FGc02omlgrPOWUP2Jbds6V5TUz8nXQI7wmfdHJ4H1foEWBQHTj4+OUfR1kvJcRXK6M+tVqFQLRyBX/Og8JFNZiRP/gZdOmjRDtmrVroLDwkiWwffMDzy8BqAPJ+fCAsV0Ys2KmUYZ0RYL5kR7umF/A/tYkFrsrUfQmYDRmR+wPJuFo2AWUhkZYcwhsSyHy6FqExWgCe7NNuHrvZnz6lvX42C0bcfnOzbi1dQ7m09PQZj/pso3L2O2iGryroMd66iDiCJCiznwmmyOoLK5G6G3A9t4KXD3XxvRpCfprHYxGKuaIuAAkimdfCWmDPKrosN/2PGMD23oY4bhEw3MDsAkAKzgereogWQWkhGQl4FaovAUSlhdRHzC1f8d+Stb0OraZOCEN82THBbsIDWQVTPUn8d3dFVxxa4rLeCDw+VtG8fmbx3D5LWPEjeMKhr9yk8OXbujgO/s99pDXbRx/trsmputtNNNF+Igldj3y7CDutzGRZZhg/TeYScwxyRWGsaKO8f4Iqt06XKihE8dYSCMsVBIcCAXuaM3jiKfc1F3B+mASSCdgf2KlwMxQPnSEKhgIBH8vMHgQSC+anPFyPd0hKB2DRz9GatYF7gYQM4CBCEp3fBo8sIc6AaUDxG0IQ1ZGjzsK9KuQIpFcLIuZwexHAyjkKT9mJ5fzlAl/gEhjWmmPXXfQ9I9WmkmHBMe+bQRInwQnUJhjqpnB7IEBsz3px+xkPA0R42LW8TGAsV8YIslFYBBwhiIK6HIsm8nnsKu5F3fObcOtza24pbgTNxFuFuR34ubsDtyUEVfCHbgxux03EX8D3Zvp3pjfjhtz4vu346be7biF9LeR9s7uduzp7sesn0MndOC5hqFYAOUzGCIGIupPTdbwgzxMTZ7ioDnCc/3jWD4zg5mBXzDn6NAPcCzxJdC7/FnWwLIGljWwrIEfGw0cnTC03hEckztAewLtE4RyHO8rlSrK/U6FezmuCQfkAZojRCNO0OSjwFFQOnl1TYjuiZYRXFd4fPOb34T8+tWsrv1QWHgZE6+//nrol7wyssqYKDpd7SEjmGj1K1sZHmXwFY3yVz7aSyovgZmV85OZKXgMzOwY3ux4/zGih9kj+QUqg/QtMDMoLLwgpr7Bx8z4TS1T+Yo3s1L/8itCdALpRUZhXZ+iK0ekX11xIr3Jr/rQtSUy4ur6EeGkZ+lYaWRoFE+BmZU6E3+B5BMoTiD5hJcrMLNSdvAxM+61E/oGH8UPfCh5tttt6GoWpuky7gAAEABJREFUyaW6lV/ySga1Bxk71UbUHhQnGSX7VVddVbYRGUllHBdOZdCvwHU1jA5p5AqGZbziiiugdqRrZZSfXMXLVZ5KAz7Sn8DMGEIpJ/gsbV8M3udHZZV+VBfyS2eqE+WjwyfJI0OvZNf1MLoORjiVWfTKwMzK/M3u2xX9EMxs6L2XK94ng3sRP4gIMyvLIpZmJudYuAw8wC/pVwchqn+NCWo7qlfpVm1HbUJ1rPajtqC6l6trXE6VpZmV8pnd7Yre+GVmZRs3M6hdBNqwzAxaFzMRTvW4U0Uux/10aiBw81YUEQ2djsABHgaYwSKHhBNurVEvB/penwZPGm2M9HGUIHZVRI6GcrYqTsVlY/QDqyYc8UmSIopi+iM4iwA4Mje6RvYOprcac0NB47rsHYGGIF2fAk7kShuCY76CCIGGZ9pYkdP2U+QOnXafp5dtLMw3MTe3gHmC/IvNNprNVnk1xjwNtgs8IW+3WjTW9mnYzpkXociYd0C9VqNBdgVWrVxFA+04GqMjqDUaqDZGMDo+ibGJFRgdHcPKiQmctmYV1q2cwMrRGsZqCaoydkeGiDqiOmgoL9DkhDK/sFDmrZMzGX97WY+G+Q5a7RaaOnFdmKPMU5T3MBYXjqDXmUO/PwefzyNCk0aJBWTtw+i3DsH3ZmgQnEZncQ/a89vhu6QpHJJQR82tQCMdR71aYz0U8GERIcwjjlsMd6jCBQQ/D+cX4fImYZEGzQXCInxvkQb4ReqkXd6nHooYkRuBuQbgqjAazGMa3OIkKesucHVlxnzTCmQUHqF+RhqjqBOqlRpS4rs8fNi5cze23bUDu3fvxfZtOzhJ3o4bbrwRN1x/A+688w5MTR1BnmegcKyjRezcuR1b77ode/bsxN59u7B7z3bcddcd2LlrBw4cOkQ9LqLLg5pmqwsdWlAwSJbAL4Fne9Ep+/4DB7Bjx07ctW079u7dBw3IWkToxFoTmia+ubm58qoULTx27twJ4ZV2eLKtU00N2hqcRaO3LLQAdM6VRu6URvxTgSZtwT1pWNjyLQvll7HvJNSpIKIBWMZ4QZV1KFfy7NmzF3ozY9fuXThy+AimjhyB8DDjh0CGjgaRhIsyo8vgQ/IxcjUz5knPko8Og9iYaGwCjnSBvTNtzCx20eVBV8imUfQPIe/tpwF9HwoajHzvIPLuERSdafjODBwPgEJ3Dr67yLbvsbBYwb7pgL2zwFQ7YK7TxkJrP/LePtIehm8eRt6cgV+YhVuYh+vOwmdT1Mk0uuxT1VaB5HCObJfHke05Di3W0HLjKBDDUe6EX+ymYOdCHs8hrxwp3RDljC0QWZ/9pVe2KyJIl8PzcK5vGfoRUCQ5EBNnHnAJDCnQz1F1OVIHWCAUBVKfIskiJP2Aauijgi55ttGnv0crtbcajf0NZOxjPVdHzyoMJ+hTxxnzy9KABQ8cnp9CKHKkfY96u8BE12OineF0ivG42gRePHEaXrniTLx25Vl41aoz8ao1G/GSdRvxtMnTsMlVMNEHKllAmgG1LGZ9APsWmjjQ7GAxRMjNITAfT+0EgrFE3oA8Big+eixTwbALoAYHIMMe7X0QTn6Ki9iDR3QoaUocQE73APLAPYCsSRcIxRIgMwyeQTwYdxQCXQFwDIejj2jv5s8Q5wuwjOChTQmldCxY6bpBKvIaeABHlPr3EMwMZj9c0LhwKjA7uXynSveDxHnqKXMBBaHUHcNsOsijQZvJeLBdEKDxSEAZIxgEzhzMTi6z2cnjTiWzmWH4mNnxeWAQdsRHBIZAFOiFwpFFcFyXGBuAmkPLOpgpZjEdZjBr05jKDmAm34/pbB/9+zAt/1GYKQ6UcXP+IN0DmF3iHqH/gD+EQ34Kh/JpHCnmMI8O+uw8ZjHMUSOxA0qIKEOE0h85gBBxTngg4FiOyBxZRByHe8g4fnT7fRScJ3t0BR4BLoogWjOD2QCw/CxrYFkDyxpY1sCPhQYKHogOoIB+QVRwD6S3guUO90T6f07a9y5wvVytVqF9h97mnJ/nfDS/gDnui+e5L56fmyv9c3RlyNS+SX7tifTLXKXVXmU4Z3S7XWgfo72t9jqK63N+0f6k2WxC+yW94KO9jNJqLlPeckWreOUhV/kpr1IOyiL//QXx+mGA3vgWSHaVXYZkyS6cdKPyCRQv+aQbgfahwssVXqB0Au0/lVa6Guq7TXuC9KuGqToWXml1r7mZQfUtkI6Vl/goH/lFJ1f5qe4VN9T5ME64IYhW/iG9ZJFfOMVJVrnCqy4li9pAo9FAjXYUhcfGxtie5rjHz7m/b9J2MlquMySj0oiH2lae55AdQWmU1syg8qvsamPiK72aGYQTnQB8FEeHdo4YolV7VHkkp0Bh5SOcQGWQ3IoT/lQgmiG9XOlN+euFN5VBeav8kl8ySO+qF9ENdTvkL15L4WT4pTTyS1aB/N8PDPk+2O6J8l4q1wPNT3ylK9WvXmyUnlVP0qnaj/SpNiFQm5GNRzjFi1ZpT5a3eA9hSDMMz8zOQPKLxzzHReUvvsFzB8B1surzZOBOFrGM/2nWgJoFDSwe3FoBTps6K9DPaawsulhsz6GXtxGnhqQSIS/66HS6CKQ3c/C+4MTcR6/fo3Gzz3CABrkkoYGJbVI0CBrkATODnizL4XNG+oiGJ+bPhhuCjL+EciHgybOgYTdHTroiN2Q0JHladJKohlqVRtvaCKq1BqrVAdTor9cbqHMg12Cu6y5qNEi6KKJMHuoknkI7Z5QDSJIYlUqFkNKfIJa8UQzvYri0yrLWkdAgXE1TNFjuOq1FVd9FkrdgWRO0ArIofYC68oSMxvjc52XZI+eIJwnzK8zTH6ivjNBDCISigz6N4L3uDI1/NOT1ppF3BVPIaGTstQ6iPbcPLUK/eRBF/wiQtWWvRN2NYLK+BiPpKNAv0Jw/QgPkNI1ttDz6OTjMw9k8M5+F0nZm9qI9swfN6T1YJCwwPDu1H7NTNEj2CgTP8loDEQ16MNYZZbcYiGSYtQgojVGOPCPEcQrpKYoSGFhGRExviFzCOmlQlzXMLyzScM3JU8ZE6i6hoViLqPHxMYyOjqJWryGtJDxMaHEgm2W7aUNvnutN/26vw/rOy/qKWBcVGuUzGgFb7T7yIiBivhHr0wyIynYK6C32rJ8hJj7nhKzJVBOaBlwtOswMeswMildcOXhysaZJsMkFnwZZ+QVKL1dpxUMTppnB7NQgumE+ZiYvy5VBC0nFDXnJr0i5ZgbH9lhQV4FtRQteyaK39DWwtzsd6qkDqKuwX4hHUXgE9hf8EJ4AgzeH2ugarDvzMXjs41+An3nRq/D617wGr3vVi/G6V7+Q/ufjDa95Ad7w6hfg9Qy/4dUvov/FeP2rXoTXveKFePNrX4q3vPbleNXPvgyve+Wb8IbXvQWvfs3rCK/CG9/4Krz5DS/Bm1/3ItK8FG969c/gjYQ3vfql+LlXvwxvYR5veuWz8YY3/Cze8ObXMv41+PmXvh6/+OJfxHMuehkmx8/ngdcmpMkIdebZNbuUGMiLNuZ6t2PRfQed5AZktVvRshvRDLeg5bfRiL0AJFQoLcCeTuEKGgULdDjutTO2SeQIjOOgxVgPY39ntcEXTbhiGmjvRVi4E5XW7YibtyDM3Qgs3g7X2oZi7k70p+9ANnM7/OJd6C9uRX9+K/zCdmRzW1EsbkN3fheO7NuN1r59GG97rF4MWLtAWPRYu1jgXKvjmSvPxIsnNuOF4xvwoskNeMHoejx/5HQ8b2Q1nrXmdDzCEqyYnsNpix2sW+gyXQ+jnR6yZgsLPDhsFuBGC7AAaK1QsO0Z25HB84/l4zf4qJgJ+1pCooRtMiY4NUDGlR+mL0nlCkzYAPERQLRBuKMgv0BB5lfGk0a0AwhMixKGcWzg9AbwawBKJyjThaO0jFr6CUsDFCoMYQmeqDKx3KNo9SXB0eBD7pgZzE4MkuNUYHbidGZGlXGOoY5Olf5kcRpXTgbguGNFAafDbY49kMu2IaNszsaklsPpGVJ3qTzWA8U4VnUl7gF8nUxW4cXO7CS6UMcUAYEaKb/5VcpDceHMgSmhOEEWZei6LnppF76aASnn9GQARncphLgHgY+6CAKF5UY9ZHS7DPfjDH0etPWjHHnsmbVyU/bMjUHppmCfylFA6xFw3RMYvqf+AwmHcM+4pWFxFj9P+vm5ObQ4n2kDr03ClH7qvbiAbq8L0YA6c85BQMEets9yRssaWNbAsgaWNfCDaUD7BO8LFJyTPedihYsiR8F9j34Frv1Nwbl6emam3IM1FxdLg+Tc7Cymp2cwMzNNd3rgkkZhGaI0X0xNTZUv+Ghu0LWWukpD7nnnnYcLLrgAuvN606ZNEO6iiy6C4pXXOeecAxkWe71e6Z577rkQCH/22WdDoLTaB2nfpbfTZdxUfkNX/iEMZVFY8T9qILmkM7n631N79+4t/7eWDHQqm/ZveulKYc3BMhQLhJNxWDillbFQ6VVe8ZPx/cwzz4TuLX/Uox5V6lB6FFx44YXlrwae/OQnl3d9P/KRj8RjH/tYSMcC/aJAPKQrucpHuh7yVl6KU1j5SzbJKVd08guUTiBalUUvnwkvnpJZ9a1fcit/1at+wa32ofrXQYvkFwinO9zVRoYgvJmVHUDxKqNwcmVAlV9p1FYUrzIrrPIpXu1OfuWrNOPj47QfzJftW7JJRsmqMiosV6AyDMMq18lgWG7Fi142AF2Xqrvq9Ytv1cPGjRvLepFsuhf+iU98Imo8NFC+SjME8VgKJ8OLZhg3dE+EG8bd0xXtQwHKR3zlCpb6h2Hh7i8ordp5SruQ6lT6VXu/+OKLy7vs1Y6El6411gzbxLCulZ/qaSkIJ75yh6DwUjh08BAUVhvRWCgZtIaOIu4FzJVt8mRfp449Wapl/E+2BjSQcSzz3MR1+zKwTGGhPYVmV3AEfT+PwlolRGnGPXMbrc48FpoLaLaaaDYX0e12oMk8TdJy8+65qZZx0lzEMOCiCBGNoMJ7Tvja6BkcIoshf+HJt+ihl9HIxYacc+LPuDnPaLzJCZ478oCYG13RJzSK1VCp1FGvj9IQO4HxsUmM6+3w8Qk0RkZRLY3nI6W/QX+tVkUlTZDQUG5mkIE1MocIBvPc5dOFI/+ogiKuoYjqNJNVYMb8aAhvzR7CoZ23YX7vHTAasWthERXqxNBEEvfRaMQYH29gcmICYzQMy0gsGJ+cwOTqSUyuHMPKlaNYOTmClRN1TIxX0KixRNaGz2jcpqE87x+B708hKuZK3vW4U7ohm0fWmUPeWURG41d7dhHzB2YJ01g4eBjTe3di4TBhegf67f00xg+gyA4hCbMomgfQmtqBNuO783vhaai3vIM1K1dgzaq1mBhbw5qood8PCBZBRQ4uhzlDTH3wG4JKWmdZq3AWI3IJ4riCJKnAqMWYxvQz15+FDRs247xzH4mLHv0YPP4JTyQ8CU9+ylNwARcBY2Pj0MKqz8XVigolEmAAABAASURBVMlJXPzoi/DExz8OF190IS44/zycvWUTF2QbcNaGs3DeeY/A+jM3QvqPohTVSgOSQU3Hs748PQXbyPjYKDafvQmaxDWpbtq0ERs3bizvM9cEqwFYV53oPnMNyJqEh6C7zzVBa/IT7nGPexwe//jHQwO4JuV169axTftSZhnSjwLbeveEoElWoAFZCxHJaGbQYlEQ8xBCfUJ8tLiVUV60CqssI2w3F130aAgkwzlcfG5kWfRLCPURx/owAXnKmGLGtksAH+UlHL0wuxuv8P0F8REM04XSoFOUugDUn2tYveKReN7T34qXP/+teMZjno0LNjwCjzxrM87ZsB5bNp2OczefiXPPPgvnbDyD4XXYsnkNzj3nNC6gz8DmDafhvA2n41GMu3DDOly0cZIwgkeeWcf5Z40TfxoecdZ6nMeyi8emLatxzrnryO8MnL9hFS46cxxnb1qB9Y88DWdsJn7L2Xj2eU/HLz7nzXj5U34e60cvQEAMk6540KVXpFevqeGtv/EE/I+/eTr+v795DH7vbZvxh++8AP/hb5+K3/2/L8T5zxxDqJZa5lcKx3IW6CPm+FVhH3DsDwWa6NgiutaFj4z8gXM2j+Ctb3o8/uOvX4w/+o1z8b9+6yz87996JP70Nx6N//1vH40/+5VH4//8yqPwjl8/H3/5a1vwtl/bjD//f87Fn//6I/F//t35ePuvPwFv/3+ehV95wbl41voxvHz9JvzchsfgF858HH5u/WPxyrUX4LUMv+T08/FotxobUcF6pCVsQMyw4QyW9hEAXrxmNX5x0xb8xvqz8RsbzsYvb9iIN23ZghefuxkbVkzA0hiJAzmwiOBDv8/7sKzH84I+Et9HlX0q7vUB4qzfRUScIaeNPEeHh4JtbthgTBvA9gDOCUCPQY4WsKOHa/BGO2ABkFc5+OMoMemgxCVdBFofGYrpRmATowsCmTMpffwoXU4cESJgEJwHxJ+iDNKQCsLLFcjv6ZFLCAIF6QKKID/WK0pQGDCzE0JgYm02tLHRxkiwZ88e6Bcs+jWINhVZlkF0ZsfzAJ8hXn1TfV306uda2ImneB0+fLgcX0h+7GN2PC+zu8Mi0hijTZhk0GJdY8kwL7O7ac2+f79zDicCM0OaBURTi+jsOYT84BRaew9QfTlijsMRDAX/JFeIAG8BOoJRNTEKc/PzUDkF0p/Gf+lUG5nmUeOu4qRTbXCkH/GSzsxOLr/0Kd1JD+IrEA/hj3Dzv3v/Puzctwd7Dx9Ej2sLyeLJ2MtD1wiOYGw8jhJnPMRmN0erNY+DO/agO70Iv9hDQUCbbaaVEdfE7N7DiLoBnakF9GZaWNg/jYPb9yLq+RKq5hCz3aSU3XnqI2NaGsVj5huxX1A9oIOCmbNVo6AgBfWmLmFmWFoHZgazAZwMb6YSAM4caQFjPWqDsXLVSh4ejmGSc/xIYwTtVpvxBj1mTMO6g4AItR0BvZDeBfIrT7nLsKyBZQ0sa+DHUQMa1wQnkl14wYnifhRwZlaO2WZ2TJxKpcJ9V4JatYqU/pTGpyRJIKhUK1D86OgYtBfacs4WbKFBe8uWcwYuDdjCn0P85k2buSY/m+vxAZxDOoGM45toGF+/fj20d9rC9aPcM2nMPZvptU+SQXMj1+aiUxrtqxQWb6Ub4kUvvHgIJzrRC87l3kau4oawNCy/YGmc+N0zPOQjWoHCS0H0wi9NO8QJPwSlkX/oil4g2iFO8QKVX/hh2RSv8umObxnlVCfaO6rS9JKY9n4CGQgVFn5iYoL1GJd7Q73gJ+Oz9qPCKyyaiDYT1af2rzH3jsqvXq+XRmLhxatGg63o9L+8hmEZ0OUXD9Erb9FoDyzemte1RhiCwpJZac444wyobCqP9tTaHytf1a3ww7YgnGgUVhrpSrqRX21F8WoLipdftKKR7hQexqncohf/i3gQ84QnPAHiIRBOPJVWfqVXOsXJFV7xwg9d1YX8olc+ohniJL/iTgXiJRlFK7kUFoiH8Js3by4PKhQv/qKR/0SwNJ8TxS/FKQ+Fh678Si/3VCCahwJOlafiHmieKp/GAbniI/3Jr3aguhJIr6o/0QmEU36qgxOB4sRL7hAUXgpqy+Ip3uK3Zs1a9r+EW9SC+zcu1NVZTgLuJPhl9E+1Bjy3jgVPr9voZnNodaex2DlEo/kRtPvT6BWzyDDH8GHMtw6ik83QkL6Ift5ERuNroEHD07AsV28Kt2hIF2hzvzC/UG7YtFnu6030fh/yC1rtFo3vhHYT3X4H7W6bhvgmZCgPliJK6rCoStnYuL22tga4mLgELmJ8XCldFyUwlwAWk9YNgLv2AG4OCYxkHP1mA5e4AAdHehmF06SGmLzEW2+ZFy6hmSjmhjaGDw4xJ6+Yu11da9I6sguLh7ajN7sb6B5GGhaQWguJdZBGOSLzMBCYlzn6uGEuZOFBwfw8aBVnfEa6jP4OjUstOHSYR49u+xhExFloI+QtgIcJevvTyMf5Lk1lfYSshYz6M27KZbwA9WqsC/MthGIBRX8OPl8EsgXExSJStJBaG1Ua+BPr0QUmRkag61W04S6KwLIGgPIHQh4y9GkQEh7mEKhP+eU6i2HEOYvg6Be+38vQanfQ7fQQUX/1+ggq1RqiOGJ9sKjcoJM7WTkwEV2DFnpJmkATvybzer2KEcqksBaEfZZtfqGJxcU2sj4HN1ob2NQQyCtinXi2Ob0psXvnLtx1113ltSYyosggJQPK8JoVnazLmKI2pzYpo41wLR5AyHAjV8bre4Joh3DPuKVh0Yi/jFcygMsvY5ryUZzkkFwLCwssyyKEG6aXTC0aNEQ7dWQKW7feWZZF5dm5YwdUloExiW0HRtU5OKf6oDYDAQ/vExCxndTR645j620FPvfJ6/H+f/gMPvCez+KD77sUH/jnz+L9//wpvO+9nyZ8Bu99/2fx3g98Gu/94Efxjx/4EP6J7ns/+HG8+30fwfv/5dN4/wc+hff+8yfwvvd/Eh/80Gfwvg98Eu/5548TPoF/IP7dH/gE/vGDn8C7P/hJvOv99L//Y/gg07/3nz+Ef3jPP+Mf3v8Rwifxj+/9DPP+Gm65eRbNfp39V+NGxIbHT+jDRj02Pj3C2S+fw5bXH8Z5P38I5/2r/XjEW6aw+ZVNZJv2YSrZhwVbQGYF22xADRxjQoqCbX8Bs9jtb8cedwv2JDdgp12H/fYd+JG7cP6FBZ73BOBnnljgpY87jJc98SBe8cS9eCXdVz/hIF7zxF147ZO24bVPvh2vfvIdeMVT7sQrnrwVryDuZ5+wAy953G48bctOXLhqK56y5gCe2DiMp1Dep4+P4Bk0fj1pchUemYxgNUCjNtifWSZa2yLKlRQ5KlkbK4sWHtVr4QU0Br+wNYMXtabxgnwOzwlNPM318IiKoa4xiIdNofBsSZ7jCBDJT0Oobd0Lu3MvcMc+wh7gdsJWwW7YroOIp+bRyAtwlAUCBXGAGcpHjqAMKI7t0jj2ISJWlkOCdznAcaVMzHgG6GU8+zT0kJ+SygulZdlQxsUAx36AdbkkQw47jA4IVjCKvJlH4BgNA3EEMir5MUwvP2WIrj7HkAqcEGQ4DJRTfVpGbr0lpH4omKcheG5uDvKLbikDpRmCmUF+xWs8EB/1exm6ZTTWGCW+6vtDPmanlk38NH6Il/LXWCP+DynkHtnsPOYPHMRhjrX7tm0HFls8UAlle0iodEmtXlO+zRyxMono9zPs37cPO3fuhK6+0v2bKqtkV9mnaNzWQYKM/xrntOHs9/swsxJOVSYZ11UPMpYr3bZt2yC9io+M5gco644du7Bn7z7OY2wfBo5bvqwPemH8U4tgC6LPEKURmr1F7Du8n+saj9m5BWxj+tvu2Iqt23bgtjvuwp59+7F330EcOHQEt995F3bu3oNt1MfWu7Zj27ad2E5/MI7NlL/kbczzqB98GOS3cEAZz2/lLygjvs8vsyGnQQJjCVgwfgI0/2jOjZOkfAurQsOKupJgQL38vayBoQaW3WUN/HRoQPPmyUqqOMHJ4n9Y+BPJpHlPa4WC6zgO+HDcC7iIayPOASeif7BkN+MscxK4v3mY2QmT3FN+hVVWgfxKJFcgv8o+9Css/z3BzKD0ohWYGdWm2Vcpjgezu+PMDBH1ana8rOKlPMBH8QJ6ofWdXpKb47rwlltuwZVXXolvfetb0N3Mupdbd2B/8YtfxKWXXoqvfOUr0H3xl112Wbku+uxnP4vPfe5zUNrrr7++TCNX8KUvfQmXX355CdpHar2ktaP4a+0jnO6D1n3iykv0uu9baa+++mroLnHRyqD/+c9/HspL8ZJJd0qLRvKIRnfPa32mNe+wjGaD8psNdGNmMDMVudSrmZVh0StdykMc6VlhuSUhvxQW0FvqVa6ZHfODz7BtS8dKK5fosr4UFujwQDoX7ZCfXIGZifwBg9kgvdnA/X4YmZ2Y1uzE+O+H508yjdlDoxezh4av6oK7GTnLsKyBJRqg4cGjS8P1PLq9GeQ0BPuIxteojdyaJYS4jcItoB/mB2HXQVTJUR9JMTY+itHRERo/q6jytLsx0kBdV3BwANUGrqBhp9vtlMZCber6Wb8ccGFARkMwaOwwGlhSnpqOjE2gWhtHUhmHi8cQJ6OoNSYxMraC7hgq1Ub5FnmcVhBFFcRxtXSdSwCLuQ118IEDPBz9dNmZAjMKDJup+TuYRRyIHTyNMSEwzLQursCiFIgSBMdFCHHGsHMxZNytVmKkrkBMo3Rvfj8WaDifO3An2tPbkDcPwGXzSK2PmDQGT/4FChp1PY3mYJiWbBQ0fgcaowfQg7MMUURwfcRyCWZdIHQRfBvwHcQuQxo7JJSFThl2NNA7GtWd7wM0ZFVcCtqMYLovvOjCmD4i79gK4rs0brSRME0E8Wwhz5rIem30Om10mu3yUAM0qKUV6oVuP+tS1oz6o9aos4g6MHPEeYC69QFcJBSEjJCzXnswi1CvNVCpVtFojABmLH+Ap+Ep0K+wXIscnKPOidPCr9vrocfDlMIXLHNgcfLSyNHPpD/P9JSM2eYFedGFOeLkUZxHRsNMznLLkLS42MQCD2lknJYBRUaVjIb/IBkIWPJo8tUEH0URNDmLZkn0/fIqbVEULKKV6RQWfwXU3mUoU7zCgmH5zazM2wcPySGDUbPZIq7AHBdfMuZrEaP0OfuQ+IJZDNNDATw0j5nBbACAAUchIGYLqWLHrjYu+fSNuOzzN2PX1jkc2Z/jyMGAmWnD1HTA4SMeh6eAw7MOh+cCDs31cHCmgwNzXeyne3C2hwMzGcFj/5HAuAiHZg37pnPsm8lxYN7jwFyB/bM5cRl2T/Wxi/j9s550BWZmMyws5JhrGfZO93HX/jYu+/pt+MQl1+LGWw+ilcXsdSkQIuRRQDNq4rbe1/Cl6XfgM9N/gk9M/0d8bu4/4TOH/iM+f/jPcMnOv8FVh7+I3cV2NPlnCEjyCFFIkNO/u73OVpPRAAAQAElEQVQdV+36Ar64/8O49NB7ccm+v8MXdvwNrt75Hsy2vo5Rm0Kj+w34/e9Dd9fb0dv3NuT734GCgINvQzj4p4z7E+L+GL39/wP9A/8L+aH/jf7BP0d2+C/RO/C36Ox5N9y+DyJs/yhGjlyPVe0DOM0v4DT0sKroo8G2boFFYnX0HSiXwdgfIo4pmN6L2a9+HtMfeS/yT7wP2cf/Ed1PvBuLn34f/BWXoLr3TqQ85HQ0sEccLEyMCg9MzWL28qtw85++E1v/6O3Y+d/+L/b+yV/h4P/8K+z4n+/ATX/8F7j1He9G56rrgJkF6qRgxhQCAJsHDAB7EMcc4vhhkHpn30QBGbQ93Rx9BBcQ6A/mGX+UUMT0egNj+iUEfpftXHHiHhjJMjIxC14iIR6B41vgeFtQN578BfIXwrN8YH6gjgaJmEmZlLxKZMSQQGF6T/BRH9MmQH1Q0Xpjx8ygPqrN0ejoKBSvsUO0knkIohcMw2YGjTU6GNR4oLFAaSqVCgTymxnMTMlOCWZWjhVKt3LlyvJNJaVXXnioHuZZdRFGa1WMcl6PNJZyXAXHccdxW5pUDXrWLCIHqVjyJPSnaQK9YTU2NlbOoxJR86ljWulBOpRf+pGreIGZyTkpaHyVPlUP8iu9XB1C9ro91Ct1VJMqYsotWcTIkacZ+ao5CEA/hTUClwHI1Ta5DumyTC3OKQudDnocmyk4FjhXhjhGUq/j4PQ05lst0lsJnnPIfLuNNnWSk39hDgXd3FnpBvrBR1kGZqn2zp4HhVHKQCQe+DNMLTeiLOKtdrpz1y5gad5YfpY1sKyBZQ38dGhgOO4PS3vP8BD/o+zeU2bHOQWcOTR3Kk7rj8ANmVZXBvuRLIrZveUyM5jZfcp7zzWBwmbGvWhRppcOBGaGYZyZcQ/lMcRrTgSfYVh0Qz/RJZ3cIShONAqbDWQ0G7jCm1mZF/hI/2YGrQn1JrLejN28eXN5xYquUtGb2rpGRb9i1q+XdZ3H0572tPKXAMKLVnSK11vmepNWdBdffHHJ4wlPeAL0BrbCeptcoHS6HkRv5+qta4WVj9I96UlPgn4toLDSKp2uv9AbuHL1S2rlJVr9akB8lEa0euNXL61JX2aD8pod77LIZdnNrHSX0sqv9Rz4mA3SDdupdCpgVFl38g9phZNeFRZefuHkl37lDsFswFc0wplZKQf4DGnpPenHzMp2Y3ZvV4nMTM5xYGbH0hwXcTRgZkd9A8fs+LCwZnaMh9nxfsWfDMyOpzV7eMInk2eIN3tgcii92QNLa3bydBDjhwi4o3mIOC+z/bHVgAwoRmOvp/ElWA7aSOG4E7YYMLqlwUNGiDjAVTg9xwUyGtlz60H04GY5ih0ibjgDN5mLiwtotZpot1vIaCDPuAHNtKGk67kh9TQAdrttdLi5pc0XaXWURoVxGt3X0AiwCePj56BR34zITudAs44T0nrUG2cgSiaYX51C1UBBKBuNxVFauowkPgIjQCnhuTsNME6IlM7oOodgbP50PXfIPkTIfYxcb5IiJX3EUpCWAnnKbDR4i1sIgcZfg0urSGkMDhF5IAf6TfRnD6K57y4s7rkD/SM7UTQPwxUtxDTaSKfK3FEGBpH3qLF2Hz26vV6fhxN99HMaiqiLjK4Mv9IL+DBLZJQjzz3MIqQJy4uEcoDFMxQhR+a7yF2OQsy5mY/TOtLKGAwVBO/oEgLpWXZj3VCZ8Aam9YiTFAkPHbo0WPdpRPOhA0Qd+NDmhNYGvIejsdCoQxmzPXURWK8qk2MdA4EGo4z128Zik4a0JOahCQ3mlRQVgtRsXNwF0vkgaqOPwIIFSgbK5On35EkJ4aIIMrZXaJTxxHd6XZY/B70EpvPg40iXMBzoJ46OmdEgswZbtpyDzRs349xzzsHGjRuhn/xs2bKl/BmVFhZaCCRJwnbEOkxTRMzPsR0IZGip0HiVEi+/6Iag8PcD4jME8VZ6uUqrRY5+DqSf3snIo7wUJ3rFy03ihGVzWLV6FcuyBaI/55yBq5+hrVmzBqJhwVl+fQNG+WF4SB4TX30dhaMO5IJxfer+ezdvxQ237cJip4CnLH3fY501gaINY5tC3kKgkbbgIVPBw5/A/m80+iZsc1HWQZEvIPeLNCp1EZdtpgIdDBRM74t55P0p+P40rLeIuN8nZIjYb7K8hyb59Xmwk7faANtKhAJ99sk+9XjTnQfwnRu38yAGyC1CZjFo+0YHi7hj4TZcO3strp7/Jr42eyW+Nf9lfGvuUsIn8K2Fj+Dyg+/GdXOfwhRuRY5ZNtwMedxBM5rHzv7t+ObhL+OqqS/gazOfx9fmLsPVs1/Ft2euwv58K4p4Hr3iDrSaV6C5+AW0Fj6DzpGPIkx/AmAemL0M+fRXkR+5CjZ1DTB9NbIjlyOb/hL65FdMfx428yUU059DtnAF+p27WLdNOI27YAegzqG+zoO1QDcYEQQzxrkOQnMv5u74Gma+dylmr/8iFm+8DJ3rL0PrO19C75ZvIJ7Zh4rPYEyj+oqZDJ0+wHrc8eHP4sCHP4eZS76Mg5dehgOfvwz7v3A5Dl1yOQ5/+kvYxfgdH78U2HcQGhtyaid3QJ9toaCU+njOHZ4G7JxjSUHDtQyQ5I4+DBli1lBSuhkclL/S5RxnJEbO8aXPw8WM40Gfbp9yFggoxyu6OQeRY2HKL7/SF+SVc5zq+wrHwxQ+EBBxjAvIyasgr0D6QB6SERzPECh4CRFRLAC/T/ZRPx4fH4c2JhpXtMHRxkI/c1WfFE6bpWF6M2N9OZgNXPAxszIsXuIjerkan7S5kavNksYBkt/nJ3BQFA+NcfoJsMYtpTWz+0z7gAmq5L1+AiOP3IDRR2zAWRc/AlgxAphqjw48SAEgQO1L/pjypC7Cpg0byw2iNmjPeMYzOE+McsxeW94LKaO/NpnSgzZ5KpP0pDKaiQtZnuQjOtWB6kQ/AdbmT+Omxtmz1p+FczdtwaMecT7OO/sc1Di2SzbHOekY20AM20OAUeqI7Scg4hy/5vTTsPr0VVhz5hqcfcHZOPv8s3H6ptNxweMuwLoN63DaxnVYv2U9Hv2ki7Hh3A3Y8qgtuOiJF2HDedTLORuQs79mBB3U5eynWeTZ9gtqyGOgr8D8UD4R8xbEbI9GWUrk9/llZjCze1Bb2f40SWizqjWYdBmw/CxrYFkDPy4aWJbzB9NAOeZxnjwRF8WdCC/cqeIU/8MCySVQ/nI130cRZw7OZwpzJkM5E5Rforr/YGYwe2Dw/eRmNuD9/dAOaQZlQykX+MioqpcO6C0/ipehVHPdEIQTCC8Qvs0DbTOD/MINYRi+p6v4MgN+KU75ymWwlMXM5OU0GyBaxZkZtC7Uek7rEK1LtLbRGlG4c7g3laFaoDWk8DKyay2otYvWMBn3SArLL1c0ihOd1kfaS+qqFhnWtZ7SulEvJIif8hMIL1rlPcQrfzMrrzB9zGMeU+6Lhdu0aVO5NtPVFZJPaye9HKK2pQKqXHKlT7lD0IsJ+rXg3NwcpBu1xyFIH/KL5vDhw6W+FBZe9bB//36oDoc4MyvXLMpLazrhlb+ZlboFH+EEs7OzZR1OT0+Xrngqf6WVjKIxG9QNk/3AHzMr5V/KyOzeuGG82cnjhjTL7o+fBtyPn8jLEj/UGvA0ZGdZj0avLrKizwEpo0E3o+uhlxE9DB0arFq9Dnoy8AbSWE7DRMbNIM0X3DyXRl/yWVicx0033ohbb7sV+/bvw65dO8srJvQT7DvvvAN3br0DW+/aCv2E6bvf+y7uvGsbZuYW0O0XNHQ5dLoxzCZhbhUajQ2oVk5DkqwC3AhlSZDTIJzTmuK50QQNJIFgpjQRmIgbUsfJjAMuN6GeEMyIJ4BQ+iPQHk26GC6qwsU1BKugoBG9KDwCDTgRjS2xiXNgKmOeAOIq6uMrUBkZYZkDin4badFFPaNxcOEwFvZtw8Kh3cjac4hcgZiG6sg5RMzTyLff7Zc/+Z6emcPs/AKNzS0s6M1oQrvdgd6U7mc5zJgmjhFAY1NO/RfMGxF5pjCXAITCDEgipI0qolqCJuslpwEpShuAq3CyieALgyYSixwsIT8XITjxTlEfGcUojUFxGrMsGXW/gF5PE1KTuebQ23mORnpHWdQ2CuokUCfy56z/fr/Hia/NfHIaQUZQq1cBSuwiQ8K8nDOYc5DuQ2AUP8H4RVzMssU0YJfxjCtoOOtzsSDd08s2kEGTIAUh/0C5+hgcHrAclAeMiJz8Bkc3pqF04MY8XKhQ73TTFClBePDRW3eaxM2sTCOjk958lDFdhmy9rSgQTu5SEE6wFHdPv+JlXBNefi08lId4Sw7lo3ClUoHidP2M4kSr++bGx8ege2crqepOde4xwjrSLza0MBJflUX1yUqlXgoEKQsP1WPUMu4G6s2MOIKQtH2zzy5ivtWBp4FofFUNj3382Xje8y7Ac59xPl7wjAvwwmc+Es9/1nl47jPPJY7+p12MFz79MXjh0y7Ec5/6SDzliZtx9qZR9vEuUMxhpFLgMeefhec/7SKmfTRe8PQL8KJnXkD/I5nmEXjR08/Hi559IV5AeBb5v+AZj8aLyPN5T74AT33MFpy+boTtLUOrGzA336fhugV2O4DtMbCV0/qOPG2hVZ3FTHIYzbE5zNQOojU+hfnRA5gf24t98U24eeZruKv3bSzgIIqoT4NXnybiNjrJHObjw5ivHsJcnf19ZBrNkRn0RufRxDR6vgn4aVTdAdTjg6i7vaiVsBsVt5/4aaTWQsrDhQoPARIeHMT5IuOaSN08KsUC6sUiEuqiFrNvMeyiHHo8lR6c+q/Bc+wNND9HKIRlP2cnYvk4QqOeT2HCT2EFZrGKsqzqH8JE7zDGs2my6cEc4Nj/xM8KoubbyL99E5rXXI8NnRxndjOs4Vi0qtPBKh5urOWh5ubccNpcGzNf/zaKO7YDHKNiMxTMNid4sgGoYV9wnMwAbua8xdRZSgkTugk6GcE7dDlu9zkQ9JmIWcFToNwH9LIIWVFjuIpekcDiFAM6j9yYZSjQ5aCdMb+cpe5xrM5oLO/mCXr9BN0O0/cdCuaRZQ55EVFPjuGAss8YE1LGo6JK3NI7RA0C9/5Wn1Pf02ZFfXXo18ZlZGSEh7vjMLNBHvdODqU3s5LGzMoxaZhOvDQGaExQUm2YNO6V8gpxAlCcmUFjydK0Q/wJkjwoqHKqrcVgQwU43ySrJgH9QkyDe56DZ+mIeEiBoqBuPUy5Ksz4hP0vYptQuaVDya4yj3P+0dgmnHShcVFjZaK5gWVUmcTmZGBmEK3SiLd4iK/4rFy1ApV6yrlplDDGJhkBpAcFY4vAcOh05tgE1DYAh5jgUK1UURutoTpSQXW0ipHxEST1GGkjRYW4kckRjBKqoxXUx2sY06/sGK6P1VDjfGxQ+T1AN5hHKDuaZ9YE6sQQ6BcY8yNIuWy3FgwP5DG7O510prlO5arWqlh/5pkwlfFukgeS60ypQAAAEABJREFUxXKaZQ0sa2BZAz8WGtAYeF+CikZwIjrhBSeK+2HjJJfnegnggM651ejGnFvjOIFn2A8nNjy8jxklOQUslcZsQLsUd19+raNUNpU/5b5OayWtKYbrpZhrWoVFI5xcM8601InCSi9XePFQ2MzKbM2sXB+YGcwMigMf0SqNwjLMElWu85RefsUL5BcIb2bylus8M4PilV7y6rpNXYmiK1l0TZ0MyldccQV0Tct3v/tdXHfddfjSl76Eb3/727j11lvLK+2U5vrrr8fWrVtx6NCh8toWXcMiel39Ilc8BcKLn0DXrugKFvEcXoEn3tdee2159afWCGZWltds4JaCH/1SuQWSXyiVQX4Zu7WP1lV7uu7lwIEDUL66FkZ5qmwql8onuYVXvK5/ueGGG3DHHXfgE5/4RHk9ja6UUdl37txZXqsnuVXGG2k7kpzipzLoehnhvve970E4/Ypc18zoKhmlWVxcLOvMbKBvyfuDgtm9dXJPnmbH05jZPUmWwyfQgJkd1+7Mvv/wCdg9LCj3sOTyE5nJT26hzBxiTrxRlAAwZJlHp3wrmltMGicCUgRLEcVVmEU0SnhCgX7Wx9zcHGGWE0oBc4bRkVE86sJH4Zwt52DtmjWQgWEN3fXr10Onn2eduR5nnbUeZ2/ZjHMfsQXrTl+FGje4WZHTeJuRbwwXjaJWXYlqTXGrEKejCNzUllvNyCHQUOe5eJBRLHCzKTy4BaUAFD9CMDVzo0uAAYLS4ZcZzCmPClxSA6IKChp5uKWFmSGJDNUINBl75ujhWCZvDn1LEDXGUZtchaTKdCFQKwVqNJyn/RZcZx5Few55ZxE+7zHLAHCTHHJPg4KhXq1j5aq1WLFyLSYmVmN0bBKN0XFU6yOo1OqIUsoTJ3BxpdRzHFdhLuXWO0ZARFyKOKkzXCkhqowgbTSQcKMe1Svok6rZzbDQ7GN2roMjR2ahCWyh2QKrE4F1m1TqaDDfamMUMcuQVFOWv0AR2iho9DPrI449HMsbCsdJPxDfpy0kg6fhqtfvoln+gmCR9ZRBG/O4PBxgcW0A3hek9QS6XMR56oCKLSPl12Sc0fCW0wgGOPL2JVCdcFHEeq+T3JCTptPuosfDhkIVDdYliZyLyMshyG8OLcqzZ88e6G7gXbt24XpOzpp0teDQJKyTbcVrktXEq8Ma4XMae8TDzKDHU1a59wTRCO6JXxp2zsHMIB4qn+jjOC5xWlhoIXTbbbdBE3zEMipOaUQv2kBmZoa5uVkujg6y7o5genqKMAMtenT3v2hJVvL0avs0UCmtcA8FGO7+W8rfGDAK3O20YJaz/RbYvGUcr33dE/Br/+7p+M1ffjp+563PxO/+yrMIz2D4qfiNtz4Dv/tvnovfIfz6v2bcv3sx/v1vvRL/+Q9ej9/59ZfguU8+HeeuLfDmF1+M3/2FZ+EP3vozpP9Z/O4vvwi/88vPIY+n4Dd/5Sn49bc+Cb/1b56K//eXnoV//0svwH/4pefhD/7NM/HW1z0ZjzgrRgXz5cvY7cUOwEPANAJYK2xlORIezFR8H4lvwwUedBnbFoBuFLDIvtNLDb20h32Lu3DLnu9iZ28b5h37NHrkkbMPeyQGxGxzxrYXwPYdeuyLHUTsA7HVkIYKop4hajlEbfbbHOgWhH6V7moU0bmw+FGIcBEio5tcAB+dh9ydAwuPQJSfz371CBqZ16NSXQmwzxaIaEBOSFNBcBEcx76IfTFm+3XMy2UpYAQYIsfyuQ4CjfFx3kQ1ayFh30bcJy8KApQ8imBAj+GtO3HHZVdivNXFKPkmNOhXLWcZ+zDrIvZdpP0OJvs56tML2PWNbwP7jgC0llcCoFwj8gTbo1kCi+rIfQqPGF3Ktm1HH5//wp14zz9eiXf+9eX427/7Mt71rsvw7vd8AV+67FrMzBaYmeniq1+5Be9591V497u/ykX1NzHfJFMH6srBm2HvgUP47KWX4Vvfvg08p2H/ABfrh/GRD30P//C3V+E977oKf/+ur+Kd7/gc/uWDl+OurYc4Phh1FWPwUFiWi4Iz6AEWH3qGrvz3APUtzzFBrqLkDkFhgfq6QH7FDenlF24pCCdQvxdetAKlNzNoTIg4NpidXCgzg5kp+XFgZhCv45APYsA4Fi8eOoIF1kMxxbn+wGF09h1C+65daO7chzDLjUsvh4znjn0pwJffCL6UYmmZpQMh5arsklv+pTSKvy9QGqUVDP1mxjpXw2E7p5qKCDxeCiiI95RIABgc4yginDckcCXU2GYrPoJpXAX7BumNrHLNrObhQwFjH/GMK0IOdtgS1807pUs2/BRIOf9VyKPCOStl+0kYjpmZwDhugEA2pBULIxujsCDQpfNAP2VqfqkdaZ6l+NCvrDIdbjxQpsvpljWwrIFlDfwUaiBwnD4eAofuu+GHqRLjOG9m0B5G+4NDhw6i2+nAjBE/TMHuR95mdkJ5pXOxkWs2oNEcr/WB1gtbaUCW4bbdbkPQbDZLV3sr3fV9iMZl4WWo1otoAtHLUCzj63AfJrzoWq0WFC9jbLfbhfA7acgVP8VPT0+X8UovWtEM5ZNrNpBRa7dheOgKJ5nNDEovniqX8hAflUvy6g1qMyvLob2q6lTlUn7aP4pmbm6ulE1l1AuIevlAe9yZmZlSPvGUvLqSVHtegdKKn8qT8rBBNHpDXLqUHALJsNSV7JJboJcSFCcQXnkKL3d8fLwsk8qlsuhudZVPeN21Lr2p7NqTSw7FScd6M15pVCaVT/UhucRT+Uhuyat0sl+o3MKJl3iLVjLI4K639hu0gShO5ZCM6hNyHwiYDery/qQ1u/9p7g//Zdofvga4DfjhC7EswUOjAZoGtFc6BjDmMwR6hx/RgZ1dLh0EC8hpVGj1OphfbNPgkdFwXpRGvtnZGTQXF9BcWES72cMCDVLziy20dL0KDTP6OT6QgxzgfYa0EuP009dhcsUExifGsH796VizdiXWrFnJTdxarFq9ChPjk1i9eg3OOP00rFw5iZruSZWRkcbHiIbjgptXz02sRQ5GfLAIPsTMowrQVBMQoeCOttwMM02gHwTHrShTMBaEAMeFjzEVYAC3xqBZDagjTiYJ44jjGmMY53NAm1szOII2nTnLkmvL7azc8hZFBXlRRaUyiUptHBallMmTew9mPaajiz5clFO2HFnRhydrwGhwi1GJq6jRcF4lVAhpWkW1WiWugmolRY1G82pSRSwDGMsKxMwjQkhAl2WhjJ6GsrwI5JvS5pWgnSUIPGBYtWY9JiZXUI8pqrUYI6NVjFL3jbFxRLUGrDZSGvzj0ZVw9VXIonH0QgM9z/InYyzPBKK4gj6NIzmNi2YBVD0lL7gYa2PqyGEab49gbnYeM9OzmJtbRKvZKf0HaEiZmplCp9dGQZ0Fx7ZgGUAjg4Mv+YDtQ5DzMGGxOY/pqSNYmJ9Hv9dDj0Zx/fPQDv2dXhddGjv15vwM29wcDf6tbo+6LMipoG49jAYMoAAzAKjfOElQ46FDlVDnBLpxwwbop2f6eZt+/q9J+vTTT4cObITTAc7IyEi5ANbkrQWTJlpPA0dBY8cQFBYMw6dylV7xmvQFSqdFm9zx8XEM81V9i070gqG/YL3KnyQpJO/KVSsxxrobHR2B0td4wBEdNagFDB4XRTCzQeAh/B7ktyQfIhzzi4ztE/RlBdLcY3Utxbo6sKoBTI4Q6K4cNayoEegfGwXGiF89NqBZ10iweU0Dz37sRrzh5c/FBeesw0TDYwXpVpYQk49hfMyxLacYn3BYMQGsGI+xcqyG0XFDbZI8CZOTVSTVinorW5qHacxwVUoJGNuK8Rvs/55tEuyrMVuTYxNKTTEVhdBlm+8kQLPRwm297+IbB7+IO/vXoQm9pe0BUnm2vYI93pOf8+C3QdeUGAPOdzgeZCg4HrkYiKMCSUSXcoRoJVxjCxrrnozahuch3vRCJBtfisrGV2Jk/Wsxuf7NqK9/I5IzX4+xDa/G+JkvQn3FxUC0GhHHwjQPSNmlLI+YR5X5JnDMxJgXPSAhGME27WEOkE0cZsTTj4BMhXWhlJW9k+MiC89F+NS3rsGBm25CnW0/onEtcoYgiB2yiOlSoBuxTL6HEV9g4dobgBvuACcH8vaImQWLSMMfyDOC8aCNwxPHFeCWbXP4l09djvd99Au45LJv4IZbtuEwDa7N1jy6/UX0aczPKdOhhRa+eeMd+MyXv4WPf+FqXPrVa9FaLBBTRIqFNk/8th6awVe+dT1uu2MvaK/FlVdvx3s+eAne/6nL8JVrv42dh/djsdNEp9tExnkpYl1ZAAq2S2qEejEgUDEgSC8MQsBSnOxjZjCzMjpwHik9/JJfQC/UJ2WklN/MSnqzgSvckE5+M4NjfQ1x8g/B7O40uI9H6QUikyuQX7zkfl9wP4hMtIVHn/VU8MSiwzmgzTmg4IHmwT170eGmU9ewBRSwyKj5QH1T62VCVsJR3UnOpTLKL91Jh/IrG4HoBBo7FT4ZmFmpT6XH0Ud+8VKWnji5wUseVj/DgJVtlQ7UFOQ6xOwhivcwC+RpjDIIo28HfTMoh0Bu0HrJIkcXiOMIkWPbJ0lk4iU89cC2XXC88OLJPFCCIxUoQ8H+It1YyYMZggiA2hsA4xj6/j6lRIAZP4YkTlgnbTQXFwF2xvZiE57zeko8KwZ6xF1jhId8wizDsgaWNfCwa0Dd7xjI4ynCoD+rbw5CROkzjC4YUETZd+URoOza5Rml6EiCo2NJ4JpnyLHg/iRwnC6jT/ClpHdDYA4CT3cICi8FMO7BgxOIRJQkujsPIk78ERkHfFsay7E3GBXGcdhggDZkAtIGKivAQ2N0Qddz/AwC0klnhkI+cLCGJw9PHiUd8wiMwbFH+i+oh4J01JN4CBgfjgKde38oTslG7j1iKbayLaPvEQWyJjjOU47LsIz7sins27cfMkgWehGJmQbKOJw/zZQBkfdkxPCJsYw4xUe8BUMS+QXD8D1dxQlOhL8nbhheSq9ymBnLbJAxVf8UU29Qf+lLXyrfztbbx3qbWW8f661kvTClN56//OUvQ287643sD3/4w6XBWTqa47pXaUWvf4Ip94tf/CIEerNZb2+Lp/KQ+8lPfhLiqRefxEtvgWvPaDaQSTJLXsm51JVfcVEUQbB582Y861nPwuMe9zjI2LtmzRo85znPwVOf+lQ8/elPL+8vf81rXoMXvehF0P3iuoJF17IM02gPq+tfXvjCF+KlL31puU9U2gsvvLCk113puttc95PrGrznP//5JV9dvaK7zJ/73OeWeckveSSf9pxyBZLVOVfqWfhheYRTnGiElyFd+2u9DHnGGWdA+Yqn8lN5KpUKdNXLU57ylLK8z3ve8/CCF7ygvGf94osvhuR45jOfCd3rrmtkRKdrBlXeiYmJMu2LX/xiCEQruic/+cnlnv6CCy7gvngM0sGb3/zmsg9IHsloZhjKLFnBx8z4ff8+SjuEYbXgq2AAABAASURBVEqF5ZcrGOYzxMl9uED5Ky/JsNSVfxgn/1I4GX4pzU+Hf9gejrqlU36dsvjulLHLkT/eGlD9HwVNiMcB8cMwp3ZwdORELwwHGy4QCssgu4JLKkiqddQbI2jUq6jXEsTcDJOYbgXVKvEj46jQSKY3GIPrw2goBXkYFxY+5OjR+O5pZAEXJjmNxzkNoVnehecCTgO2BrrIxdAgLBrua8neIVcaymkWkychAiJanrj34/5PG9I6Cp8wjtacOAbtSciZUvHgztMITIKIOMe8nGTiAsJYMKPRzLk6XDwGiybojsNFFarBwF0ljEZp7nPpD+j1+zwUaKJJI0wvz2i0BVrtQKMxDUhFynSUg/J3WLau7zKXHjx6gMvgErIgpt3vok9jaE7hin4h9YCiwPMrBMPRAALzNYKjhSimnK6IEDJDkStJQEGegeZARxoZ9gvqqE/j1GLX0OzElK0OWA0V1lmlGoHVR3CosO6S+igi1pcRUBlHkYyjHRpo5g1kbgVCsgojE+sxvmI9GqOrUamMEKqo0QDZqFdQSRPKwYXZkSPYu3sv9u7dh+3bd2HH9t3Ys3s/tm/bhTvuvBN38vR/7/49PHCZYZk7KEIPcQRERtGoC+8zxInB0RDX7iziwMF92LVjB3bv2kW+e3DXXduwbft27Nm/D1t3bsNNt9+KHXv34PDMPBZpnGl1pcseYH0CFUNth+DZzvooaOgemxjHylWrMTo2gTEaqWUUr1QqUDsbQr1ehyZlTfYRFzLNZhNd8WVd6/Rap97CyR2CTu7lF14g/4lAcYs0Uihu6Jcr/uAzNjYGgWQVjfBaeMmvPIbgaLDUAiBNUuorhvFPaUSb5xlCCMQAojHyfXg+gdkI6Bz9KG82QzVHGnUdquyTde9Q6XvENFSyUuD7OfbsOIDrrr4BV19xE678+nZ841vbsHvHEYRugaTXh4y1IwZsWT+OR2w5A9W0AFXAvggkzpN/jumZBVx/y134xrU3c/F6C6675jZ88xu342vX3oGvXLcVV16zF9d9bxcOTLdoFE6VEDnl9Kgh0DUNLmCf4mEUuxf7foGYmaQMxKFKOR2IZA8D+hxrWo0ODo/swM2dq/HduS/hEHaQXx+55Sg3TiV5BMfyuhBBh3d5wfZuHcAV6EcOfWNbjQPK9s8DsH7RQBatAUbPBlY8EmHlI+AnHsXw44GxpwONZwEjTwFGn4Bi9HGIJ54An24BwgqA41aESKxLXXsa3wL1jcAoIzh6zNETs32AB3ue4zjlCsRRRm8RcsfO6BxdYzKPiOMxdu/Gti9+CSNZvzyG1DikX/uEaorJs87ACKFb5fjCQ7iQBFQ5rrs7d2P+C18DZnTfu8Y0z7oKYE6wYJQSMMo0tZDj6u9cj2toDD+00AMqY3jGc56LN//ca/GmN78Kr3vDS/G0Zz0GjcmY5ayg61K0oyq68SgW8wQsBBLWW0zGnl+dqIH5LKGxPcL2XXP41rfvwPaDs0yT4qwLtuClb3wp3vQLL8O//sU34DWvejE2nbWWdQzETBsoUICx3I76JJR+wAPE8es+PmYGMztGZXa3f4g0s5LGzIao0jU7Piyk2fE4MyvTKu7+gMYC0ZuZnIcOSv6GFWMTsMLDuDGvxin1G2HtunVIahWkIzV4NnYdYqMUJ1C5hEEAQ1mXuvILhoIP/Y7tVLihK/99gWjNyoyP5hXgLLA9BqQuQWwxJTGYB9RdAuMC+yqRZRsowD/iyjfIiSlZcawlM34CMQFmakNgu5Ff7WggVaDjS2wgF0+fQ8HxJTfQDfB0jT0MPP32cCAjmPoSKAwMis8pizf2J8oA5nY34D6ewHjBIAUD0DzHLDl+Riy/oRLFJYzUG8zNjnIPdAkkHKRWymVY1sCyBh42DajjCTQMyD2WMfsl/ULJN3CJ0Ee0Q+D6N3DEQQmk4oedejAQyI+jhBr0GBEYFr1csbonlEnuiWS6uxkGhjxB7lJYSnH//PfMrpSh/FoaM8hriDkuWoHjQAGD2QACdST9BJadgsPIZAAGM0PgeBsQoDGYoy/3LQCXHaRiOTlGD9Iznn4Pj2Ag8IsUUFYC4sE6IBXET7xCyZu0oiN5SSb/UVB4KRxF39shEZMfh4+17+XiO+9nqKYVrD/9DOhFoYnJSUTcdAXNW0zhyjUh4Lmv9CyUp0v00c9Srkv9g2jxEAxCgPyCpTzkF4jG7OQ8zO6OE732M+KldEvhRDjFC690glqtVhpMtYeTwVYvRcmQLDjzzDNLY7QMuvLLECvDtGhkkNU+UHeFb9q0CfoFlozQAvmVXn654q17vxVetWpVacSVX3zEU/GSy8zKNmQ2cIXTnk97SYH8guHeTvKnaQqB9qbSg/Z/ckWjeVtvTat+VWa9Ma49pdKJn3Da1+a0KSgsv+TbsGED5Fc67RP1stbo6Ci035S+JJfSCqe04qerVfTLbPFXGu1HxVNyiGa4njKzsv0ILxrFSWbR6gUw8VJ+ylvyK51w0r/KqPxVJpVZ5Yy4755kO1Wc+IheoJfXpF/RqA5Ep7SSWfWm9ENQfsJLP+Pc6yutQG+m6y188VCZBSq33CHcMzzED13FC4bhk7lmdqxPiEZphqDwgwniK35ypVv5hyDcUr/i74lT/FLcMCzckF5+4QVL/Qr/JAGrrSzOMZehoZ/ek37cSWOWI35yNBAAw+CRKxiETvJN+sCJNXYRN5gOizyNnZmaLn8u1G61scCw3gyem51Dt0Xj0FFarjk4owLGCdrM5IHnxjrAEHGAVAfUIBYQoEeddOA1nvx2sW3bdtpu9uDQwUPYu2cP9tNoOjM7gyNTRxjfLgcmpYm08UvrqFYaSBJu0As2Yy0OApc6XNCEkJFtUUIpkDKTPNw2ghtVTwNSoN+iBHGSks4ROPAxTvFgHBAzacw8I57ge57cL2JmZhpzc9NotWigac+g2ZymEe8QFluLNKK3MbvQxNR8G/PtDG0axpvtPhYXO5Q9Q79HHostqDwz80w3O42MBloLgZvmAtrUJw6ocyKt0QiRWoSYcTHLlHADHVuOhAveiiM+oryRwZPGcwPu4hFUaisJK2DJCHS/b84yFDQOFJbSAFhB39eQ+1EeADRoXB5Bno8hywQjiNxKjI6sx+TEBtbUOPKsAp9XkURjSJMxRDZC+Ro0mo9h9arTccH5F+Giix7NBcQWbNp0FjZuPhPnnLcJm88+Cxs2nIE1a1ZhjBN1tVqHUYZuJ0dGfTi2iyiKyok3yzMkcYyVkytwNhcuZ/PkfQUn0NWrV2HVqpVoNOqoVKpMH+H008/E2rVnoFYfYX1VyrrybHNqT54LYTNDxDYBPgsLi6Xx/c477izvTLvxhhvLe+Luuusutq9tuPnmm/G9732vvEN/27Zt0M/ZyjZJXZf8vKdu8lJGT78mZYEWCKITTu6QVuGTgdJQJJbB2I5CyVM/Q9PbCbrPTT+N0wQvOoH4iF75KY/Z2Vno52o7dmzHbbfeyoOEbewT+zE9PUVeAU4GJVMKNtWB8/B/M392J/ioS2ghj9s0NncIfRo9PXqpQ16N0E1ifOPG7XjnP30G//ddn8Hb/vZzePvffRof+NjncWS+g5x9sYgMfW44XBVYs34StdEYLh4UKTKHKMTYv3sen/zIZfibv/kE/pI8/uJvP4u/fNen8dfvvgR//fefxV/T/55/upR1fxhFXkEcVdh+I8TOlQYyhwTGv4J9Ska9whIUFiFn3/M0VgE5KmxPVQ9UeViV6LQKPcz19+GmQ9fg1tlrcAB3opPOwicZYB4RHPuqQxIMCQ/Fyn7L9ukCYATQmM5GC0e+se8h8dNA+2b0Dn8Wvb3/hObuv0Z719+jv+v9KHa+C373O5Ad/At0Dr8drf0fRH/qa3D5YYByBOdpcO8hTzvopzl6FhguyJ4ZcayAgGMucoPzFRT9GAkPA1RAX4B0MeASemJUc4GDm+aB0Te+h/ZNd2GiiFC1mBqK0YoTLK5egdFnPxX15z8d/YmViLox4h6Q9nNUOBfceeXXge/cBsxnQD+Qv6FgX1SbkChRALqLc9jLQ7Fuu42YFcpuhZnZFmhvpVEvworxOlaMjCOlzmtFBynrOWQj8ByH0ogujf1UK3kDJCnTxRz/+6y0w9NzODw3i8C2w6rFQmsB3V4X8tcngdHVKcDK7IUmgnVYrg5glJWctKnF/XjMDGYnhvvB5kElNTuxPGb2oOazlJlnX3arJjGxZRMaZ29CxAOV6uYNaHAumNhwJuLxcRRJBT0YwSFj//IuQnCUiXKZGczuPyyV4f76zQzMFMY/6DFAKMjFj+TzAwoVoDlkdHQEww1nykPvUc7LjUaDm/UEZsZ5yXMuUa8Cww7Lz7IGljXwQ9AAxyFwToIN+iInKwbZHzn3GdcVBqNQBQp0ETiqlnNYzAk9In3ESZY0KEgTOM5yslTfL5MQVXDCLRgXGGecGA2OUTFcqDCPGGR4L2Ay0mAJGP1KdzcMfIHchuDpH8IQdzIXzJ8AgWg8+Q8h0I8SBl9D8bS+wH0/4SgJdcJlfRkQKpTSxeX6gSoqjeJ57uEZsOC4voyoHRA8HNdpXIAAXDR5n3DvVEHPR8gREedgXGPF1GtsIFdmYUehDEX8jrgWjJByjRVxf2qUBQ/Bo32ImQGEiHsrje8yHiZJAj1E0wmIaEA38I8IflC2D8bc10f8ZRQd7k8UVlrtUQTas5hpHmHdUNnDeNEMeYtG4SEM8WYG7WGEBx+lpXPKj+jNrJyzZCiXUVxvHD/+8Y+H3rLWm9sXXXRR+caz8PpHmMLprWu98SwD+DOf+cxyTtTb3jKA6+1mgd74lqu3s/XWtt6Y1tvdejtbhnaF9da23ogWiPcGGqlT7tmHQqusKof2ebq7W2+sv/e978W73vUu/NVf/RX+8R//ER//+MehN9aF+4u/+Av80z/9E/czf4OPfvSj+MQnPoG//du/Ld901xWi//AP/4CPfexjeN/73odPf/rTJYif+HzhC18oecn97Gc/W6ZRer19r+tR9Ma98vr6178O+cXrQx/6UCmH3sJ/xzvegc997nMlzw9+8INlvpJBcXrLXnJpr6wyqXxqAzKu//Zv/3bJ45JLLsGHP/xhiM+73/1ufOpTn4Le6Jd8//Iv/1LK9ra3va0su2je85734O1vfzs+8IEP4NJLL4Vo9Ma+rsnRW/zi95GPfKTUga5w+dM//VP88z//M1Q+uUqvtNKp8vu93/u9UnfSi/QhfUpe7eulD8kj3mpfqhMzUzFgNnDLwCm+zIzro1BSmFnZ5hSQPgRD/5C32YBG+SnuoQLxV54C5SFZ1C8UNjOonuRXnEB+0Sid+qxAfuEU1+v1yrLJLzCzstzyD2nEZxkGGnADZ/n7J1YD7PP3GiKIW1pexZewBB+ZKw0cCQ0gI/URrFyxEqsIKyYmsW7NOpy+7nRMjNHQkaSIuCk2GMCFgRYhOa0hAs+FReRixljZKSNO6tr5cMN7AAAQAElEQVTA6STSuQjOOUSczOXmPDGNGD87O4+tW++iYXAaC/Nz9N9BY+ddnOQzOBpG1OGzrGBeDpVqAyONSSRJHc4ob2QgOwAFirzHwaPPfHMOAESBi0mCDwkCEsBSujG8FpJOcY50BsDByvLE9MdwFqOSVJnPCMa5AR1pVFGvxRgbTWlkrmNkpIaR0QYNfONIG4SRSYyuXIsVNPJOrjoN9cYEKqk2qXVELkFaZfqxOmqNChIajSuElCuvmNL4rA+wbFoHh14fGY1MeaeJottCrutO9MY+De0UFBF1BYsQRTXKcRrOXH8e1q7dhGplAo44uJTRCaFCzlUURQ15MYI4XovR0U0YGdmAJFnL9Ku5gDiNm+jVKPI6oUoDf4IiY1pUARreEFKkcRWRq7EsI1ixYg1WrlwNLc4mVoxhfHIEE4S1p63E+jNPK2HFypWoVmuIoxRJXIHahfdqYAYHYz5FCWmSYgUN56effho2bjgLZ511Js6i4eXMM8/C6jVrsP6sDVi77gyMjk0iSWuo1hqo1xuUnfVIdjrc8Vy8ClhQ5pPzMKOFxeYiet0uZJzXpKCFn0B+TRgx9S5XgKOP/GqH4mVmMBuAdO3YVjWJKF6GbtGeDEQnerEVvcICndArLBkEihed8hMoLDrJpjxy9iPnorI8/X7Gw5cuq96rmIABDHBNz3AIZZCYh/0TmCO7Pbxl8C5DUUJOG60nBPQtgCZMukAfHjNNGjWLHC0aNhe7bfjYEViUJOKmJEdhHtwn0s3BXQxk2MzzPtsKwOrAGWwnL3z+8/HmN74Jb3r9m/DG178er3/da/D6174Gr33tq/HqV70Gj33M45FGVSQugee4Ah6kIWQoCoAdnl9AcMyHLbFAjNwccgR4A4y4ho3g9PoZWOFX0jhc1XCCrNLFPr8d3z1yFW5rX4tZd5i4Pu3EfVZDADi2mMVMbzAqxLgJEzi6jmOOEQKNymDZE7S4592P7uz30Jm6GvnsVShmvobsyJXoTV2G7tSl6M9/Hv2FL6I/dw3yhbuA3hzlkJQqRJ/FIA80EUPQ5SauR9YcP7wHmD8oi3MpXJSwT2SUkemcsQ/HiJAAPgILDSy2ge27MHXtd7Ci3UOcZQCL43gY14kryNafDjzjaRh52lNQWXcmYo4jFeqWrBD7Ppp792DbF78C7D8CUHdMykO7AIkgGlCcxCJUkwQ6RIijCO1OH1dc+S28828+ivd/8Ju4+ht7cPBgp6wmn3mOdYGcOH5x3JHe+rmHxQbxFiQx64SNpM+x0pzBU46cY6fettp6xy68770fwzv/9uP4xGe/jZvunGIdxdCY2ONBHalZR56yipOAXn7sKNBZ/tyHBnJ2xD4PVHJtFhs1YKQOVFOAB52cTFBYzKZlYItj9RvrzQ1ccwhMex/sH5RoM9Xo8ayGGLkCNoSjBGXoqP8nwzEWLmJfM+o85hpuUCphjd4B6NsxPnIR5CosIMHyZ1kDyxp4WDXAuYhrknKSdMx4SUc0RRHA9bOiGIvAv4Kn0hnXNlozAg6GmFGOYDAlMo9AMM6RBQ3DRDJu8FE0F2sIwg9Qx38rP2K4tOT30o8xsAQC/ccBo8uw3FOB5mDNEFznHZ0pwFmihKA4CTAAlRWQn/zA/EqQ/yQwJGW5RZFx/eCpOzOHgos8D0PB9aqLA+JkoC+qErnWHhnjihjBUhjXTuCG0kfGNYQhpyvWEcfTiLw0s3FhBcknvACsB3DNB+rABAjMLVAMAZ0H+aM9tjEH5zi3Ki9nkN8ZsQQXRVz/FdCbwb48AGDpTWXG9/V4rier3LNq7yS+SmRmkFE+5fxvRi2wkQzjcq63lUZ0crVfNxvQqJ0KJ3e4d1I4ooxmA3mVTmBmckowO95vZtAeSTIovVwRio/kMDPIP4Qhzswgv0Dp5UoWM4PZIE54pTMb5GFmx3iZWZl+GK/0ZoOygY/ZgI9k0pvdMtDLEP+zP/uzeMlLXlJeRSJD/caNG6ErRl72spfhda97HXT1yGtf+1ro6pJnP/vZeOMb3wgZ7tevX49XvOIVZTql15UnMv7L/5rXvKbE601tvR0/vBZFxn7R6C16HSToKhQZ/MVL16Xo6pdXvvKVkAxyRS9eb3rTmyBXhwY6XNChgGTRwQSLxmbOVs56Hh8fh4zmr3rVq6DDCF0X8+pXv7q8RkbyCacrZVQWhUX3spe9rCyHyqJ8VF4dXIi/5BBIVuUtnPyqB+lK8ktG6UNv9p999tnlLwhUll/91V+FdKhrXnRti9Kq3KLTVS7KX78kUPtQXamuBaqfYZnkngpU14pXOrl92l/MDGrX4qP2Lpz8ihe9mcn7kIEZx6Il/UxlU/5Dm4LZIH/JLJAgZla2Y+lV+lD/Uxq5woGP/KJXeRgs+4TcZTheA9//6Hl8uuXQT4gGyu7F+bx0j5bJYDSsREi5MU7iFLVKHbW0DuOCI7aIxqgUVRouhGtURxiuQAuwNKoyTQVF4TlRc3J2XMSxs2pgKWgA1BsPGmzUKXMaZ9RpORpDk++KFZPYvHkLHnPxY/G0pz4Nj3/c48vB8SlPfTKNYI9GrV5FL+shirmg8QDZIY5rqFTGkMQNTmYxImfgh9IXlKGLPCcUGdeagRAxqwrpGoiTUbikAXMV4h2XGoyDXDBsAP2MBMpFj0OapBhtjGB0ZASNegW1akzDeYRRGs4bjSqXesbiJ4hpwK+toKF8ci2qYytRG51EhfqppExbH8fExEqMT4yjPlpFtZagwsVXoCEnsFyxBZmy4Ls9dOabaOoqkulptOam0W3OorMwi/bCPGGRYRobqQDHxZmjMS4C+cXkm4wjsXr5gkQoWB4alnwe0QAewzCCWmUdxsY2Um4ZzenSPz6xEY2R9YjjFdRZjZNBBfBVmBFQoZvCF4Z2q8DiQhezM20cOjSDAweP8GBjhouxDtP10O030enOc1HKOuLiUgcCJj1SBmcJjLrUneX9Tg+eC1gt1jMagmXYDr4gLkPOuipoVHSOMnOCnp9fRK+Xsc5S9DPWIXnBIsRczEaOZTIHx7B4g204TRKspaH9ggvO54T+WDz2cY8p73fThKuFhBYxuh9OrhYFmlD187qYbSriwk2Lw0ajgVqthoS8hnj5BSkXifV6nTocg9yTgfgorVzxkl/ptZDSpK5FwQUXXIDTTz+9zEvxlUqlzFNyRGwX4q0Fy4UXPgrnn/9IDGQ+D2fpMGHVakRObRaA8UOA6Qs/lIdViyEMBLhbFkOOiBuUWhLw1Kecg9/97Tfg93/3dfjDP3gN/uD/fTNe+5YXYuXaEVL1gIipWfZ+ARw8xHbfy5HR0s2qhku4uYpysAvhKU/bgpe84By85gVnEjbiVS/Ygpc9fyNe/oKNeNkL1mHLmaM06C7C8iZZdtl/C0RxDhP/2LO/sr0Z2xPbT0EKbwYBYIiKFKP5SjxyxePxiJEnYiJfD/Tr6CYeCxML2B5uww3zV2N76w50U8pcATLy6jJt32LkBI8EAoQYzkeEBK7gWFMQrzbM44PYeqhYjpor0BBEHdSjGdSiaVTiI0jdLMeHBVR4CJFSPiAGqJfQbCJpNZE255HMHybshVs4SCHmERkHRuYP58AAcm7CfVwgj2mQTnMY/dwlw5XGe/AxYGERi9d/F3uu+TrGQxfsWugzOSxFXhvF2EUXAec/Cth4LlaceQ7iiHXFCulagSIpkLgebr/8MuDW24HWImXM2BaoX3JXm2C3wsrJSTz6wouxbvVqbkwzjvdVtJnJnTtm8YUv34S/fc/n8Q/vuww33LYIH61AlNRZBM8xAwgc44xCiZdHQETZmDUEFfbbDWeswwXnbcB4rYKqVRCHCezf63HNtQfwoY9dh3f+3RdwyedvQasdIbYx8kwIZEL5yB2sNn48gcolfyw/96kBcwkKOGSE3BxCFAGVKrVnKApjekPEequw/VcQgS2X34ALoJ7xsD1mBjN72PL7UcqIqj4mTihrxth3B3NGoFGqBOKHdHKHcCzhsufeGljGLGvgIdCA+l7B/uiPApe/oBdcSAyABJElHFerHHVTSpDAc4w1zsXgGMwBGcfoNVly2PNEeq41OOHBosGcF0jkix7TawQH59MBnoh7f5inBX55ppJ7TwrlQxlwLzDKch9AOYCcdJx3OR7hGDC/Ms4zt6F/6BIF8pVzH3AsBckjlt2ccQ3QRcaygPOV57oq8z2oCFRouc6cXeji0HQXB2YK7Dlc4K6Dc9jKfc6OqTns5zrp4OwiZpod7nX6zF05UEajawZ+lzD4Yqak8FykZFGGwrGMAxSxD/KHeXsatgPrJ7Bsnntv+bWnUJaBcUkSo8L9hYxq+/fv5xxdIHKnqPejIopPRF1pz+5IL8O5QHjhBEVRQFdrDIzyHgn3TaLVHl9y6Z83Kl60yl+urimRX7xFq+zEU7zkXwpmKsUAIxqBGfXN8gqr9EOcwvILlLdc4eSXq7DZgN8QZ3Z3eCnObJDHUv5Dv/gMZTW7O73wolG5tH/TXk8GaBmstd983OMeVxq6ZQTWG/KbN2+GDNrah8pwLFq5SidjuF6yGqeRWtfKiF7GcdEItHdUehmatafdsGFDuZ8Ufu3atdDeU/F6G178lF57TuUnEA+9Qa+rU5R2SCO85FFY8cpTZZL+BPolg8oiOqVVHuI9DKusSitX+1cZuQXiuZrrf7mKV55Kp3IqD6UXnUA0ExMTeMMb3gDRao8umV/4whdCRn+llQwqj2QQvfb3OqAQL13tIr/4a8+d5zlUt2YGM8OwPGaGUz1Kozo1G9Ap3dzcHHbu3An1A7V51bXwolU+at9mA/pT8f5B4pTfMF/9okHX6ihf2Sckg3ir/6mNClQGtSXhRKsyKL3wklu/aFd64cys7MNmgzIoL7OBX3yXAZoultXwE6sBzuS2pHClnzihyrleHsJSPINcYxkbRsRNbgzkhn4nR94rUNDYkvd8GbYQIY2qqKUjSFwV5hOkroZapcEJmYYJixC5iAZXzwErIOKJvfqemUETelSGjRM4+WV9aA5Mk5RGxAaNXBWIpl6voUJDZVpNuXYkHy4ICkKcVBBFNOpQtkCjcRw3KC837UVMfoF5FuA3B0gA5qC3y2Hkm9KQXTsNleoqyjOGQMOwt4Q0Ef1gHoGuBwvOtHSJEdYAOPKJLAIJoIVIoBxFHtDPPFrUT2E11CfWokGjedyYgPGgIcjYA0eZQJnIxBsCV2nibDB4DuYgGA3FeaeNXnOBBvN59LhAC/rJDA3oRqN6FAJF8kBB+WgM79KQvNhuo08ZMi5aujQ+92lE95KROozTKsuXwqij4BIunSMmpexRBQXrqZcJV0OcjCNKRlFQh1nhANKmlRocjVEUD6xUyt6D/qFeqzNPg3ofEY2a1VoDIyOjkIFZk3OFCzIzY9kCCpZHxvFur8ui5dDjKFeaJogd8yBCeozJJ3KUCSxT8DSm9dHv97BIHbTaLaYtYBYhpxHmyNQCFhZ71BqW7AAAEABJREFUpd9rge4cgoHyZMipn8A2rTxMuuYiUW+Xd3sdaHG2MD9furrzTJNFLvn6/XKhp4lvYWEBMzMzPACYhiYP4TQZDul7rIdBW6xDCyGVWSD/qUA0tVqN7bnGQ4rR0tAuXSVJAl3Lonw1oUl3olXcyMhIqdNGo166nocJc3PzaLc76LOPSHbPwibSpeoIfFh2okDlM3D/Pg8GNauBbROIaAyOfESX9UzDc0wDccJwyopKuJiPWcdnrVmL5z718Xj6E8/H05+0GU974mZsWL8GrDLyqLK5Jci7ht13TeHOW3bycCijsVk8Y8YN3MjH8H0DqxeLHaDZBVp9oMl9YCcDuoR+zrYIpmHfjgigbHqTyEwlpsLYIww5jMjSkEcZnYB9IM1TjPQb2BSfjSesfjoeOf44TBTrYXkVRaVAK5nFbhrM98zupNGwDxe7si3mLF/5lrx5eJfDR32EqIfguoyX24NPAopqjD43Mb14BP34LHRwHpr+IrTd49BJnkh4KrrxMxim3z0e/eQC9G0NWGjg0E2Y/eaHsHDF+9D78gfR/ir9X/sIZr75SRRbvwEsHgT6LdJSGZZTp4YIhtQBMYe5LAY3jSx3AdJQGRy/sGsfDlx1Lao8oKqzDHneZbly5HHA+IoxbNx0JsDDLKbA2g1nwK2m3FFgmQIqETBONm7fAcxf+23gwAE49q+U/TByAcb8mD0PGIGnPvECvP6Vz8cTL96CVZMVxLFnfIQOx6ND8z1cd/N2XHPLVsxmBfVkMMsIQNm2nYFDJ6g9lgng6SkPNwqMc17Ysr6Cn3n2xXj+Uy/EltPGsWI8RloBHPtZN3O4/a5DuPyr3+UhjAoN1jmFBh/zgJE/9Dh+CU8EfcufU2sgouJS9q/ExaUCPVUZyiQGx04WM6B+Xy1dgFUNqZsVWNLjYX7Mfvrq1aRsdh65MqRI5ey1rDmwjhxdY10EukFRdOmw//N7+bOsgWUN/BA0ENgL/RAcUETsogRO4gNpAh1C4JrYOCEmnGC17tU60nPWBtMwGlzuEGIUXD8XSLTS4TrEoc/1ZKE+znE7cP/GrFCmMfI9CXBZhBJI7EkWCHIFwhONBwYUVmszS5k+ASgnkCJwXgllgSUQ0fzYcRkQcbKPHY046mpeyrln6mc5mq0ubrvtdmzfupVn+wsIxLdaHXR6ObiNwvx8H9ddexs+d8nVuPRz38QXL/suPvel7+HDl1yDDzL8ia98B5cz/nt37MXhuR5yrlsQOP/5o3ke5wy0FKxgPeSEguUS7jii+x9gue7JxYxIgjmDZy456zjjGkx0HP6Rc38ow1hB98iRI+X1lB3uHSMaw+9LADPy9B6iveKKK8prLnX9xVbqUNdc6srLPXv24NZbb8V3vvOd0p2jUVFXg+g+aRno9E8z77zzzjJfubo644YbbiivyJTBr9zTMA8Z8GSgO5lMZgazAag8ope7lF44hcXHzOTl+jGU6UQrvFxFDGnNrIxXnJmV9IoXnWiGrvzCi06u9oRmJu9x6aVnIc2M+xpfximtwMyg/Z7Siq/ZIL3oFS/c0K896DXXXMM2exukb10zIj3v3r37GE5XpQgnvapepFcZdFUn0rPqYClP5SH+AvkFw/KYGeRXfQivdHLBR67iBPILiC7bhcqrfbauU1G9S5ZbbrkFklMyq53s3bsXO3bsgOIkr3DXX389FH/TTTdBcqptDtPryhb9k9WpqamynQxpdaWpYNeuXWUa0ev6UpVZsklmySVXIL90bWZlPSgsGMov/6nAzKDyiX7IT/lJZrV9gcqp+lGZFKfyaW+vNKfi/YPEibfKK3eoA8kkvetKH8klVzoXSLfCqb9NT09DcaoTyaw2c9lll0FtRjj1X5VVvAVm9oOI+hOZ1v1Elmq5UKUGljb30h9K9H1+GVdSMRcxjeoYxkdW0FARI6exPOSGTjNDyAyjtQmsGFvD+FUYrU+ino5yY5wQYk4MdSRxCs7fnDgALewiFxGXlAMzMBiMNCDRC85U5eA06KyADINFkYuMC5ockQxTXAFo06ciuCgirsJkMTLKVNBYHooKin6MPuXMuQpykUNE4xRcDHNVpOlKNEbOwMjomUgrq5lHAxkNezIWB4u43OAkZ0Aw5sDFjjnP/LnY0SKTeJXBkQ6edMwzcGXqLKF8MRzLPr7yDKxYtwHp6CpkPEzImG8BR34OZgQZe7nK9LlnWckbgHEhAy5wMhqJW7Mz6C7MI2u1y7fN9cZ50enCZxmkSC3yfA7kNBj2aQzS/XoZF5eFS2A0kif1EST1BkKUIrgKLK6jWl+ByVWnE85AXB2lkTHD1GwLC82cZY9RsI57rMtu38NT1jhJkaQxXGTI8h4N1XNoNueoqx7r1FCppUirVURRjDRNy9PsCi1UzjnqvY+CZWM1UVyPY78kAFhPHnHkUGEaQRonSKIEkXMoWM8FjXJmoBG8x8lwf3kdz0033Yxbbr0dt962Fdt37IMM5zOzTRw+PE2j8zS0qEiSCFEUHeXhYeaYF0rjtyaAPfv2YDcXdZoshobxOS7q9LaFJhNN9AItPjT5aTIWrSaWoasFQcF6MjPyDiWwSKWrSeVEYGYwM5GVrplBbVsg3loMSA6VwczgqAfwES8zQ6Bfnx4N9q1WE5qE79p6F5Su1WqVuoUz8gaMaZ3dnQY/hMcosAusCxq0Y/aphEbzJGcd5w4xN3gx233EPiPotwHu4qA0PCNh+2aQNt5OEzi03+P67xzAZz91BXZsPYBeu0DMspX6IR9PuiMHOrjqK9fj05+5Gh8jfPzSq/HJz1+FT3zu6/jU57+NT15yC26+fSfgqqwjtnHuPAvmDcrHRg6NLWDLN24yHft25IEogGOcg2OfTmhZrnYrWMu/83A+Hrv6adhYvQi1YgLOIvbtHhYwi1Y+z41ThoKHNo5FsjgiezLjd6DB2rs+N0s9+KjLrDvwLoNPC+Spoc9DPxs9A2Prn4GJza/Aik2vw9jGN6C+4fWEt6Bx1i9g7Iw3YfyM12DizJ/B6GmPA4zpD16PuWs+iOaV/4jsqx9E94oPYfFrH8aRr38cnTuvBjoHAS+jOYH0juWiKEiof2eMoqDeWE5LQKGgE4bshjvQvP4OjOcA+l0ksVHWAu28Rf3P4tAN30PzEx/H7GcvwZHtd2AObfTJG94j8TSsw7CB48Huq7+BbPt28uwhIt6o44AuiEBsfaydNDzrKZvxC29+Mf71z/0sXvOqF+Hix16I6ugoMo5XTdbTtv2HcEjt2zwC+uAASRfgkEtuDDIvFgFVjq0VDjQp63AkBR593iTe/Krn4Jff8jK88bXPwzOedRHWrJtAFgq4pI79hxZw8NA8Bo+Ri3zKAyX/8ktVR30pZhlOrQHVgQ5yI5I5atPM6OOH+it90mW/YHuih9NXWXkMlnom2fLnodVAWQdlXZhqB5FzbOhElP0SxA1hEG/AUZyVLpafZQ38eGngJ0JaB/ZTAu256OYoXwaY7xaYa/dBp5wHOaJq6i3LyykQ7VbOtfE05lpz6Pk+uOQClzHgcgntXsB8K0OHh+N9Ek/PzWORhmLPtZD4cETgGgaQX8Oz3HsBx3ZfwvF0ohd4I/4BQMGRJmdZ89I1LgkNBUvlGQ4lDHQB+sHH6Frp8utUHxIFgicNhzt0+30cmZ7B7t17ccP1N+Kaq7+F2268BYcPTGF2ZgGzcwvgMhu9bozpQ30c2tvF4YMFDh8JmG2PIq9tRDG+BYvV03DEN3CA69fDLY8m902Q0Zx7MK3bmd3gw7whjVqBcAwkzSD6AX+TbzhBYjOD4+KuXCMDMMdWRCA5Cm7AnTloj6T4lHs17SnMDCfihSWP9irDcultcaWT8U17JBnqZIST8U1GQuFkOJRRdI77K+2tZITTvqlSqXA/t6001AknY672X0qjvZDyMDNIPuWJUzxmKhVgZiUoLfgo3dDP4Ak/Q/5mLHsIpU6GaZa6ZnYsvZmV+Sit2SCd8jIb+EWotMLJVVi0clV26V1+4RS/lM5swFs40ZgZlEZ0Q3rpR3qSMVS6lVFWxtHvfve7kN61d9VLXnIVp/2h6GRY3rlzZ/l/u3RwIf4Cs4Hcykf5Kh/hBUO/mSmIOI7LOjGz0sWSR+USvZmVcdqTag+tulU70F5aMl599dWlwV+yqL3IQCs5JaPajtKorUhu7c/lV3qVR+VUexOtdCAY8lE+ykN7fOFE02c/ly6G+gMfMyvrj97jPmZ2XPhkAfEaxpkNdJfTXpMkCSSPDoRUHpVVh0Y6BNDd8SrLMN2D7ZpZWSYzo70kg/ql+tz1PIS47rrryjqXDqUj9TfJqXgdTMim0eaBmepWbUQHE0qn+lN7ki714qDZIA/JrrayVA/C/bSDZqafdh0sl/8eGuBcCxlnjUawKo2va1achrWr1mPd6vXYvPE8nLZ2A5KIRueeIXUNjNdXYqyxCrV0jB0Z7NQREhqGaFcBYDAXIeZAow6uwTrQWFWppKSJETHOnCsHX0e/ZnMDEJXGUC2jAE/6OI5KHMiv182QcVMegpPNGXnB9DaCkZF1WDG5HtXaBHGGXg4uxFLElUnUG6fBxSu4nJko3bS6EjHltaiGQnworBYZBXLkoYfMd5mWhhsaz7XAKLg6LHyE4FP4vIJQ1OBsFCE0sGLVWVi9bjMQj9KYFqHPxZQWud28QC/LoDe9QuHhuJpLZSxmfkWvjyYXGHNTh7HA07+80ynfnow5oRvT5XrL3Ad02j0cPDCNI1NNTM9wUXeki6mFCjq2Aa5xLtLxc5GMbUaRrkXUOAuTp12IsZUXoDZ+PuoTF2B0xYWYXHsRVp52ESbWnIcVazdicuVqREmK3AOVWp06MeokgsURdGhQhJxyd+Aij/HJBiZXjKLWSFiHqpeAKAbjIqSVGmo01tdqY9T9BJyjBUsLcg/ojfOMRjhf9MD5F5ED24HBOYNFxjotEBGZ0pDOKkVW9NETPQJckqIxOo5qYxQurtAdQ5RUEczRTRCllBOBPKhT8SC9Y5zaln6doJ90na8rWh77WDz+8Y+Dfsalf+giVz/nuvDCC4l/PC6++GLon7vouhTdCaewfuql9Pp5l36eJn+VBwXibWbQE1hHck8Gw3gzY/sI0EQr2iiKyp/Q6Wd6kkU/I3POYSmYGcys1M3KlavKn6dt3rwJ+uc2+gmb7mvTG+wsPKgCHP0q85GMw7zF08wYTwrKO8SXiAfzK4DtG8gzD0OEyEUMsxflHURxDhl7C5729NhHv/nd3fjLv7sUf/ZXX8If/fnn8N//7+fxx391Ff7X31yF//q2z+H/97/+BX/+d5/FV769DUd4MNROEzRjoOfYD6IeWo4bxNY0vnnDdfji1y7D1669El++6kpc/rWr8dWvfwuXXfF1+r+G/YcPwFuBpBJRlpzgCQEDdRiMcjqLabh34NCCwhs8cTnd3AN5P0foBkxiNR6RXIynn/YzOMddjLGZ1WgEtUnAqCqr2TcAABAASURBVPzYAYl59uscxkEzZAz7KuJQR07ju+fhQWA4cBwlOcB6MI4BKEbgitVAtB6ongE01gBjK4HxCWBkBBhtwMbH4cYmEdVWMbNRIA8AR6RK6CPpzqPemUa6eAj17hTSzhGgRYN5cxdJ9gMZyz+9C3mREyLanlPGO1R7KQrqtVdJARcDuw/gxkuvgNs3h2oekbtHnBVoUNg6C1M5cgh7Pvlp3PE378bOd/w9pr94GapHjmAk86ggAQc6VLhDnyiA3rad2HcFDfdHZllOwDgGmq9QFwlSADWNJVVg85kVPPMpa/CaV27Cm1//RFz4iPWUr019UNY2FdgxxHAYvGmeoVIxzMx30GMeTc43Rl5gpeVZGz50KGmBCvmuXRfh4otX4LnPOxv/6uefjmc9+zGoVjLGt9i/elxcLpInCJ4QYMf+sPzcbw1QfwZqkECXlQ1vASEisK+CrunnDYIYYIUOIKJf9HR+JD6BUhAoNT33/pgZ+Ll3xI8BxkyyWympmbEcxn7gMHzMBrhhWK6ZySlpze72ay5RhOYXucuwrIFlDfzgGtCabAjg2oCbChj/ZMS97c7D+NDHv4Z3ve9z+IcPfwFXfvcOHGwBCx6YzcvpHFNd4MvfvB7v/8RnsW3/PuRxhL4BzQw4OOVx1Tdvxcc/9VVcf+Nd6NOKvnX7XtyxdS++c/02fPRjX8UVV96OSy79Jr5+zc2YJ+/tu6dw6RevxDXfvgmLnQKzCz1c952b8Zd/9Q+E9+Dv3/0RfOXK7+G2rUdw+RU34COf/Bo+9Imv4X0fvhwfv+Qb+PTnr8Gnv3AtPvLpq/Cxz34dH/7Ulfjwp6/EVdduxTXX7yTuKrz/o5fT/To++tmr8OWrb8F1N+7F37/3ErztHR/E//zzd+PTn/satm4/iCbz5zIDOfdAReG5nyi4duEigB8WsVS+VFYw3pfgqcJAAKgiZDRuHZmewo6du3A1DeUf+ejHyStClKzCl6+4Hh/71Oexc/durgvm0JptojOVY/fN05i6y+O266dJczuuvXMGtywYtqajuJ57sjuR4brpA7hp5jCmnUfTFegSciuYZyBQLK5NuOgAF1NwuSHKIrqOtTqUGvf74RRVsjwuocZn7qXyPENO2XS9gvbXgj4NiK12G33uMXv9XvmyjYxns7Mz0B7i0OHD2Emj6vYdO7B9u2Abtm3fBhk2ZXCTEVIwDM/OzpbptBfSdR/aI2lvtGHDBu77RqBrOLSH0p5G+etqDl3FIaPvxo0by3/QqXhdl6H8tf/SXiuhTWD79u1QXjLiyT/Mc+hKnnuC4gRD+qErnEAGQ7niq7hhWH6B+CleeSpuR6mH7cfehh7GK73i5QqG+KWu8ALRiadc6VogOoXlKq7UOcsrnEC4oQySS0ZguaKXgXO4T9TVI9KZ9oC6DkV7Vu1PJyYmoH2t9C8aXW2ietEeV3UgEB/lozLKFf/dbPfKdylOeQ7jh7IJJ/ohqExKIyO+aEWnOBmrdc2K2oOuUZEcuj5FbUDyrVq1CpJFV4xKPuFUBrlqBxH3xWoLahuiUzvSP1wdHR0t9+lqc2pHolGZRaNrWJSneChO5ZR8Q5kkp/wCyaiw9C+5VV/yq3ynAtEqvejFW2Fdf6M6UPl0NY7KrLLoCli5uj5GhukT8VX6IZwofohTXspXMivvpaD0ohvWn3QrGZT/k5/85LKvKSydDfWUcyxUG6nX6+UacGxsrKyPpz3tadBVQUon3YtXt9stxwHlr3ykO/mV7xAUFig8dEX7QGDIY5hW+Qk3DMuvsgovfQivsGCpXuRX3MlAfIaw9a6t5UGeeEp+weHDhzgX9ACN1BpbcfLHnTzqQYhZZvEjpwGjRAI6J/woLrII3AFjfnYR+/YcLOHwwWmewM/g4L4jOLh/CkcOzSGjYanf9eh1POqVMXgaXnZu343bbr2Dk/JunjJuw+233YH9+w+UE6NOs6amjpTGci0WSwGYYeCih22VQSsXB1okgAgzRoKPVkf0mnPs9BFgjosjg6eRC3CIXIpqdRKVdAWSdByVygSiZBQuHkGlNolqfRUsHifvURrI6iU4N0raCVSq44iTOqK4ChcldGNEScS00cCVhdhipk3gCwINQeYaSBOlm8DqtZsxPrEeLhlDYXWAeYaIhmirAFFKUWNo0+ksIDZGs3BZq8OF2jz6nRZAo3rE8qVmNDAZyrc0aYBzANNFLGcEixqoj6zFujMfiXPOfwrhmdh47jOw/uwnYd0GGvNWbUJCw1thY5hdNLR6NWTFOFrtOmbnHZrtGHmoUZwxZDRydXsZkrSGxsgoojhBtVZDP8vR7fWgxaYWXZVKBSNjo3CRo75ymAFpJUKtkTJdHZVqhXExpYzgLKE+6qhWGzBEXOB6DE4otXwlhLzkkRcZ82EeWZ90gHMOtVoVMnTDSOeANWvXYv2ZZ2LNutMxsWI1RidWMs8xln+Mep7kAcVKTExMMP+U6cE6KRD4JzlBrj2WQVerHKbBb9++veXPjjQJDSd6LeT2798P0egkVhN+pVKhHDW2mwpSGvEV1gQtfxwP6s/MoMfMYHbfIFq1cTOjnI5t1XNxm0OPeCqPKIpYv2wQQhK8pw7o6pPnhRwuSuuUrXpMLqWlAGWcXDMqjXkM9H03rwHBg/sdqOd7cTTAxUClWgcoS4/tuZSCYmW+D56hwJKY2w1g+55pXPmtW/GFr96Ab16/C1//9l247Oqb8KWv34Rv3rCbG78ODs9HWOinyNnHcpeiiICC2xG1lUotxvqzTsPr3/ga/P7v/jr+8Ld/Bb//W7+C3/vNf4ff++1fxW//5q/gD3//V/HLv/wWnHfOWWX/SihchBjGNsq9F9th4LFYoL3XwzuDY18PNPQVliOkBqQOEduDocpUo5jAGXhE/Ul44trnYhPOR9JuwCxCkqaABeRFKHkidoiJMxbYUQ9G3iAHC+JTQ2wpmAIx+0DM9h9acygObYPfdz26+76F7t6vo7f/a+geHMLX0d5/NZr7vonFA9+F7+yFG4/BjNmH2I6KLpJsHo3+DBrdw+jtvhHhxq8At10JXHc5pr5Nd+EIxuoVsJcQ1NaqsCrHqYlxcBeN+e/dCr/rAEY7OSIurCqoILWYfSogpw4Kc6iyfA22xXGOURUEsOjIAvD/Z+8/wCQ5rjNR9D+RmeW7utr77vEzAAaGAAESAAHCkiBBbyVKNCuJErkye/feb/fbt/fu3d137/vWS1p5UZRZeooSSYkONKCDI+G9G+/9TPuymfn+P6trpmfYDWAahgJZhfr7RJw458SJE5GZkSdzCjHnxsFHig8E0nzSkJmZxZG770P06GNAlXfztMdpQxwCeqDSqIWolGuo8CEgT2+8ZgDl2QbnaAp+VEHej7BpYgjrRnow3NeBTMBjIZrHwQN78eij23HkqMw67N7dwEMPPooabxa7B/rgZzzQJMqVmDyAz95Ac6jNzsLjA4ZGeQq9XVn09fJc5gAY+NEfVVhsfcUSWvU2fZYIcBFwPXAl8K/ODKcDPKYEHVuxxQiFRPJZzL6EzRrBs3f3870ozH6+x//s66Mt0Y7ACxOBmAlXbQFrde6Vdh7Dj+/fiR8/vBt3PLAL377zSXz/3u34yveewi23P4U7Hp7C137wOL7N/dRkPYNUcRhHp0N8/85H8AUms7/ytTvwgx8+hIcf3onjJyrcpwDGa3aNyfPvfOc2/Lf/8Yf46te+iU9++gv42Mc/g3vvfxxf/sq38bu//2e480cPYobX5u989w78x//nv+LTn/0S7vrRQ6Rfxn/6L3+Iv/7E3+FP/uxT+D//7/+M//Tf/gSf+duv4eN/83f42rfuYNL7+/j//Lv/jN/7o7/GX/z15/H//qc/wP/1H/8r/vBPP4Hf/YO/xP/847/CX33yC/jsF76Kf/zG9/HHf/4J/Nff/VPcTvt3/vgh/OnHPkE/bsEhPny35NTjoL3wHPcXNd631GshKpV6sgeanZvDPNEIG6gyUax6mXuPxsK9zHy5DHMe5uZFfbzi4kuxfv15eOUlV+LQoWnMztW5dyDCEHMMvNdZxMD61XjtW67HK2+4FIXhPCr+LObio7D8PEpDhuIAkOlqwNJVhK7CK1qdW4qIiLnfAKB7UiHm/oJ7wRik3Ec9t2sN9Zf6JnE41bDY1smyGYIggO95MO49PdJUOoUM93GlUhc6mShTolFJv+7uLihx1tPdje6T6IFe4lFdVL+jLaishJsS5oIS5rKhshKkSt4qgahErezrpR7RgYEBKAmnuqh40msl8lRXUlVygmRKvK8TFX8xVVmQL88G+Sw7klO5q6srGVeJtjW2QqEA2Vef8kHtguQF8UUlK/3Ozs5EX/2ficV2pCdIr6Wjdtluocz1qLeQ05yTFk/xUX/SUVJTfUhPVHFXzFRXWTFXfYIPK1SXjPpTEldtGo/uWc0MirNk5VOW9/cx9++tPlsxkG4+n08WlhLU8kE89SdZ+aW4qS6qN5KVuJTPio10dF8m29JTX2rTWlDfN910E+STfFEiXf7Kb7VLX2tQ/aisvnX/K5uS0xjVryB5PXBRglcvt6kvPSRSX0pQ66U28SQryKbsyX/xW1R25Y+oYiB9lZeDdFttGr/syr7GKTsaiyBfNUZBvqpNeq1+RQXZa0Hty0H9qE19Sq8FxUn9CyqrH8VZdR2XGo98kx+tdpUl06KSabXJV/EF6alNUN+CeK2+F9PWGMRTWVTyK0FLV1TjbUF25WeLaj7Vpj7E15hVFm1B9cVYlt/bB8W4q6s7OUfp5cRisTPJ//DQOS0nkxwcZ/xxZ9R/Hqs/02PW9Zb3q+DV/eQ4E97J2qmC+KqZOaS8NAp5XjB6+9HFxGXKZ/KHieBCrhPdnb3IZzvgsW5xwISgh1o1QtrPobvUx4t3GuVyNdnszM7O4SgzHsePHWdiowKjbZ6/1Q3MLKEgMf1JnDy5DTjZljSxZtwMmOdgzkEvbMbglsR5SX9BqoAoziFsZMjNI0KeCeB0wjO/A2DiObIs+WrP0kaeSa4i0pkuFDp6kE4XYJZiLz5gPm04KCHW0AYIKXiO8n4RqVQX8vl+5IhMpod2+LDA8gjZd5AqId/Rh2y+G37QQXvpxJbHDUyaicO4UcXMiWMoT04hZnLXhXWmnWIEMBiTU+DmzbhxVoJdOn6QRipTRGf3CIZXXYCJDZdhePXF6Bs+F/nOVfDSfQB9qjGZX60byrUI+u3vmZka9u87jgcfeBL33fMI7vnxA3jw/ofw+OOPQf+c6KGHH4XewKg3IkR8YOF5AceVhud81gGy4PuqB0kcYB55xnJMNFhu8MQSQZ+YExFHnA9uEgMvw9gUuSErkRbgca5CbmjrjRoTWtVET/9qQFacJ5sR6kwgTk6dwNzcLG0r8VXDXLnCsdQxyyTb7FwVdcamVg9JI8rQP4RoRA2EzMiZM2gMIRN7URRBG+yYMdTvqh/hA5oDBw7gyJEjtD+h9ZkTAAAQAElEQVSHWSbSpqenUWXsdbFVWQ8IpBfHMf31YGYcW5xA41sOkl8OLR21t8oex6uEt3Mu6SfkXLfaW2WzU307z8FxbHQrMaGyBh9zjE2GJUQ2zAxpJmyduYT3YvxhRJY0q6OV04Mqx1OngyF9biRwCLmuGvBQhyOozjXVYPLa57nDghzbfSBlcGlSypqXhuNx6vjwKQpTzLmlwQw35wLQsRGQdGY9bFrdjYvW9eHC0S68YoJYU8LmVXlcsD6Hc9cAq4cDFKmaTwWwhkPA4z4OHfSJnEOF62eOHpXjKmpWR5yuIUo30EhVMGdllP0Ydfoao5PHZx96sAbnFV+FVxRfgy4MMjHreNMWgYcb6uZQ9zzaASo8nutEI64g8nij5hkcMkyUZ9jo0xcg4PFQiI4gU30C8fFvo3H4i4iOfJ4J9E8iPvJJ4NinyP8UwqOfJj6D6NhnUD/xJa79R4HOCKXVG1HP92DOo61UiEwUorc+g9yBJ1G+4x9Q/4ePof71zyD3yF0oTe2FVQ+j6ldQyzmOLUCjsxtudBSYnMPUnQ8gdfgoR9lAmmdGQwyDh9nYx1R3H+ZHRlEZGMTUQA8ODnTgSHces72dqPAGbIaRMWThM2nuUTfDJPbU409g+w9/CPAcZ7UyGvwvpMV6nMJDj+3Cpz/3Lfz133wNH//4LfjE/7oVX/r7W7D9qa3o5MOQCzcO47ILRrFmELhk8xjWrRpALhXDcXzf50OW//U3P8JnPv0I/vovv4FHHtuGc86/CBvPvxAHjwP/8PX7edN+C/7iL7+JT/zVD/DZv/kh7r39AWC+xiT8AF5/7ZVYPd6NOAI/PFdxjIgZQPpm5MDYwIcm4PhVbePZIhAzVEQSr5hRbCJmXWfoU4i4MiIebU2qvzFlns16u70dgXYE2hH4eYuA425B+z3zgFxxEJbpRZwa4N5kBNsPRrjltq341p078Y+3PoVPfunH+OZdO7B/LodGZhwnZjtwy62P4g/+9AtMfH8Cf/uFb2PfvhkEfheCoABHm/VGzH1+BhVm5fWTG+s2rcfo+Grs2HUYt9/5IO657zGUukdx3uZXwlwa3/3ej/Dd7/4I7//AR/Dv/v1/xlve9j6MjJ2Dg4dmMckE/XzFEFGuu28Y/UPj6Okbhe5XpudqmFizEZe++iqo7diJOVTq4J4+QpAtoqt3CIMjq9k2yn2jh47SILKFHpS6h9FZ6ocf5LiP55XCeJkhJqemsHPXbuzauYtj2o/Dh47w/uYAH6gfhF6A2blrF9t3QW8OCsdPHEelUoVjIDPpLCYmVuFVr341fM/Hvl070FfqxuWXXI2R0U28LezHTJDCXE8aPa8eQf/1Axi+pogN13dg4yWG1WPHMJbbgivXzuLCkeM4b3Qa6fhpzEw+xHuQg7z2zQK8r/PCKNnfoUGHeT8E7jHqnqHqO9S5H36h1nIsQ6Y/TXi+j4D7XOcckvsL7kVTqTTEF8/ID4KA92SdjG0JShZ1dnZCCfMSE8qlUgklJtVLpGrr6ek+mUgvcp+npJWodESV1BRVXWW1S1d10RZUb7XJrmSlJyyWUVm8np6eJJmtunRFz4TsPBuUDFW/spHP56F6lklj2RdPVMlp+SOIp/5bVDz1q35aZdWfCdKVrPpSWbKi6l+2lchTvdFoJPffest5F9esXuS69957k7deDx48mLzprjbdr+o+XS911ev1ZI0rWa3foBZfb9UKurfVT5uo7cEHH0TMk4fq+ukTUd3j6q3y1tu36lNv2+pfDugFRtlo9fXQQw9B/MU+K1aKpcageOinXqR/6NCh5G1kHWuC9ORrqx/Z0toTTy+n3XfffZDvklW/8kPj1FhU15u+eplNvKeeeiqxLaqHDBq/ZB544AFoLOK1YqUxyq7icP/99yf3+bKp/iX/8MMPJ7Y0Ro/HheZda0Fj0dg0Z5qr5SA5jV+yrXJrLqWjORVtxUdUPOkshnTPhPSeCbKl9lbforItvqCyIBnZ1toTbcmpf8mJL7kWJC+obTFVWTqigtoFlVuQfZUlJ7TqLaq2laDVTyu2GoNsiq9+5LvqLdsqiy/a4i1FpSec2dbJc11nqRNqE4rFDujBi5lLckkRjyM8w8c9Q1u76Wc8Arr2WnIVPjVQ8XRfq0RitVLB7MwM9MReCQetpTITmlNT0yjz6b1OytqcGByEgEneiVWrccEFF2L9uvU477zNuOiii6An0RdeeBEuueSVyYVRSULHjYROrOBH1MxoA0ScAHICYFl82ueCbtXMTMUEYjtuTLhlQS0Eag2fN+oFOK8LcJ0sK6EdoMHkbkibITmx9F0Ac1k4l0fAxLPnCrzoZJibSyFspJIykGd7Eal0N7K5XuTzfcgXepHOlBBbBtW6Y2I3Qlk/G0BbqXQR2WwXskymB0EJnl+A5zLJUOq1eZRnJ1Ej4so8HBPJjklfhCH3XHWU5+YxPzuPcnmeDyAqqNYqmOIDh+MzVcw30ggKw/Byw6haN2ooohFm6WMOflCkP50cAxNYlkZHtpigl8mxkf4hrB4Zw/jgIMYGB7B6eBDrVk9g9apxboy6kEr50P98M2JiCvyYc2gw+ZxOZZDN5uD7AZz5iCNjq4NOJg35y4u/dBzn0Pc9jtNRzkEXbcASvUwmh3yuwJNRjvUUPM8QocHkXw3zHP98eQ51Jto0zj17d+Opp5/CgUMHMD07Q8xh34FDOH5iBnABlDCvcvNQI6SjN9ajqIGYFkEE9MGcYyhDpLhBzGYyyeZw44YN0D8J0z+b0j9v0z9B0lPKgYEB6IKpp9/aJFS4zpU8L5fLSUJdF2ol1sUXVG5B9WeD7AjSkazKst9g3FQWT3VBMoJ4c3Nz3OxX+CChDr0tU6Zf1WqNvBpjUEelqnVRQ503PZwM6BgVFHcBjAh+Gp8YnN8YsTUA56EeBTh2Ajh0JMCBIx72H4rB3CymZiI4ZBExkd2ohPDiNGL9vwiYII+ZWI30AI43G7FLocHyiZkGDjMpenzaYf/RBg4cDXHgWIT95O05HLPsEYb95B06oXqEw+x3cjZmQjtCzHQdrALPr3ENhlyZgE8fA7aknI9MnEWmkkNuLoP8rIfsXBr5Wh4pwufx5SGAT6SQwoAbwYUDl0H/Y9C+xgR1CijU0sjx2E+XQ+Q4twXeOOXqEVJxxL6qaLgGKjzBlr0GolQDCDwkuVo+JDA+LAjjGmKuY59R8RAydzsHF88xAvOMTQOOD0g8lOFcmfEwoDSOjvNej8LG6zFZ3IDj6WGUPR9VaoCJ7nB2ErUjuxFPHoSrTKJOW/W0h2o6j6OuiJm+deja8Cp0929EvPMoJh/ZgqhcxTz7LpujrQCTHPEcH5ROvO+92PA7H8XGf/072ECc+2/+N7yCuOC3PozBt7wekyN9OJzyMW0ez0cBAp7n0vMxtjIRP/vo00ClhshziHyHCo/zA0ePYte+fdh7cD8OHt6Hgwd3cOyTuIiJ8re/9Uq8+53XYPM5g3wYG+HCzX34hXe/Gte/dj02bSihXjuGBx+6G/fdewfPT1O4/rqLcfPNl2NgyEO5chRHjuzhDfV27Ni2HQf37cLRAzsw0pvGja+9AO9757UJLebBOYk58zHAEuBgsaH5Ea+FJufl+fcl8roVN4ZMEXTsdjHEIyv5qqw2jzWPcVedxfa3HYF2BNoRaEfgZASMO1lPl03ul2rYsn0b5ngvwMsUgsBHJp3l/UEVlbmI180Mjh6Z57XPocJ7kB27j+HLX70Ln//Crbjv/m04dHQaxycnMTs7zX28h85iAT5PvMYbuJgP7Z1xL2JVDAyW8NprX4MOJke/ccstTOg9ic3nb8aGDRuRSgEzM9PsO+AePoP5uTK2bNmK7Tt24vDhY9xrx/D9NM/oHuZmuS8t11Cvh6jVQkRhjBPHJ7Fv737amEV/3wAKhQ447hW0r60yoV2en0chk8GrX3kpNq1bR/8cqry3fOD+B/Ctb30TR44eBrdT4EUauXwOXT1dyDO54RgLx/2+8zzy89zHF+lrgHQ6jUJHARkmSMFPg+Ns8L6mwv3z1PQMgiSR7DAy1gcvaMB5wNz8HBP5NVS9Mqy7DH+0imPZ7dgydy/mcnsxtC7E0Ogsejv2Y7TzELLVR5GPtiKLvZg6+gTv2Q5w51WD7xl7JGISfVU0Q2wOIAXreAE/6kaQyZhzqvtpUd1fnDh+HMeOHcU05y7iPlRt4qssNyRnZmjwPi7m/hKgJdqQLZVPFpsMmEmrWZGuSqItmNlJmRYvol2P82PGGNCg2SkZ6atdMDvVLr70RRfDrKlrZovZy5ZlQ7Z1n6VkrBK1erv7KPefSroq4SueqPIXSqgeO3Ys+QkblfUwSUlZ6ezZswdK5MqeOjSzk2NV/Uyob/E0dpUF6YoKpVIJugfNM5kv/gxzK5ofvbylxHO1WoXa9HKX5kxtZsZjaIZ5gTKUHJZ/kpf/gvRkR/eP0lc/6l/+iydbQRCctKsktvpWfDRO6aZSKR67dahPQe2yA37kQ61WS8Yt/y+44ALoPnVycjKh6kMy8kn3zeJLXvqO9+SSVZvmolVW32r3fd75UEY6mgONXclLyatdvmqORNWPoDGqP7XLT93Pqz/FQb6rXfpmxvOTz/MRj2/GVW2Ki3zisJ7T18wSOfWVFM74Y9Zcv2oXFjefWV/c9mxl+XqmfqveorKh8Zs1fVRMBPElozaVW+MVbzHMLJlT8cwMio3K4Mfs9HG1+GxKvqq3kDCexx+zZl9mTSp/ZdvMEqutcZg162ZNOckkAiv4I0uO52Yz2QLzKDEREhFjAl6n7BmtumdsbTf+bEeA10sNUEskwUIdvJCaGdKZdHKy7eSmqqe3G729PSjxCU13dxcKeSaNCgVuyrLJycl48tOBZ3Dc1MVcfB54vYQ5jxuvFA9Kn/UYHus6MAA77T8kH+qxb/UPi8kRSCgJgnuAxIbazQDHpK25mBoRtJEyL0BkaXhBJzdQw+gsjSGV6UaEFOq8kIdMDsUuROxowegn+VGURkwEvsaitzKKMMvDUEA61Y1CYQC5XB+c60CDcrW6x2SvdH3AywB+DjH7jC3Fgy7gZjLgeNl/fgCZdBf8IA/QWo2J4lp5GmiUkaYf9BQW1SFL4CYz1IaTiaYyN3LTs1OYnptFtREx4eRhuuIwV8+i5krc4HUh9DoRpIlUkX11EDmYBbTloavYhb6uHgz19WOd/hnXQD+G+3sx0N2J3s4C+ro7kckEfBgyhQoT1/PC/Cx0QdJJt84El8eLmTZV83ww0qAPcZIkMeg/zZ3vexA0B0AMTgOcZzAWHAF+tHHmvoyxJd8coK9vnI8UUukAHhOIPhHGEUJubhvc5B6fPMFk6wnUqchuUa42uPmfQaVahxLI+ueXs3MzLM+jEdbVC2Ax56UBM0C+zc3OJpuMeW7KtcHYx0SdNj+6KE/yQi/oAqvNhC5OkisvJMurvLgK4ikeKgsqt6C6IJ1nQsuGZFQWWj7LMQAAEABJREFU1Kc2ZvJHGxb5Ir4u+tpwiMq23pKX7NEjR5PN3J49u7F71+6kfJwbPG105Ltir3GbGcdv+Kl8YvDGAcgyOet7EVcDsGP3YXzl6z/C33zq+/jEp39AfA+f+fwPcf8DW7k585BLd4BLHy4OYDymPOP61bHIA1PHsPlpHJ8u49Yf3oNPfu7r+KtPfx0f/+Qt+PinbsFfffZb+PhnbsHHPvMt/Pmnv4e/+Nz3Wb4Vf/m57+Djn/4G/vIzt+IL//gd7Nx7AHUmpc2vcs3VeSzXYeA6iesIuBjTkY+ORgnd1UH0zQ9jpDKGgfkhDIYj6IoGkGkUKOcR3Hw1YuRQwJi/Hhf1vgbnpC9Df3UM3eUe9JR5Xix3oq9GNDrRUy+iEGXZl0NoWVT9Emb9DkwHRUyjh+jHvOtDxetF1XpQdwOUG0NkQ2hYNxoQekiHEWKMx3of0Qmk+oCoB+i/GL2XvgPFS96C+f4LcSw9hiPUOdbIYt5SqHIRlHk8VT2HGd5IHkIKh1FCPHIhCq94HYoX34goGMCTT3A9HTyCGQ84lkvhQMrDId5w7g4CFC5/FQrveTvSv/B25N/9FnT9wjtQYj1455uBd74JXTdfj+jic7CjEGBX2uFgkMJx8xGn8pibKmPfUzvAu1FEBoSI4WcDXHzZxfilD/wi/tmv/BL+2Yfeg4/8+nvxGx9+Jz74/tfjDa+/GJvW9yCdrgA2j0wwhwvP68Z733UVfvVDb8L7338z8eYEH/zAW/CmN7waE2Md8FwFoyMFvOVNV+MjH34ffuejv4qP/sb78Ou/9k585Nfejg/+wo244arz0F3gumxUKC9vQI/oGGcI+nD9iiCpi4/257lEgMcq4BjMJoxlR4jayViq1OQ48hyvI4b2px2BdgTaEWhHYHEEYp4fI54/p2bLuOvHP8YTTz2OiFdzZzUU8w5rVw1hbLAHhZQPZoKQMg8+5bn9RaUSYeeu4wgyvVizbjMGh0YwMNiFINVAV3caPaU8AmNv3Fc7Wo3jKvfP84jiCjZtWou1a1fjiScf477cx8UXX4Tubsd7F+ANN92I1avG8PnPfQaf+tQnmDR/mg+oDzMZPwMlpmamp1FnArxWKaNWrWB6ahLT3MNXKxW89qqr8P5f/mWsGp/Avr17MDs9RbcrmGMyt859dnlmCnt2bMW2J5/AASYnIybmsrwvKPNeJI5D+D6vGPQ5or+pbJoJ8wJ8tgeZNALua8w52qvDeR6KxU7eo+Wgt0j1Mkwml0PAPYn2yHO6D+A+eoq+5go5DI71ohrNYh8frB8+up8xqCFys9wTHYLl9yPTcwDp4kHA34GZ6fuQ93ZgIHcQ8dEH0F3fi8LsbnSFx1GkjVRlBtHcFGIm+xlQcGMBXuKQ7Hscq9yX65onMPovylf3bA3Oq5JLSiRVGUfdQ6junMdVBTjGymOcJNt0wuCznjSKYUiKxr9m/Eu0ZJt2HMwM+pidomYGtbdk1b9k1F+rbNaUV//iq11Q2cwSu5LVXIkvmBmgwhkwa8qbLU/Vj9Tkl5K0emP5jjvu4IOYb+G2227Dfffdhx/96EfJz8VqDT/yyCP4zne+gzvvvBN6W1lvKd9+++345je/mcjpXkv+yeZyULtgZkmsW+UgUC4ggOopJqZHR0dx0UUXQb/rrd+cvvrqq6Hf7n7Vq14Fvdx16aWXYtWqVdBP3rzyla9Mfp+6VCpBiWr9vrlkX/va1ya/Q62yXgYT1C5b3d3dfOC1ASqL1+rv4osvhvRlU7/DPTIygiuvvDKB+tNPnkhHL5HleOxobuSzoLKg8gTzCbIh3/U72PJbenohTXyNTXyV9Rbw6tWroZ+Nka/CFVdcAf3md8tnyWnc4m/YsCGJS8svyegBg2xIR5B9vfCmlzAlp59skV31ef3112Pjxo1QDK+99lponCpr7JLTeUFrTGvVzND6mFmyBs1+kmrcLTnptspmTdmWLbNm3ewUla7ZqbrZ6eWWraXoUrqKv5kl60vtgta6qJkla0x1s9Nl1C6YNflmBsmJJ5staHxmzTazU75KzuxU3eyFLat/LHzMftK2msya4zNr0hZPdCWIFyk55qucd+r8piYzE1kWbtmWdsPPdgQWr5wzRqqFHDPdkU6nuOliYolJ8iw3Lqm0j0Ihjzw3H6WuTm5WOuAzgaoLVMRETcwEqHOOB7AWnfGCGsP4XxxzA8E/nvNQrVVhZpSJEPM/GFiWAwYzA7QLFB+tD3kqcjdCE0ywxohYMDOYx77YFkYNKNnr88KU7yghleqgrQJ9KzJB3IkglQEcnXAhaZ1g2ajLpB2Ywo7jFDcReeQyXSjkepBJdSHQ2+deEc4KiMIs90S8+EUpmEsDTFDD+fAC6qXSLKboF1CrR4gaHjzLIpflBjffg5SS5uqO40oFDhkisJDu1DnUEIHnIZ/NocSNX093Lzes3Uz2F9Hd042u3l6MTazFJZddjfE1m+FlupGizSDfiTjwETPRFXmGBm03EKHOOYt9JrFThshUq6ARzTGaZfo3j2p9hknLeRw4uIfYjdvv+D7uvOMHuO/+u/HjH9+Bu+66jfXbuIn4Fv7hy1/Ct7/9bezatYM6NYRMakdRDBrTF5EeQpDXaNQYmzrb65zHBvkhaQxb+I87UsYE5JPnwA9jxE1ehRtNbWpEu3ixX79xAya4Yeju6UGOD2SEAmPSPziEQrGD67Abvf09KHEtdrCe4Xp0tKd1B3pkxh6Jubl5boi2EE8lv1t+5OhRlp+G/qnWPffcA/2zLf3zMCWz1b+ZwdFQSJ/MGDeOK15YX+KdCV1cxJPMclBsBPDj+35ykWIRSorPcxOvfxanJ+9K3rfk5IOgumBmvDmZxbZt2/HII48m/zTt8OEjeHrLFugNAyXZnfMS247+GwHqqJ+XChq/i4GsAy4+dyNWjfahWp7lDdUc7n3gaXzvtidw6+1P4Fu3PY5b73oEj27fg3nKz9QbqLsAEY9px+x5VJ2BhWV4XMFRVEnW01y5hvsf2oZvf/8R3PK9J3Hrnbtxyw934hu37SC245Y7t+Ardz6Mr935BL5+x1Z89Yfb8c079uHr39uC79+1FXsOT/G4CNE9kMN5m1ejuyvDY85HXOtgQrwLg9EYXjvyVrz/Ff8Gv3LBv8Ovnif8G3zw/H+Bd23+ZWzKb0Ih9BDU6gi4NtJhDoV4BBekr8E71nwEH77w/8FHLvh9/Obmv8JHN/0VPrzuj/Dr5/4PfJB2Li6+A/nGK5D234i+iX+FgY3/HaV1f4zi2t9H57r/gfza/4Tcuv8vipv+PQob/x2yG/8tcpv+b+Q3/Afy/1/k1vxnFNb9VxQ3/DfiP6Bn/b9Evud6ILUG6FoFrL0YnTf+Esbf+68w+s7/EwNv+9fouOmfw7/+g8B170Xj6rcjuupd6HzdRzH6jn+LNe/7jxh5279Cx42/Dqy7EhjdiIlffjeu+fj/D1d/7g/xik/+Pi7+7J/iFZ/+U1z/D3+JDf/unwObJwD9DnhXCeggcl1AqQQMdgNXvQKv/ve/hZs++7u44u9+Hxd86Y/wir/9Q1z9mT/BG3//v2DsNddSpweBefA4xxnPYbArhbWjRZyzuoRzV3XgvNUFnDOexfqxDIZ6UkinGly2EZGGQ4Ccl8UwH9Ket2EY1712Dd5402pc/ZoRnLu+iJ6cQ95AxOjKhFg7nMYF60vYvDaF9at9nHNOARvW5DEymOGNdITANZDm+dJoGVxlUMI3Bnja4B9+Y49/fMKI9vdZI6DzjGOsRHGKxioTcRJn8llGC1wHSTmh+Ln6tAfbjkA7Au0IPFME9P99aFgE4/2BcU8PNBA35tDTabjxmvPwvndeiA++91K88+ZNuOLiLnSmD6OvMItN4x0Y4PXT+Q10dmexZv0o3vuLb8Svf+Rd+NUPvxXXXHM+ertz4K0B9z4NpPwAl1x0Ef7Nv/rX6O8dQIrXxZv5EPy3fvPX8MH3vxerVw2iUo2496wxqXYJ/sN/+Dd43Y1X8dKfYRL9Gvzv//KjePe734pf/uX34F/8zofxi7/wJl6XL8bmc1dh04YRXH/dZfi//u3v4NJLNmLj+gF8+Fd/AR/6wDtwzdWX4H2Uff8vvY1tm3D+OWtwxaUX4ebXX4c3v+FGDPZxT9bXg//tt38T//u/+G2sYyLf8RLiAERMos9Xy0x0H8CefXuhRLj2+YcPH8b+ffuT/fDevXuxdes27Nm9G0kyv16npiHNJLvzPDz55FPYf/AQQt63HZo6jp1MmutfIAbxHDobhzHa2IOLU/twVbANr8/twNXhw7gxswvvnYhxeWoa58zOo++JOQw/GWPNNg89D0xh36duwyN/+RXs/daPgCMn6GgD+teFVT9EyLn0mD3P1X3uNz3e6+FF+Tju+33fh8cxpnj/29ffxwcmgyiVSoi4bwWv0bpX0D3Fbj6c+PjHP46jR44kW58ojCC+ECccuRjrD9UY/KQEKAmvnxFRAlr3HrqPUTJZ0MtETz75JOP7JHQ/pTa98CMdzc/nPve55N5F9zp601tveetnSXT/Ixl1YWaJ/2an+gQ/ZqfXY96XPROocvKreIyNjfGh0CboN783MqF6Ede9EqhKpio+mUwGPT09WLVqFYaHhzEwMJDUJaPEsPQKhUJyf2hmJ22b2cn4yB/FT5CA2ak2jVn3e4rL5OQkVJdc6/5Rc6e6mUmV99BhEmu9Wa04ql26klE/GpPs6R5Uc65EsNqU6NbLWHogEAQB5LP4mhvZ0gtjuufdsWMHxJOumUGySm6r3upLb+Rv3boVmifNj5klfplZMkd62Uu2tabMLFk/6kM/kyRf9eBKcZWu+pKPQi9zGfJf7Vof6kdxkC2tW/khuX/8x39Ea6yKge7T1Zds6+15/RyL1qBstWJhZpCs+mzJyq7GqzWn+GiMgvTAj/qQDIvLfmVLcmYG6Ur+85//fPLgRceCHrLIJ41Tx4LGJap6a2zSkY0zYWbJGjL7SdrqVzoal2yYGXMxu/C1r30t6V/zoL4UA/0LBPWt8WuNKbZ6IKSYyRcdh1ofmif9jI/OlfJbOpLT2pQd8X/MB7bSl57sid/yQX7IJ9EWVBeWDeKzNJg115D8+cY3vgHRll9f/OIXId/04qN805hV11gko37NfjJ+Zsvz5I7xj5k14w+DY1nrH8k50ADy8Awf9wxt7aafgQgkl0Ctg0Vj+QlewqCA5FjmGuJJwsHzPS4oB3OWnDC1sMyBJ1uPJ8sGT6a1hMZxgxdo1YmGyhFCUsHnxTzmpqehN5g9R90A+hgNOWOHvBCaxbBkwUYLFMkmg62sswx9Yq5pJr1pC0zOs5K0qSWKYsTkxVHIfkM06iE885FJ5+B7aY7BI/XgOYNxM2O0YZBMTDmWGtRpgGPxKZNHJtPFzVYXnMvSq4DwqMe2IAXfpz2OiQzy2S8AY5ya/8MzkOdQbxD1gH6kuSktodDRiyCVY1sM5wFeADCDR41ddmIAABAASURBVDgoXxN7HBuzj85FcGriZisTZOFBNmLAPMxXq5ianUWFCUf9z25qjSovFBVUa5WExpwDz4voVh0RaogtRK0uaqhrc0QznufoT4D1a9bi/HPPw4Xnn49X8yn3uZvOwQXnb8YFmzdzQ/tKXHn55bjqNVfigvPP4yaiG4HvEHBz7TlDzKRyyA1pxAcVmjPnDGCPEWPKLgBVjS2LYJ6PmA1Cnbrz5TnMzU5xYz6JkMnSgEn+mPoeA+MxvtVqxPXkw7MMk7ANxjHm3IB9066WQMS4hY58ACwbEzFaX/KpWMxj1apxDA8N8aFOEes01vMvwHnnbsbFF1+CCy+4CGOjY8jn8gkCPwCdg5lDyHVgsCRGIdevGWsLcGxvgVyuJ39ZyKbPMUsu0XEeRH32leUDkrVr1/LmZDVKnaWELzn5IHiex4cUnENueIsdBQz092LjhnX0eZhz4CWbuxIfHATpFMUZF677MKwzFlXELDMiL843ptlFiHnckpN8gzSYqBzDTdddjM0b+uFjEr6rIOADHAXX832Ax1s64+B7Nc7rHDJBnagi61WQT9WRC6pc7TPENLJBDWmvThjSXA8W+/BcCuY8OOfTRkAbjslQwYNvDmnzkObc5bjGg6gGrhwoUfu2m16DSy5cD33MAIYXxuMrHWYw4FZhk7sU5/pX4nxciwvdNTgveDU2pi9CZ9xNOQ9gn8Y17scBbeZRwhDW4kKcH1yFc3EVLrTrcHHq9bjAvwHnBldjbfpS9LsNyLl+pDObYIVXA7nXIs7egCh3A+L8jazfAGSVWL4G6HhNE4XXAoXrgbxAGZULlClcTd5lQJpj8PoQ0gt09ADdo8D4RcAr3oD05e9A5w0fQs/Nv4Fuouet/xw9b/4oitd9CNnL3wN30c3A2svZ5yDgl+B1DCHHY9+95mLgWvr3evZ9w1XA9VcCr2VfF25CnEuhbjFv3QEY+HEIzUOYzQL93eBEI3XNq4AbqZOA+tddgexVr0bunHUA9XlaYAwbiBs1og4PVSbRK/BRQYplh3mWq3Ase+zB59yCnXmU9GMHF8ZIe0gQ0IdcAGR8sBVIeR58c2CVp9IawIct7Ayei+Dx3GdMlMPVgUYFbCRihHzIx0LzayQCCbvU3zaeYwRiygkkWD52Cu4CeH5+BkG82B/5GrGTEFwDhMriyTtWuWwMllyIY8RctKyxzr+J31T8iUGamE3IULO09N9FosaOHc89EhSJW3Z5YlLSLHKhmgi3ACkvBtnP+pX8swq9KAIxo9ccknxoQmOMeYTH8NSaoHk8aqxR04+4SZC0qnI2aOmSttRYPM3U4vqZ5dMEWwYWUykshcUyZ1teyl6T17SkSJ6OiH6eznm51JrjSv42B9ecZo4HPNbik4jJEUDaRKLz0/iz2M+kzD/8nnRscTnxTwytZUHlhHnWfyLurTuLabzm8ldg45p+jPal8NpXbcLF5wxjqBNYOxzg6leP4a2vv5iX6vW4/ooN+NB7biA9B6vHC+jv8XDh5jHccN0rmbw+H1dfsRnnn8t9ZtHA7TuCoIFGbRZ5Xpuz6QBPPPoYvv3Nr+Opxx9CRz7A3MwxfONrX8ZnP/O/8JV//CK+991vY2rqKAqFFF5/49U4f/M6yhxGwD1bV9HDYH8uwehwB/p60qhXjsHFsyh1OOza/ii2PPUw1q7uxyu4/4rDGRTzDpe/6nxc8eoLMDjQgenJAzh+bDdGhouYGO/GhvXDyKYjJr634tiRg8mpxPg38FLoKnVhfGIcevN0sH8AqyZWYfN5m6G99PDQCNauWcf6+di4YRP6+waQzeSQSaURcE9xzoYN6Cp24oH77sPff+mLePzJJ7D5gnMxNNjL/WeM7pRDL8+9HbPH0HFiH4I9T6Lr6G5M1GfQxwR76dgUGlv2ojAZYVNhHN6+Go4+sAfpIyHc0Sq23fcoKkcnwaWsL0L6rJUALhjHgsfriHE1CGSxlZVn+kpwMU7Kktn8LrJhLDfhca+azWQR8N7DN49nXEv2UD73SdzKIRWkUCp1cV+aAajVXKlNXZzxcc7xniuCmSX3I0qkKlH49a9/HUps/sM//ANU1tvbSsgqgfg1JvSUbP3BD34AvaAUBAHvpTPQm9t/93d/h7vvvhuyoReYJKPfn1ZCTveEIe935ILuK1rQ8dAqi6r9mSAZ6Ugmn89jgEnwDZx7vc0sXHDBBVAyXNDb3qVSCeItfitZbz9ffPHFuOiii6Dy+vXr0YqFbLf6EG1B7WYGfTQOQbIa67e+9S38/d//PfQCmuKmxKB4isdf//Vf49Of/jTE+9KXvgTF9Ktf/WoSXyU39WDhC1/4QhJnxU5JYMVSPMl95StfSd6eV+JTb8gr5nqLXvPxve99D2qXzR/+8IfJS2NKOOuNeiVCP/axj+Gzn/0sbrnlFnz/+99P/JMP8lUySr5qDBpLJpNprYWkP9mUrN7G/+53v5vYUFlzqr7uuusuyEetByXs5csXmQD98pe/nLy0Jj8kr5jIXyWitSaUsFW/0lOiVL+RrjgpbnogoPbWGLUepaN4SF72NRbFU/3JL8VEid8G7+UFzZfmSOPSnAniLQeP9xiSV3uLKvmvRLwS0Ure618q6Dj4q7/6qyTeirniUC6XpbIkzAyyuRzklyBl+WBmvHcJoXJnZyd0zCiGGqNiohh+6lOfSuZG8RBf8dc8Kk56qCWfRbUmFSfFpjWH+pcWn/jEJ5I1oOS01pbWhvhKyMuPZ8Jy43iufNlWol5zrvOHYqh1qCS5Yqn51DEiqvnX2tHYtO41l4uxuM/F/Fa51a4+sThfEicc6Cjm7T6e6TztmqLtvz+LEeC1WnOfIFkNHOTC2kh4zS0qmfzG3LCZOfIpwYOULC6cGA0mErW2nPlkOSYzI5QrZYRMTEVhDYFvvBh7pB5STAomBzsTah5XXipwUJJaMgETr8YthamN/diCcxRjPyGQpGdC9h/CJMcS88jchMVExNsunjSYDPHJVGJEMhGT5DET5qAto5OmRC6R/FY4acyTJTguxztURxkXAY7yTglm+u+iebiYMMCch5iJsTBKIUYWziOYDWzQ3xplQ/oUCbzzNTlN2mCysk6EqAMBfUzRKw+oRx7qjTSiuIhUapAbh144L4eQPjRcDEt7BOOZTiNkXMJUhIbV0IjK3OSEyEQBXIUmGwEyfoaxdfSvDvNqKFcn+TR6hpvfeYR1JkqJqDbP3NA0GtUp1Gtsa5TRYILICzLw/Tz8oIggKNCXDmRIe5jE7+3sw8TQBCaGJ9Bd7EJPZw+G+oYwPjKG3u4eboJZH9TmM824MHBxxHmh70xu02Vw2hEzxmCd+yuYKYaGmIUGZZnLRsg48fkBYs9BvoQh22FcQ0ykRVX4TIxmczH9ol1OjnMBMplubnh7aDaDuO4j7fJMtKUAGQo9RHWHuOZzQ5hDyhXhWYYWPZCLNDe/hUIa/UzqjY2OYnx0HCWObXhgBKsmVmNoYDjBQP8g+SV4zqcPAanHJAnYbw5pbiwz6Qw6CkV0dnSeRLGjiMUo5At4Jki/o9BBm1nkuYEv5Fmm3e5SN8YY4wFu7LtYVr2QL9D3DHLZPJFDR0cHSqUienu7MDYyyBuPcQwN9UNv34yMjqCLSXPjBT0GuMYiogHHdeUx3mZGLvlRBF0gVDEzmJmKK4a0F8PBGHMDc5uosiFTZP71irX4lfddjV9428W46dr1eO2Vq3DNFetxzeWbcO2Vm3HNq8/FDVduwutfsxE3XL4a17xqDa69YhOuYfvVxHWv2YTrX7MB11++Hje8mjKvOg83Xn4hdS7A9dSX7g1se92r1uMNtPXGV23GGy7diDddth5vvHQV6ThufvUo3vqaVXjf6y7Cv/zlNyVyQyWA9xFQXoxLCJHHo9mPkv+JZTrKoRgNohAPEcPoiIeRiovwkUesGDuQOkSMb/Jgh0b8OItsXEAn5QpxijppFFnOxZ3IosS15CPmrVPECMXQw7I84BVpp4TQ6+JS7iX6iB7UrRt1dKJuLLsh1D2hj/Ui6tSt026dNhv0s4EUbRgacczzhYcw3YEo14e4OIa4cw3i4jmIS68AOoULEHesZ7KebX4fIi+PKKCOEWGK3qUR8vwQ88YSvNFCLgdk0oCfQkyZmAewx8n1DGB3iCwGzCGODHUex/XQIXI8Rj0+WPRI01nqB+BdKBgSxF4Eszo8L+YxZvB9IMXrQcCYGu2C8GKfsTKegx3hE8Z6TEQsx7z5i+Ahgh9HfJjCMqkREb2PESPiXMRII7Y8Yp47YmOfbPcQL/wHgDduyTwa6Av7oa5ZAyBiAhYC5DURs9z+PlsEjAICyWlf8QRHbguqQ38Wg+0v5Vez2uA6OoWQMx41XVCjlkAdyXUp4lGnVeJCB4uNR7ADSOOTg2CdZdUFHROgVCyZnwDYa8R1yr64Lo19+LyOxRAfMsuSAc4l/oTsO2LJ0Y7x+DDaBftqAs/hY5QxxOygde4n4yX7RhHHaQYzDzHPE854juBY4HywypEBEWL+x0CgRr94HNJXFkAmiSpniWSwVGXXiQ2pLy6rvhgLbVHELsU/qaTKMliKnejJ2HLQoloKkpdB+nzGV1xFRzFajJB9tSC+ZF5e4EA1OA29hViFBkfW4JpocG2EREyAdcrzm0wt9ZajVMaLj8UOyKkzoXaNhXMda12zTpHn8jXTsdKEgyHgcRIY0F/ycOnmIe591uI1F05gtJRGhma9MEaG7QM9Gbz+tRfhdVedi/WDhisvHMYvvf1yfOBdr8Xbb7oU56zuQs4BvBwyPnWef8oM0yyyuToRch8bYLC/ByODgxgd6MPq0T6sWzWMczeuwbnnrMfI0ABGR4fR011CV6mT6KBOGl3FFEYGCpgY6aBOkw4P5Mj3MDpUxNpVfejtShMZ5DIRotok91Fl9JYyGBvqol4vOvM+ujpS6O/Lg1tsBGm29/kYGclibDTP5Hcf97y9yGdTsBgATxzG2GRSGXR3yZ8OZNIeMtzr53NpdBYLKBYKKBWL6OrsRIH7mLTvoZDJo5QvoSOTw9jAAN5w/fW46DzGa80ELn/VpXjF+RegM1dAjvudzmwJOa+EYqoPBa8XBetCf3YI3nQG5T0NdNd7MVwYQSadxnytiiDbiVxnPyIvBy9TQGdfP8zPABytmU9ved7j39Bi1KIaYsejdWERG6We7athL4aZwXguTaBrAustG7r/DXmPHoUR7/3qCKs1cIMGq0fwGwa/DoTzNcxMTvN+McSqVauhN/WPnziRvPms30AXjh4+Ar3BqZ+EFFVSUAlPQYmz/v5+ztEI9Bb2qlWrknJfXx90nQm4x2q1t8o+N3x6E3Z4eBiDXGfJww2WlcyemJiAktaZTKbpA31R0kz9iqpvUb11qv5FlUwV75kgfckLsiGIJ52WvupqV71F1S7ZxRBP7S15+SCIJ6j9TEhWMoLs603fAtemYqYxKwaKmRKvo7w/1QMgoRUfvRnuEfqqAAAQAElEQVQvvhL9pVIJzjm0dNJce6lUiveEvdi0aVMyDyMjIyhy3eut246ODmzevBldXV0ws+QesvXQYHx8nPfE/ckb94OcCyXNZUNv0ktefQ0NDSV9qT/pgZ/WOJUcnpxsvimvcUi35bd0ZVM8+S9/5IvGoblW8ljjlYzGrvWRzWYhO+pT+qJmhs7OzsQH6UpO0Bi13uSn1pjGKL9lW/9KQDp6k3w9H27IpmKt8Upe/TaYA9K8tMYiqnprrs+cw8V1yQniSV5vand3dydzoLWr/gWNTeNX3NQun5TQVV+C9BejZXMxb3FZ/bT0RNW31pOS5SWuC8VRx5XioNgpRueddx7EV11j14Mh+aLjUGtHVHFSbLW+FD/5rZgqvoqZoDlUu8Yjex7v19S3fNa6lp/ySWXxVBZP5ZVAY5NeGIbQHMpP+a11KD9a/ul8IT8Vb1H5pnWvvhdDtlpYzP+J8hGe73jOO3b0KHTu0/9jw3jSjeiHzqnG9b/c1y3X0Ob/7EaAa+MZB6cLYYM3QAm4iBq8IDPXzM0XUKs3ELES82YoNsfkbERePaHgzZIR4MneeLDFZoi1+pK6g7aWEYz0mSC5n0SszYLzINtIqAdboKrH7Dc2h3jBPveXaNBPuk4KXtxd0q/sCJBPREgZJVu4raHuUn8jJO1ONAYsQsRES4yIvrAOxx7pCxM4gMd2B3EpxXyNl0AJ7Eq1whuCCDHtRC6ElwJSKYOnDLRjhRuwyBVQi9MIvTRvnz0wN4WQ/cS8wfAcmDwOmVSvwOIG+zACjHsI/c9Z9c8VK9wwxeSGnDvzPNoOOHZ54wHOR8ixav7myhXMzM6j3og4l83Y1OthEk+OCrJTqXGzzYriV6s10ODGLKTd2AygM7FzCOMYDa4P8cUmi7Ggj4yRKZlOPzkK+kvbkWMiLIM0k3eFbBEF7piVnDZuKCPebDgmMYW58jQmp49w1FVEVsXs/HEEfgiPGQeLq4w211p9DtXKLJ++1hCzj4gPTzyON6Y/5Uodhw4dx67dB/DkU1ux/+ABTE1P4tjxozh+/Bh27dmJHTu3Y+/+Pdi5aweeevoJPP7E49iydUvCm5qZQsR4B2kfjnPjmOhbCTzpUd9jotKnLQ4e85V5ju0EtrP/7bu2Y2pmEg36b55B/fkpDz43oGkm153zMDszh0M8sT/66GMc02HO2Rymp2dQrdY5bvBjhIMxKkaA0ceL8FEvy5l1iJjUbCDHOR/qTOHyC9bgF996LX6dCevf+MAb8RsffB1xPT7ygevwkQ9ei49+gBD94HX4KOlvfPAatp+BD7AuJO3Xsl0gj7IfWcCvf+ga/Oo/uxa/+qFr8Sv/7DrSG/ArH3o9cRPxRrz/fTfhilevR0+XS9ZfHPHugUeVcU3BQg6HxwW/xrg5eJwezjeTuI7HsTFhhdjA5pNA8iGHX2PbKYD2BSM1HkwEAB0PZiovgDowB7AvJPZZJjX234QH000X2+0kHHke4QDKNWGACQ4630XmISREI96wRRaw3kSkOvUkB/VtBv1HA/xaguQ8yeOmsQghzxORjnXy0PpQF4SB/9GWEbJ7CoaI7ZFRgWCYGAuWVTgNajQY/RJAyoFQ1hYAfgxmRFKKYWiCAuSoTMJvSwKyQSmcBPgxgDZiQpQVnPkx2CLW4vIidrv4so+Ajh6lMpoAjy4kK+a0gRkQeTEaiIgQ+qkEXX8jrT2L4AhLEMJR5jSQr/YzwRMCdDw016AHj4kERxgtxFx7Ma8zMY8zEHoY5NQXjz1uD6QKUKYJ/JP/6BgNeKx5HEvYqPC6VkGd12tYA+D1naEFL/HcwxhHFXA8go/YkMRIceJ2A2eL2GLa4CxxH5EEjXOBM5FYDXnNJFiWDk+ZAHVx2oe21C5wbsA9DHh9Bq8bp4OJKbbFklsGp5k9rRIjPkOHEaBExLhEXBmiIV0LeU0iKOsTAeFTU1cDo9TKYOzjpYUDOJYIDD5O+0Qeedz38nEoEvhsdvQPHB2oQxiQMJahmscXBQ5InNCa4n4dOiBdgzyuH9Z52cZJcM3HXEwxxxAbH+BSMab62YIqnG+AtwToyKRw/sYNuPySizDU050kynW0pNmX8YItmb6uIvLaWzK0Q6Uszl/Vg4vWMTE2kEeRoUzTgYwBPvczHn3z+YB7ZHQVhoZHce75m3HTm16H62+6Gje87iq8+Y3X4+1vfj3e8Lpr8MYbr8Fb3/g6XHPlZXjj667Dza+/Fu946xuwaf0ELr5wE972phtx0/VX4dqrLsXrrrsKr7v+Wtx43Wtp4/V4x1tuxltuvglvJd7zjrfh6isvx8hgP84/dxNt35DInrtxfbN+4/V47zvfhne99c2UexXe9uY34IZrr8brbrgG111zFfUGYNzXOx6HHsDYxPC4H/F4DFhyfIeA9nEqJ/MECp2CF8RI88lBOsszk9WQYkBWrRrCJRechxHGtINJ+FKhEx2Fbvh+ieerLsT+GKJgPSpuA6rB+ahlLkY1cwlm/AtRWnMTwu7NqPSsR7zmfPRe+Vp4F52HcN0o+i45F6nBTvD5PQIXIYMQKTSg60HkOZbAjxEr+8Ycdws8aPiNGQWCc6wkj/ZqSprHvEeLeB8X8h69wfu35NpCXfVaZ93jPZKSahGvMeVyGWbGe4kqlIyrVqvQb9EnlGX9PIPeAG8w6ZhKpaCfN2klsJQcHGciVkk7JdfUJiiRqkTnKBPCSuSpP+koGaZk5tjYWJIYk5xkstks1EfEa4b6VZ/qT2j5JJ7K4rVkxFsKklsOz6a7lL3nwlN/Ld/UhxLSipcSekUmtDVOQQlcxWgVHzi0krtKACu5qTiKp7gIKituSsyqTTwlOFvJUMVeczDMhxCCYqgEo+KsfhR3JR01N+pPcVf8NSfyRf4qySrbkpM99ae6kpPySclJrTnZTtZPvQ6NSetHbepftmRXb+urf/modiU9ZUdv7Gs9SFZjl4z8k8/yTf6orjZRJXJlT/LqWwliyWn88rE1FvXhnIOS02qTvsYhu/JdPMmrP/mq8Qqal5D5Co1J0Nw90xxLRnOqY0VUUJw0Pxqj4iofVFe/8l2+aFxa08vZlp1ngsbe6lM25If813pQTDQOPYyRD4rZIB+EqG/FULHTPMo3JZb1AEPxUpvWo2Ko+GgcWi+Km3TOP//85NiUjsaj+Gk+lXBX3/JB8ZJf8snMTp03eL54pvE8U5tsKlYal8YgH7V25KfmT34IGpPiKv9UFlWcpL8Yi/tq8RfzWmW1aUwai8akuuyZWXJe1JpfDm65hjb/5zcCShrOV8o4dOQwtu/YgceffDLBFv3W1Y6dePyJp5hk3I5du/awfSexCwcOHuYT7Aq39gY4L6E1XsSrvFgrCSOeEHNRLg+H2J4JXmIbziddADesqiu5yxww+3UwtpsXsGyYL1cxOz+PCk/6EVyiF3Fqa9xc6GdLmv1xH2LchCwHxIAB3LnRZgzFR5t1M4PRXyQ7aPoWezAI4CeEHxhla5ibm2EiugLzHIyJ1JDbqHpUBbgR9/yAMmlu2vKIvG6EfieqlkXdT6McA5Nzc5icnkKDCXHHTWQQNbh5jJisjlCt1VDR/4iHY9H4Q26oNS6PYzf6FXO8QZCBY52dsR9A/5PNGjdCGnuVm6sI8hFMgCsGBj1ooAJlDTUGVDYjjqbOuVQMK9StslzjxafBzU6DVCefkPw4bMB4M+lZDI8bxwS86fRZ9i2Az5sK3zJIBzlkM3lkuGnSk0UYUGdSsxZWGd86RI9NHsH+w3tx7MQhHD1yAIf278aB/btw4vhhTE8dx7z+BzzUAefGqO+45jwvhSDI0v0MUkEHOord8HwPHhPYfoq3nBYhl8+iWCqiUCygu7cLpa5OlLo7yetANpdBkA6oT4P8RhxHRPsrQciRROwvpp0mYsgH8T36ki/mT9Y5TdB6EjVn4DQz4g4B10AqSCcPGIyN5fkKqlwHYNnMQ7IfXlh7Iec+qeOl/TiuUdSqSIV1BJz7LLMjXbxR6SsCgyWi6xSGWB9ifagUY6grwmBXSNrAUPfSGOxqUKa+JAao09cdoqcnIuIEvT2iYNlDPt9g/BrweMPkuTqDUkPMYy6KaixHMLMmWGt9zRZ4z5fCWiZPUdlkzQksuwWYWSJt5C8Pg5kA0iUAfYx/fhJmRh1ioZUVflUnzMHIX/bbWlAU4hdmRlCnRWGJqv4uhthmBpP9ZQAYQJiwIAPSFg9LfMwoTSzRdDqrecDx1GDLg8cQ2PdPAu3Pz2AEHNeEx3Olz3n3Oe9ea4yOBYEMivCszSVDFsWgU5uKxuuAscbVJDa145OANJjY4ckFPwEqG2g40XILFkCNmFfEBnQO0HL2aM2nbwEhSkEkwPIfbfCXw/JaL2JLDHhMxhj3A87FMF4H9HKA4x7Hj2tsqwJsQ6MOcK+QlHn9Nu4PHPdDDhU4VJeB2paGoczozRNzHJwwz9gtQkRezLpRzhGYo+xsE/EsZU+HxWwXKAdQL6GUwZmQHO3FSwPqcxkY7RrttgCWF8Ox3ZFn9M+iGSBi3ywjgfpdIWTzJQbiafp/nHMzBbg5gjsgHm8VcsoGjtQSjxTpMoAWKmxrlZenlsx+mbP5QkK+0NPErzkev6fQmhnQ7ybKHIfG8nxRpZ2QcWmQxrxHyHR2IEvEvqHOWDSImsATQ1KmnOQjj+HlPjPkOo+5xmF1RDxfSUaInENoPuPkI9vdj3RnN6KMj6pXRSU1hSg1h9hxjfmzgCfMwcjzshW4YB5xMAsvXU7KqgeZGlyKfMqbL34NXqrO471CO4yCTwRV+jBPO1XKVpN2P8XzXcC9V1BB6Gbh/Cpl5ujbLLw0+dRreHOAX6NOHQ1vPkHslRFxJmJjnwsIMcMzxgxET2Ga9WnyhRnEtOVnqyh0O5T6U8h3G4os9/ammCgHurpS6O/vREdnHkilUHdplK3Annow54Yw7Y2hnFuLSnEjprNrMFtYDX/sPPirz8Hc0BCmhrqBzWPouGQNwvEc5vMV+j6N2E7wHDZJzCLmOQ26B3TgJyae7zeGtmSJpYU/afqeSaWRTaehl5Cy6SxymRz085Oqp9iez+ehJFsmk4HeNpUXSqIJaeoJaltMW2UzS3Sdc4mu7BWLxeQNZ9mU7ZaukuCC6qJBEEDt6lNUdemrrnZB/YivdpXV3oLsiKf+WglC8VYC2XkmPfkkyKczIV1hKf2Wry1d0VE+NAA/uj53dnZyeaWSBK/GqSSmZATZ9H0f4su2YiCoLLulUimJuWRbfOm0bIinuvRbVPakL0hPY5EtUbUJXV1dSZ90EbLVahOVniAd2ZUNJVdF1Z/mQklUJTol09JRWZCcIF2tjxZPNuWj5FuQjMqyqXb5Ip7qkpUd6ctn8SUjvqgg+6qLqi7InmSlK6hNPLUpeawxqK42yYm/HCQjX+SDZFry6lNzI76gNvEk3+pPdfGXgtqeCfJTyX7Zk758VgxExVcyW1DiWLJab6JK5dptYQAAEABJREFUKguqq00PEcQXVWJciXQly3XcizcxMQHx1DbOh2Ci0pXtll5LVnW1S0+ySmxLVjy1ib8SSFdQP7Ilm/JJPrSoxiTbahOVrCA91UVbUL2FpXitNlH1Idsaj2S1LnTMCjo2lkNyOl+usc3/OY2AAbVGFZNTJzA9N81Eax0hM3k1Jp6VTM/mcsjxQtxgpvbgocMLCfMy1N7gjVHMTayniwEv5ileqH1euM15TMSCGwlbMYwXbpg7TR8LPI8XaOf5UDvYl2SVQJ6emcXU9CwOHDiEu++5l7gHjz76OO574AE8+NDDOHrsGO3J5jKIGQw4GJOUIGKWW2Bn8Jz+ggOjHGWNALdviLkpjCuYK09hZn6W8QyZkAYic2hYjAoTzFXeZFZC3sZn+tE/fhHWnH8d+te8EmF+GNWghHpQ4KY2j9BSgPkIOD6OkB4AdBrMWQO0l05rM1TgpilHfwI457PNCCRlM8dynEBzY+bBMUYq04Vk3jwl72GoMCkrfmyGOm9uNe+SpQIC9pPO5uBzXn3GO53NIpVJw2diOmbioFKZR50J1Fp5HvofQkb1GiKuo2p5DlOTR1Ge5w0Ub6CdiwCEHEIMz0vRXhbO5zjjNMI4w3oR+c5+DI6sxejERl7YezHQP46hgQn09Y0QQyiV+qibhmNs4iig7QYqlYiIUSr2Y3BwNbq7h9HbPwiP/gZEZ3cP9D9X7ezq5ma5i4nyLvTxKe34qtUY5FP7XKEAGsVMuYzjk1OYmppZESYnpzE7yxhUG1x7tDEtzCI2D52lbvTTp67uvmQ96KGOMDXDGAnTpJSfm6sgw81vIV/E6tVrucnvTdDZ2Y3AT4PhRswoxnCkBqNtwPBifcwMZj8JsP8gyAOWBnQHFxqST9M5tgIeGc4AZxHBmycj0CBf3vtwWBoe+csiNraGCLiOBJ/UQ9S0GQMB4+Gx5iGAF6eIDB/ocG1ZDp5LLTMWvHAfs9P7oGUHg2AAS004AI5xfSaYGcyeDaDMT4Kck3wYawtQWTDneGgvDbWh9VnQMzrsnMF5BmPZDJCdxRDPEgYFsDTMPJgMLGo3lo18wLD4Y2Yws5MsM0vqZktRxzbZXgqONlyznX3hNBjzeOGSaPA8KIS8trWxdIz+KcdFb+ChFgJ8uKw38Rp8GFwPI2ivEpJGzETELubZQ4gQ8z8vcvBDrqGGAxoBYoJPtBGHLC+CRWmeV5aGx7ZUmEJAXb/uwasRDdqEAewDXL8JoLrxrwPEAz88h2nNLQdK/JP6ynvEDnHsAUxANRg3iwOkuUnxZo4CB58ADt1L3EP8mLgbOCj8CDjA+sH7WL9/eRxg21JI9Gj3IHFowcYhyh56ABD2so/9AvtQP/vvAo7Qhym2T5M/z/5bmKNMAvJnKTNDOiNKuzO0Od0CdWfEU9symKU/y2GK/Uyy3wT0Z5KYuhMQpslP+qbMDDFHHyrso0J7FZXvAKq3rQyV24GXGvI1pL/xQyhjJ3bXjuCxWoQHeDhyROCIwNHh3gi4j7z7G016L9f/A+Q9RN5yeJjtLwYeoQ8tPMryo3WHBMxaP8r87mNV4FHiEeIJ+vkUgCdRx1OoYhv3NdsR4myxlTpPI6KdCI/T1hNWw1OsPy3bFia8p7hv2urFeMpF2MK91Ba1UeYx1LHFBdQ1QjbqlC/jYcwkeCiexxO8H9nuhWyfJPZgO7ZiFx7i3x/haRDxj1i+G9twD+k92M02lbfj3oS3jfwt+DG2kqq8FS1Z8X5Embtp8x7sYPt2Yifuwy7cj+24F0/hDmxlH9upswP3Yrvdg+2U2WsPYbc9iJ24H1txL3a5hyAqbKf+05Dte2jzPvJl/27sJv8YRzeFJ6CRTJJOLdSn8CSmWJ8mZvAUZu1pVIPtiPN7EeX2Ii7uR5zbh0z/MdQKOzDlHseMPYET9jjms7uQHS6ja51D13oP+VUhOtZFKK6KMHhRgMxEGd3r0/CGymxroLQ+RN9GoLS2hvzYLMrZ7TiBx+jTE5jG05jDDtTsILz0PFzQgK4peF6fmNpNGEv6Gqse91AOBhcbPFKfde19haTNOd736b6ogunpad7PTPHeZBZ60UnXFr09LOinRBZDb1/qZxn0Eyt6e1ptoqrr5yNaVLoqy7YgOf10g3RlQ1C75FQWX/otiCc9yci+yoLq0pG9Wq12cgziLYfJyUlMLoOWveV01acgOUHlFuSDsJSufBa/NS7pai/kM/+hBKfaNUbJqE2QLVHxWm2Kh3yXHfEF/cyE2uWH6oLKkhVUr1arUHxkU1B/gtokq7JkVJctyegnNUSVBFafapPPkpWMoPUhPfUDfqRTqVQg/zS2LO/91S5dQbpaT+pTaI1PVOtBMoLq6lvysicb4qmuvsQTlazk5ItkRAWNVRBP7S3IhtrVt/RlTzZaULvGKBmVW+NutS9FZaflu8qCxt+yLV9b9sRTu2yrLL+WsvlceLIrX1v25KvsasyOx7MS9Zq7NB94aS7MDOKbGfdfMcSXTIvneR4kLyr5TCaDVnvMva/kJSue2s0MkhVUl4zaVRckl8/nExuqC2YGs7OH7JpZ4p98lG2NXdSsyZcPZgZ91Jfa5LPKZpaMXXYWw+x0vpmd5p8e+izWV9+yqb7wLB/3LO0LzW3y8xQBHpdMVOawbv0aXHrpJbj4FRdi06b1OOfcTbjkkouxdt0aJvJW49zzzsUrX3kpLrvssuSfb3V39zCB6kP/LCyOYjguVGdcYry4R0y6x7yBMgZypeDOo3mvuchGzH7AA199qTEMG9DJu3lQOKTSKUrHmGciVwdbJpOFH/jJQaq65/lUk48e6RLgVgQt8IbQCPDmUDDzwCGCpyrqOlKCbcYeozhEvVHHfKWKkInxfMcAsvlB1MMc6nEGli4xIV5CrnscPaPnoWNgE7yO1cj1bcLw+ldhaO0lGN1wCcbXX4RC9xAasY8Kb/wrvEjWa3X2F8NzDgGT3T7H4DkPHqnqDSYHGvUGQqLCBHAYhgwRJyGOkcTLGZzvIN9nZqdhrOcL+ZNxiyLeqQDwmAx3hGiKSWfnNF6PLcb+jfocOc02Gk35NJPq/oI/kZIR7JdSiVw647HPBmqNeY5jjnGoQf8CoREZwjgFuDxCZFFtpFCuB6QE4zbLRLif6oD5WZiXAUdNWSZZ2Y/zPET0Bga2OyjBf+LEMWzbthWPP/Eont7yNB57/Ens2LELe/cdwM6du7F1284ET2/ZTrmdyb+Y0L+SqDDBHcNxMxkxDhyUedyo2YoAeGjUY25SOU7eIIJrpkr7x49OYueO3Th8+BgOHjiM2Zl5ykVM+FdRrdTR4PzWNXeMnS6Qh48cwZEjR/HQgw9hx/YdOHToEHWPYGZ2lmOVjwDMEpg5Urz0H3ZPTwBRgW5w/w4eBmDeCUlZfIuTMpIPGVIguCSxLCgbS2YJgDyXAJw1gh3pxiEB+InAVgP4F4yNce06x2Odc9N0pNlmansxgKb9pP8zyoam5y3a8qdVP5NK2mhjRTA0P6QmNGtIyqw7wQFuKdiCMImKLZ0WJTv5tuot2mSCfdiyQPI5vT1hJX+Mf426LgFgwFkBy3wMZrZMGxgDtyQ8nmcExyC1sXSM/inHxTh/4HUMpLqeCeIZeabroGdArC//cHUEkY9clEUHr9XFWgGd9U6ihGKtRNosd9ZVLqGjWiQ6lkGBfCGPYp0yUQFZ2vV5PYgb4APliNeXODmXhzwJNrg/CnntlRc8ndFdb1nElF8OHMJL/k185vFhfJgOwXnwYfAqczj21IN49BufxLa/+33s/sJ/w/7P/2fs/9x/wQHi4Gf/Ew4Q+z/zn7HvM/9lSewlf3n8V+z53H8j/jv2fva/k/4P7P7c72LX538XO4ntX/wD7PzSH2LbF38fW7/0e9jyj/8TB7/zMZTv+AQmf/w3OHzPX5zEEZaFw3d/jLw/x9H7P76Av8DR+z6GY/f/xSmwfvQ+yiyHe/8UR5fBsfv+jHaaOPrAn+MIcZg4JDz4Z8z1/xn2P/Bn2PfQn+PQY3+JE0/+Daa3fBLTWwWV/4r1leIvqfvS4cTWv8aRLX/Dvdjf4e4nvo4v/ehb+Msf3I4/+8HD+MPv7STdiY99fzc+/r2D+Nj3juLPvn8Cf/TDA/ift2/B792+Hb97295l8Xu376PMctjPtgMrgPT24vfY7+/dto9908Zth/B7PzyC37vtKH7/9kP4gzv34w/u2oY/vudx/OWjj+NTOx/FZ3Y9iM/uvg+f2kXsvB+fOmvch0/suBuf2XM/PrvrAXyO9j5Ne/9r5920ez8+t5v2yf/MbrbvfoByD+CTu+9lP/ficzsfpswj+Cz9+PQO0l0P4293P4Yv7nwSf7f9SXxl1zb8446n8aUtD+MbtPOVbbfik0/8DT615Y/x+af/DJ9/4mP42yf+Ap99/M/w2Sf+lPU/x6ee+CN8huXPPfHn+NwTf4ZPP/bH+BzbP/fkn0H4/ON/jk8//kf4LPG5J/4En3rsD/CJx36fvD/EZx7/Q/yvR38Xn3r8f+KztPMF2vgM5T775B+zvz/F3z755/jMY3+U6Hz2iT/GJx/5A8r9CeX/EJ968o/wicf/AJ956k/wefb3yUf/EJ+W3uN/gk8/8kf4yo6/wSOzt2Lb3B3E7U3Mnypvn7uTvDuwZfaHCd1RvgvbF9p3lX+EreXbsL18O3bM3Y6ts9/H1vkfYOf8ndhdvge7q/eRPoA95Yewe/5B7ORDr63sZ2/1bmybvQNbK/dgKx9ibZm5jfp3YOfcD7Bj5vvYRXs7aW/b7O3YMX0ndkzdjT2TD+LgiScxVznIe4oZ6F8rYcUfnV0XKbNqrBoMcRQzYY5kR8ktNhDGCGsNNCp11Ko13ss0kmtIqVTC0NBQ8lvkY2NjSVn1wcFB6A1PUUFvoqquNmFkZBh6a3VkZARKArfeytSbmi07rbL0BL0R2pJTXbqyKzm1idcqi692Qf2rT7WpLjnxRMVX+ZkgneXwbPpqXwz50MJyfUpebYqPZDU2ocVv+SIZjbPFV11lQXotKr7G2uKpLsimbIkviCcdoSUvHyTTkpVMq62lI9qC3jLW27ryqwXpqCwqtPRlV1Db4nlVXXKC+pU/si/bqosvPa0TlWVPVG2SVV1+y44gXfFEpdfdrRfM+qE2yYsKkpEdUUHyqsuW5KQrKp4gGempX8moLJmWnmSWgmxIRrLSFRUkKxuyq7KgumRU1nGyuE28s4Hipb6lo/5FBb153mg0kodeSr4rMd9K0IsqgV9lfkhUDz1aPMkJ0qlUKlC7oLqgNtUlr+S86iq3ZEUFySyWV70Fya8E6ks25bf0VW+VxZc/4gviCyq3IPmloPbFfNWFFk/jUb0F2dXDGMVX+2qeXpf9umVb2g0/txEwjtzjytCboXHEZF69gpAJ4EjlRg1KtFSrZTTqNfi86UwHAcCbOB2oVIMvAd38MYEdCzzQHdtTukkltZWCN5W2AN5tQjC9coZEsvIAABAASURBVEteWK8jTpK0gOMdsFxIBwE6ix0Y6O/DurVrcMHm87D53HOwcf16bNq4EWtWr0J3qYtbDwfjjexSgN6eJYxJa8fbQMBjvx7lfThz4H0ilIcx8D/ZkIwyhjHrFiCf70Zv32oMDp6D4ZEL0Nm1HuYPoI4u1LxuWGEEXscoan4v5slrpIZguXH4hQkEhXFkOseAVAlVBECQgZ/OwnkegBjGv45/PXPwyQt8H4FPOcZX89H8vbuQceHGicKOjnqecRPlAKabY6JarSCXy1LPwXMUYjwbnOsa57xWryZzXKtVUamUUeUJWTYd+B/79MyDx5vjIEjD81OYmprFASWD56sImTGtVBqYm6tifr6CufIkZsvHMF+dZEJ8ng8B6kySA3XGth6mmEgPMDPnuMn02ZaBBR2IXAZgorzGuNZCQ+wF5PlocMx1rq+GRWyPyK/D+SFRR5CO4TxGK2DZj+B5PmOT5tP4iJvXiOOJuZaJesyLR52+1RJeTH+5TNkGgu0NYwi9FYFLHuAa8Dj/kO9MmHuWoh8pgP3EoUPUAAIvzUj6ANeW2g0qG8zI4vyGUYiZ2RnGcI6+1xjTEOYMEedIbZxEysYkMXkhlVRm9SX8qkcOBwwXRIWGxaxHiCxCmCBGRJ8ijjbiGIWY6zniscRnJlgJGAiOV2tdYNxoC7R/Cuzw5DdmqekBIBozbi4BYMBPGWb0JfF9eV+Wb3l277H4Q0PWwmL+s5Wpc6ZIy86Z/JXWzQxmLTiasRWAKs/0fYY2bZb0sPVM6KGjcCa/XecxHv3Th86VEU+4DWaqazynCvU45LUnQoOnAw6B10iuNV4TAp6fi3EBQ0E/xlMjWOWPYZ23GusXsM6twXrHukDeBm8NNnhrl8R6fzXWpMawJj2B1ZkJjGVG0Bf0IY8cPJ4obeGYj3n8x1z3ZKHhgXuBODl/as0tB/wT+8QKH0/DZWugHHJfGDh4jLFXn4M7vhvVHfegvuV7iJ/+NrynbkH6iVuQe+wWdDz2dXQ++jV0PvJV4itLosS20qNfxVLofJT6D9+C4iO3oPDoNxPkH/0Wso99C5nHv4XUk99G8JT6JLYQ27+D1O7vInvgh8gd+j5yR7+D7NFvk34L2WPE0W8id+wbyB3/OjJHv0L8Y4LssX9g+5dOQ+7Ylyi7DI5/mTaWRubEl5Ga/AekpojJLyOYEv4B/vSX4bHspr4EIxUcef7sV+DPfRUB4c/+I8uUnVsJvvw8dFfSH3Xmv8YHJ99BrX4vjtWewpNTe3HviTncN+3h7hMZ3HvEx/2HiUMB7jucw11HSvjhsV5868Qgbpnqxjemc8via1M5LI8s2zIrQBZfncnhK7N5ooCvzBTwj7MdSfmrs+KnWffwD7N1fGVuDrc05nCrzeJWbxLfccfwXf8Evhssje+Rvxx+EEziNkfEx3EHaQt3eVO4Hcfxw/gYfohjuMMmcSf7+mF8tFln+Q6bwu3RDO6M5vGjuIq7ePzdxU3oj8MIeoP/Hm5s762XcX9jEvfX9+HB6CncW/sR7qvfivvj71Lmu7gv/h7uZfme6FbcE97aLIffwd1C4zu4Hz/Affh+Ulf7PdF3cR9l74u/jXujb7P9VjyAW0kleysedN9NymoXHrBbIXpP4xbav4X9fgf3ht/G3Y1v4T7cinto427iXsnZd/Hj8Fu4J/4OdW7F3fVv4r7oO4n8Y97tOJR+FFPe06fD34IpISDfb2I62IIT7kkcwxMJPeE9gWOpx3EkeATHM4/iROYxHPEfwnH/URz3Hsdxe5JyWzDptmDW34YZ9jFDnRPxQ5gJHscReyyRm/Ufx7z3CMruIZT9RzBrD2HafwxTqSeJrZjytmMm3oNKdAiBX0bKawCIiZV8pdcCYEATsfEe1ODAj5qZLEeDBVJHCd88+M6DmVGAvccxtF/RPVyd98pKEAlKEuka06IqtyBF/UssyalsZlBZ+pIXlWyrLBn1Ib5QYYJOVJCc2kQlr3IL4i0l29KTvPqV3E8D6n+pflt8jVtoyags3wWVhdZYW1Syi8uqa/8pSF5wziX33OpHkEwLi223eLIn/pmyaleb+ILqkjNrrg21qT/1rXbFWlR8lSUrHbWLqq0lL57kxJec2lo6qqtNPMmZGSSnuqh4apeceKprzGoTT2X1I6guWUHtkhVUV5t4ZpascfFkTzy1CeIJLR35qLJkloNsCGoXlR+isqOyqGyLp7qobArSWSlkU8dDS1921VcrHmaGVhn8qGxmpx3rGp9ZM97SFeSX0CqbWWJHdTOD7/vwPA/6LJZTXb5ITnyzZpzFV10wa/ZvdvZU/i+2LXvqT1T+iKpdPMVCdfUtmJ19f2ZN/2VHkO2WLdFng3s2gXb7P90IPB/P4jhiQrBpwYwLjyfoJsNIIh5MgCHC/NwME3ZMQvouuUBrwaR8H+kggDNAdeOGQEjqBngseLTpOceyA4totRv7XR4hNwLLAOTTHz2xN4toj/U4ZP8x+2CfXhP+AlV/oLx8CTzHzYuHIHCJLN1CJu0TAeKogYibCJ7N2XfURNSkjuPygIV0XAwXsywYkn7BjQgoAw0w4RgibmZiaZiPBu+APVdEOjME5w8T48gWNiKVWc/9zTCC3ATShWFEQQE1BCgz8zhf9VCupFCpZhFGHewiT8pYewHMefAYe8/34HuGlO8hnfLhqRz4SBGg754ZfOeSOfQ5F0HgJWUwhp6BYwwR1mqolucR0EYmHXAYXA+MRdioosw5n5mcxNTx4zhxQjiGY0cPsX4Mldk5VObnMDczi/J8GRE3aqbxxh4mp+bw1JYduOe+h/DAw0/i8ad34ZEntuHeB5/AE0/tw85dx/HEkwfw1NOHKesxPp1oRCXUw07MzmUwM+uhVs9w1rKApQDnIab/EccTeR5CjqnOeIfkJTCgFtVpg2vBA/zAoVjMIZsN0N/bhZGhfowOD6HU2YG+ni6cwwclF12wGa+48EJc8oqLElx84UUYHx1BsSOPzkIBvd1d6OrsRLGQQ0c+uyIUC3nq5xN7Gc5PxIcQvqOvfPCgOYsaNTiOoyOfo/0cOtU3Ib3OYgF59p3L8QEJlYrFAlatnuDT9j50d5XQybFksmmOlbHhWlQCndthGO2D8cDCx2xRZYH3TMQxtmandGKu7YhrSfSZwIXDbmMiIjgPXGNuAZbQiGPVcSoas4wmYtLnAYZvmeHQKFeQfm4hthCnwPXN80ZEn2LwP47vmcb1YrTxYMbzwcp8eoYuGUFFi6FY2i22t77LytDAi9O20jlafryc9tZwlqRmBh0Hi2H2k7zF7e2y+4mY/dOLiYEXRJjnEjie65x58JwjAF5O4ACkLYOc5dHtdWOMD65XpZX0XoN1qbWLsAZrU02sC5r8Vv1MuiZYjVX+qgQTbgJjTKAPpAaQtwIyXha+eXDmCIPRF2MZxvVrPKgc4MhbDnR32e/KzhPN401GzUyE5wT6kZSeyx+D44Nt13DcT0UIGxyHy0AP/DPD56Lnwtej47J3IfXqXwKu+BWEV3wYjSs/jPoVv4YG69GV/wzxChBd+QGEV/0iwtf8IvWbsCt/Ed7lvwj/8vexv19E8Mr3IEWkL34Pshe/G955b0VjzesRrX4z4tF3AaPvJn0P6XuJXwDG3geM/hJs7P3EB+BGPwAb/SB5H1qEX2H515bHCNuWQSz+8K8hJjD8YdjQh+GGfg3eYBP+wK8hTV5m6NcR9P0arIt9d/4yYiLq4nhZD18mQPFDCHIfQjFzE0YLF+HysU1445oBvHlVCW+byJGmcfNqHzevjfGmNQ28bXUN7xqv430jIX552PD+YX95DHl4/4sC9Snbjn3ThyGQCoYPDPn44HAWHxoukfbjvZ3deFu6C29P9+Nt3Oe/JTWIN/MYXwpvStrU/pN4E3XelB7AG2nnTZkBJOVUP25mOQHbxLuZ7W8k/82ZQUhO9Tdk+vH6bB9el+vHjfkB3Fjow/X5Eq7lfva6YhbXdGRwNfeXV+d7cUVqHK/NXIqbOt+Emzp+ETfk34PrC+/EdYV3JFTl6zve2Sx3vAs3CMV3Q7zr8k2Z6yiv+vVFyrFd9LqOd6CJdyb0WtoTrqMtyat8Tf7t9Ely70zs3Ui7N7D9huK7oH5vJE36WOCJ//qu9+J1Xe/BDZ3vxo3EZd7rMRFdhn67KMHAAu3HhejHBeiPm3TAiZ6Pvvh8qDzI+oCRF1+EAVxMuYvYdhH67WL0st4bvwLd8cXEJSjFwivRJcq2TlyELtrvic+j7Gb00E6J/BIuQ5ddgS73GpRwBXE5Su5SdKUuQil9LorptYgbXbwlywExT+h4YT+JtdhghDMHj/dLCcyD6maWiJidorqe+L4PUcHMkrLZKWpmMGvWPY+2nIOuKWan+GbNsplBMoKZJbZkVxBPMGvywY+ZJfJmdlLWzBKedASzpu1WWbRlx6zZZvaTVHLLwewn5c2eG082zZ5dVjFqwaw5JtUX64MfMzs59labaAvgR/degsYtvlmz/1ZZfNmmaPIVX/JJhX/M7GQfZs0y+DFr2mExmVNR6cqWoLJsiwoqC2ZNPbMmlV4LZpYUzSzp06xZl75gdopvZsnaMjtFJaM1qf4FldWnymZNOdUl16LgZ3G72shKvioLZpasK+mYGfQxs6R/tQtmzbrZ8lRy0hXMLLGJhY9sq/1MX8yWt2f27G2ya2anxRMLH/W1UEzmsFXX/LfK8kkyooJZs0+1m1mip3YzS/oQX/rgx+z0drUJbEpkZU/lFk/l5wP1K8hGy6ZZ01/xBDMTSfw2a5YTxln+MbNk/s2aY2z12zJj1mxv1Zeibilmm/ezH4E4Pn2MZs1FxFXJb4SIdz3TU1PYsX07du7YgcOHD+Lo4UM4duQIjh9XEvUoDh88RBzE4UOHcPzYMcxQvlat8iIOLkwCMWg1AY1y43Cq3uKfRo06RpmlIFvkO0I6iT1EMNY9rmKPd778Qm2iTTm2U4YdcxMRk0QA62qTvO9po2EgAWIm2DhmY1JfdY++xEwig3zuGxCQ6VxM+xHUJjBIQJKEi5D8jxypA8bRzMExyd0IHWoNH40wR9qBaqOETG4NuvsuQHf/ZhQ6VyP2SijXwDZQJkKVZSCLAje/6aCbvuUR+Dn4fpp9IemHXXA8gEcnHBFHIR9uzELzdeTIYRw9egTHjh3FzPQ0Zmammdyew9zsTIIGE7apwIfidoJzVqtWEpmDB/fjwIF9nOdDtDOJ5F8RcMyZVIr5BpfUNff79+7FoQMHkjk/dOAQdedQqzXodwOFjhJWr9mIsVXr0dM3go5SPzq6B9E3tBoDQ+tQ6ppgQniYciPI8Aaj3ujA9LSPqUnDzLRDuRyg0UjzIY0l9mImbSPNAcdogYc65y7i5Jr858YvQszoG8BNnZ5CRowDOH8PPvAAvvfdW/H1r30FX/r7L+CLf/e3ePjB+xHxgUA65fjAx5DN+MikPOSyKWTSKvtIsx74xnhN6O6zAAAQAElEQVSDDyAcUkxarwQZ9pGiHd8D9u7egR9+/1Y8+fgj+NFdt+OeH9+J73zrFtx+2/exb+8ueFxTqcAY4zgp+xxrOh1gvjyHxx9/FI8+9jAefPA+fJM699x7D26/4zbs2LEdevNfF5iY4xW4MvB8Pma2pLqZca08A6jlOA+L4ZHnwSA0+YADEZ+CsZyAfFshqNb8nmGA9xAJn13Qs5hoRkd1cDyCmZG8tAAMWClW7C97ZLdUx8sLRn9XguXHC8MzfswMZqfD8dzSgtnpbWbtutkLEoOfiLvZC20X7APN8xCMVGDdwBqgP2YGF/E6EOdQQCeK6CJK6AiLKPLB7pkQXziTf7Iel1CiDaGTpSJRQAfSSPF8zzMi+wbhzCX+GCtNICm11t1KqRmtnSXAT8zNYZRceyPWADPDs30SiTBGyguQ8VO8DBsf9nuIUl3oXHsxVl39Loy87lcxdNM/R+8b/gW6b/6XKN38f6D0xv8DxZv/d3SwvhJ03vwv0PWm36a93yb9LdImet74W+znN9H/xt9B/xt+G8M3/Q6GX/ebGLrxn6PzNb8C/5L3IXPhB9Bxzq8u4NdQOIc498Okwq8jt+HXiA8TKgu/wXILH0Fu/cpQ2PCb6Nj42yhuaKKTtHP9b6MkrP0tFNd8FKU1v4kuorT6oyiMs88R+jH6YWSFkV9H9mwxSp3R36D+S4vC8G+gY+AjGOp/BzYNvRY3bLwM7z5/A9533gg+sLmID17Yhw9e1If3X9yND1xcxD97RRofvjCHj57fgd/c3InfocxLjd9mn799XhG/c14HUaAPOSKL3z4vi986t4CPbijin28YxEfXTuBDwxN4X/cEfrG0Fu/r2oBf6Fr3DFiL93Yth3X4hb71eG/vWry7ew3e3bMG7yHe3b2adC3b1uG9fesSvnjN9rVJ27up847e1XhH32q8vXcV3tY7jrf1j+FtA8N4S/8A3jIwiLcOj+GtIxvxlsGLWb8O7xx+D94x+Ct4Ox/UvINrqoW3L5Tfzgc7LZ7omXXxBMm/nWvzHVxfgsqCyoLKZ8qI/zbaf9vwr+Ft1E1kWpS8t7PtXaMfwbvGPgLJtvDuVR/FzUMfxMbgGoz5r04wSjrqvQqjfguXNcveZRjxLsVYcBnGg1eRdxmG3aUYda/CmLscY/4VGPNIBf9yjAZXEFdiNPWaJtKvwUjmKgynr8BI+kqMpF6NsdRlGKOtkeByDAVXYjD1WgykrkG/fx1xLfq9qzAQvBr9qUvQlz0fXbn1SFkf98F5AIYX42O0K0Cb3rjVgwoEv2aWMHVOTwr80yqbnd7W4lOEif4ogXhmBlHBrKkjGdVFBZVbUP1MLNXWusaobSn5M3nPVped5fBsuittX9xfy4Z4Zs04qaxxmjXrkhFPVGiVRRdDbYuxVJt4kjE7ZdvsVFltkmlB9eVgdrqe5OS3dEVVF1Q3a64H1QXxRM2aNsyaVHzpigoqS07lFlQ3a9oTT3XJqSyo3oLqZ7aJ12pXm8riCSovB7W35JeTafEla9b00cxOHhfit2RaVDyhVV8JXayvsvZ/ZpYcg7Jn1oyvys8FZgazU1isY2ZJVf0IqpjZSflWXT60yqJCS17llcLMINtmhtanVTc7fcxmlsjiBfiYWWKr1RfO4sOd+1lIt0V/ZiKgxeKUgOTi0aB0APAaC8GMN3HOY/KygVq1zkRmAyFviMIwgv7nkPNz86gy2Ro2Qt4YRWiEIZN4Veh/ulmpVGlOVkgWvmYGM0sOenMOy8Ikx3b2b0sAkA0DSM1EHcDymeA9H7CIb7TlOJ4l4WmsMZwXLSCEuZDqDZg14AcxPC/mOCuMAcdm9aQtimuMFZHUa+SxDLUTjnXXgAsMDSbdq4ybpTKI/Sxma+RZHvmOQaSYFG/UPNRrESLG0KEB38XIpAJkgjR8C+BiDxYZ6ACMPTZqVUxOncCJqUnMzc/jxOQk9u7bh8cefxz3M1l8510/wt333It777sfu3bvweNPPIkf/PA23HHXXXjgoQdx2+234Ye33YZtfBjy5NNP4QgfgjzwwIOUvw8PP/IwtmzdiseffJJ6j+PJp57CQw8/hB/ffTcefOhh7N+vxPoBPP300+T9GLd+97v46te+ji9++cv4uy9+Cd/89q14aus2zFfqqDQiTM7O4+jxaezecxBPPLkTO3YewpFjc9i5+zB+fM/D+NGPH8QDDzyBRx55Grt2HsDc9DwaXG9TTOYfYLJ5/+7tOLh/J6amDjExP8sYVbiGGmjUaoijGHHs4LkAZikgDuBZBtlMJ978pnfgxhtuxvXXvQ43vf4GvP1tb8Jll74C2axPuea8xpw/MA3vOMfLwtXhNI9nCdAmqGNeA+OrhvHaa69M6FVXvxrXsPz2d9yMm2++EWvWjiX2JW+StzrXUciLcohMJoNXXPwKXHHllXjN1Vfh5je/ERs3bcBlr7oUa9asQj6X4zrlcLi+jMvDOYPh+X10Dli8kTB7LhYNxnkwrdPYZ9mnU2fCI4+QhzF9FEia34hkJaBJWwAtyGQTZELnBUF90hecCbVR6aX+yrWV4qX29We0P63x5wIdB21EPBf9bIAXDxgfqhqTwYKLeLbgaYenT/C5I8DySYRc/HzgHYc+IsE5hDy/ni3iiOeZus/TewALBR80BD0HVr+n+ovpWwzHjYsh5FkyhB7W/zTWX6PRQAt6EN06VhgRmOnkpdJPgldjhH6IiNe82CJe1ygbA5HxHJzpAAo9RB8aeaLQizDXiyjXD2SHiVGE+VHUC2ePRn4CUXotosxaxAtU5TC7BmFuDRq51WgU1qFWXI9aaRMqHRswm1mNKX8MM24C8/7aBawhXU2IJ4yhHAgjKKeGiSFicBEGWF4Z6v4Al8HpaLhBNNwQGt4Q4ziEhs86UfcGUHcDzTpl6hjirmX47BFTL8Eg6vFLCAwjdqNcO0NIoR9FdKAPKYxwCU1wfawOG1gdVYh5rIpnMYYyRm0WI24GwzaDISu/5Bi1OYyz7zE3jRZG6dOYzWOce8JVPjDBQ3ssBkZ4fA9VMxgoF9A/X8BANYWBmlsZqtRbAQarwHAtXkCE4SrLFWCItgZrPgYbRD3AQCOFgTCLwahI9GIwHEZ/Yxw99bUrQndtA7rrm84aPbVN6G2ci97wXPSRJlgo99fPRX/tXHRV1icoldejcxGK5HdUuP+tTSB/luiorkKxvOYUKizTVjHBODoqoyiUR4hBFCoD6Kj2J7SQ0EEU54cIts9Lbgy5yjhy5Qnky+PUGUdHhWXayFb6kaoV4ddSQCMCeN3hcn9Rvq3zc5MiuZbFvF8UXpQO20afJQLt5nYE2hH4WY6A+1keXHtsy0fAzLiRtURANzwqqEY287MxGrxv6+7px3kXXIRzz7sQw6PjCcZXrcHI+ATLExgaGcPQ8AJGxjEyOoFCsRNRbIhhCWW+OKFRDNrFQtmWoY785WDUP6UXcmOQ2GRfzfKptijhgbaavJi+wDwsDYfYUY4eN3g3W+MmvhbWUW3UUKkR9Rr3PbwZZHAiixHGUYIG73qTdspUJRNWya/TSp39cKPkYvgpD6lMgAb/O3jsMA4eO4r5eh3TTAwfOjaNE8crKM/HqFbBBw5zmJyexPGpYzh87CCOnDiCmfIs+6Yt8+G8NBqNGDOzc5jlQ4vZ+TKOHD+ByelZhBxfJl9AV08fxjg/6zacg5GxCYyvXoNzz7+ASdfX4sbX34Trb3wdE7jX45JLL8UE2zZfcCFoGINDw1i1ei0uuOgSXPXaa3HjTW/AdTe8Dpe/5jW44jVX4Zrrrk90r7jqKlx2+atx5dVXJ/Ze/4Y34Nrrr6P9qyn3GrzyssswPrEKqXQa+h1ZM0O+kMfA4ACGRwZR6i7Sxw7210OUMDhYwqqJfqxZPYjBgSKKBQ+5VIhSzmGwO4fh3jwGSml05Q2duRhpV0WAKjzUmBZtEBFHDuYXImjTWK3VsW3bdib/H8H+gwdw+OgRJumP4MChA9i1ZxceePAB3HHnHbjzrjtx9z13M2l/F8vNungJfnQn7hQocxcfNNyV0DtxtvRHP7oL99x7N5544nHs2r0Te/buwUH6cfjIYRygb3v37eXDAj44uPtHuPvuH+Nuyv74nh9DDyjuvfc+PPbY49i+fQd288HH/v0HsG/fARw6RN39BxM6MzsLcPRmDrYAGJ7XRzFsJUwWUyVPlkMURoii+BkRRxFi3jgk4HETJyBPNGlj+SxpRHl2zXWGRX1HLAshqaCyfJPMAkJSYrnxtPkhHw7+7EK/F7gcyuUyWv9jmMXlFq9N50/G5+UUC/2MWIXXy1OoQOUyHzprnhNUKiiXK5gvVzFXrmF+voZKuU5ejdfbMmbmlsYs+cthbr6CKu0lSOxVabOCMvuar3CtVeZZnmMfZZRpp0JU56gjv+jvTyPG+i1MnfuT82DYPIfqomL2zBeXmELGfVSD5/mIiSJPexbzUA8NlXqMCh9qV1wWFS+Fqheg5vmoOR9VlyHNERnUXfrsYRk0LIcGcqhbFg2invBoj7QSBSgT1TiNGjKoWZ5yBaKDsh2IUFgWsXXgFIosn0Jk1HN5RGeJWPL0IaLPQkjacDmEjE0Cj2Uvj0aCHOqkNfJqbK9RLnKdiF1pBehagc5K+jldJ/I6OAaOieOO4zyMc+HVQwT1ClK1MlKkae7bUrUYqRqQrkXI1BoEZ4t78PQKkaLeShE0qvCp7ye0wjIRzsOP5uGFc3CNWdIyUYMfC3U+BhAaCLgXCrjmVwTe0wSRo42zBajDmMb0IaojzWMwE8bIhB6yjQBB1YNfdUziGsdi8BqkbAt4THpxBi7KEfkVwQsLOFu4qMCHiPkmoiZ1jTztNOEaOVg9exr49AtCzLaY/iLKciN3dog5Vj5Zg4km+pkFG6IZjj8Nj+eJBBHLYRYe5fwwT5qHsw6YEwpwPB49S8HnOc43h4A0iH2kYvLCFLyGT3sOxrl4MZPmMOAkoM8pRqxqG+0ItCPQjkA7Ai9YBNwLZqlt6GUaAV5a+U2cN4PneYjhUGGCFn4Ghc4eZAqd8FM5pLIdcEEGadJ0roh0vogs23IdncgnKCGX70RGfNFcBzJE9oy6eEsiX0Amn18GBWTZLmQWaDbfgWyuyU9n8/SLuqxnFtDipbI5BOnssvDZ5mcyCGgjRfjpDG8wPMaggRo3n6rnChxvLg8L0gxLFmmWU7KruFA/RZ10JkUfhDQy2QxSrHtpn/FLo9TXiVyJNw9+jLqL4WVyyKQ7kU4VkQqK9K0AL5tFuiOLVDENpDkpaYc45cNSGfaZR5ApoIPzoYcV42vWYoyJbz3AGOIDjYnV6zHKhPmqNesxQaxh4ry7T4nqPnT1DUBzlMoWUCh1Ncv0v6d/EN39A9RbDen1Dw6jo9TdRFdXQotdPejs7knKBeqmOD/ZjiJ6BwYwMDKM/qFBjIyOYmx8nAnzMdIRDA31Y83qCWzYsBZrE7oaGzaNY+OmLxBwpwAAEABJREFUEazbMMDyAM47fxjnbO7HxnN6cO45/Tjv3AFsWt+L9au7sXnjMC45fzVeef4qXHzeOM5Z1Y21w0WsGS5hw6p+rJ3oRyFjTDScAMIqzEIm+upwHtDdU8Lo2DB6+rowNDKIYfo2Mj6OwWH6NTKCUfqp+I2MjUP8n4D4YxOUI0RXgMQ252RgYBh9A4MYHBrhQ4NRjPDB0gBjPDaxmr6NIvFpeBQDfGgxzIdPah+Sn+QNUm54iDIDQ+jp7sMo7Y3Rl37OWanUzTWTAfPGUGJmnskZPssBoA0zVvQxM9qLGMcQi5OKVT7RqTDJsxzKSeJnFvOVWcwlmCOdPw2z1XnMVueIWWKGmF4AeZUqZiu1s8Yck07lygyTUMLsAlVZUH2WCatZ8ueg3+CvMBFVYSKqwsRYpTyP5cbT5ld+pmOjhOBy0EOjZzp4zAxmbZi9vGLQnFMjaUJ/WUFCLQKImNeQyDWQwEgtYjI15l6o2W5sXxIugi0H6oCPtEFLoCWIyi75oQshRKyrF6M3LnZwMUtMnhkAM3vJoWNADyQFlVsAP2bGv8/0pf/wOQYfHhNIxnFww4Q4yCL0s6i5NPc+HhGh4TWIkGWHBu3GSXz4NDOJ13OnxphKV2+3N9EAs20JDHV4FsJDg/6EcHwI4LSfo18pcgOAvjbbPF5Mm4jhRSAMHufDj3x4CQJ4IbUW4Cv5y3bJnA00xzHkNcDcahNQ2dAwNOGxTNScMWZgjICqi5NyI/b4oDh4HkhR96VDnfcSVS9EjWMLLYWYD1OMYzPyLGiAOWLGII0w5gMKJVOZRHWEzzi7KAUwCbkyBNRdGUJkOA+L4FJouIDz4KHuATWu3ZpXRS2YJ2ZRS02hmppkeRp1v04ZWxmM9lcCxrPuh82+k/4bCLleQq7xECmEUYZgjFlvaK3xfNXgua7OcTQ4Dw0/pm501mh4MVaKOvut+o0klvXEjwbkk5CcF/0IEQ/EkFRokNaFIITWU5n6ZeqVvTqeKyqS9Sso+2VUBK9KW7WTqLka6gnoi4VcAzFCHqsh13DdHOY497P0YY5+l70yqr7m+zga/mHEPu9FWDdXgbMGzHSUxzy/RIx4s8zCC/6NafEkdB5dBIAHHdqfdgTaEWhHoB2BFyoC7oUy1Lbz8oqAboaiKEYsQJdd8GJvcMw8xrxxm56pYHJqDlPTZUzNlDEzV8VsuYrp2TImp8mfncP03DymSCdn5nB8agZHJydxbGo64YkvqE10anYek4nsLCZnlgHtyvaySGzMJ/5Mtcryh+WZ+Spm6N8ME4gJVbkF+j41V8bSqCRjm69EqNRiVKqi4K1YCplsJx8W5DFP3onpeUzPVFGuhJgrNzBfDtHgxr5ey6BWzaBSCVCed5ibjTE708D0dJ2oYXauhnItRMiYwguY+M4zAd3DpO4QOrp6mQwvwqWLCPLd8PNdSHV2It3dAVfMIs4GmOP8HJmZx+HJecxWY0QuzVtBH7OVOuZrDSb2Y9A98hzLETd6DvP1EPXIMFetY5Y4xrk5dHwSh46fwMEjx3BiehblKsdA/QwfaDTo2wyTiVOM47ETUzh87DgxiSPUOcq6cPDIURw4cgSHT5zAgaMsHz2GSc7j8akpyh3F9OwUZohyeQ6NehVRQ6ggCqtMWs5glmtpfq6O+dkKpianMDs9her8LGrlGdQr0/CiKnKBIZ/yUOCDgjwf3uitnQx9KwYZFJyPYsA54U2j44CnDp/A1JEpIDQU+BAnagCTJ2irESKrxD7h62FDkE/mMZ0pJjRX6IIQpAtIMe7pTCdOR5F1oYNUUPnskcpQN9vsU+somyux/yLy7N8Pckjq7FtUaPrTQZ/yCDjeFH0XcnwAlC90IJPOIceHHmnSiHN7jHOzZ88B7Nt3EEqae34AM4eVfprngyhJmustwyiKIIj/bOBJBMas/SnErMdITiucPy5aJGCSASdhSNp5pGEliGk/4nhpL2YfAkibYBTYDMLimDcuLUQsRwB5zzamF6M9Yr8rxYvhz4tvM2KoV4KYeivFSvpr6ZzeJ1dR8lWcVBBt4/QYvSziwclrJT9CJhUEnkIRWYxI/zFBElkdsTWaAC8mCzCEyTnD8fy2FIznSbcMjLaNNo22RMFy0odr8HQohKQx+wQi+iWEPIdHTJzFsOdxDNAmzzUrmRuGaslvy9aSjWTybA7jqZV5NF7L60zP1TiCMsAkUiOuIuQ+JmYS1JhsdmEAR1mLG0AS9xAxgDg5l7uzog3GTcnlOhPMTQANXhYanNuQiJlQhCODcnQGFhvhYJEBun4wyR/HHnsXHKnANnpvYFl6JwGIBcf4khebj5UgNAf52qCNkIjou9yJWQbhGD2P8NmZHxuYp4MfGpP2MTkNor4C1ODspwCufYeIfceAKW4hIuPapy8hqown14CrwwgOELFXR+TVEHIhRUmcpbMCAGCPK4Bxehl9rlWPCXsv5loldQnSbEtzZrJwIJiMdoSFWSBMI+a6RsRe4zo7P1s0EHMXvxIY+/QbKQT1NAK9Wd7w4DOsQdhAEFaRwjxSNkfMc7VX4MU8G/JBkDXyPCWleAhGcPUVoNGAa9RWBIvqjCVB6i3AJ03A80KKPgYIEZD6pD7XUQLWvQjwQ0dwnKFP+kyQTBOOOi5ysAQ+jA/2wDhwwSEBZ9Z4bApwHsDzMCwgTcEQsB9L4IUejOsDcZp6WViYI/KMQwdjWWS5yHNYHqFlUAvoNc9BMS1ghR97Br2YbU0Y1w9OA5va33YE2hFoR6AdgRcwAu4FtNU29TKKALehvLDH3OPFCZXrZgbPOXieD94HYnJyFvv3H8Ke3fuxfcdubN26E7v37MO2HbuwbfvOBNt37sKOHTuxc9du7Nq1BztY38b6KeyAZLbv3En5Hdi67dmwkzJLgP1tZ79CYnv7gg/sS7wt27ZjyxZi644mVbkFtm3bthPLYefOvdi+fTc0vqefpo0t9JFj3bZtF7Zu2Qnxtm3dhV2Mw569B7Fzxx5sVdvW3djy9F5sJbZtoY1t+xiL/di58wBjcYCU9Z37EvkdjN+ePfsZP7Xvw9PsYwt93cpx7KDMbtrdtXc/duzdi627d2LLru14YuvT2MZ47j1wiHoHsHPXPmxf6Fvx37l7L3bt2cs28XdhC2O7nTF64smnsJ3z8dSWbdhBKhnNi9p2UWc7Y/nU01upt5d+bMUWyu3avQeC5nHL09uSWO3YuZvj3MEx7ca+/QfYvheys4Mx12+ib92+nfWd9GsnZbZj965d2LtnF8tbsXXLU9ix7Wns4Th27dxOugc7OQc7Gbc9O1mmDzvp786t27Ht6aexnfK7tm3B7u1bcIA6B/Sb5jt34MDuXdi/Yzt2b92CPVvp85an2b4bk4ePIs2b1r5SD7qLJeSzOT68qOHo0ePYzTFqHMKu3fsY/73Q3ApPJ/O7PalrfpdDMr/0dSt9PlvI5g7O0w6OU1T1XZy7bVxjT3NNbudaEG/nLsaTclu4FiQn/k7O3y4eK9sZ250J3YFtjNEuzuP27Tuwl/O0f99+7NmzBwcOHOBDCN4MpVLo7CzB9308n0+8KNFiZnA8FwhmBrNnAtgOOMokgPE/16yDlDcjbgFGaubBElDOALN4BTBaph3+NXP862CyzZKxngDGGkC3TgFg2X56cD/FvhkIs5eqf8X5+eD5+Llcv7K5fJvj3Gi9L4aZQXWzJlW5DR5v7uUDo6/gQ1h4PEewbJznFlxSBsxrwjlAoo4JO89F8Hhu8szgm1sSARX8ZeC1bNOW7AnGMk2hCQMocwqOfEeeI/XgaPelBp7Ph9cPxcohgjEBCCZGHR8QOBeCDGZ0HJNNPlzkkZLFBxFgMixGuJDsMdKzg3piPhkNA0TZE2Qt4rwpaR6yDz2ohBm/jqGmD1gMj3yPzjgw4KehqRshSmyEHBXBpF1EqK3182BnRWMg4pzHnoPABcY+DSDPzKD/YsaRnVIwhoUtcKQse4yQ4nn2iNiFEJK+lIg4jhBxRDBuMZgcZlI0ZjTZgCY4a1wrsVXRRAOavxgr/4+BxEqhOTA+rGjCca0KPqlHtKgHp4Q6UvASZOBZmrF1pDhrOIupQ/D84J0t4OAzqe/zgZTPJHDAh0ABPAQGIkLABxI+Y+slqMMQ03cHY+LXSYccf0UAfNpaCZJ1zOPKA9ekKOEIjzeeHteK41pJwKNZ1FhvImLS3wjvLMA54QM5n3FxAmOT0FZZdcbQiJjzfiYi8sCnWgFjFLDsU88Da3GGcRRyPE4zAB9YgPEE+TET6iGj0+A5PCJirOxjUqNyQlVeCqc1UphzAkKlpcTbvHYE2hFoR+CnH4GXpwfu5el22+vnEgHuw3iZb0rqAsrrPVoQN4q5eeLm3XkeGvU69Iap5xyySsJl8+jr7ERPsYjujiIGenox0NuHjlwHejq70FvqJi0lGOjtxVBfL3md6O/uRl9XM5HZ300eZUv5DvSSCiXa6u3qpi3Z66V8D3pKXRBf6GafXZTpYr/9C332d/c05WhDtro6OiEb6qeHycIeJk172NZTKiX+9CX2+5I++uhPL+33LEKpQH+6ujA8MAi1l9hXD3WG+gfQJXsLsn0cV19PD2XoI9uL+QJy6QwKuXzS/2A//eoroo/o7MyiVOpAZ7ED3ZTt7e5DL8ff19WLrmIJXR0lJne70F3oRle+m/p96OwuoaenyNgW0NeRQU8mjVIqh95cN8Z7x9BX7EEpk2FbFgNdefR1FtBVKGBQdju7UUzn0J0voofx6O7owDDjpTnr7+pEH/0Y6u5GD8faTb/76ENfZwmay57OIgZ7exJbA5JhzMXvyOTQV+rGUG8/56uU2O/i3PXIfqGE3kJnAtVlr1tthSJtltBT7EpQUr3YyRh0ocT+OhnbXvbR2ZFFZyHDue7g2LvZdy/jMoCerlEM9o1hsH8YxWIeHR0+ip0pdOq3zEt5FKnT2ZlBb28eA/1CgXHNYbi/CyODvYxdET2lHFHgGulCP2PQo/VXKqGL4+zIZbhm0+jsyKG7VGR7N2U7iSIUh66OQkJ7S53o75Z+N3qpO8i57+X8dHNO+3q60NPdiYQytv293SgVC+hhWehlm3iSV11QX320J57KxUKO/nTQ9y5006+uTq6VjnxiQzKq9/WUkj76e7swNNCHPvbTxf6LlOtkbHrpR2dLj3SA8qOMwcRQP+cgxwcHGeiGW8exmSVJdJXFMzMs/pgZzE6H47HfgmSlJ6i8PAwxbzqacCwTRmmdfFiDqEVIKOvNJmNVcKQrBPhZZLd1Xos5plg3P4LJF4E+Gm8jBN6QxvKJ6j/NL13Bc4X7KTqqUMnPs3EhpkKcjE6erwQ0cDYdniYr3eX65Dqgc/GS4PqIBSZq4lNYbFrHQhunYvNyiQVPijAmY3AGLOKEMxmCiOsl9AAhImXduEYEcB3HRLQMmMfEcpD5kOehSKA99WO079iPF/oQNfUfQwuPiCAfHf00YuXxhVggO9MAABAASURBVIZMnM1cRZRn/3RlxV8eeg0mRBk+pkaByLwkNuA52bMQntWhJJkXO0YkYMIpBWPJLMZK4fGa4vN4FTxSD5BFwjXBawC7T8YWyTcm3zjRMHCsFiFK3npWkpZggi5aBDqI2MVLQm3GhwFnDcbB6IMxMSiA8wyWE8qkIQgjGD2OJAYd5YAMxmuzQK8RxfR+RXDU9V5i8NjiOjDOg+NcOc69x2SixySvx+SiY+LZmIRE8uF4YQDrRr5owl7RH9laGWKuiZhrtUmV0GfUOW9IUAfYJsRK9PPhUExAK17zxi5jzs3ZAtRJoPPBWSJGxFXL+zf6HdLHBtd1w2J6ZGgw9g3GO7SAUkpve4gZ45jtoDwojxV/OFfg/K4AFhuMawEC9eMWuE5ioVUnjYiT7Qu+xxzjc0OM2E6BvbJf/Y1liYiIhXJMGoPtQrzAD0kbZDQY44gxjACwzmPWqShw3pO14FcQeYSrQOvD0Z4fGrxI/WFFn5haDBVEWfyJr5HD4dHHeEmwuf1tR6AdgXYE2hF4gSKgK94LZKpt5uUUAeMmnFdZhNq003HP500ceTEv9J5zTDLm0dvTjZHhIYyPj2FsZBSjIyOYYHliYhzC+Ngok5396GVSVLID/b0YHhqk7EhCB/r6Ep3xsTHaGcY45aU/Pqr2IeoOYHBwgDLDWEW7a1ZNYPXEKqxZvRqrV63C6PBwYmd0ZDjRH6Uv4o9Rf7C/P2mbGBuH2sdHRzE+OpaU5cPQwAAGieHBIcoJgxhiX2qT72OU72eif4B2Vo1PJPb7+/oxTnvj4+Mc8ziausO0OUKMcswTWLt2beLbEO3K/uBQH0ZGB7Fq1TgmxkcxxjEOMQYa13Di/xDjMUq7Y0zyDmNseBRrJtZgFcc5Sh/k+9BgH/mDWMfxr1+9BmvGVzPhT18ou34NZWlzeID1JP7jGCNdxZiupt+rOBer2D5BW+NjIxzHIFRWrMZHh6GYTjC26mdseIR+jGBiYow2hjm+AahNMmsZ843r12OUMR5kX6sYh3M2bsTaVaspO0qbY5Tl+Flfv2YtklgPDZM3zjmbwBj7H+E8jdGviYkJxmgCE/RN/KGhAYyODGHN6gmMs32UfkxMrKav45yTUc7TCPr5wEJzu3YNbY0NU36Q7YOJnVGOY2xsCGPjQ5iYGMGqiVGMjAwy4VxCRyGHXDaNdMpHPp9DL5Pmo4zbGGM0yvivW7MK69atwXpijHaGOLZxrp8JxmSM8VrNmI9z3lQXVfsIfVUMBvo5LxoXYzJBv4dJ+8nTGhpjzDXeCa0VtQ0N0edhiD/OtjHqab0JSexZH2W/KotKTjKyJZ50RunzINdosi7p5zBtjpAn2SGW+5L12sdY9WGA7fKvjw8/SsWOJGFu3ForSd6CjmXwY2b8+2J+Zb+FM/uJyWiBxRf0++x2WxKL6QvqwtkaoyOK1HNVOxvZ52rz2eROa6cDdPk01rNWqEC1ZxVrC7Qj8FJGQGtyMU71La62woLKLZySWEkp5garBbAsGDMgZwKLPi9Mz4sM/hSKMftsQlckjYgMXpuMKSdLKJiYUqwFPO+PejgTyxttegb68Wxgqo1SS/2V9edu58x+mjGIuSJaAMt4jp8zR/pyqTeHl3ibHAOOa8BjaBwbxCU5+WU9SaaSnuS9VIWYHRGWZEObZa4COrqorLbFoPxJGYr9FL6LE8MML5porbTkcQViiLZiKp8jeipK8pJ/5cdPIuaRcCZA3ukAP/FZgKJLfhfbWEpgcfvp5cRzskQTTa6XmA8gWtB6UZvjRBjlEpn2n3YE2hFoR6AdgZd1BLRjeVkP4FmcbzcvEwEl1DzPS95GjZg4F8QTVdJNZc8zpJiMTAUB0ukAmUwK2SRByTr5Knd0FNBRLKDA5GWRNJfNJDqZTBq5XIaJzAxy+XSimyYvnU4hCHzKBMjlsmxn0pM0S0gnnQmQShMp9pdNJf2Jn1W/1A/UbyaDQkcehXyW7Slk2Gc68U38HNtoM5+h7SzyhSzkm9BBnXwuy7GkOG4voYVCHuozS9u5XJo6GWTSqaQtS7t52snlMuyHYyA/k/apGxB+wuvoyCVJ28yCfxq/kKG9rEAbuXyGY02zn1Sio1gGjIH6y1AmnWJ/ohx7wHGrXTp5JoFb9QLL8jORTQe0RX+ok2I80ukUZCdFXfXdUaRP+UwyhnTGRz7HuHB+cuTlWM6km77k81lIJ1kHgYPjfPt8eFJgzHK5gG1GfwMiRVse4xJw7shPfFdMMvCcYyw89p+iXIYyKZbTyHKOFL8s+8vlclCcslnayqUgXoY+y1f5k82lIV8yHL/80XiyjGeGNjKcV82z5NMcn9rSjFeyJlNpeJ6H5MONqWNyOCUZ6kg3zfikWU6lfI7Fp29pyCf1qUS7+s+01hh9832P4/MTGclpbYtmZIcx13yVOjvYnk7WXqLP+MrvbMsOxyUfU/TD9wPID40ty/FkaUdzkM9xPVA+Q9+Sep51xiBLXgfnqdDRwfWSYz8ZIsvYp6E3wM0MerjlccwtGG8oGmGIcrkM/Q88G40GBB3HOoax8FlcXmC1yUscAWN/Aslz/nJZ82b3OYu/4ILq/2yNnu0Yz9Z+W74dgXYEnikCOmqFZ5I5s01HrXAmv11vR6AdgXYEXpYRaDvdjkA7Au0ItCPQjsALFgH3gllqG3rZRcBnglQJtqNHj+LYsWOo1Wowa944hWEDSrTNz83h0OGD2H9gPw4fPpzg+Inj5LF85AimpicxPT2V6B89egRHjx1l2yEcOnQwwf4DB3D8+Ak0aE+mnaN9PnpXud6o4gRtHaRt6R4+chiihw4dwK6dO7Bj4XedD9JWhUlB6cgvUF9P8mdmZ7Fv/37s3783sXNi8jj9O4J9+/Zj7549pHtx8ODBxLfZmZnkJ2hM/TMNJVvyJaJfhw4dwu49u3GE/h9hLKY4Hvmxdx9t7N+X2DhInyanTiCMYiZqOdUWIYojNBohjp84gT3U30/Z4yeOYWZ2BjMz0+Qfp1/HcIg+6DepD3EcJyZPJPzjx4+hWqvTRohGSBqFNArMUXfX7l3Ys3sPFA/9jzUnpybx9JansJMxmS/P0XvdEEekhB54xGEyD7t27USiu2cvjnBupKfYa0yau0Mcp34H+9jxoyf9m5mZSuwoLIpJpP+jJj2pNyLsP3AIjz32BHbs2IlDh45gcmoKlUqZMVC/9IHz4Ace1wy4dqqY5NiOcVwnGI/jjMOBg/uhmCiWR7m+9mpe9u7DQa6JAwcPMN6HafdgMk+Tk5NQojeJKeNBF+A8YHZulmPajZ27dmHrtm3YuXMnphiPmF5rHchn+R4yfpLVODXGw0cOMfbHiRP0axLT9H1q+kTS536ut0Ncy5rvw4zJ/Pw8+47RaNTZp+P8GiLGVPN9gLIHOW/7OLeHDh2GYnCC49S60vwcJG//gYM4SJkTHHe9XoPxrCr9OG4k5QaT2se5zhWLQ+zvILF33z7s5HwdPHiIuocYpwPJWhZ//769OHz4EMqMtfFw0To1jldlQWs/5tqL6WOMiMepEELxC9mXqBDHMeeGBhTMNtoRaEfgZRyBtuvtCLQj0I5AOwLtCLQj0I5AOwLtCLQj0I5AOwIvdQSY3nmpu2z3908hAvWF3zCvVCpMQk5BiUMl2eRbxASk57kkGVdjEnCOicsTTPopWamkacTEqpLCB5kUVbJ4797dSfJTMtNMop9gwvTo0cNJ8vwgk6Mql8vzib0kAcg8XsyknxJ71WqZichJJnkPYW5uhonLBpN/TACyHZQzJmYdV6mjP+q33qhRpo6Qye56vQolleWLErazTDirn2kmgpXoP8DkrJLTx5jIP0Bfp5nIVmI0ZFJW+okPTDzWahUmZ6cxOzvNZPIkE8PzCebmZxmbSfp3HLP0Tf0BIZxnCAIHJTDlm2wpRtKfUnKWSd1JJvAPKZHKBKuSuYqN6sJxJq3nmfwGE56OGV/fN+h/EgYmRiP6oxiXK/OQ3BEmf+VvJpNO3pYGddRfzIQoKB8T4Ecy0lM8T7BvzYF80HxM0gfZmlzgH2AiWAn2PXt2JfMmfqVa5fxwbPRH86JYy6bsKQH9xBOP4ZFHHoJ0I64PxUA+NGNg1I0ZszJ9PkabB5KkrxLY+w/sY0J4L9fXLOe1zvmaheanWp1nQvsYDnJeFBvNQcyxOYckFiprfJrvWq2KOtehkIydY1a/apcvSpjHXC+Sm+YDjyN8+HKIiWklng9wrAfow0HNRbKGT/AhylFMKiZcp8fJq3INttaZx7kNmXiWLa0tJc6PHj3UlOe87dq1HXu43o9T9wQh//fx4cphPlhS3Cscl3zRfHoL86o4am0co758k+xhJsVPnDjKuMxglutWbYfoo+ZJD23E03xqvQoRx6fxng5OPGPhOGd6AGZmYiRzEXN9mBnXqJ3kJYX2n3YE2hFoR6AdgXYE2hFoR6AdgXYE2hFoR+CljEC7r3YE2hFoR+BlGgGmqF6mnrfdfl4RSKVSSXItCILk97v1+9pKvCnZpjYl4hxXR7FYwOrVEzj33HOwdt0aDA4NoKe3B+MTY9iwYT02blyPDRs3JHTt2jVYtXoV1pO/efNmXHjRBTj/gs1YtWoi+YkUJSZjJoWVlAUTpPoZEv0287r1a7Fx08ZEbmCwH/pd5/HxMYyOjWBkdAS97C+V8uExca7kccCy7zt0ljoTnU0LuiPJb2qPYP26tbjgwgtwEfvftGkD1tP+mjVrUKK8xmRJkpGDY0I+CHzot8c3rF+PiYlxqN9B+qDfnV67ZnWiu379Ouh31vv6+uCoqzGAyUpR5iXR09OVyK1jv+Pjo7Q3BP0O9QbGZg1tCOeddw4uuOB8nHPORsZzFTRujQmMgyZSMYn4MEI/F7N27WpIR7Ky19PTQ9/GoPHppz4cE7uKpfoWHIfS3dNNH9YlOI9zJX2NYWRkBKtWjXPu1kL+bWKszj13E84//zxcyBipr1Kpkwn5AOCYqnyAcILJ4BNMJqdSAYaGh5L5kL1xzkkmm2YCWW/0H4IS1NUk2R6hOZd9WL1m1cJ62Ijzzj0XF5x/PjZvPi+ZS/mj9aE+JyYmknVy/vmbsYkx6e3r4fwqwRvDFGPGRYnzrlKJczLO8U9gw4YNyW/Kl8jTOqXDcBy8mcH3fc5viXEf41rciE2bNkHr8pxzNiXjXs11KazjXG7kmljDGK/lepW/xWKRpvQvCLzkmKBJjieVzNF6rp1zzjmH8yZ762l7Q1I+lzHcsGEdziHVGM5hP+Oc+3w+R1sRERNAxGS34jjCtSnZzZvPxbmcH435vPPOZbxWc65Xcf1vgOrnMmYbN25MxtvZ2cmYeMnYND6z5sMJMzs5bsVBMGvyFA/wY2YnE+astr/tCLQj0I5AOwIvcATa5toRaEegHYF2BNoRaEegHYF2BNoRaEfgZzsCTLf9bA+wPbqlI7A40aaErX6apVwuQ9AbruVKGXNzc9Cb6EouuthUAAAQAElEQVSMzpfn2DYPyeqt9Ea9npTrjTpqTJxKpiz9+XlUKxXqNW3p7eA6ZefVRsyX51GpVlCmjOSlp3bpzKudfYoXRSHqtdpJ2+pTevJNZUE68ls+1uuUrVUhG6qLX6W++khk2ad0W20Jn33Nzc9BfPWntrp81Rgo32g0oHqVdqusz1NWMZGO9Ocop7rKTbkaqoyF7Ikn/+bmZ5O4KU5V2hBfvkle+vJX/CaqkJz6rbFPzYF8LzNmoi15/VRNmbFq9jPfnCfW9Uay+IptveU7+6zSp3oSnxoUwyp5cxzLLMevGMnO3Nxs8hMrznPJ73Dnclnk83kmojuT5HFffx+T54N8gNGL5Le+2e77XvLWv/qUf/P0U2OukCpW6qvGfkXVrljVOSc1xrhMmQp9VmwVjzLL8kd6ZcY1kZ+dRXNONLf0fWHNSFb8KsclqNzi6S1xrdE6+6iUK9QvJ3NSox+JDPtRnLR+tW5DxqlMX8rkV6plrkuC5SpjpBiGUQTx57n+Ja/jRvryr0w52Yn4IEj9CVX6lLTR1yptaCxl2q+zf8lqDlVO/IxjKF5V6igujbABlTWeVkxU1nqIKduCjmgzEzkJtZlZkig3s5P8duGFj4Ci+0JhKe/0uGUxlpJ5qXgx+KDmDID1M2HkvVDAy/Rj9PtsQZWf2vdsfW3J/9Qcfp4dt/w/G/o8u/wpqsfs+0yQddp3qUicJtCutCPQjkA7Au0ItCPQjsDPdgTao2tHoB2B5xCBdtL8OQTpZ1FESTZBY2tRz/NgZkkyPGay0Ew3VUjevjU0/4vCkKUmT3oJd0HOjLVFoCLiSDduOKlDCTjKCOBHNsCEIIuJjJmxGkNJRfGERIaFKIzYMRI58CO+wGKio7KxYmaJjLXKrLN48ruYb5Q0s5P9yYYERQWV0RwCzCgtoEk952BmTRGNQUhqp/44c0mlFQfZFKR1ErRh1hy34qukr5SkozmRvOoteZUXw0wtSOZNfNVizp/0zKzpI8egOjQYA+fAEcZqnLQ7p/4jxHxYobLn+QlfOi1EtKl5Ud2jvJLmkqURdUt7jjosWozm743HSd3MoP+cc0g+jJOZJcUFd6hrCcxIKecWqPo0xtCsKa++BfDToixiqbJzGlMM9dvUBsxYinEyVuBH7dKPuVbZmthSPZkLrnfNoSBeAspRrWmLBemRJHqiZgZjwcxgZiwhaZOuaqKO/Jjx1PiEBaGEmEkKia5kWzGXn4LZqfbFddmRvJmd1FUd/JgZ/7a/zzcCSRS5frRuXwgk9hY5JdMQcxFilRfJvFTF+ExHFuqn8emcEXgBkdh7qQb5AvVjMQ2tAD+lqU1mEivwVzo/LZ8Z4RV/X27zs+KBJopLTWzSsOiPZnE5LBJ7WRbbTrcj0I5AOwLtCLQj0I5AOwLtCLQj8MJFYCGL9cIZbFtqR6AdgZ/1CJx5s714vGyLeVpJwHIzPbNYoF0+mwi0ZV+ECCyVVHquvBfBnRfZ5HMd2ZlyL7Jby5tfaYZTGd3nheVdare0I9COQDsC7Qi0I9COQDsC7Qi0I9COQDsCL3oE2h38k4sAs1v/5HxqO/RPIgKthOfPA30+AV9pfJ5Pn9JdYb96I1Tqy0J2l21c1CC5pbBI5AVLmCudt9ju2ZSX8vG58M6mj7bsyy8CWlMrxcpG21p1Z6MtD89GfknZVsdnSXWqSLCk0aWZi7tYWuK5cjXynwaeq39tuXYE2hFoR6AdgecagbZcOwLtCLQj0I5AOwLtCLQj8HKNQDtp/nKduRfV78Wpj5/1sgKpMYqeLVp6oivB2fbXkl9JX4t0lAlrmTqNSkaMFlV5McQXFvNUFm8xxFuA+hIWqmdPnk/iTL0t9utsy9J/qfF8xivdl9rfn8v+znrQWnktpcXlFm8p2ppNUWEpmZeE91wdbjnzU3W25USbtiPw8xoBHoDJv9Y4i/HrGi2chUpbtB2BdgTaEWhHoB2BdgTaEWhHoB2Bn4cIOODnYZjtMbYjsFwEWhkh0bOFbEpH9GwhvZXibPt6JvnFPkhOddEWVG9BvFZ5MRW/hcX8F6os20wEnPVPL0hvpXihfF+JnZWMVTorHWtb76WKgFaD+hIVVF4Krdls0aVkXgpeq3/l04Tl+tRYBB2iCV1OsM1vR6AdgZcmAs81cf5MB/ZL42m7l3YE2hH4qUSg3Wk7Au0ItCPQjkA7Au0IPJcItN80fy5Rasv8jEdAaZ6V4vmE5tn6lO3lZNT2fCHbsiHaguottHiLqdrOrIu3GIvbX6jyYvsvVfmF8v1s7LxUY2v3c3oENEenc07V1Cac4jyf0nO11EpYP5++np9uDGMWPF7A6bZiVolFiTkVlx4b5WgDJ0HVF+PbtnlWEVh6rs7KxEsg/PLw8iUIxMq60EG5rKaOSzW2Y6wotNGOQDsC7Qi0I9COQDsC7Qi0I9COwFIRaCfNl4rKc+LphqMFKejGQ+F0TDQYASIiQphFrDD1YEBkhggOerknJr+JRW2UiS1GjOZHNJY8fMTwCBDUZxnkA8b/2AcE1qigVgeQ7xEOjjxjhxazxUJEroaYXoB1R74nKnv0reE1EFqMOA4A2XchiQywym8cx4iiCDSMiHIsITYfEe2Ib5GDF/nsM4ZZHfI2pp2I9kXNxeRHTT51EHss01tngIkfsh38GH2gtljUx4I+jPJEvFBPTGhMqNGHGnVignrkwdUpXgNchJjxA3UAg/wyq8AQwdQ/xxpFHvVjhGgg8qqI6GdsKTT1HOUEAygB2o5pS/B8wFyDf6qUZf/Uj+lUFKUQMRZRTH8oD/pAQcp5lDPCseyTAmCMjf2B/sTUJQPmVUjmEEchYQD5/EufKc9yRL8jyHYDMe03EUMCkexYRL7UJKMyKfgxB2P8wDmLFVej74ydxTEsMsgzaoEF6hsiykZm0JqgFSTjARATkYF8oE7asIiyDXgWw5etkMzQRwQPDRYj8pvr2qjbAu2Qz46hmILSYCuSj8G4LgXImRUDL7OP0d/nA6q/bL4Gx3XoOQfHYwCoA8k5o851xmMpbrCdq9RxvcRAGBtXCGPDL/hxWh88xsCFmBwnccjl4xEB/v/s/Qe4XMWx7w3/unutmdlBOYPIOYMEIuecTc452QbbYMBEEZRQQIEgcs5gG0wGk0zOOSMEQjnHnWZmre7v37OFzzn33vd5vu9+97z3mLPXnpru1aG6qrq6uqt6a0sqCNJbpL8QdT6+xrpEeCwZ7biMTTCmiKGkPgm1ts6gLuAsPtoNU4exRRCtIeq57KcKCLIZiC5lSJwj11rN1cOrTSY+cqW5CAnSca8Rg/p524Y3FYzWrAhFVRrK6N1Qe2KB+hnJwgocHuMFGigoH8iVi2u+Soh2p2ZXVFMbB6xoz0OUYy4ZxjQTqRHimGW8b8MIhzVgTJRLBCcanFaqFYQaWI2SBE+SlykIXyJw8b0mryomES7bRB6ahSjK3UgM6m+dZKEi0WpMwIhvKzqtbDHiO9pkm4J1KVnky4lOtVGJPhYf7aA1EYEoEF/6ji00xRoL9XMYo7HEL9IHq/EwNSkR1C+gx0DQj3GWTO2CseobiHuUMSlWdt1qXo0AgVcnfVRuhBs9EX87jiA8mFirnPiPpRGC8kG4jfi0ymtoXPxS2xBtqvbRUJsbKwyGYJykLjDSP6N3Z8glj9jWxhE91FhXPqIJUTYY/VgNb1XnsNK3CE4670RSbK/m4guBA/GJMUoNxlqlloDBC1d8tVaDaI2ohqh+RjbaGPU1uWiRlCNS4QhehZrSRLKNtFjRqmKI2CTziDMIYSbecxFRMZ6qcIdELfTuEofVuKoW7YG4J1i9+DwTD7b9fOCt2lic5G+F3EheyAZIyhrHClGCDfUqEoge4zPhsuqT4jSHIQ9QmzilwWMld3G6PBUK1VnRSo76GX15Ue8xmgfrLCbyqvGk4MrH+kihMCjrpa/tcxP7GHKNFYTI2rLwS/dllxAE0RTpjXqXa/xMPOIAS8xhDCSSLbILBoO1iWiwGIse8aM1EbQeE8kuykgo1MoRtLdjDBKA8OTq44nvAZSPDOXEucx9lVw0eM1pHunBqr4ocGoe8STqoXOIcAWNWfVB+MSjvr32fHTGsC7iRqLM1K+i9uV2iHSrJAgn0tkguQXNecQTAaNmAiOifwbUXqX/08cYNfyfSjsKOiTQIYEOCXRIoEMCHRLokECHBDok8H9OAv+ZmHSU/s9E/0vH3e7GtHO53DGIjto/i9sz1hpsdByMla9hQd9B0O5kBGIav5XRJ8j1CKoNysfPcrwxqxp5gMr9W50xBmNMe1nNiRc2OUfyI1WmsUSPof1HBfqor5xcYy01mtQw5HLM5IupOyrERKdStEZKcjncEWKwFGNwLjpjciEzOW5qk6apim2t3FmNF2lEj5ypIOdMwy8vMbU0aDwMOGtJBFYgignLHUtjjHxMjxcPBou1Ts2dmhiBVZ2w5p74WPW1KtZHbQzGGBUbpUri2DUQvxj1Fd2xWGX8DNE5DSnyOWMLjLFYp7ainZiYBGusRB5xEIswkl3sHzDix8qhhiDBiSo1CFgRZBVJdwoKpYUSaVrAWYtatbcLyuoT+2RZdFTVsybjDKFU2+joWkyNhqDUqiwlcYVaqkGFR02NU52IjAWCiE9kSG6xDj1B7bwgpkHv+hjhJfYR1Dxfq8L48SLPiE+DU5sYgAgKEnjNlaaBOIcqJorXWrVDzYUy1zzEoKCEhI2BEit5yInXJAmPEVj1sVjJQhn+42P++SoKlRfCyDNK9QaxPgJ6Yvq/A+r6L/n53+E19vnXY7ZdZz1B6z9EfdNaiPrgXNSdIH3OtcZyvBrqU9MOrwUb1FZaSE0njXRMuicFRt3VPuCSGKCKuiSbocSrIlfQLpetQwpttH4CgWpWIeg9V2DMKaiVR52WbUNlIgmDI66B2vgEco2tQqrCY6zDGFODLKtitTZspNuBdeqZiAcrAJzqMgW5qlofXnjQuzWirUZXLhvka3isytVceUi1plKtHYMlrkmhI3VW5RbnDCau0TzSn5GoPFqkrFpV3uGsJdpXMUfwBsSPimp9g3jwYs6Lh1y85rJDuWTjBbW9QDRR64NEKimpHIEF8mpOra94ificA4kAqxdjrMYKtXoNSNCPEKBeynmlHh+8UEUcRjSm5MLjFfDLVe7VCg3iQ8Aah3Oyv1by98IW6TcaTPNhlCaSS2zuNW9gsZq7WB4woiG2DwThTERgED4nPD+395rQyKIxllju1NeqPpM8vAA9Tv2ss9g4H+qPoT1vwEfZCUfEZ40ltvWST7lSFj/aSGMbPMaIFvUVJaCyCHHs+OJFG9pLktTGYqxVqexfze6rb+IM7flA7VFilJGEMao3witKxKPGi+/C5aUPVV1yZHkVNSKTLhtjMcYQRK/B4JS3QGTLGQiiw2vcCJmEEumKZVYNsmpFOKriKSPqfRzSWlGguQBhkdyCdRo1YJOEqtZAuVKhQ1kDXAAAEABJREFUWtH4ojcGrZ3Gi2CFL1WbRO2d+hrREGnymr9cssukx7no9qJBXSRTtYg0Cw+iMdW2mGoBVCTjTO0SFaSpI7aNuIP6iRvNjVcSEEuxG4l0SJjiaPzcrhr50rrPtRary9OIyBiLhhSvAUQvVt0MFIqldjwaLBYn+ooQ5ydI9kGKUNMVF/urr/BYI72V/HOBFc8BQy7koo5cgsy0BiM9iXjIxH8uvQsaLgLWCqMhyiLORcQf5yVXu/iuanK1TyWDKIcas2JYaLX1imCNFftaq7ONzjhB8xW03zu9R1qs6Le6NPAhzm8FsUXEZcWvcw6rTBB9XiCS/vkJmocIUbCRJoK+RbAoJcI/G/4PmaB2/0NRx2uHBDok8P+dBDpadUigQwIdEuiQQIcEOiTwX0AC9r8ADb8sEuS8/BtDUbxWTmRGpmCDvCX5N0aOq8XJzbByZKJjaeVU/BsQf8FItUGAwAiUN2WMkYMjF9WYTHk5pmTyW7ycKwMRY/R+DHJ6UowcWh+oOV/IaYo55OAZtYzvuYIVeagKD7jE4qIjhYHcyPHyIrWCF13Ufn1MHmstlTMnnIVaINgRfxkpL2d4OclBgRcjJyuoMLNVoQkE0RQiTqFFbzEJCsYEOcpBTl8QDSFvI/gyQY5we7nDql8ix80ag4m0exGtfu3lTg6skYxyghzeoKCPUZ2hqLZ1GGNpH8tivJzGvEjIE4xKxRmYao2SEIrg69XGYU3AiW5rPCEL+KrFKw2+AlRol3tV+RwjmbTjQnmnIFIi+ovCURKOAkQnNUf9PVlZcqhIPqIROc9G8olgg8dqLpwLSqHWRzx4tcnUNqsGqmXhyhtwrqQGTgEJqKg84ESPI8QggVeV5GM0pqWAM0WcTYUPDOhdIDk6k4pWgRetuUVkgPobKYjxtr0uzi+OSAPi0UkWqYUoOat3VahLRlDAyInq1CQUTYFUYxvpjOJeBOXRyFEHguTm0dzmOVGmRvyZUKtVi5guh1gmHtBaIKbER4UEgtF8mJ/fY9oBvygJSK/yvIo1FlPTUem29NCgdesdiS2ozkmvPNYGkgTpNyozevcYp7UsW5hJJzOtHSkMzql3wZHJNlik5rI1iU1UnpAksS7gTNBq0btSY8sg2xpkW2MQqaBAVMEVsVorNnNYcgxNBFoINsNYp3yCMSiYJjoxxDKrca01GjDUwMRFJpqsdNrhMOIndZ3EU2f1KCnoJRq92hqLtU44rNaXFwS9x7ylLNIy0WAkDxTgw2s9ZbKVCowb7SeJ+hdswMU6lTuNV9RYxSjDSlCvhCTILvnO2NCZvJyINicaLNYYQH2tIXEWxRZp/+1bFQtH0GViLsgo4DUPuRHfxmK1V6SuHvI6qNbhQgNBvFVEUy4jkJsgiVmBmkgGHv0EreXcQl7A+SKpKWHVx8pe5FVPmjicUzvtA7n2BCPS1FW2VRSqn/XqRxEX6ZANNLIVmfj3si0E8MKB2jm1SWQDjUlwAmTDE8k/VHKs6hPpWNB7Hjy4gNcgXrKL+pFIZs4mGOsIwpkLt/de+aAyoznTOKoIAuccSaK2xqreYK3eU0exkFJIChjJzWdJbcqMCDSShpU9RPwFzaGzoGlTfSBoDj3aW6THQWmuQGYe9B7loT5eEGKd9tQgHW0H1WsfM0Z8uQDKY1tFZ0W05HrPpV+q0zjGGJUlVCUjxbQxxgHiX308sY9XvcXYhCTSblCKqG7DpRlo3NpGb5XVhpCrJuKoVtQvFMgrllJSj9E+gmx8MS1iJXstSYxkjcDrJWDQIFS1p2ahjBevPvJpAk7ydMaphcVZBzrXWK1L41qp8aV1XpXcqr4Zm1ZUVibzrYKKttWq5lFyNHEurHA4jBFEPAYNaWqyMDjyzKM3avOUFmp0JrZIogsYo3mN9UgvU1NX01FNDnlepqqLgLgn+0zrXWcJsUOufTr2iYB0BRWKFULViXyn+bVY4Taukar0vCL8ZelaJs69TXDFRtp0zgi2hBe9SJ/Q2sqkKxGMtXotgPoKE6lz0i3hFQdeawDJO2jfNR7VJRTSBAtYA17jVKutIj/THCBVL2oKU+FL9R7UJs6GUV46rLWEaPPS9Vz4slxy8ilW8rNSUhN1TvNlfFV4vKSo/urjRJfRmzEWX/uR3hHoeDok0CGBDgl0SKBDAh0S6JBAhwQ6JPBLk0A8Z//SePp/h59/jmKW56LD0A6hVqQvORfR6SmkcsLkkFqjejnFQQ5fkGNDbCjnAznZRm2N3g3xx+rbtUMsJygvB0gOlVGef0J7W6LThSXIifZqk8uJyeUIqdNy2mIScXhlrLonGPUx8rBiYNwr2BKWO31O9FgjvAoQyW/CuQQnh00+nHwruXxynrIYoBEaIYqjUlAwykXvTeOa6Oyrr/xnvBFNGjF+It1GGWP0HZBjJ1dLYyqHU7s0Oo20tzIOjA2E6FjHoIFSI5zEfE1+Fag51gEbCcOpp6n1MUbIVYvkFsQLcnJFiOq9SiPEeqO8IAYjTCBVMCCiCSEXDnA2wRojGiuCaq2viWNonqiBg2CIT6FYUHurdkEQ8XuM8CJn08V/di3Exqg9Rj9BEOsN1updc+TzgBWdMXBjYpnoSUSPc3KYTUIufrMgB1gyQPgiGJuLvkyQYyR3g55IjwJDQU6vVQDIxHfpQnTmNXEYNE57Q716dfDEvlZ8JprfRA57BGMstb6iKyjoZJQaOdTikDhFRjTkCnQGRWCs5JWYgJPeobxXMMpYDSKIepCkHpd4jZe1jycaIh0GTzugFD3qU8v9nKpIbSRkZYKg4/PLlIDBaG0ErVVIwGrdWYtzlkTKFm2YJ74XMKr30sdcgS/U3souGQfGGazaW+swxiLlxUgfncqj/iTOkuUZMQgapJ95LtshXbVBTdGQJmpiBZvkZNLpXMFYMovJjAJnDht1X2sMrSUvm4Nx0uIUo/Hib6lam0i/hUilWSbcGL1YfScYrWsjWtG6NLIbQWlV9Ee+XOqIoMb6OCIeK9xGPfMsrhdEk8ObQCXSTyoKSqKgqFSgYHi+HHwMbGusYKwCdIGqgl+52mcKfnmNazSCFV6XOMkh0+WbgpY+YCXTIFvh1dd7g1dJkM1ph5RgBZoHkxbBFSkrUCgpKViZYTRWEG9G7a11JGmCK0R6cyoKDle9B12qWV36BZPiNY5VENHZlJqMfU5BMoh2PxO/QVylaYqL+ESHlQ1xgqyaqV1KIUnwsZ3mDgKxTs2wFuWDinKZIFEnGiNdqfbboH3N+EB9sai5AK93K5zGQDBB4AniOkT5CrcIBgxGdRHixIYQCMKhb41jSaR3aGCpEmoocJI3ZLnFiL+gyxaDIxGfGkX4MxLZVmutyhzFpEilrRyrxFMJDa02iey85ibOh2SFSYQvNrEIqSCOLhBdke7IjDhWP4NXkNfGPrGvxrYKwiaJLiWcVX1OudJcQ1GMMhBdeS484tmq3oqXPO4TmieneYoiCBiNF/EGck8NgrE1eqriMVDEa969grbPPPN3HnrwL7zy8mvgDcW0VEtDbki0f1npRVSDTG1z9a3ppTFxORCswSaaUzxVXbgE0eHUPmhMREPUCbTuvMnUwhBEo5EOIr02uhgB9Q2RRyd61MNajDXKe0GOSw02CZRj8Fh44vqPOmFtkbhM86rBGaeRgvQiB+Wc5GE0tz6LZUYlCVayTbRuEo0dvPpWwUsfrC2oriQcKcYYRKDyTnw71EAQsOIp8m+taDNBemAoFBLpqWisBFLNVRAdVusv9gk6E1qD8Ab1R+2scKR4XZz5zNfGsRorqDpN6rCSBZp/dSMG0qPOOp0NUucoFurxuRqKBmuER+MbnSG8zm9BQo5z5HR55aQrsVlF9OTCFeL8CnKdI4LmzUjGiUlIjNYmDquyyBcqjxCUBpVjHBqNjqdDAh0S6JDAL14CHQx2SKBDAh0S6JDAfzsJ2P92HP8fYfhn98AIWwQlNZchlkeQw2OMStqdulxBGMUICEEeF22YCCHTu8SvoAahgIlBBXU1ckJMdEJqEOuFP3pJCioIqz5GbWO5QG4TyyEIqzdyxuQ0BRPQK//+idQg9zPIifIaK6ZBzZCzE8EY1CVg5NyGPKfq2+Qol8liIEleZpCzpUriP+u1TphEvxjQR2PmCgKQY0RSUBqW0xBqtAkxPz+xxGKda4eISG28V6/MY0ysM3LUMwUi2oSpAraKce2A0TimSqQD8RrQj/hRI1DroJBSEI9gQI5oTaaSo43vqje1OvSoXmXBltWshUyBtEiDMUF1Xv6rV/8c5wLOqkhtqcmsqPKCIImFRBpy8e6jLERLDBrn8mCDnNMkyVSf4YPkIh6NHE+MqckrOvC5+HU2IXUFrEkBoxRiUDr2z6QwufcEW8E4Be/Fd65Lg0zQ/jeRoxyq6qVxNLaR3lDj2Ym+VOWRcA/iWwV6j7yJFqs0VpmcIDq96I1zXM3aqOoyREOqucUKl0OpwKilPHh953j1Qzit5B8vBRKlVnodfKXGaxzRxOCDM3gFz/I86nukU+OKGiHXd8yrZVRAzZ8RdfwHQE9s8zPotePzC5SAZl7rwgtyrS8vXQjSJy/djwFpaQjIRnit4VxBOWOs1mMqOaTSVa8gbpmqoo5emomRZgWkc5mCcLITeOUjhoBz0mSroE5QA+l/UNAoq0hfFS1yLiUtOOJvvRYKBZwtSNUNRrTklbKCmlWCDxgrfVa/ahZUZvXuZDcygtqJXGLQ2KpNEC3GOJBN97KlxECUgplBqVfbRGMkCpxVZU+zXOuiZmCES8s4BjSFkERrRwuQPK4rBQ2Ngq6ZAlxVGsjMz1BPNdQroF6Ht/WEpEgViy3WyUJYUACzrSq8WsdBEqsoeJhpTDUhEb/GWA3lVKMgnvYgrwCcJ9GYqVZ3IukZgtp48VSWnIICla5QwCoYGecGg9p6cu/VFkFMc4Iu1bzsP1b4KVGNe5/mFsk1l41ScxLx41zQPLUS8bja/BhinYltVRjH8CpwGj/Ko1xuUfs2BQOdxqySy+ZGex1ErdF4RnbJR/7U15hE306sWozmzAhPnsn2LadZFdTABMkg17gZkYOaXVb7IG6EAGsMxhjVoXaonSfPvVKIMgVDiHMt3nwoUqkYVA3i02LFpyMGbgMBYyzBq710IJXNN9LpaiUTLqfaAnnUFwUrvSDEuZbueM0Hwq/eqFs7IPSIJhNxOb0VMKaOkBfJswIh1IH2kzgvikkTZRPl4n0AjRllHYKnosuIOB8hFKhWLeWy+KrpipNeB2IwFY3vpFeZguC5t+TS4VypdQnffPsdl112JddffyPz5i7ARZmrv5SRggKxkdigIYWJQEKmusiPFz/eGaEW7c5irPKCWttgsKo3qM6mcWbxxqhvIhxRl1LiRZGPwesswUtv0biofVX8qGltLedaN22VFrXV2tX6SYtO/DjhcMv7lHC6JDDGSl5VMBDUOYgIZUEFeaZZy1Os5kqSkR7nao9DUVYAABAASURBVJQKfz2JLndCvJCqyduptfCoGg9RV5F8g85QFj3SPV+toHtw6WKm4HZZ1BqlOVZy1SKm6FIS47BqKwqVSnCaL6OWqei0Wkcyc3jVazCMUX9vyNU/xPWyHKw1hFDG5174ivjMaEwQderj1b5NOCoCEWo0knjI1QYS8VQnGdWRy1Z5QUC6JJsQ8QcF0PEOYiq9RDqAxo96juY1aB68cIRgNH6oAR1PhwQ6JNAhgQ4JdEigQwIdEuiQQIcEfiESsL8QPv7T2QjIIRD820ChljVyFIzKjdG3ASX6glrGJErT6BeRG4uxRTknDbi0HpMU5Hc4lcsls3KmFByOwQahIyCHyATVR+cmvqmvnBMjoAapnKECyLnxcmBqzorG9uoXojOkcb3G8wSNvxxiXhAdnOhYBznaXo6Rl8OVB4MPOfJ2cOqXujrqCt3k/DaQyKGzNuLICMaQyznC1eGpAwVranlTlB9VT24aiU4twmlEpw0GG9QsBKVBNKP6TGMFsSEekkZs0lny6IordMKkiXB4BYYCWeRF9IWI20hOevdKvSkQqBcO0aBAQ66xvIIUeUBlXhBUDxiPsbkgph7VCowgEZsRR0E8OLW1ggLBpIJE7UuiqQEjZ9XjyNUjFx6v+QkKsucKYOe1+fJ4E9SuiLElkDyN5BEh2ESOvqfic6UBL+fTqs4l9cJdwijoECTnPBNVAdEjXJFEydaorxGfLnEYa8RPKrpKJAqCRQjiP5MDm0u+Xu6wN0b1nuAyQY5EAc6Bgg5W49gkxcrxj+/YBK8JyWttA8ZJrxRZsWkBWygKSupfIMpZmDRX8bsiAqOcJHMFdLxw4KzaQJ4ZgXBonlz8zbc4jnQj2AbxXaKaC58c/jRtxJAg5LQ/QYnAKFFNe7nVS61AaawT8DOoqOPzy5OAptykUgvpay5dJa6PQmdstAXKm7QOo0CtlrjsQVlqUiYpBtWro0uk142CYk2P0VpBxcImOQUFEQOFNCXThV8MNvkg3VIwMnGd1b6BoPUUtG4r1YRym8PRIFtXTyZDkpsqhYaUYmMjrtBAriCdz+swoUGqX0exWCCragytwxhsDOrdWi7LVhgyDy1tUK5K92VDKCQay2FSh5BRzZzqg9o58aN1JGrjKjPGCHdcI0FtqsLvib817AqiSQFZI37VQDiCIMOmGUkRinVO7wifxyYplSzD0/5earTIDJAFJLN6cJ2oaq1WRLe3TnWSoexMO17ZGa3fvAZOW4v4cwGn9xCc5GLFE6I9J5fc2uK/4FFw1Kt/UDtvvcbJwFjSaAO0L+WixSYFjVvUHuhqkKk+/qkKU0yQ+aDsPW1qF3+bPvhMgb6K7KGlrq4LhWIDhUIdechJCo5ifZHmtjZsItsvW2TTBskw1bhRnpKJ6HCJwcQxNI9V0W2FI5fNcsWidMkRyQmaqTzLNU7Aal5MoaC6ovIFopwDEGS7Y/AxiL6oOhhTk2tQpRX+aJraKhXJRHicwZac5GLITXz3mMTiCppP5zQnQXILWM1PEu2tIJBSLHUF06C2BWwqEHHWFTCCRHpna3ymGjfRcIIgUL+gfa8GUnhPmaouC1yhSKmuBDjpTkqqvdUId2zX0lohl2yN5JN7tXD1uKRel06eYBIKxZRiKaVQSqR7bQgtSVrU3mMVXK9Q1aWyTQNWdEusLFrazIuvPE+vvp256NJzOOBX+9JSbsPYRH0Qv7rgiJfuNVmk6lfCSca5s2RWJBYSgmRRFrJyDsYVsFqrwTjxYohniCRtlFwaQXNsizpXqA3C70SDlc6lms+YV29NjaEg/JmYKyt4bl1awxl/sx1bIJEdyXzAG/CSQVUXLnHuqnkVY41k4DSuw5OSlgqU6ooaKqVqqlSDZEdGUrKQZLQqGN9ayQhxzotW7YtgU+lgRjlvE64qRa3JVHrlEX6n/VPnB2OgVKwnET1OLw0aJ00CNq6bapmgNeAk+AgWKZnGzmiW7D1JwVCsl67rLJRJB1yxJIqqxHNIbiuiMaOtHKEqUhKSYkqwkCpF42biwatH0LhOOhW0J2dan1nQ/DuLrc2HVYucpIBkiWSWYtXW2DrhKkqvU7zOr0ZnVyGGFHDqbzSBohsF1E1M6Xg6JNAhgQ4JdEigQwL/r0ugY8AOCXRIoEMC/6kSsP+p2H+RyIO4ioD8EQP6bgfaH+OJRUFfAUcu56RNnmJz2dHcktLclNLWpkCAb8ClBUxalENia+DlNHqiA1aQA5OQ6T3iQY8JDgRGjomJHpGcJ6N6Y1UuZ8hj5bCqX16Uo6U0pARjCf/hRyjkcPvcyBmWo5gXyCmAKWBsuyoERQWqZUPT0oS2FoevLudR1bloq/qSgsEFOYgFFiyuMGtuE/MXl1nchIIfCcHWg4JMRgF9GwxW+CJELIgWJJ/orLWUM5Y0e5ao35JmWNqcs6wlUM4SMI1y2rqB7UQueqvByzHMJQ9PVfKsZCUFcQReclRAKVObLNe7yvMIueiQjIwxSAQYE4QzJxgBmfJRKlE2qRxl9fOp5sayYGGZOXNbmD+/qnfhoAEUAPJCUnNQXRmvgHkeZSHZR9pa2wzz5rcxY+Zi5i8oU64UNab6SQ6JAl5O81v1jqYWz9ImL6fbiAKDccvnzeeiQTRhqf3Gn/BVq44g+nP1q5SL0heB9KdcSciyIt43kPtOZHkDmeYjky7k6p9j9I5oh6Zmw7Lm0A6ScXxvbrFU5NwGl4iPhCwYvRsFPNSuVfRF+Ut2mXTHW0PNKXZV6Ugi2kq0lus0ZiMmKWFjUMBA5o1oKZBlBZYsDZJFhZmzyyxaDFloxCaiUTiDaATxLBqpPZoTIsQXA+KXf9bR8fw3kIDX9C9e1sK330/ny2/m893kxXz19Vy+/GoOU6c189W3M5k2c5FsgiWuIy99WdbcxLQZs/nhx9nM1VpduqwsW5YRVcc5g1OwMnFOayRIZ6skqVNawZgY5Skw9adFTP5xIVNmNMv2eLWvk+4lOAWzlixdKp2tElV10pQZfP71HKbPatUaKal/ndqUBBE3zJgxh1mzFkrPZbxsqrWRaV0UyI0jrauTjYQfpi7jvY8n8+Z7X/HWB9/xxZfTWao1Ul9fIlUgT7E3jReQkRRnHufEZ5IoaFWgsVM34a7w0SdTmDp9mWSzlO9/XCyYx/dT5jHphzmS2wzJaCoLFjXhYiCtZqdSyrLv02bN5/1PvuWdDz7nw0++5qdpC1m4OKcs+4HWZLAp8xYs5Icp0/lxykwmT5kr3Iv44aely2EhU6Ys4KcfFjBn1mLZkRbxZ7FFyapYxxzZuumzW0THfO0BzeKhDiu7UilX8HmgvlSPswnTp8/nu+9naR4XM33OMqbMWCJYzJffTmPBkgo27UaxvgdBFxq5txQV/Fw4v4mvvpnJZ59PZs68xbKbzdrTMlJdVkS6lzTlzBSuqdMXsXBRm3DUUSzVyQ5lsn3N+BBoqxh+nL6AL76bxleTZ9CSGXKs8FRIC4nGKcoGp+KrzI/TZvPN5Gksa62iWDrxscYQ58NaGXvAKHXiTzlksCkUC3Tq1Em6geQ2j08+n6X5XqK5WsyUnxYy+Yf5TPp+HtNnNFGuir66BnAFli5bjHFWc7ZMclnKT1Pb+G7SYr7/PsIi9VnAd9/N5ccf5zFp0kzZ8YxAqv3AAZEWp3fb/m40F5rLGNicNauJDz6YwvvvTeazT6fy0UfTmDO7SqnYhYbG7uqqPgrE5iGjUkEychRKjSxryjTOAr7+ejrTp8/DpdJx0dncUqGgC4dCoYGigr3Lmpql83OZNbtNMjKcevrp/PVvf2XvffciBqTjOvxxynyt2wV6N9Q1NEjeKTNmLeP7H1qZ/NMS6e1sfpqxWHzP5/vJ81m0xMvs14MrKdW+L90PzjFvYQuff7mAbyctlC4uUb8FwrGAn4Rjyg+LlC6UjKYxbdos0VYirh8j0RhnsNZhTQqUSFwX5Ttpnbaq/QK++W4WM+cuxpuEVPriSWq0VrVeci36ZS05X38zh/clx5+mLdbcFrHivU0Xb62VVkxqqW9sFO7OzJ3fIt2fUVvTUSbYLiSFRtqqVc13m/SsrLOKBC1SrM553pRE91w++2wSCxYuJdeZpk04k4LBGLBO82usZJvjNcOegEkcmfbF6TOrfClb9ONPi7VmM41dxqR1uEJR+7jIcQXlO2ncArPnNEn35kpes2lpRXOQgD7BBo0pfnX5l2V1zJmTaQ7mqd1cZs5uokm6H5zFqW2zzmVTpy7iB+nwzNnNzFuUMSuu97mtzJhTZva8Jl2ctOrcUCH+ywuj80JiiyLECNo/8RzZnuv47pBAhwQ6JNAhgQ4JdEigQwIdEuiQwL+2BOy/Nvn/96ivuQchjq9cTBUBCnKEvFweIwc798iBWcCEa29j1NW3MmbcvYwb92fGjP4zV4/+K+PHP8rNt77Ae+//SHObJVcAuLUt5cOPpnDbHX/j2hvuV8BmsQYwWDlTQU6dchDymkulL/XRaCHg0ppnxltvf8mo0bcxdNgN3HPvY3KiVI9R0yAwGDmL+uLhP7/E6NG3MmrMLbz/0bdyrCzGFQkaJzpBH388ibFjHuDuO59gypTZctATgjyvQJ0cXcNrb3zNNdffz+VDruHc84fxxz8N44rhE5l427PiZwoV8RFyJ19WY0b6iKkRnkB02r2B736Yxh13P8rVksnocXcyatxNoud2xl79ANdd9xcefPAVBXOWibaU3KpDAZaVl/Lciy8zYuREwS0MGx55vYWhQ29l+NC7GDHkXq4adhdXj7qD2bOWklXVT06n17zEwHkwbVTDYjnoZQGSj6s50zfd/BeuHHId5543gnPPHcUVl9/CNdf8haee+ZgZM1tEQ5HM5OSuQlAQLqfAHAXKH3viNdF8F5ddfi0XXHgVF140muHDb+GRR15TMKRFDnRC2SOns4nrbrqLq8bczLU33sOilhbib7xhveRRUQCjIge3whOPv8yokTfWYP68Zr75Zqr05V5GjriHq666jWFDbxT+CLeL57sZcdXdmutbefLpN1m4JJOTb7n/oWcZPeZuxo5/kDFj71X+HsZcLd3T+8QbHpNuPcFb737DMsW5vOYT10gMqI0ZfydjJ9zDfQ+9yGI5zYoj4JOczLYSA3B33v0cV418gLffnU1rNaGi4Iu3mZx6z48/zePW2x5l9Oi7+eM5V/OH31/NpZdOZMKE+3nl1U9ZtKRNstZcmFS8GpJUcqlGvr30CtB6QTrC//QYlURQ0vH5RUnAGM2r9OHd979i0Jb7ss++Z7DjTsex9dZHscMOxzFw84M55LDfc/Z5I6Xfb7GsyWBMPZmCvn/+ywvstdeRXH7ZBAV/llFUYMtIOt5LH6Ne+RxnndpbgScGOL3swAwFbG+66WF23vU4NtzkIIaPvlEXfguxziiQ2Kx2VRQnZJEC8yPH3smmmx/HXvudpeDgywo2Q+4rNWgrt2mN/40BA7bl/PMuVuB2GfVCk+uyAAAQAElEQVQNXRQoszS15bz25tdcduUdHHjocey0wy7svvve7Lzz7uy7/1Gce85w7rjtVRYvhnjhFYwDk4uGgBf+n//TwSWLM5588g0O+tWv2X6HIxm0zYFss8MRbL3dsWy97QlstfVJbLn1kWyx9QHcdMcjNFU9ZV2qTp46h7HX38lBR5zGDlvtwW67/IqdBVsM2pPfnz1UNu1t5ioA1lZx/P2Ff7D/AYczYLMd2WKL/dlyy8PZeqsTRPNpSo9hq80PZ5N19+SkY8/km68+BdtGbluYNnsxw0beymYDD2TApgcxavRDupiwknVJoGZkmACzFNS++MKRDBq0H1tsuT8bbbSLYDc2Hbgfu+55PKeecTkjx9zPpMktZArm+byBkDne0yXDMcf8jq232Uv25nOKdZ2pan9tbssIpo433/mCPfc5iv0OPJGX/vEh8eKyKoOVa8wGBTWDsbz34VeccsYFbLrFnmy/22E8+9L7oIig1VxnihrX/q64LnY/+/wHTv/NhRx02Gncdc+fMTYRWEDIZLuNLhaNMQTvNT8BE3+0H1WlZ5n0bOHipQy/6jq23fJItt3mJDZaf18GbHIwm2xwMLvudJrs4TWyjU/zxVdLaGqpUte5nmqo8tP0mZLDLuLxILbd+nC22uJgtt7yULbZ8mB23P5wttxiH+HZifvv+xutrTledGAt3meiLZe8pIu69F6wwPLIw2/wmzOGsN++p7DrLlo/6r/9Nodz2MHnMH7sY8yb04KxTvtYGzYJBCMudGnSJLw33vQQu+2mud7qAAZfOoH589rIslTjFKj9SyJdwje3wG23P6S525azf385M2cso6G+My6p02nHUdKFwE03PcIGG+zKHnsdy2df/kRrBT757CdOP+MyBm11GFtvezBbbr0vW2x+CFsPOka0nskf/3g1N970Z+ljK63VnLa8yrK2Jp545mUOP+IsttrmYAYMPIBBkskWWxzEoAGHS85Hs+WAA9l958N5+sl/iE4jeWRUs6hDLRhjyHPNX54wY2orI4bexfHHDGaLgUezzdZH86tDTpHuXq/5mEoe6nCuk+RS4OMvvmXEqOs58KBT2H67ozns0PM1r3crKD4Tk6QY7VkVj/RxGiOG/4XDD/8jW0pmAwcezBGHX8z4cX9l6tSK9rkiwRawCoZXhblNfVqyhCeffYsDDzmVrbfem789LXsie6QjUu0ckJlAVVxURXvQWS5PxIMt6NJgFhNvfJDjTji7NtZG6+/OwQedww03PsmnuqQpi8+q8GSkvPf+T1x55c3ssP3RbLD+HhxzzAWMGHk7Pyr4nRGIY6CL/O++W6Lz0dP8av8/svVWR7GVdO74E/7ETbfez9SZs3VBD9OnzuOKy67mN7+5iJNO+yNHH38WR594NieediEnnzGYw446i3vvf0oXVGBdEYcBqaXRGdEYgzHtIJY6Ph0S6JBAhwQ6JNAhgQ4J/HeVQAffHRL4BUlA3sUviJv/VFaMsEdQ8h8+hhAQBDkL1MDLwY5Oavxn0bfcdhfX3nA7d977IE899xRPPPsYD/3lbsZeM5Yrho7kksuv4rkX3lSAFapygj757Bs5OxO4avS1zJ63hPDPITVVMW+rGkQeqQIYwVQJ1qN4iQI3Ze66+3GuufYBOaKPcLUC9R988FXNqYlBY6xVWycnF5557hXRJBom3K6gxUR+mLaAJkV3o7MXf/v4iy8nK+h6B3974u8sUlDAY7FJkbnzWxl3zW1cNHiogrVX8fqbbyvgOp0fpkxVYOt5Roway0WXDuevj77EkiVVMgUyDPoxAecc8THORv+KaTPmct+DjzH+2rt44OG/8eRzz/P088/y4CMPKjg7lksHj+ScPw7hb4+/o26dybJ6KtU63nn3a8ZOuINb73yAx595hmdefIbn//EUf3/laV78x7M8/+KzPP3MUyxZuogkdeRe3hyBmgwMFEt1VOXELloSePjhV/jD2UMU7L6Sx598mqkKZMRgxjvvfyhnVXxeNFTp3bWgsE0baK3IuRUN33wzl/PPH8FFF1+l4PpEPvnsE2bOmcGXX33JXfc8wODBo4RzFG++/SnVAJ27d+at9z5g/DW3M3LUjbzz/ucEp8CEyUmKCSSOH36cwe23P8zYsTfx4Ydfgy1K9i0Kmt/EDRPv489/forn/v4Sf3/xRZ574VldHjzF09Knp597msk/fS+ZllHskL+/9JLm7kYmXHOL5u8Znv3783LYn+CvTzzCzbdP5Mqh47ngT9fx7LPvKlAvZ9rDspYK4ybcyehxd3PFkBu4/6G/g+lMpouaXPo1f8lSHn70KeG8mUnfTxdPhnKe0yY5vvrGZ1xwwRiuuHIcDz38Z77/4Rtmz/2Bt955nXHjr1Fg5AouuWQ8M2cuo1wxmgdHDIAlhRT5+3r3CnLkmiGtIQQmUIu48fNjfs50pL8wCQQpQK7ApZeuZyZh1bVWY+c9tmXbHQcxcItNSEolrefXuOTSq3jppffIswLVSqLATsLsmUuZNWMpedXVfrPZhyicgLMGp6ANMpzGWLI8kw3wtMm+ffn1D7zyj/eJlz5pY09efOU96fNMvGgI3mBdovYeWyzSpnfSLszW5dhDf36Wjz+dLBtflP3UerVWNkTtFYQKpkBQsCjoAqBcNbz++sdcfMkw7rzrfnJtDLvstzcHH3M4BxxxCGusubrGf1WXbKN1+XUrTc05iO922xQQIqxoN8aIJgO6nMM0yI41stWgTdlj10HstfuW7Lnr5uy1x0D22WsQB+y3Neus2ZdEl6mL57Zw9y2Pcv3Yu6FSx94HHcxJZ5zCMccfwzrrr88TzzyvYP4QHn/qSfFRpU+/ruy401bse8AeCujvxdrrraM1r/Wo2g02XIvddt2Wgw7Ym622HEBDQ0H0JPjQwOdfTNX6/ppc/HfutSK33XgXU35qVZ0hSSQfBQuzrKr2YFxJlxFd6bNCf3bac3f22G9vttthW9Zdfx0+++orbrj5ToaNGMfnX84iGCOZ5RgnmcYLEq9gpYKH8c9uWGdrdcFYMpV76ogXfiHqjkRXlT2yzoBNJNdqzfZ+8c0M6rqsgin05t4HniH+qyY0T2pEIdEYmveqLgDnzasyZfIiysp7HARqYIJRpv3jNZdBFZEOZ610IVCtVvFGbUQvaR1de/Rklz13YY+9d2WX3XZkldVX5e33P2L4yAmMGnMjkybPEA+OtFhHsBrfNhCSIhtusia77bUNu+25DbvvtT277rEde+yzE/seuDurrNaXYCoYXVAak5N7jam5Lsh+imVeePEtrh57PZ998TUDttiQY086gGNO2o9dpRuTf5rM5VeMkq5NVOA9zl1CHirYQiveVflx2lQFgT+itWzp1GVFXbp/wfsffEGUo7iTna7iUlObV6vLihBS6WcB0y4SjOhyulhNUlgab2FtCZvUkxlDbsFbS1tVmKop/fr1Z8edd2CnnbZlm20313sv3nzzTYYMHaXLb+0Ps5ZIlkUy4S7ngUx7T0Pnzmy2xabstNvW7L7PNuy5/zaS7VbsuudWujTZgRVW7EGuiyYIOK3dVAFcNGfxXzosWtzCtddeowDzRBYsmsPBR+zL3pJnVfjvvOdBbrn1QQX/l8imJPz002Kuv+Ee7n3wYXqv0Iv9D96HpGS5/qZbGDpyDDNnLyAXPd9PnsYNN93MuGvH0dS2WLq8E/sdvDuLm+cpwH414yfcrItrj5FAWsW3TTuR+Xo++2wa997zLLNmVXDFvqRJN43rsNLVajXDOieqDFkmxTPt+dlzFnDr7fcxZtzVLFgyW5d3u3DYcYfT1FplzNU3MmLkNczWxXpQ328n/cSEa2/m7vse1DpbQfQfRJyDG2+5hxtvvo9FS8vSt5RZc+Zz1egR4ms8aV0ueewkWe7C5CkzGDr8Gu6881GamjLNa5U586dqj19Ka7aElmwpbXkLM+bN4qMvvuCHqT/VdCMpBJIkw/vYJ2C07sXIL/rTwVyHBDok0CGBDgl0SKBDAh0S6JDAfz8J2P9+LP+f4DgsRyL3cXk2hJgRmCAHS46THEbkoFsFDZBjv/PuuzPmmmGMHHsxo8ZfxBlnncBqa6/J+x9/wVPPvsb0mYtrzlMgVUDGUmrsLqezQJArIj9weerBVsFFJ6iVYCtyNL3Ggy+/nsJzz79DsdSXUsMKtLSlCji/IGc5x8ixokaPVR71L+IKXaiXo/zSq+/ywCOPU1EAoUVB4RADQKI5resm/EVMkhCMZVlTKw//+UnuuPMhvvriS3512MFcOeQyrr1+gpzFsVx2xWC233EHJn0/VUHvG3jmuVcV5NZYOHEAWQwwEIRTrpUYcoV6kkInuvZYkQMPPpwrh12pwMIwBVAu5cJLLlBfz1tvfcZlg8cxadJCnBzi4LuK/u6EvI5V11iX3/7htwwfczmjJgxm5LiLJdtLGHX1lYweO5xefbrLYS2rnwETBOhJ5Jg6sryeF1/4SM7nHQoafK2A0QFcPuRSxowfxbhrxnDFsMHss/8+NLW0yXG9lyeeeokly6qkxS7Mnl1myJCJPPPM2wRf5Ne/PlWB8CsYN2G4xh7KWb/7DY2du/P0U69x86338NW3kxHpnH3euZAXxHMPnn/hHc1PwKRObmaoOdqffTGJ+QtaNUZnjj72JDp3rceqY4h9kk4cd8LJwj9avI3kqjFXiNbLBUMYM26EaN2Vxq4F5KcLv1O/Ourqu3Lp5ZeqrdpMGMqosZfzh/NOZc21NuGbr5p48onXFSyYiUsgk+42dO5HfeNKtFQaFPB7gs+/mK3ZaiA2CGrkpQcxj3Mq00eBn6+/m8n5F47ktTe+ZLPNttYlx+8YO+4KBSA0J6Mv4fgTjmLx4ir33fk099z7uAIrVWxSwmv+MwV+lICzGGup5TVDIB2ppfHL6CuCko7P/2kJ/F/HF4hzXwQjnUoMex2wM1dfN5gxEy5lwsShnHfBH7TO12TW9AU8/fSrLFrYJltSpyB5CWs7CRowpljrHxRoMxisgXZbbGRzcowKjPR3WXMb7773CZ9+8T29VliJ7v36MOnbKQpif0xLcwBS9XNkHtlTQ1W4VAjS16++naoLoad18dOCifoqfEHBcmPrpctaQLaAsTBt2jwefvAZvvryB9ZZdx3+dMF5jB4zjDFjRyiwOZyrRl/BwYcdqHXQVrOjz+ryslzx6hvEU6YRrWgAYwxGdHsjHuKfLNFF3x/OOpFrZeOuGXsB468+l/Fjz+aa8Uqv/iP77rkldYln9pS5vPfqV2RNBX590u8YNXyY2l2soORlsqnns0L/FRRom817H75Fa9sittlmE6644jwmXDOcseOHcOgR+xGyJQoeL+C0Mw6RTbuUseMu0bo+jbXXXk10lVi0AJ568nUFItvo1bcvnXt0AZvy4suv0SwZR7qd5tJKHk6yUmXtwmLjTTeUPTqPq8cNUYBvBOOvGcElg8+nW/fu6vs6t91+vy7vMlzBRLlddAAAEABJREFUkMkY+HhhoDmJ/TGA8QSBVz7Tl5f88/hnuYIGkqysMxhly5WcmXMW85fHnsMmXVh97QG0lIt89MkUzf8k8txhtC/HwKoQYmPwHfEQuhEoCQw/PwYDQRDTWKhs8IEIRmP6uK9YJ7sr/VF+k4HrM/SqC7l6wmWyy4OVDuU3vz+dbj166SL3H/z9hTdoaQ1Uc7CpxvJOqeW4Uw5g9PgLBRdx9TWXylZfIvkMYfx1w7SnDtSekFHNmsBUKRTVR2PH/XRZcwtffzOJb7/7jo0k3wsH/1774bnaC//I8KvPYfe9t8MTpLtPsXBhpv5FrOSb2yUsbJrHB598xvTZczWP/em7whrMntuki/D3Wbi4WRewTnOh3ibDGCuetT4kO20VWJPjTAVjWiXzNo0h1M4QNBc5hlx9MoPSClYXwl4b07bbbS09vFQXqZfrYv9y6cEV/Pas02ho6MIjjzzJU9ov2xS897IFNtVYztGzb3dO/c1xOi9dwtjrLmLUuHMYc815jL3mIoaNPJ+dd9tSA1c1btD6CZjgyDNPkiZ8991X/E0XxS2tC/j1b4/W2eA8rhhxrs5dZ9Cpa08++vgbnStm0bQMXn75Q+K/0uu74opcfPm5jL32Ui4bdh6+2so7732o+jdAujZ58nQ+/fwjuvVKOeXXR4gerY/rLuHIE/bG6HLhgYf+zFIhzHwg0dkm9wUF5pt54IFnef/dSZJZdxxd8br8IxhCLlDbXAoRPLoADMTU2oRPPvmSF196jSVL5nLiaYeJ78sYPvpifnfO7/Bq+8Zb7/PlV99prVZ5/8OPa3Suu966nH3umTojDOe3vz+DHr1X0AX4E3z99U+4pI5vJ3/LY0/eT5eeOaf85kDxeSHDRw3moIMPpVTsyVtvfsUc6cMKK3Zl1NWDmXBd1EHB9cO5fOiFbKPLTFcy0qud2Xn37WlotGCaSZImrI36mdHxdEigQwIdEuiQQIcEOiTQIYEOCfyXlUAHYf+bEtCp93+zZ0e3f0pA/iHGGOTyYPVi9SVfSGVOZXLkylU5ML0YsPlqcm7XZrc9tuXY445gk002w9gCP02dzayZ84m/OQapykpgSupfrPVHDpa8Nn6GQE6IwXOLnJVUQWD4y1+fIwaG+q/aXwHtfRVgmsd7737FN99Mwyj4mougcrWC/LQaZAo6GDl2pA1MvOVuXvrHu3L0ErxJiK5P1VbkJ2okGzRIyiQ5jPff/2eStMBW22/B4MF/YOcdN2HjDfqy/tp9OHC/bTnzN4ez3gZrM3XqXF5+/X1mz2tSAMQKX8AqQGydEw8pToGoIPcRDPV1BdZcoz9bb7UJ22y7CXvuuS2nnnIIw4ZdoqBXM7NnzZAz92aNx/gnb5wrSAwJDZ06s8GGG7Lt9pux6cCBbL7l5rXfSttiq42U31SBii7E+QgaIzqxMfUhxZhGFi4qE3/bbNrsn9hyuw257Mqz2Xvfrdlgo35sMqAf2+20JqeecSB77rsl2243gJ49elAt5ySmyGv/eJ/XX31fcodTTj1CQeMT2XqbNVlrrT4M2nJtTjhpX045+QhWX201XnrhTT5472uWNeXE3yZcd7P1aW4t8+473/HjD4uoZFY01ssxhvc++JIfp85gz/12Z431+mNSFMCWR695sIXAZpsPYJvt1mLAFuuy9bYba6wNGThwE7bbdpACWutQKhTBI5kF8rIhsSW23GKQ5LopW225kdoN5ID9D2DHHXairtSggPkUBc6aaauUKZQSWsttmMTiNO6ceYt58P6/s2SRw9CVXEGqYMuqz/F5lRg4QbKYeOPtTP7hp5qszzzrFI477kAGDFiNddfpwQ47bMTZZ58sHV+Hzr168ODDf63pkJHOZsJnpAtWARXjjHSZ2hNMLWn/qr2ocS399xXt1R3f//oSiLMacgd55CVQlAr36pOywool+vRpqOn3GmusRfee/fni00lUWiCaI6dAp88MKMIUA5hR761JMAow57nHWoOTfkUdi3bPuoQff5rGY088iUkSraENWW/DFdELH74/iZmz54H0MA8JCHdWtSROumeW4UOLgoiLef7v/+ClV95DcWHZM63baD9li5yCn6lwlsuBj9//gtde+IT+vVfiqMP2Yp/dt2T1lbrRs5OlVxfHJpuuzOm/OZK11l6dioK7111/ExUFzHJFwSq6VASLQWyFTDZbQtHarwaty9TSrWc/+vSro0fPTpJHD/qt0Ic+fVekZ59VqGvoqjXkKOdVlrbJ5grJh7rY/GnWfJor0L0HbLP1htx59208/PB9/P73v6EU/+NH0d2jWzd6dOlKty7QubEOFCh0JqNLY4H+/UvCX1T/OurqilFE/DR5Lp989AlN86ZxxJF7scOOm4F1/PWvTzNj1kIy2aCQZFREi5c8rakXzoSCeOjTq44V+zpW619H/z517Lfnjmy79ZYsWbCUzz77ke8nz9KUFITOAR5jAjKQWKWm9u5BAVtjQZPdDpIVmhETwWck4unRvz3L1OnTsEnOeef/hlVX7aOLkWbeeuNdmpZW0cZGEG1qqnyOk40xtoBRGfGJ7xo6jt0ORqURlKigdikjmhBNIlI6onK1j7axR/ci3bpZVl61nvU36sGhh+/JllsOIgZKv/5iKj/9ME/BUfUM6qC5jft4XX0DK6zQSJ/e9XTvVtJ+U0dv5eO+k6QphQiFVLZde7J0JXUJTjK3NtflzjLioliwqMLkyUtZtrSO+vp61lpnVX5/7uk89/JD/PnxW+naM6GovdbnCYTOOh9YXn31O77Tvr7jrjvo4vpXdOrcnXvveYxpUxejbaEmj1zrLK86LI1iVecR0W0FSQ3Aac3F9WvjhlWTX4KXfVe1JOUxuuhQZ9FUoGf3RvqKr1X7d2L9dfpy4rGHsuXmg2hr8jz1xD+0x1oMjjzLyfMMJz67dOpK7x6dWFGX4H16daWn8n20n/Tq3ps6nV/KrWqnsRNtXN7nmhHtT7Tp0mpl7r3/Rh5/8j722ncb+q5Y0D7VQPfu/Who6C7+cpYtW0Jrawvvvvshc2cvY/XVV9UZYDU6dUGXwGtT7NxHgfN6fvhuJpHHzTbajKuvHsHtd45j/wP2pFNjJ7p115x17y59QhciraSap6ror2oPbl4W+Ntjz/DQA4+wUv/+dO7USKWtWTx6RChWiuyMI00KxLSki2ijwH8mW7Le2uszZuTVPPyXh9lvX12Ky4Z072FYeZW+EKr44Fm6tIU22cSvv5jConll1l5b54PN16F3P8Pqa61O334rsWxRG99+O63WdsMN1+DhP9/GDTcNZ6ddtqBrt3rJs0j/FfrTWN+VrGIJWKwzrLZaP9ZbfxU23GBN1tWFWfPSpbz9+j9YtX93jjz8ANZbZ/WajYxzFbQGjfWIMEHHp0MC/29LoGO8Dgl0SKBDAh0S6JBAhwQ6JPCfKwH7n4v+l43diD0jFwiBU5DGWks1q8qBkkMMysuJkwOuLIViUa2gZ/cGFLsmy5CDVSI6elleBgUDoqOZyJM3cqSiY26ETxVyZAyh5qRDwKpI+OWMWuswavP++5N5/Im/gzyxg4/Yn6NPOJBOvbowc9YS3njzI5Yuk2eltsVSibQIzeVWvEkwST1rbbCJHG/Hb353LpOnLI6+Ia5YgkJQuYIf3isAAt99N53585tpmrOQ8877A6ut2oNC0gZZE53qPHVpG5ttvDIDt9iEQve+/OVvz/HVd1PxNlEgxSvwmovXILBUFIDOFF0JISf4sqBF0IRTkKiuztSCZ3vtub0C0SvTpXMdH3zwHjOmLyZIlm1tEpwCVuU2z7Rpc2qBgrlzmpg2dSFz5ixjzrwlTJ85A+O8ZOXJFERztijZpBhdRKAgzkcffU3sG+R87rnPTgow9FKgoyS6muVIL5DT2KYA1+pcd93lPPLIrRx1pAIKjV1qAZfxV98g596IFs/BB+9Dly6eanUh9Qo8FwueXr1T9tl3F9ZdZ20qrZbPPp7C4kVLCApEjRg5GHmmzJrezIcfTFbA2lFV0HDSpDl8K1m1VTIGDtqEfit1JVioi0Gs1FDJKnzz7WR++LGNGTMWMHXKLGZMnyVHfyFTJi9g/pzFSO0w4tIaS6nYKCe8QCFNkG9NLpFVpWLzZjUrWDJfsmlRkKa7aG+grlSkWqm0Q95Gv5W7Yl3g2Wde4+knX2fZEoOxBbKgecormiODtI+lSzMeuushuvfoTWPnOgXPNqRBelBIKmRtiyimVforYHjp4PPp1r0z00XvF199X+MrGIdTIKishVAVcZkg4qSGWUz8/NF8U+OKjueXKAFNutWcGwXHyuWMcltFAcVAW2suffb8MPkH3n3nXRbOncemG2+swE6RTHocldoaCUT2I2qjER6jBSM1IhGuXIuhIp220p1EAamm5lbeevtdvvvyS9bbcF2OPOpATjjxQFZTkOm1197n7Xc/wuNko0tYm5LowimPC8a1sOZaK7DTTttovc3mjjv/zIcfT6bqwUuHg2xb0LhtbTnl1jYWzFtKy2LHmqusyS4KJvfqliiouBSTLaHSMo9Cocwaa/dWQG89Gjt11xpqYcbM2YhMUq0Ho4y1FkKQncyJwVDjrC60cu6++6+MG/sUE294nJtuepSxYx9mzJi7efDBZ5k2c4HsrGXN9Vdl1322pdQl4YH772D/ffeTbRvEr0+7nJdf+JBuXXoyaPNNFfBah6LkkuBEW9A1LSRECPrW2FqXXkF8Z8DKjnoFxeI+tWyJ5767/8w3n39B556dOfSQPTjwV7thiyU+/uhL3n3vU8mlQCUPuEKBRJuNMan4STSvZV3mLaZer21L59G9MaFP9wJbbbFFrX6RLjI/+uQrKj4QjJEkjMqNKBSNXqmxCuJSK891uxz/NAp4nDMqV6o+BfE0ffpiHn7kCVqWLlZgcBB777MyRx+zP83zZvDC8y/w/STtSbkVohShwWnfTY0nxD0xjh0gaBQ10Ldw6xs9xkjTgupq4FUaEEkEA17zpeiqMmWKhZyGhqAeTXjtbfXKb7bZxvTSpcfnn37L9J/m4eLw6ofNsLqofOHvr3P9dX8TPMZNNwpueJTRI+/ioQcfr9l4qbP6pNTXNWgMQ/xtai+ZpAXLxgPXZKOBG/Dp55/x29+cyyYb78mBB5zHgw+8RkAXFGv2Z9A262ALVelRM14Xx20tRT54bwofvD+NVVZfm212HMD2Ow+ii4LaTc0ZN998r1QwJcsC1iYYk4BPscZhtTc4yT0GzbUpSEUdiVF1hh4HWg9JUpQcUHvwujwhayHKuZgEGoq5+iyloZTTtZNlvbXXwWeOOTOX8sVn32sdFGqQaNxF85fy3FMvc9P1f2Xc1Q9w7YSHuGb8A1x/7f3ccdtDQp5QV2ykWrMdZZxkqXtYpNR06VqnPXxddthpkNZagTlz5oinwKeffMk333xL7z7dWGedVSmVPK0tOh9VjOatgTTxKgtUq82sucZ6tLUYZk5dQDTQbQ4AABAASURBVPOSKr171bPTjpuyvS7S47kkTVLNTytfffG95JrpMnsLWttatc5LGOCll19l/LXXsPV2W3LSacfRo08nCNILU0GilCwNmQL9uTZp45zeJT9VWO23a6/dnz32HMA++2xDnz49JE9Ha2uVu+66HSTHzp1LbK6L9ErZ07SsSsiKkkUdhVQ65aB7j0bpXE+d9xqZPWuRZBTo0aMre+65E9uK/pVX6kNeqapuMW+8/hrz5sym/4r9pGN1kkM9Mkeg81FZspny/RTuuf0eFs2dw2EH7812W2+mOc+l8rnSgtpZqlkmjjs+HRLokECHBDok0CGBDgl0SKBDAh0S+OVJwP5nsvTfA7eRc9guxkzerTFBDpSccOJjaw6urU/lqH3Ns099xt/+8iGPPfI6d9/+KG+++TaYMpsMWJWVVumGUd4ouBrBpTllOW6B+LTjD0THPa05w8EY8mDk3MHfn3+VpcvasHW29rc/e69U4FeH7cm82Yt5+eW35DDOF03IsanKSRM+BUJy9c9IOOe8C0gK9TS1ZNxy270sXOQV9MjJk1wBDDlGatPUBLNmLiOvFhWMX4kunRsV4GpS4CWnYKvy/VtIfAtd6z1pwah/wJsCTXLoYgBFAtK7qJdjGIKTY1ciOsXRKUuSCkU50jE1oSLnrgVLBqGVddZamZbmRXKop6u8TMElOAVhUjnKU6fMYcSwazjxmN9zyP6nc8QhZ3P4Ib9j1133474H7mNp80Lkf+JDQp4nmFCH9wUUS+PHH2fQ3FKBSisrr7Ii8ltpa/aktpNk1sQnH37NO299ygfvTeL9d74h/iZXW3NZdCVy+IvUFbvQs3tPBfW7yBFvIXXgQkmOqyf4Zs1She7dutFY15t5M8u0NLUpkG0UUK9js0Gb6d3yyssfas4ymprhk09+ZPIPMxi05ZZssNGaNHY1eMmgta0NDUp9fSO33nwfJxx3JgcfeAJHHXEGRx5yKocfdCp/OPMyBc7niq6CeERydeLHq5vlTjm6N994N+PG3MSo4bczauidPP74o7jiLHbZbQB9enbVnAbJOsWJiUIp46hjd2OPvbbixx9+VODlMb7+YkZNZkEUJcUCMXASMvhx8lxIu9JWrsqp70InxQMSVyVREKqxVC9ZVKm2NcsBTygW0Rgwa9Z8Fi+BRAG1LPcY6zDO4hKnBj9/RM/PWUmSfwIdzy9MAkbBSiubZ6VbxbSR997+gpHDbmCU4Lw/XM6Jx5/GsoUL6NajQRdUe9Cp0VNfV6WQlMG0KeAYdQh8TWUsxiTIOCqtLRulRmCZO3c+H338CWmnRtnajbTGVmLttXoIVlFgEF5/4z1dtC2kLJMQYz9GAcm6gnDlS6TbdRx3/EHEf83y6Qff88STLzJ7/jKCSxQ8z6lkspWe2pprXVYmoROJbFx9qYL1S0lDMyVa6d7gtNZapO+wYv/VaFrYqnVlaGpqxaVJDWqxVzFjjBUbltxbjK2jVYG7hx98nsv+NJpLzr+KSy4ew2UXj+fyy67l8b+9RUuroawLrYbuhpN+fQC/Oeco1lIwteeqK4mnhEfuf4kTjjqHg/Y5gesn3M8Xn3yHUaDS+gQTA8hVlEbIQXtKIi6KGld3daIhISisbmyiy7rp/PDdFFCw7YRjj6T/il3ZcL3V2WO33cgzwwMP/JXZc5dp3yihOKYuBZuJF2LIEDs8dSn4lmX06lSHke3NdfHZvXMXJEwy9W+RvfMuRwWyZRancYN3OJMSZMMdBayCsoWkVKs3WCKgMiuaJQLZ1bdZurSsvdDwm98eiUTJxhv1ZeW1V2Te3Fmy6x8Q/1VAlHW8eLEKYGblxRpDfcRpTZWEF2EOkkVMiY8x8bsGQY2C2hojOx1fjAq0D2Ja1auMrwWJJVTfqr0i0EPB6ILs68wZMzGitXYfUxs8x7kCf3n4BQafN5LLLxjD4AvHcOkFoxh6+TjuvO3PTJ+2SNTU6xLJUpa8opyt5GHEb4PkuNNugzjjrGPZaruN6bPCiqRpd9545VvOPHU422/zK64cMob3P/yI+BvtQoQxRZYuNrz+6lf88OVC1lpnHdaRfDbarJ4ddh5IXV2Je+68jylTZmKl4/GyROqJNVa8Z9KHZvHXRiI9TbW3OulQvPMvFeogD8LvcLagC2gwBOVVZgU+BnbLINkUtObLLfPpVA8lBZ6t8BhfpFoO5MKRVXOscSxe0Mzdtz3CsIvGMuz8sVx+8Vguu3QMgy8ZqQD6rboAlry11tKkgLMWvMc5K/qqSo32nZQ2BbEbGhqx1HPrTfdw733307dvD3bbfSutw06EsET9RJdsh9HcGLUMeUanhnrNVcBI/6gWlIITH9Wy2iqYXFcq8NOUadx43X08eO8zdOvayNlnn0avnt2plnO+/Px77n/wfnr178VRJx3KWhv1p5oshWILbUZnqTQj0zmsgmf+4kXMXbSQBUuXMm/xEhbqvLBUAfKy1lm8QCQYZs6Yx8033sETj/2NUl3C7353svioE/0ZTuvEUEeUg9VFTK4DTebFl61qDtAl/TzqSw1aQ4i2ivj1ZBXPrGkLuf6a63n7zX/Qu3cDhxy8h+xdlyhGqpU2jHQ7VC1vv/oeLz75AoMGDGT/fXajKLrJ2kgkM6txQyiobYqUjI6nQwIdEuiQQJRAB3RIoEMCHRL47ygBYwzG/D/Dv5pMjPl/5sUY86/Gzv9f9Nr/v3r/N+psCOI2EIwXxDTgpSuxNP6mWfAQf8vRyrk0NTAYa8AZCvX1vPP++1x6+WAuvmQwl140hNtuvo2lC+ew957bKRC6E317diY1Vo4IKLpCYr0ckUrtPVf0IsgRMsbJSUoJpORyNL2CwJMmza79FmVebuXQQ/amf996ShTZfNOt6NSzF5998wNPv/AOrQqO5KIl0lk03UkyR4vG32HbvnLAjqWhscjTz73Acy+8pUBLkOuYUyqUasFgIybT1GDEe1HOYnTmiiU5lS6lmlfJaBFkBFMUvfWQFeRAValmi1B0BOeU5F5UWwrCnAA+N3LOJEuqRCc1JcGqjExy9eDSEo1de5G7Is0+o6qxMzmtweQEctJCpiB0gZVW7czqa3dj9TXqWal/gfXXWYUuDZ0IFYfTiEYMWzGQyxEOoiGx0NrSjJdM4wSmNiXXmGkBWlpaefXV17nggj8x+LIhXHLJCC68aCi33/mggmpzNKqnnLdRFYgN0SE+JEcDwrFU85VhJQMnZKkcW+syVbRSkDNfyjLWW6Uv++6xLZXKEt7/+FO+mbRQATh4/5PJCijPZt31V2H1VVemTjiCHO+igg9G85yJvk6dGujXtzvrrt2f1Vbuw6qr9GeVVXrTs1cdmKpAn0T0JFVsfZWya+KhJx7hxrvu5uob7iD+Z7TvffUt2+62A1dcdTH7H7g7nTsVcFEmcoyTGBgow+qrrcBBh+7Jmuv358NPP+L+h59g/sIyNumsAZyCW2Xkw1OJESrJVorKiqv3RfEcfFKWXmp28gKJq8eSKsgVSEyGc4FU+tfW3KoyQOPGd2EU0VUMQfLT5Cx3wI2CIUYSN+oLUgh16fj8siSgGSdXoConaNmX+eKrL3jm6ed54fln+e6bT1hD+r3rrlspOPxbtt5mbYwrU9XFWkX64KUxuTQsl+VB5TJU0tFEa9MTbEJuHRXvFLgt8NEnP/Hu2z/Rt8+6bLD+JsTfYG1rblEwdSOtn768+NJHajMNqVw7CHe1kiH1w0n/NtlsNQ44aDe69+9W+w+P//HyRyxbWsWrgzc5SVF6KyNnpN8BLSL1D9U6rCkRjKWtGsi1pr0CpGJXQbIZmPocQk4hLWqMlKA+udDkoj2T/Q7GqQSM7FYp8Rx52E6cd8EJnHPO8Zzzu2M574/KK91/ry3pWm9xurCN0L9PD848/Vhuv3k05/7hRE464UD22GcrNh64NouXLebmW27n/vsfZcGCFozWmtUeFQOqGlaSFE1as6kCoBXfIpo9uW3CFhxNbQlvvfsNU6c307nnCrI/qzH9xyUsU2xu/Y3Ww2t9f/XdLJ57/m3RLd5tIp4CQbZbA7XzKLtgZG/bFFHPtEfES4G2isa0ucZqVvsqqfoZEzAKZnvRVvaSn0f1EpcNkjmSa0ohqdOUO0Lm1RbRXmDKrGX847XPdClZUoBvT5LQixk/ZnQq9Wej9bdkzuxWnnzqXX6cOp+QQlm0ZVQIVoI3KS5JJHDhEj0VBe8rJtKFbHvQfuKxcX8KgTxk5BoxKHhoXeziRZQXTQW1LWFdAzJ60tdEQVtPtSpdEi6XWrwJWA2j7UCIC/i2jL332J6zzz2NP/7pFM4770T+eO5xmucTOfbo/Vilf2+Jz+Nsir4xaULcB32aU85a6VRfxwEKZF4z/gpGXvVHzjrrIA45fGsGbbOq9L0rjz7yFBefN4avPptB4uokY8unn3/DG2+9BaJ/hT79yJszZkxZysAB62MKiPaUe//8BPFP+3jjNK5krz0mWNVpb8tcgWpSpCpGMgmgqmIbLz5tINO+UPUV0anCKBtrlBF4xIeTPiSEmt7Vaa0iKWaY1JObMjgr+lKc9nwjXD17dFIgdy/O/MNJ/OH8U/nTH0/ionNP5byzT+b0U4+kscHgvfYm6R6iMmg/yiTrJK0THRrL1Ku0kcnS01Gj7mPCuLuIgx504F4ccOBudOoiGqQD1Wqbupe1LxmqlaC9rdaMkvYwh9F7C5kRT5JNEI25d3zy0feMH30rd91+N431jssu+wPbbb8pLrHMm7+Y2+96kG++m8Zeex/CgM0HYRKdSUxXCaEn2F4sa0mEt8S338/k/IuGccngUVxw0QidOYby6GN/1RGwKv212NTx9Q/zGD3hDiZcdyd9evfm1OMO5/ADdqJoq5JlG1Jd4txkshUhz/GaEKdToNcFRJBE6xvrqeqSo+LbhK9ApVrPJx/PZuTw+3jqyVdZoX9vLrz4THbYeSPVB4ko00V9V0JeYsHcNv7+7OvSpZXYa/c9lHYn1xxrMiVbyUZnG28A8R1MUOaX9In8/K+hVmoMNZ6NByM9JsOSS498FI/ACCzxCWoTZAO8LjW80rBcViYYtdc8e4EmUWovjQsCD8IlxVRe72pnVE9wKm/HGesQrlqqUjR6rf6fbYz6Ihra0xq+Wnv0mOWg5J+fWPbPFzSqwAqc9Exjigb+F2BkE01NG7x4CQKD1RqxulAzkWYjLdS4QbyHKAcCiDIjXFZ9ndatrYFKY3vRH9CYakOtrVcuF7TXG3WPcmofw2FreFDqBTE14tm2A6hfEPy7MrX/mV4j/AbU1qhN+zjgQeXtoKxqqAF6gkD14uffZB/LjMrj3LTTHURkiLxGUE3Q3PwbCHMsr4FkI9ztdSqvtY1URblHUJlwqXj5x6pA40hGCEzkRTIzP+cRJsnU1gCZeIOVbpnlgOhATzttOYgGK/KNdM0YGQ68MBgQPuR7GOFvxyW9Vp1qiE8QzQhiPf98Ii8R1F1l6kr5A6BJAAAQAElEQVQwetcYcRzUH0KsEcRPxPYzxPef6/7HNNb93C6m8b0DOiTwbxII0sXcOGmY1oz2OqkdVvY5tjBGOqP1ELRXGbVTltqeZYOqM5VkaptjdI6Q2aJ2zEN4YiaP601gHVGfPV6p17cn9m7Xb+m4SoRI+NQ2rhvZL1NblwkmvscDp95RoyACguxdzBORIkzRniAaRLgBtTLqF1P0GC0bq3cniKlRfcD8s62qlVclRnQY9Qhav0Y8mIhbpUH0qBWxT+Tdm1gjCGBiO9FmREvMoxL0qKrWO6axKOK1HlxsJ1nW5GssXu9eggsCNC7ChTrEfqGWSnYaP2gcauOGWK1+SmO55OOVjZf9QfRHPkJtZAukyjm8Aa83lMa6EN9qeVQvPmKdcrUkNhKE5YDGNcprwPgd0YsHixHS2AbRVMNQmxeVq31E5bWfR98oyixRmdF5SjOgvVCUWI1rBGqo7sqozOe1urC8TNWgMnQuw0tfAuQaM1M+/r8/8TwgIkSyKjCa/YCXTvoabyozwql8kHBCTaY6gCJ9son6iIBYLdkjCAJjYnkKkmdQd2UIwqopIuppFmkRse11FqP1AgaNijexJfg4f74gbq1AayPu2YL4ryFzjeFreNVLSPNcPTXnvlbuxXsQGGF0BPFphEHIiU8cP4ifCBpFbfxyWI4wNvoXAfsvQud/ATJDbZLjhEdFD6KoBkaZqIhK8jwqgsVZizEGqVENKnLk1ttgAw474iAOO+wgjj/2OP503tlcefn5XHbJHxg0cB0a6wpayAlWSK0UGDnmcbFK+6LqCTuEuHDk1Xo5nZg6qtWEt9/6hJkzZlMoOnxlGdeNu5abxt/G269/RLGxgXlLmnnh1c/4Kf4TXQt5LjytBYpxM2hZQkllxx2zN/vvvxczZ87jzrv+wldfTSaVcygS1EFttVY7KcBqFEiYv2Aezc1lOVYylgqBo0CDV7lJU1orKW0tyMwVRW+FTp0DxaKXA1imGINKkoOVwdDaqdmSLP6WZhxEfIWylZOYUBcdXjmuZcGU6fOoClu3vv2glFLxZUwSyMpN9F+pO2crcDRm7AVMuPYirrn+T0y45k+MHzuUow47gi71vfAKBsvnxGpDclYbklZwFO0qK61ASfJCgZeffpguGg2VShOFQoF+K/Rj+522Z+DmW+J9A199PZUZMxdRVuBLE4txHlcIzJ03R4EzhLseI8NPaMG5gAklWhUImbNgLi1tC+ndu45OiaFOvGrG2GX7zenVr4E58+fx8F9f4s13v+Wl1z6gsWdXBm65ri49eirIbulUKOK0aYf42/rlCiefchzjxg1j3JjLGXf1EK6ZMJKx467kqpEXsMGGa4izXE44klEbodgKdRVGXTeGkdeN54iTTqZOfLWI9j6rrsTArQbRuVsDVk530RhK2tDTahFTsdQXErbcagOOOfEAjPh86R9v8/hTr7BoieRnE5IUMQ3denaqpSFxfPHtl1StxtdseR0uMjnb1UoCMr7xT25UKwq0y9Hu0liiW+c6zUsOcu6lGJKdDurSAaOVggy28UWMj4M40LwhnIg7Op5fnAS0WvC2ALI1Rpc9++63l3R8LOPHX8X11w7j5htGM3bkxRx/3N507Srbqksoq6Bhm+wsLlUgyJBHHUkqyrcHP4NNlLcQg3qkupRq5c03v2HeHEulrY57732Q35/1e84WPP63x7RWW2luSbn73qdZpmWDCzrYeLKqB59ojXi6dnfsvf927LHvNixe0sRDDzzDG298jNMYrijNdVUNV6BL987kNNOkgPysGWXKlSLeSJ8LnWjNEtq0HmYtbGPOwp+k0csopNC1cxfiASP3garx5KK/okOPx2JMIK6Rel0Qnnri3gy57BSuGvpbLr/4dC6/9DSGXfEbjj1yV7o3qm2lytK5C/nqo8/46uMPWHWFbpx4zK+48opzGD3+Yq4aO5hd99pJNmsZn3z6DfH/nfDiL9fB0Ns2fYPOPtKxVPIDk+Z410JulpEZz5Rpi3n9rS9ZuDRgbIGbb76RM399Pr8+7VweffwvJLLPmezlI488x5JFUZCQJAlBaxtddCRJCRTIi3cR3uog7Eq6KIEp02eAxqpvzOi/Ym/ZdjBoDFfR2IGKcXEayKyhJf6/CxZaWio0N7XhVJem0h+QfA2fTprJp19MJas0MH1KE+f+fhinHv8nLjpvNN98OY36un58990i/vrY3zUXmt+CbIw2CFeo05w7ymXZIuGv2IxM+0xeMKIBjOyS1ZwUtN+ZOC8xQKiuwXrtYznKIgTasi3BdyKTXL10OojPajVluvbn5palrLbmKnTr1RWRTZ4F9SkShX3kYXvqYugULh98CpcNPpXLLj2ZKy77de3Co1/vTjjpgXMJQZKx2meb2pqkK2WaW5v5Xnv1V599qrGXse/em+nC93BGXHUy1088lzN/cwLocuKbL+bz/NMfKIBvWLK0zLvvf8xP06bQuU8Db7zyD84984+cduIJ3HLjteRUSbt14cnnX+ObH+YSdSL3nkClxmtz/FvdmaVFciiLv8wmWLExa77OII11xHO7ilGxAtdV4p+rM8ZiTYrXBbO19cJVh26NiCKYM1+X0aaNVJdIvftp/jO071qyapluXUscd+yBDJauD5GuX3bJ6Qy+6DQGX/wb/vC7E2ioN1qDOVHHrObNe+WxendkWar1B99Nnsupp1+kc81zdO+2GmefeRZ/OOsM+ml9eDKSYh0FXWYY6SgeDAUyOQKpdGPO9DnEeS11TnF1lnLIaMs877z/mS4obuCxv7zMBuutz5Ar/8Thh+9DoZDjpE/xQvyRR5+iTXvgJx9N4qILxzJy5ERdjJehbhXuvvt5rrjyZiZPWcisuU08cv/j3HffEzxw92M8eO8jvP32W5rPoH3S8slns7hi1ETu//PzFBt7c9EFF+oS5Pes0KOEzZtIU9DBCZyIt0bcJzj9VNssrc1tkkOZ3n17SecCVvpc8ZbXX/9SNnAYf3nkHV2Sb8TFl/xJl4K70kk2FlsB4cly6Zvs1YcffMM7b37Mqiuvzg7bb0chNRgdUmt6Ib3MjSGXzcyMZG/4BT5BPP0vQLz+W6lXmxwjGRhdhBppuFWJwei7PYfKguq9yajZDSlb7I8EaYLDCozmhtp7rNGak92N/YREmAwmWKVWRYJaYWyXg/CqUB8DJAKnvFN7vccm6oXwtreLtKo8lqkltbTWiH97Qq15+7tVYjHGgdYxxuijd+mY+SeoLASNJ0AQED9G4FRmVRLxeWq8R1oNos+ozqiNF+RYPFFuRjyityDcQSnxiXKIEHlQq1o7gvo79Y1glbb3sqJD6qk6o55W4wSlXqkS9ZXwlYl1KtOYtYrYJNYJZ5SRiWPV6tQ0lkealo9da//P+ij7iEftYr3aBQE1uiPSWCcwMW/UaDnU3lVeGyPWic44zvJqav1Ne/uYiK5Q66OiGv7lc7y8nVFfI92JTaL+EXUweKwPkgOSpBUkapWIfCtsoNmQrZcu1tqiukhPpoxSg9o4fSXqb1QnPGptBKgmvnnpQUzVQfXoiXOsxLRDTRzKhhqoTv2ErPamL32WN1zeO+L9fwY1r7X7H/vE8g74/00Cv8zWQfqYaz14gREQTE3d9E18Qh5IdCiReQC1Nc5oDeTKqpd8V7T/e+3vXuVY6b5xWEFU+SBcWe6V1dpQVVBPqz1SnfFaZ172IC7LQMBopYXaiwGsaNB6y43S2DECxL4iYbm6G7UTXmEn2kbhFhq1R7gEgdpj4pvoMBFUEjRuqK3dgJcvbYz4ie+xf6yv7QMa36te6IN48eoTWRMKnXwCMTVG9Kk+4reindp4RokBff49aAhqtlWyaCce8Q8h7l22gNEZD+XbO6KnHUGQHCIQ04jfaGyNoAb61vgaN8rYOqf3WOdrKaLNRD4i7Woc6fVBCNRfVRo7aEyrmn//CctfjNLIh+gzBifG1a0mq+BFjZAZAdbqvCcdUHOv8hDLBFZ94nxk0oug86/RnDqBxWhcj7EGI3rREzlQqWqC6nKUkUxCTKRzRmMDwhGkg5iEWkHtvOZjBQRUrS9r0BB6DRirqtpcxrzFxn6kKtS5TI00lRj9RJ22qst1Lg1eJYoPYpzaCVfwWNtOUwx6CwlqgnWiocajxYp/Y8BovOCM0gSj+IuRLIyXPyRNMfJzxBWon3FqaAzxMRo3iBbUOWgNGOGy1okZg1F5pM1Hvk0g/vjlqSrVPUiXgtJ/vY8k8K9H9H81in0IcoLjAUSUSQ+slMgoKx3CGYNf0sbm62zIBb8/UQ7PaQy+5ER+/7vDOOigbVljjRVIkgK5lAwFV+OfNKnKcQtpIyGpxxYtQQEiowBvJme8kjst8qIWZT3z5rXw3HOvKhBSplho5C8PPcaEsddzw8SbeOiee5g/awalpBM/TlrC++9+TaWao9gtxbo2UdcC1Rbk49GvVxeOO/pYQmvOt1//xPPPvqZYTULQCvO+ovbQs3d30kICHl544W3k05KLljxvVNqINV2ZMWMpP06ZQrVtAWuttRo9e/QUDouL/GnEXNoWbCCTvIjOgzYKK/kYU8Kl3agKX7lSkTOc0tLUwkfvvYeRgV69/6r07d6TRD+pdaK7QkELuF+vfqy8woqifwV6d19NQZe1WGnl1ejWowdOjIWIW3bGJDKKCsyYJAN133TAenTtVoc8cz799CsWLGjGSr5pscBOu+zKH889n3PO/RPbbb8TQcESxXy1zosCw6677EFFcgqVAq+89KVkUsDYLmAbFYArKDDh+OGHOUybNpdqVqZPvy6ip4GaU2sC62+wDptssg7VpgV88O67vP7qiyyZ9R3rrrsC662/ovB5qgowBwm6mjWDbRX+FvoKz0orF1lBwe/+/fvRu0838duHlfr3opiKSe8115CGAuXFVbJlVQauvx67bL0JF59zAiccvgct86Zw/83388hdL9PW7GrzUNE8LKs0k4h3I72NB+2SZHTgPjtywD67MHfWLJ579kVmz27SWdwSskyzAKv17yHaUspNnrkzqkz6ehHO9iLz9VBIpLcJZVna5//+juSbYV0iHrpTKkmFfI4xFiNIXIG0FomXgsi0qlaZsByUYOJXB/xCJWCCh7wNS5lVV+nFDtutxXbbbsLAgRuw8cZr1XSmkCQKeCsoo8BzpS1gZJewFqdDS5IUCbIfSVov++a0dgo42c5qDPpIZt9O+p77HribQl3GnFnf8M3Hr/LJWy/w+dsv892nb7Bk/o+yvxmv/uMVfpg0g8QYUumqi3qnQ6zTOkQ2aNWVe3DYoXuwykqr8KkCYT9NmY11KWWtUVvMyRRsWmmN/qy+/qq89+nn3P3gM8xckOPTHlRcI6auE4kCxW/+40veePV9CLDttlvSp09X2ZiyXisasaLyivjyWB3krcm0NjIdqNp0dLHoHpHmMuQmxWmNeSvebYm01JVof559/g3OPOsijjn2LN55Z5LGjfsBDAAAEABJREFUK5Bqfa3QrzvrrbMKW2+1NZGdrCK68kCSgrMp1jjSBLQiwenbIxmnpLJpIa+n3GL47usfmfrTj7S1zmfJvK/57rPn+fyDx/nkg6eY8tmbZG1LtZ20MX/OItm1z0QzVE2ZkIpgs1QXeq3C7UjrSmTGIh+fFhV9+smH1OniobeCgJtpvlMDpWIqMpXJcuboIqD2FzHyEs50rtHZrGDgokULNc+OxsYuFIslWloCL774GgsXTcObWUyf9i5fffIcH739GB+/9ySTf3iPcnUBzS1L+OzzL5k1YxEh1xjU44MDSb9UrNe+B/E/mHTSKa/91kjGNuoYTpfUQeKRzGO5AopBl9ahqp7SNXxJalLAC49EKz0MmteiLmvKvPvOp8ydPU+Xm+vQd8VuxHrrAqgt1kpOmQByC8EaTJqSiCen1CQO46BcaVNTI/m3ST4aq5rz+ceTOPH4Czj0V7/l7jueYdkyYRSO3n36supqq7PddjvR2prhRP8XX35LonU0b24zX3z+k/Zoz9JF8/jhm/f59N1n+fLDl/n607doW7KExmJXJn8zi88/+haZalJNSl2dobFzT1qWFJk5vUV0aCyKVCqOuD9+9umXWAPOGXp271GrB6u+BYIxJFqfSdKg9uKlnKo8ZdJ38/nyy68wNtCla4MC2Z0wBqzLMLqIqmSttJZ1TjFgEsnGOem+xaRFvC2Qkag+155jBGpjHWmhRFs5A5swc1YrZ2k9fP7ZJJzxDB96CaecvJ/oK1BQPVkgMSkNdUWsLpCXiXe8o75gaVoMs2fOxJpA3z79KOpiRYuZzz75kWFDr+Xll9/WxfrWXHDRYA46ZFfNdaE2dktzJpl5yWkuC+ZO580Xn+Pvf32Ifzz1F+bNmCzc8PnH7/H4X/5Ms8ZbZ401dOF/DbfcdD333HMX9953Lycdd4L0KOHL76YyZMQ4/vHim6y6xrpcMXQYhx+zC3VdxG9c9/XdxGeJUn0D2vhZsLSZxU0WqYxMamD29KkE2af111mDUrwYyAtaE99y88Rb+farr9hq0Ca6qLmIHbcbSJf6euJv1sc1kVWqREex3Fblh++/05zkDBywCd27dsaQY0JQKggoRY9ZDkr+m3yiDKzkINWVDCL/Oi/rrOilT56kNn9BaYi2ReVW9iJCUnNInaRkUUeCktwYMuluJp2MUF2ezyMuQQ1PbCysxmQY7Q3GGJU4jLEoS63MeiBgYjvNE2pbA5WhUiNa2kF9QiwJKs2V+Rky5aNBUyocqgSlQXhy2yb7VBZUyY32D6OaGhi9W7xxeKu8BJKLvkzrN3NlleXYaC9DCpJDiDJB4wuzurcPobwqCXiCcNdoNtoLTSxJVZqS48it3sVjLsgEuexEFsdSPlNdZgy1VO/eZsIlPTYRZ1A+bwe1D7FMI0fug8YOIqSWii4kIzQptgaG2hyLAktQHoHDag7t8vm04s0KgcWrdybIBcpH3Yh9ItTyKqu1UVp7F75/V2eUjzplAssp80rz/wCYXJUCMqURxJ/OHV6yykycl4xc/HmX4+Xz5IknQkXSq4ScTMi9ZOQ1V1jNh5NtdglVF1Tn1KpQozDoO8gees1fJlyxviq7XrUIv8cLjyRB++OVBNHpa4D4IBgl7p9gNOfU5OpUlmBquiBk6qkCfQeB+giDMv/u8+/LYpsI/666I9shgeUSMNJvF9pwCnJKw3Cyi/Hs4rVMgvZ0a4oQ160Cj2lSkOufaZ06tSsQMkMMaBqVRD010sMQMpxsSKGQkSpu4LQekiQQhNBENfQQdH6w0mtbsxVIrz3GyH6KDivbBBWM1k+ipRaoYo3qRSd5RsirOidkOnsKJ1adE9A6UfxbZVpjeFD7aKvQysSIkYhbdKA0kKFtQjW5xrDqY7DaK/Ci3iRKVIYeG98DxuRgUPzHY+RzpbFcva3KnVWZ8kZ5g9rKPrWn6hL+DcSxuMjJxU888latJeh87NKUWl8j+btW0ZFj1C/aReOD8lWMr+AizeJfVoB2uxqU5jVIhMshAr3Xu8pFj5VPmOdLwZfRq3Ag3JEeD5qfxKA5Aov61EC4Yir+jHioja/xFNgi6KAe5WVSi1WAo6L+0Y75WG+s/BMIkklIAzb1OMnCmYJwN4LicTaVniSWSqRPPGdViPPv1McLNwasztdOk52pTS4bmHloadMeGMConRXBXvoZdcgJs1Osxvk6XCgKCrUpdupjY3vJzRkjtHoRvkg/vpUgiGniAs5ZqVKOl9LU6wwbFOR2EpQVT04zZU3AGktinfgRCJsR3iD9M2qHaEF9rGi1UWa0IoqFt6z2CAqQF9WkiEVzTMTn8XmlNkdGfFvt82j/QToUpKM1Oq3mQfQF0WHFA8KPMKC1AtJznQP4J1j+1Z5/PYr/S0jY/DsqoiIZXFww1oEUM0gxcwUXDTKIUkrk8HarK9BYhLpClWLaQkEAzRDKyqfk6hN/Cy9RwKASldqWWLK0ykI5bwsWV1i0OGfJMs8yBSlbW40ceMu7737Kd99NlpIbBeD346pRw7niiosZfOkfuXLYhZxxxpGstGIvfpr0Ey+9+LqCl81oTVPXYEXSMjCiPSfqO+usuQo33DJRuHJaW5aJC5Q36EyFlZZsutlG7LjT1jR0qav9aZlbb31M+NDmUyDLOvPttzO5664H+ejj90kbMg48YE/WXmNNBSFytfEELZ5ciyiLi1ULzMk6lIpRXp74m9nzFrTS1GpZ1mz5+pu5XDP+JlqXLKUoQ7XjtlvTWX5hIbWU2yQzLchKxcvpr9K6DJoWBRYL5s8LCooEFi1polnBAqzRuJ5ytVVBjDbQZhMtU/+VenL0MQfRrXcP/vqXx7hZgeQ5s1uIQRxNG/IZ+erLb5g0aZJ4y7RpisdqhVTkHnvMIfTs2UD3Hl0ZN3YCTz31kQI1OdWsnnKlyHvvTebqqyfy2WdfsOHGG7DVNgPk1CYEbRg+7uIy6ocdtj/kZWZNn8XzzzyDrbNst81A1l5rFY1XkewNYEmkU0nRgIzSkqUK+DSJ16aq9KCNZhnjZSJ4/oImli6TTHDqgUySDJwOB/VJidDWRoM2+t5dHYcdsDN77DAQ2jKe+vOL/P3Zf5DlFlMogC5mKrSQ+WYKDorSi9VW7M4pxx/FDtsMoq2tVW1zrLGSgUP7CYorcN21o6U7Fc1DM9dfcyfvvv0jTQrGN7dZpkxbwmNPvMiDD/9VOryYPfbchUFbbkqct6hPzsq869BRreRkmQdJKOojOijUIL5LEtSAjucXKAGjObbRHvgyBVchsdWaGnitjUzBnnhQLeoQ09K0jDoFNOuKDRQVMCvKDqSKDFWqns8//55vv54h+zOLz79QYHf6Ar7+bhqz5i4lWHjsb3+jtXUx/VfqzFPPP8yPs79kxvypzF08nxnzpvD40w9qPZc0bpkH7nsQmT50FqGQorRCQQedRo1tdXDZZst1OeLQ/RQ8qhOtGeXyMqzsmNGCSNRuY13G7bb31hQaLY8+8Qxnn3sZL7zyGZN+WMoHH89kxLB7Of+cwSQmYcUVenPSiUdTFw9wlRas7EIqA5MmFiM7ic9UJrBlOncu8MOUn5isQP3kn2by9aTJCqj9xNey/d9M+oFZcxbikqKCsptTLHXTeiwzfvytugiYyo8/ZEz5oaK1+S2333oz6MDTtUsXuioApnMlQYclTQNWZzN0kEcHKSNbZUlqZTbUs2DeUl5+6SU+ee91dtpxAC+/+Rzzmmcyc/FUfpr5LVMXfM/fn3+MTg2JAnXTeOu1t1m6tIwrJZBmuEZDS7mZT2UTP/n8G6bPmsfLr75Xu5h88vHH6d6lkcMP2osVenchK7eyQr/eukzoSbFTA1deeQWPPfoSP/24gB8nz+G5Zz7k2msnYCT3bt070a9fX80Tstff8cH70RZP57dnHin5vM30RV/zw5yvmNv0neh8j8uv/KP2moW61JzExx9/jqaUmv2Rvjnp2U8/TmXalKV8/+0sJgmm/DiPyd/P5PvJ02lpyTA21Zx7vC53g8DIGWso1kmm4jEtoC1ce8ZkwVT1m86LL7zOVVeN0VgfsfJqK7LNtpvTo0cjiYO6uhTkFHgdPKfNnMMUXbJO+mEm33w/ja++mSL4ka+//ZGp02ZqX6kSRKwX1OvSIVXwuFGB0jW0v+60owLjbTkvvfAWDz3wHF99sZCpP7bw1edzuO22B0lrdLVx6GG/oqlJ7V56lU8+/oKNNlqXm24YzvdTPmdB03zmLZ7L3AVzePmV59lx+63Qpi18DzFj6lysMWyyyYYM3GxTPvv4M+68435efvlTfpi8WLo1n4cffJEvP/+cuKd369pI715dseKuneZM6lVl3vx5fCN+fpwyTxfrs7j/gae56OJLtX4/rV3+/vGPZ9JYj3Tfy+JXBTmFQpFFi5Zpvubx1dcztY5m8uP0+Xw7eSaff/kDU6bOIyl0wuqsVJRtQKPGvaROsmlp9UyYMJEvv5pcC2YfcMBedOlS0PnkU15//Q0++OB9nV8WYU3K3vvtyWqrr8A3333J0888y9SpLfz10ce1pzfTqUuJnXbagUIC330zm2uvuZUYhPc69G+/447CXeCdd3/Q5fvXmu+3CTkKMG/Gg3+9n4cfuoN777mJv/ztXsZdM4wN1+9Py5JpnPXr43WGuob+fbuz+io9Oe3kwzju6D3Zc/et2WevHdl+2y1pbmph1JgJvPvWB5RKjey7x9707dmDt9/+ltfe+Ig33nqPyZOn0qVTVzbT3Ky6ej/NwZe89uqHfPP1Mt5W/aIl81ixf3f69tV8GHQBvpCJ193K66+9yfrrr8POu2xVs43ffDNJa+cz9X2HtpayZGKJOrZ40QK++vIzOjWW2HzzjenWrYTBL4egVBDQnAl5iMB/m8eI72gzTY1vabs2G68zmEeW3AgkHR+lIbHENkb1VvaiBjEfy00gGlmvM49XPgadvbPoWEYMpHutuyA8qL2RsTYmJ5e/kEWQLYjOeTvkOrtVVFclBln+DXK9R/BKA0H0Ib3VoMobgcoMSn/Ox7bLQbTHsUONBg+1s3OuNOICr35etHlQf/G7nOcQ303EG/Fkeostonw0Rg0X6hsEEGI7G8vRu8GrWS7fwIvP2nhEbIm+XTuovZdj7o1X+wgZMTjua+XqL/w1uoQj1HBEeiMOkSEM1CDSE8s0mOaKGhjECigftO8ZyVsv+sR2sX2ufEz1HozQuOUgo1DrqHLtmZFmUaG6+K4utbZqryyx6Geovas81tfygdr81nDF8lgYYfmY/JwGFQrEL7GsxqNkrOCe0/5ldAYxVvLSXGRqVlVgqKr9BflLOENQeSDSnmgPs0RblatdlHswKqcg/DEVDYhnyTqKIuriz+Bjleg00mWjyvgqzOonRATVBOVRClbzYYhP0HtQJihFvJpayv/0GJVEUPLPz8/v4Z8lHZkOCfyPEjB46VRVOie7I8XOpajxl2mCraeiwF8u3c5k+wyq0Q4AABAASURBVMpZSms5IcvrauXlaiq7WcDZopaU/Pyy0zHY6rxliecta2WrtIaM8TorVog67aJeyx4XFHy36EfrQMMrB+1BQ9GhNacewl1RVRW0Vo3AWYNR39RaCop/JEWNEzxZpvUmDC5JsInDOqN+QStKev/P9e5r70GcioRaHrXLdIa3zkEsF44genJBVQs7zw2xbQx0orExiEgvcjSez8l15veyXbl4zBTYbrebqlez+InNjUaKNKPOrljSVYCjTbKs+JTaGBonysmoJgaoEa7YDz1xbJklyVcvAay1hFz4DZh/8hXIdXGRZ0Wx05k8L0n2BZAtc/L10PhFV8CiR7zG91peEqqWyzV5Gsn0ZzqNyjWKyo3wGSLbmQI7AYc3KWXZrowUbwvkoj3XWd7TSBb/JazGinsqHlA5uh3wFFnWmtNSNdIZK/pEGlb4PfGMa4ypNa/6oFTlrkhuipQVDK9Sz7xFGQuXwNKm2K5BI9Rpv040thF4ySTFiJ4gncwqdcp31tmzgbZyHZVqvXA2qJ1oDaJJzHiVZB7pccyVaviW6Wyf+6LiZ56KdDzYRnwoqV+CEZ9GvMcx0Lxl4inXpW9V66IimbeVU1rbUiqVktZFkRj/aqtGXlLhLlJV+yAZRDwtLSmLFJNcshTi2vHaLzNtIhI/Ilztvcas4n2mfMAYQ/sTUwu1PU+p5IdoAsO/2hOp/1ej+f8yvf/zJAf046XFSq2UxCuvhFQL3oQKSVKl2roAm0Oqg0hWbZbylCkqoJnY2DeT8xWwqceqbUH2YuH8xQpyPKgg+DUMGTKRK66cyJCh1ykdwwMP/E1Bopm8+OIrTJv2E+utvwqnn3GEguSH1P4++Vm/P5zf/+Egzj3vSPbfb2tQQOrHH6bImZoqw6/F1rwMI6V2Ml5FSTNr8fTuDttusy4nnLivlH6B2i0l6HDu48GrAr16dlbdIayz7gqUGopceekVnHXmhYwfdy9jr76T3/3+Im68+WaamudzwEE78KsD9xR/Cc5YrE0kmYCRPDJtaD7egtmKlkuFZUvm8+yzzzNageaLB1/D2eeO44STLuCeux+lR59+HHP0YWy37WaiEhmDZeTqF3+ravqM+dx6y2NccenNDL7weoZccR1XjbyWy68YxhVXDpUj+74cwjLe5ySJxRgvfjKCAnT19Ub07cZxxx5KfamOUVfdxFFH/oFRI27l+uvu59KLh3Paqb/h+eeeoaeC46us0o+uXUsUdDBdZ93uXDL4VL3ncsg/4uRTz+SSS8cw5uo7uOKKCZLDxbzzzof06dubww4/iC23HohLjQxRuUZHZwXU1lVwfLW11sRXEORsuuEG7CIHvKGuXvJKyTNHLl3JMiO6IRX9j/31rwwdMpYrLhvN0GFjuXTICC69YjiXXjmc+x/6K/MUPK9mUOvjIWSZzJmBapl66dNmG67F7844ns03Xp8f5SQ/dN9f+OTT72guSy6RvrCIYBdr/Ap10suCiNt0g7XYY9ft6dG9jjw0qS5Ih4PO4F76U+XgA7bhjNMOUcAz4/HHnubM3wzm8stvYNz4+xh8+dWcf8Fl/DhtMquv1Vdzeih9+3bBaz0YaQMY6UW6HByYANoMIoQ4VwIV6CMe1FaZjs8vTAJWepDEOa8007x0LnllGVbTnTgvnYK8GoPJGfXFonTPEn9DOqu0SmeaybM23nvnE04+9jdsuekubL7Zzuyw7T5stvG2DNpsO667/g4++WQa99x6C3WNjtXX6KbA34oK7GaU0kwmJNCpDjbeaBW2HLQexjQrMPy8LiEn4XXR2dI6X+kSjdlErjXiQiAVvYcfsiP77rMxhHk4mvDVNtqaW3HG0r1bHceduBeHHrEbXbRmXnj+Hxx68K/ZaqvD2G2ro7h2zO2Ul5VZf53VuXbCVWy91fqys001O5m4REu1is/yGEcB2a1cuCvlRcyY8T2/PuVkBm4ygEEDNme7bbZjC6WDNt+CQZtvycgxY7X+l7HaGmtw/Akns9pa6/P2a+9y6AGH8SvB3nvvx1GHHcL0ad+z6lqrsvtuO7Hqqv2pymBEu1gsOBRL15htUF0snppItIFpeIIOjt99+w0ffvAGyAZsvPEqrL5qH/Gb1+aooS5R4A5WW6UrRx+xpy4d5iho/jpffPElLZUKQftd7lt4/vnnOOLgw9l2qx0VPBzArw45kiefepYN1tuA0046nkMP3IdOpRRNPauu1I9DdTmx5lorYXSU/cNvf88Wm27N7rvux5GHH82k779irbX6c5AC7f37d2PpksALL/yd7779ml49Gthl54GyWQmJK8tOB6xtoVjM2Grrddh2u42ZN28ar776D+bosgGb4c1S6UjG7bfcyaBNdmbgejswaKNdGLjRTmy2yXYcceSJvP7m+7KBkOhio5AmmiPhxyIFwWfNuCTjhZeek27sx5abbcVWm27H0Qcdxosq69OvE6edcRi7774thcSIJ3WLv0HNErK8icsvGqLxtmfLTXdmywG7svWgPdlisx3ZfNNtOeecC5g7bwFpoSCdrxB9I59nZNUqPXs1cNhRu7DPftszddqPXHL+CA7c+3cM2vRYdtrqFO6/41F69OzGybLRu+4xkHnzZ/PhR+8za9oPClQ3sPmAvnRukHx0XnHBkRrL5gP7is7NICzk6y8+5s3X3kN+FeuvuwF77LaDbHiRV17+O8cccTxbbr4dWw/Yht+fdhpFyWWtNftr7zyXUgFJJsikZ7JYZUp1gQceuo+9dttVgfcBDBy4Baefeqpk83edXdbg3HPP1NodqD7gNN9Ba4Acvvj0a3578u/YZotd2WqzXRgg2WwyYGc2G6j3bfaWbK5k4fyqdDSlWjEE8QCGcrnC22+/zZNPP0X8ZYRqVuXPCmIfuPeO7L/XTloTe3OKaH7uxZeIf+ppwKBN2WWv7Zi9YCajxo7mJNUNHnIZhc6efQ7Yic0320hrHD56/zM+++QrycPq0qOOq0YNY/99duNX++zOvrvvIR0+mBnTZ7DySj3YY/et2XO3AQp2D2QHnau23GJV2bGl0DaNjdbvx047bEDfXvWQtwjfMtB+21jvJbuc4Jt5/tmnFTB/n6y5TFrNmThqJIftvguH7L8nB+67J0cccgSvv/w6jSlst8Wm7CmdnztjKqOGXc0Zp5/JkGHDJcIWfvuHE1lp9d7k2l9feOlVHn3sSeobG/lp+mSuGjOYww/bW/OyA3vvtgunnfEbvv76G60bJ3lWWLJ4EZ98+oF0LqdrlzqkgohQQVgOSNpG82y1HmwtD/Df4RHX/+TZKECBtDdo/XjZTS9ZexuI5xiQIussY9A6k9icN7GlZJYTdBYKQTZXl8XByg5J9/NQlT3SmUx9UB+h0jgRe660Kv8gJ/6JQuMkb+0ZRgbBJAYjPSAGatTPR1Dg2MvhaAfhFqJAgicVOHyNVvCixsfy+I7eRXcu8EZtYrnqEU9GdSoWDU60W73FkghWVOp9uQyI7VX7Hz/iR7Tk4jF3mc7weTtEOkVXrsBPLn4ya8msUV0g0h2EmWD+3Xg51IL3XmnEmak6xwuHxKpUUlY+mKxWDwEwSkRfTGvvy8twKk8ESmt1tOdDolbqIzyYOF6EiC9CHPfn/mpT66f32E68Rdra5zzWxTGXw3+Qjcr+x/caHvWR/TKqM3qvDS+S/pmqDNUT5as2qtJHYyM5SG+yvE37g5ct0fzmBdUVMNYJwJvYRrTH/gIjHp1SRyDOXq2R9MIoyGN9ilMgyQq10ZmnNp50IQhXzBvNh419fbJcFwxCo/HUoZYJovRn8FiNHX+b1WhOjOauHSRLvPp0fDok8H9IAlJDKzuClheyh0ta2nj+5XeYcMNDXHvT44yf+DeuufEJJt7yOBNvfZzb7nmGN96dxMJm2QzbIJ0t8cP3M7n/vse5+cZ7mfTtNLwCzrliJEGqaoTYah3ENGhdWOvk01eorQdvVeswsqHKYFygkpcx8ttjPsj2If1HayFX3CVJnNZMoJq1koUWXAGczk/GGYIJZGoTTMy3gwoBAzWI9ikloDSYuLvgnSUTTfqA2kybPoe77v0rE2+4k48//QZjEtB6E0pyNUq0byCm0iTFiZY4plVsxkhuaPwg7AiU1WvQOhfoPWCoyHZ8PXkmE295kGtvuI/HnniDBQubhS7XGLlaZIIQu+tdaUSisamVJkpSvOTk8RjnRX9O0HtTi+Gpp9/mhpse5fkXPuP7H5bw4Sff8+BfHqO5VbZNZyArHNEmxVSdEAqdlwoqFVr0aDiIXwJ9bJDMcquiFGuLqkmZu6CN2+9+jOtuuo833/6MZgWbH330RW7SuI/89SVmzFtCruAzAiub6GyCsYb7Hnycm259hFtue5jZcxYgkWuqq0T7RnDCrfmwKcEWaFVw/YvvZnLfn19g5Ph7GTrybi4fejejrv4zN97yFG+99z2LlmVk2u98ktMi3j778ifuvOtpbrzxaa6b+DQTb3xW8IzkEd8fk6wl7xvv5q33PyFzjlkLl/HQY89z/S2PSK//zC13PsHEWx/jpjuf4hrxct1NT0p2r/DFN9MlP0lbuuxl27/8cgq33/FXJlz/INdMfIyJoufGO5+spRNvfIEbbnyGiTc/xvsff0+r9pnMpcT/D/GTL6dz7cSndK68jyuH3MflQ+5h9LgHNMbfmTZzkWRmpc8BjCFNU5wEpKzKPaB5qAG0J2pHfGJ5TP+1QBr1r0Xw/z1q4wS3Q9DMR5BFETkxJ9DC0sohGllkmKLCtLY20bNnJ/qu2Ehap8OwDSAlzKW8RjefPld3j4ySlLrSBNWlOrAsoX+felbq2cDXn77Diy/+jVdee4ZXXn2Ol15+SvA4H3/yFu++8ypz5vwo/HVsv+2m9F+hK1a4CnFgBUrl9dCpzjJoizUZtOVKNDXN5IvPP1ea06Wrpd8KBVZdpVGXgjklB75aoW+fIgccsC3bb7cB/XoX6NY5VjQTg1hem8AWm6/J6NF/4qgj9mHTAevz+Wcfcccdt3PXnfcwd85stthiQ8488zjO+f2JrLX6CjQUUxJjiWyL0ygWrHUSWyDRQa9X9wa6dy0wY/r34u8FXnn9KT7++jVCsoSDj9yTiy/5NRdeeAaFRIzJmTByMIpF0blyPYVSC59/8Tovv/oob771FG+8Ifm89Kwc+hd49R+v8NOUKTJoFsUXNJ4TDQnoRgxFo40c1P79uvGb04/m92edwO6770BT82IefOhe8XMT77z9Oiuu0IV99tmKc885iV+fdiSrrtQTZ8oU0zYO2G87xsrh3HvP7RWM68/Lr7zEbbfdwRNPPi5jkbHX3ttx4QVncMxRB9BQEg2SbUGbYvBtOtRW6N+3K6edcgSdGz0rrdiJLQauyxqrrYALnqANM97aBuUxFQXfG+neI2XSpE958YWneP31V3n55Vd46aXXePmVf0gfXuLdd9+n3FYm6l99PaywUj29eqUYOWVR/rqjIDEwYLOoGNhtAAAQAElEQVT1OPhXOyt42I9pU7/njtvv1sVCK0YH/t4rpKzQv46Qt0hOVbUPNNQZ9tt3O3bdeRN6dMvo1dtQV1+W9reRaP46Nxh+KxledsnvFMjbWHhaeeqpv3LXXbdJhm9Kv1bi8EP31aXKYHbfbWvNfVXBhgRjAnkWxKupHUyIm1sAvekrh7gbonqBXv4vfjqG/s+UgNH8rtivJ0cddQiHHLg366y5qvQvxytoZozRejNYtZG6UJF+GzmnxVKui7teHHX0bhx55M4cfcL+HHPioQpWH8oxJxzCsScdwRHHH84WW2xMS8si5Y+s6eBJquvWCR2DygqY5wKDkQHu2inliMP34sQTDlIwbwMWLZqrNVxlm2025dhjf8W2Ww+QrkNBBxwr29G/d1fOOPF4Tjz6UA7eb0+2GbAZXYolSrL/Ba3XNVftyvl/PIHhQ8/ihBP319rZjG0GrcUuew/i8CP24PzzTuGGiUN1Qbm+7GqGzIL4NbK/Vvk6lRW1DmyN99VWXYnDDtmXww/bl6NOOIajTzyRY046kWM1/nEnn8iJp52i/LFsteVASkVDYwMKJO/OxRedyem/OYp99t+BtdbszZprrsDe++/MKaccwpjRg8XXoQoiQ3RgExfwtYh5mbXW6MtRx2iso/amT69GrVetRNkjZEc22XBNjj7uIHbcfoDsQiqZJGg6sN6DLui6dbbstssAjjtmf3becUvQfhFtzlZbDODwg/fnmCMP5ujjj+LYk07ihNNO57TTT+fss3/H6JFXcPIJR9JTe4HVBW2qA2EMzh144K5cNeIifvPro9lv/93YbvtBbLrJerLJu3DySYfU/uPFQw7Zjfo6aGleyIqy5wcduDvHHX0Q6625CkUHdXIEfKWNkLXWLkpWW6Vnba732WsHVunfWzZzsYLsdZLZzhx08A4cc+w+nHjyoRx3ylEcd+oxHHvyURyv/IEH78kKK/cgyE5m0oE888TLbvlERPu++WbrsO9+W0kf9+LY446QnI7j2ONP5bQzf80lF5/FhAmXcOyxu9Oti5POVdHpUntzgSOO2ovDDt2Zo44/hGNPOUZzezTHap6PPf5Y6fPxyh/HLrvspHmtk72s6DCaUNFFhDEWEUOaFNhog4201/yOiy45hSOO25GNN+vGFoNWYo+9N+e4k/fniit/y5lnHUmSyEGrNtGjR0Fj7cu++24pmdVTKuTixVNMXO23/G2ArbdchxNPPJC9996WVq0hn1VoaIQjj96DK678NSec9Cv2kay31ZzssMs2HHjY/px6yuFMGHe5Llk3I2i/c1TorbPPLjsP4pBDd+WII6RXJx7JcScdwwknH8uZv/8Nfzrv91x37QiOOGwv4r/AS7S/lgoVVlmpE3vttQVHHb03R55wIMeeeAjHn3YUx550GMeeGOFQTjzlSPbaZwdK2u+MDj7WZBjpj9Xekeu2p65ktXftyiGH7Kn53V3j789hcW5OOkF6eDz773cAq6+6GkUpW/z75qf9+jj+eN5ZDBi4IUaBvT0VYD/3gtP43e+Po5Mu2b0u8OoKoabbBx20BwccuDPHHLc/R0sXjxFtRxx3qN4P155eBB06XGgFXewVE6hXv66dLLvvuiWHHXMg/bT/W50RI60mrh+dbdAaQ0ElKStB55Su3Tqz8+7bccSR+7KvzhNHH30Ax5x8pHTiMI4/+WiOOOYw1llvDeI5oW/fek4/42AuuOi3bL7lJnTv2Vlzt6vef8cBB+1CmmagMZzW1rHHHSNd3Z39D9CcHLUvR51wGEcL31EnHcchB/+KHt27qq0ncZbGhpL29UH86sC96duvOwYEeTtE+gWmBrE81vLf6DFxZxK/7XwHvaEQgJEexnk00mWj/YAaVAkylsF4peoiJ9uGFKfdzam7CzkREuluqmonmTpvcF4t1NYI7PI8WQKZg9wK1FnOMJnyEdTGyDKjXY5Q0DxKF2OqMqOxTEBz5wWZIM6jCpQzoiWOYdQGncVMDSwmjqu89RDjPlY0WY1by0tHbVxv0lurs6AV71Z0t4Pax35yum2ESFcEBVwQTiI9yptIm8D4gvQ4ci6I9YLIrxMOJxKdxnUKTDnhsDFYK//Jqk/MG+Fpzxe0FxVEc4LVmKYGDqP25t/xZyK/EWK9+I08G41T0+NauSOoPEonl53NjaE9tUpjXmK3QeJfDj/Xxz7G4ZV6ldVSzbCPIDy1slheg7jyY9sIyqssCKg9Rt/LIfycOpBMEK//EdrLrcpT+ZOJ5JoIjyVgpFNGc0Weau4kG/V3ssmONlHUqpYVEh9IAtKzgJO/4dTHRg5q82gkR4f1BieILlgivD+3i22N+qpnLEVYQGNECJJBkCxjivJI1v9MY77Gl7qopzrFzP8ARu8/g7L/4RP0FkFJx6dDAv+UgMUY2RHpW07O4mWtPPb0KwwbfQNXjb2J8TfeyNiJ4wXXctmwEVxy+dVcNmQCN972IEubPUaR60mTZjLx+vu5/PJxfPrJD2B06KGB3JekqfXE39xNCo20lqvoCIhLCgStbSPfIGhVZbkjUCKYOtUX8aYoy+iUOi2BVFQZjZOoTvorW4FNybQWstxQLntiakyq46FsCxYvnCg1GKhBXC2GEMvEay7bFoTDiPYgPEKO1fv0GfO46eb7GHzZKN5482OC7EMhLVL1gNpWtVc414DYINeaDSZRkD9oPCMaIaIKaiojEr+J+aDxA2pXtQruPsaVg69h6NDrufa6u/n880k1+pEtdyYeyAp4Y8mNF39e4zoy2e/celmgXCZMfAtXFuVjLZkLfPfTZK4aP4a3PnyPx555imFjxnLJkKt4/T0FtisBa53kH4TX4CUXL3sXBNWqEX8F0VhQuUC8eGMQuYgT9UshLxK0d6C6OfNbFey9Q/7DON774BuiDD/84CsGi5+rx93BO+9/Sa79Au0vBoNzhjnzmhk6YjyXXzmecRNuob6+UePlOubpjBc8ueyoEX25Bm1pNTz91JtcOngcl1w6RgHq+3nu7y/wkmI1d9/7ACNHTVBcawR33PmY8DZJRpKNsXzw2eeMGHM9Vwwfy6hxo7n62tHS1fHS2+u4+rprFTS/idFjr+GFV96gGorMXVThjnsf5/Jh1zBi9EQmTLxFcB3jr7+aq6+9msuHD+Piy67WeA/y+lvf0pZbypqDr76bxsgxd3DlsJsZd90NjLt+AuOvu4YJN0SYUHsfNmo0zyumVdF+UNYe/5JiToOHDOOSK67k4b/9hdfefY3n//Ec19x4PRcOHsKosdfz6aeTiP/iM2heQzAYY8lzjzGG9kd5cowArYroPMYzEZJke/2/zrf91yH1vwKlUQEEUgp9atMdZBiicbHWYK3F54H45FmVFfr10s3NBO66dyKHHb0/FS9jqwVvkwYZkUT64rD6CbppKlrkSBv2VnDxthtGcvfNY3n47ok88MBN3HXP9dx97w3cI7j3vomcc86p7CGHatiQC3UzehMnK2jUtVNCDBQYWfP2g1BOYzFVcGYjxl9zPtddP4wD9t+bznLczzv/NO69dxz33z9egYWckkNOc1WUNTFgwGpcNeJP3HvntQy5/Fzi38JNbFVUVuRgV9hs45W58vJzuOWmcdx+2/VMmDCa8ePHceutExUMGq0A89Gsvkp30ZJRkKhsnquvqcnGGEMhSTUObLrR+gwfcjH33DWRO++4njvvnMjtd43n1rtGcuOtwxk1+k+ceOK+crxTEtOG82107VQSr4dxzz3jZYzGcM+91/DA/ddw733juftupffcxD333M6999zJnnvsSjEtYOOmIIOBjGZBG4oLQF7FmQp9e9fxx3OO5/qJI7nl1gmS0UgmjB/OLTdP4NZbxnL1mAs54fj9WXP1HpKTx8gJLrgK3XSZsO1WGzNh3DAmThzDxBvGMXbsaOXHceut4ySPyxQI3IVuXR2JzVE8QsYiCKqCNnp0KXKEnPl77xnPnXeM45w/nEzvHp0wMlLOQiplCFTZRMGYe++7gTvumMDdktMddyh/+43cpYuKu++4mztvv52777ydSy++UHLqgey3Li1O4OFHbuDGm67SfCHZWax4lwWjSyeNq8uIW28dJjndxOmnnUoq4lZZpS933zOB228fW5sXI0TGeOlnC717F0Xfcdx391jVj2TnXTahoc7WZFiUMFfq11WXKHtz/XVDufWW0Uy8fgTXXnsVN990DTdNnMCIoRfK8d5Qm08b1kn/q62SQcBpk8EbTYbWTNx0lNOA+s4FXhAE7SW1TMfXL04CUcfWWmNlRg6/nFGCXXfannh5F7wOIrJjRipQ+61TvdeUW5ttsZiz224DGD78Dzq0ncnIq85j1KhLGDbsfK4aeRHDr7pYcImCgruw6SbrcPXoIVxx2fnsvMNAKi1L5UDKWZR+J1I9KzuQKFC1y05b6BB1NmPGDGXLQZtqvXqOO/Ywxoy+khOOO1JrSHqoYGXRObQ0WW+Nfpx/9m8ZN+pKfn3yCXQqpFSblmGl2w1pxqq6JD3kwG24asgfuOm6K7n5+su4dtz5ChD/kbPOPJJ11u5OQ0NF6yCuBU9iS1gKBB1my61VvHhPZQi2GjSQiy88R/T/iWFXXqa1dCVDr7iU4UMvZ9iQyxhy2SWMHDGMgw7Yh8b6RDatSveuVsGvnbhUF47XjB9cW5c333w148YP4cKLfs0OO2yqthZrMqwOsVlW1oG3We9VBd83khzPrdn/TTddi0p5GcgO7bD9VhrnckaNuIwdtt0EKzvls1wpuKADfqUFRxvbbb2heLyUCy/8PVtusQn9evXguCMPZczwyxkhWx/t/VDRfcXll0neF3L++aez9VZr0lX2lFzBbe2PRpPuNCddOhnRsy5nn30io0Zeyo06DN4qmzJh3HCGXHmu7PtWdGrwkl1Oj24NCrzuK7n8iT/98Uz69eyiea7qYiRQ0pwZ7cWJ+Ih75BGH7c3IqwZz+qnHsdIKPVhtlT66OD2RESPOl/6cz5ChfxCcx5VD/8SQ4Rdw+ZDzOUv2ed31VxGzolF8GsnOic4YHO5cX+AUXdSMGnW+9PFsoq6N0pyMHjGSIZdfzJm/PV46tRZdulQl4xYFhy0FnRVWX3kFRl91ESOHny+4gKFXns+wKy4QXMTwIYMZMfRyhguOO+ZIenTvQvyPMTMFo3PJ3Ud7aeJ8p9qXCqy/3mqcevqBDBtxOtfd8Huuv/F8xoz9AyNG/o599x+kC1RHoRaM7i29OJvhI87h0EN2pb7opXPNWnMtwt8qu16k0raUVVfqzgitpxHi/5ijD6axk8MlrfToKd06dDuuuup8rr76cm68YYz2/DGMu/pKrhh8js4Gq2J0sV1KA0WXs9IKPTnj9KOlU+cxfNiFwnmJ5u4ihg65RHScz/kKUm+y0WqSSZlS2ia5tNTSHbffmMGX/pZRo/4kuIChQ8/lyiF/1EH/PDm65zDsqgs0L+dyhIK+qfgKoQXkjqUJWNkILUe2MQ8XZQAAEABJREFU2WozrrzyT+p7ntI/MnLERQy54mLZmeGCq7jgvPPZbJONdelSlGxg5ZV7cuaZpzB69DCtmTGMFU+//e3RrLBCg84RGZ3qLfvsuSNXDb+IESM0T5q3y684u4Z7xPALGSmdGjF8MCv07kqoNpPajKIOYl4XDkZnl3hJf9ZvT2bc2GHsoMuGVAbI67IpTVLZgaDtuSoecjKdlxJbYM+9d2f4yME1XRw+7I8MveI8hl55AUOHydZddQUXX/on1t9wLbKsSefQpay+RldOOe0wOUSXMVZjjBp5BScqIN63T6MuTLQWRMv+++zNyBFDGKpz4/BhFzFUOj5i+CWal8HStcH86fyzWW3Vlcm1XlzU0dVW5qoRV3Leub9jww3WwOsizMjpMRrRiNr2NIh+vcQDcXtOL7/8TxCLEZAsiGclk2NkF4zsjBUY6SM6Y6KygCfIXsTjjtcZOCiIgRxzI6upYn172dFMkON0kZtov3Me5S1WZzejM2xsi/pZOcw1UC/VYmOZguS1slDQuxPEtIj1JdrLEwxgRIfV/EX6rNaJke2u4VcQ2giPUUDT/gwa18rJtgHhAKf5dXp3Kndq40BrzWNlq2u4Iu6IL6h8OThvcLU+VqkTWKz6G5WZyH8EBScQ3aY2vsOSYIW/HcBpr7bC6zS+rZUnmEhvBPW3Sq1wtKcpNuJX28iLiXJTG1MDh6mVozSCURpBeUJNNiagxxCMxRuHFzVecv43MHjNn1fDfwOVxTYmxWseYn1QmyAc/wThCRrh38DWxvhnvdprugkandp3ew71QX1rIF7QOEhO7WmqpgnteQe5wQiJifIiV68ITvKrk0yiLiQqq+BMcw2s9rEoW6e9JKnJN8NKX636CilG4xnJ1il1IqfWVrid6q0CKbam49JrHKEGkZZE+ZjGMqt8BNGmejSvppbGMkP7I8TtmX/3Het+hn9XXMvG9hFqLx1fHRL4dxKw0tkE7430DkxaIq3TRW+hM+tuvDln/+kcRl8zjNETRnC5zlVrr78Jn3z4Fffe/yhvvfsxeVQrW08h7YmxXch9A9Uq5NF22LpamocSLW2BQl0njCtQ1ZrzWNVFCy89d7FdiUpWwqaNVPIC3hbItIa8UT7aB63pINsSYl5lwZRwSSPW1WOVt8Kbq864ouxJIl4sqA/K/QyB+CTkCpp72c4gPJk3amHVMiWW2aSzcHYCU0+mYH6lkitfUJsiRvxUdfFqk3qt5oIgBY2XG0ewDqEi7lcB/ZgIGtkY4XV8//1cHnzwGeo6rUyprg9Tpszj5VfeprVN+LU3ZVlaoys3Fq+Ac3CSi+QaXKn2XhXxuS2Sidey7ItPClSMp6F7J357zpkMu3oYvzv/bA4++kgOOupYlV1IqbEreZCtiTgFuXylHOHTeJEXzYhoi3wUa7z4SCt6Iu3aM5DtQZIJBs2F+E+6iaFGjO1EqVSSr3iQZN+FRYuqfPTpdyxZmqk1VCpVcp/x3gcf01qOfUuc/us/0E3n8eiPxthJ/OUCjBHeQObRJcWnXHft/bz60ntstOFALrjgT9x8y3WKV12vc/BgNttsUwWYv1Zc70kF0t+iubVCOc9J6+rxmvuuPftw1jm/YbziKOMVBxyleNTY6xQIn3A1Y8ePZ+99D8SqnXGdJZe+ssL1bL7VDlwxbAhjrxmlNkO5WnGp035zCp27rsizz33JE0+9yfwlLUgNMYUGcD0plPpyyhmnM0F+1dXjRjFm3AjGTBiicUcpQD+efeRTuoLjh59+4v4HH1bg/V1232sv1Y3TRdMEbrx9HGecdSrxTyH/7fHnePLJF4h/kjPPIMsCuQLm8ZeLrPQJPUa6ZJCANEPorAQZQWcjTCxTg3+hj/0XovX/KqkmQAR9A4b2p71QZgXvfU1RkiQlkaJYNakrJlo46yj4uQGrrbEKXggyLcJgPUZAqApnIJXRI090wEnp07M7m264BgM27M/G663IBuuuxSYbbMhG663JRhusw6Ybr8s6a67EKiv1ZMP1V2arLdahT68iqWumZdk8CgpwJ7QqFV4dUuqk+Ous3YeBA9eUY9hdxqGFVVbuzgC9b7jByiROyitnKK+WKaptXdEq6N2XARutw1qr9qNHlwKJlDvB48vNOF+mU8my1hr9FPBYm733HsTeew1i4GZrsWr/PnRtLFCXemxewVfbNF7ASlhBFiXExVTOKRhHzy5dWH/tVdlAPG64/opstumqDNx4PQZusAkbr7UuvRobSeRw0roU3QdQlNzqRMNqfXqyhWgbsN7abLrO6myitpusvZ5ktJrksSIbrb8GUWZ9e3WTTIIkIDnE+fBgAyqzWB0UgwxiassKFFTp09uy7rq92GO3Qey5+9YMGriu+OvNiv1K1BcruNBKXm6VTAvomk+8eRp0IdGlU8r6667IzjttKsO7NbvsvBGbbbYCvXvmFNKl1BXbIDRrjnOSSENAOKCUZAr0OLbcajXpx0r0691ZZYlsiZNmWdnjQB4qdFUwaJNN1q79hviG66/JBuutwaabrsHGG6wiOa3MINVtuenarLt6X7qUNKZpZYN1+rGpdGfAJqtRKnjIWwVtmsO8Bj26N7DehquwgWDzAeuoTUbPriU2k0w33WhDunbpIaPn8dKj+Gd90rTC6iv3YcD66zBg0zXp0t2pvg3FzfDVHGc8jfXQf4V6BmyyArvusiF77bEZO223ERus3Y8ejSn1CqA46VAunUBzCEE6YcWrkWzAGsv/+jEqjqCk4/OLkkAIQXqeaz0GunWplw45rRcjG2RxLs55kG4E6Zep6YmzVjYT1UFJNqqbdLZb5wJdZW86N6R07aS8DEWXxoQeXeuEV3rdvUgphV7dGiklUJ8mJLlwSAeD7JjR5m20iTvpepcuJbp2LlFMHQUdSuqKdXRqKNG5sYhTAMzanDxrleZmJAVPl65tdOrcTGNDJv1tI9rZgk0wVYfUnTrZ9y51CSv06MLq/buzygqNurTKKBSWYe1S8b4MI/sfbVLIjd7BaH9IxHuaGCJdpYKlh2xA964leoqnbrI3PUVnt05FuusCsVvnBro21NNQSChqvIQ27SUtOL9E9Z7e3WHVlTqx0oqd6dungbpShnMV0ZvhfVW8aEzZJedSkEwKRejdq466+kyybq3xWSolFJKELo2dZSuL2JCTphFPGevKOFfFCFcpTXHC0rWLZK0+dQVLkSpdJYMempvujYaeCuh3UwC2i+apvg6KRbBJBVyzxgq4xMvutUEoYxRELyVVujTAyitKhqv2VNqDFft0oUHB3miT6wpo7DYK4r2r5r17F0fnBuGhWTJoI29rIcVq3kvCl5NorusLhu6d6mhU54JLVFdHV/HWtbGBzp2sgttGl50pXbsWlFfarURD5yJJERL1TVIj2WWygVUFEXO89qiutbko0KNrKlteJ322NNQFSql41EFA6orTXDvZdKIOZW2iKlP7TnSSfLo3JPQU/T2lzz00Vg/Nc9c4x5JlF81xriBmoZCSpIlkbqUbRvoSCDqhGgXZrK+ID0fvHvU6F3TRRUBXVl2pG3VpoEfnRtDe7iWLznXipZDSWCzRub5RNFntS5JXkmFkn0MMhsjJKCYFzXcdnWW7O3dOsLYN71uUlqULZfFWZcV+dazSvzP9+3WmZ7dibR9JTCslzWEoaw7lcRatpUtDge5dEvFaIK7X7t3q6CYdjpc8BS0UJx1xkk2k0WqPd9qb66T/XRscXSWX7rpg7q656KE1EPv16N5AnJuuwtlVZ5O6kiFJwMieoHVkRX/BOq1jaKwP9O6ZiL5AlzrPiurbTbx3r6unW12RzoWERGcU39JEvXSoU2pZsUcX1lqpL3203npo/KKCgmi+UtmIzo2B7tLhHt2M5OPpIX2LvHdSQL1rYypeUwrOU9Ccy7SQ6YxBlKkD66QPJUu3bvVaP5oS4fRyBMu6jAug1af51PrH6MUlWhuO7uKvexdLz64IxIfsU/dOjRqnnm5dO1FfSjR/OUXNn6WJOp1VVuxbz+ordaV314QGVyXVOuokvmhrprvsZOeCp6f0vKcuqnpL33pqbfZoKNFLuLvVp9KJnIL0LGguvKCxsURX2U8j+rWIJGdqJJraN3oi9Ubpf6+PF8u5RSoX8DoDGa0fI0fQkGM0ryEPGO/wOtcjS2hsAyaph0SnWJdGradV+pHLnhopS541k1e1N5iK9q5AsaC5TRLQfiA0ZImlajSeFwrjCJrX+K8C457k45/Z8hanOVGNbDQ1SEyisgLO6l20ObzKq5pfTxI3Hq0X8gSpPiZLQYGUUFVjpalNZTvBaD2G6NuIJx3fyeR5Z2I+GNGmdWZEYzCWTO2qcpTLmfgXrTJwGKf+kkci/hKqON+mscp46X6uC0BnDUF4c9lQpzZFkeBEp1VZbSlY7VNmGcHpYs+04NXGuIRM9d5AUP+q8rkJKovzEMtyMt9KpgtxI+6taNMgqEYg/iPfWpNOtHnZTWMylVfVpIIxVWx8ly1JxL8JKTbOnS+Q2JJkbjEx8iJ5OGNUZjVXqUYpgAJk5CmJyr38qaDxYz4Ol4hOZxEJkg0eI/C6MDOiPbYzoseKV5doP6GiPVC+k8py6YYG1D7t8coHtTcmoCFqkEveKsIJuZHd9aLdaR8uaGONbXLRmYuXSDKSQ67GcYREgo75ivaPaINqa50yuW3DC08ufKR1VGJQS0H6XOf8rFxGEwfCgROWRHRapaIuGCeONC/SQSO5WelExF+ulDWsIfdGAcgARhNsHZEvL7roeDok8H9IAjLBSP1lsxJSm2ByiGVVxSz6r9idPfYYxAEHbM1++27BGaftw5WXnQ9xjVUyvv32W2xBr87i1TfHEmJqVJYgiwTvffg1jz35HI8//QKPxiDhM/9g0pSFWiMJbbIjTW0VPv3ie5574V3e//BHFiyGN9/5nKef+weP/PWZWn7xsqrwp3hTUBghJZg6FixMeOWVj3nm6dd49NHnefzxV5iiQHQ1Mzidw6qZJ4jOROeK6IcYWwHt620602GKxN9s/ujj73jqqZd45tlX+PDjL8ll05O0E9gi1qXoyEOutexckRkzm3n66Vd5Wm3/8thzvPfR1yxthYpsnbeycTbFyMZqycpye0ic+Dd4lSV1jldfe5umRct0Biyxw3bb/n/Y+w+4K4ps3x/+VlX33vsJ5AxKMIIo5pxzHB0dR8eZMTsz5pyVYE4gJsQcMAfEhCjmnDEjJhTJGZ60U3fX+6uNzpl7z/1/7vt/3/O553oOm72e7q6usGrVWr+1atUD0LxgPu+9+xFTp/5EJqxMKZCaiLL4Rr6uJOz86IvveWbSWzz+2Cs889QbvPPWlzQ3Z+TykbDa17C6R69erNqvv5LO7/D+hx9QVvzYuWtXHUykOGFaVXFuSLgbJX1Lmt9X02by4qvv8eyk13h64su8/vbHLFGymygv2UbiwWoNwcvvIGzjF7llpky94n8w5OsKVLW6FQ8AABAASURBVOV7Bg0ewEF/2ocli+cz7dufmDV3HhI/cSFPS2uZ997/mDiXh0oTfzrkgBqWGR1WGF9HJsxzkbBNI03/6WduueV+vvxihnIgO3DVxSdz7FF7sf2W/dlw3c786cCtOe+sI9h688HSz4Rya6tixDLBPyRaz4DD1mTKo6zPPntuzS47baG80hb8bp9N2Pd3W/KnP+7BJhsOVNtMuRfpUiXDl0r077cKu+26FfvuvSX77rEd++2xM8ccfoTWZwfCvwK5ZKlyg6UqVS1nUbG5WpHTPmCzTTZi7103Y5+dt+KAvbZj7z22Uv5rc37/u+1Zb9CaxCamuDzj5++XQjFmh213Zast1mazTXspDzWAvx1zqOgYNtpwU+rqOlIqVjHWSbSSh/HSPYs1RpIGvNGP/xpf+19jGv8HZ1Fb/H9TAC+oCCTdIIpkrGmmE6oykTPkcw6vRKFTnbC5VhHaRwrAqhihuhUQqgLG2xqhAIWavqVYGbqjpCAz0btMz2B9itVGxqKrgBQFoWm1Re/KKA6iPp9TXXETghxtxootreQjgyMhVoAT2aquHgRAXuScExhENZ6sQeUJ1UobRk4gkgcK46DAyisQthlEGGIx6DS282WsAvzQZ/ht6jCGC5tfBcRW7XMaNxdZdepJ1UemAM4Zi1OARSoelAhwkkE+ToldCdImYj2jjYTTPJ3GyEdQyEVU2oqatyeHJQbi8D6rih/QMCKvNxV81kpeSY2C5G4EllaUKoANgBTWJ9OJntf6xHIM+TivdqlAS0F52qZNfR11OUPOaRzrCQmPtNKC8SX1Xaa+kKPY0obTUxBVpdJKeyU2IgW7Rkn1XFTSmrepfhOR1b3Wr9iyVLUz4iiH4kfSxFEpJSRKwMdO/LKcOA5zD2OonssRZOUl+zhnSRX8e/VNpnEl6/qC0fsKRnM3kqlRQtyojhUFPTBKBMZaKC/5G8nSCIC91iTOZRitf6I2qYL5akBS1UV9xxpLDJEpKK4U26QaGS52JJKxNIk4chitVay26IrKo6A3Uaw+IQuJIIoY31qjuqiqdSpikxZy4qGgjYDVWJnaRuorUJokBH2IoggrnfDacGlZV37/20kgkx6UpTdlFJ9gtGEsl5ux0lXrZGVyvPq5QirGCHlsjQh4qWBFMIjVvdNGPhauWG3EnCjYRkE4UG5tEx5YrLDOBNzUu7yLNZ7BWUvQwVSYkMmeMtmSF54WlNgy0nEZmlQ96GkivlLVR/juhOQloUoTPmrF5io4jWOMylNDMBGySP17jCljNR8jHDOyQadWOZfgZMcEe5BfQPxY8WE1N3wGwmnnZHWyKZmKiqoYTdKq3KrMBVKf4WrVrxOfVs1ssB9hdBT6UBIwr02tFaYF23PyIYEXhGNO9ug0A6N6korGCzII5PCKko34MaoT5G9Cxxq7UilhtQixGKrPx7V1ypSwqVbbarxlwpOcgtpMSZBcBKnmZSyoV3I+I9LcrTA4YKQV3gjNCZgTyxdlwmvr1I+wMNX6SDihoXhJMWpr1NaIb9SOcNW4QXZOyY1YvrNSbMVpFvmAR5Ib8knVcovKktq656OYqoLFTMGl0fzyUaR+K4KxNqxkl9ecJA5S+Rwjv2AlUyNZGxXWxtf8jTTOaIykmtAqfUqlL3n52Uhj5uKcgsU6qpJ58B0BixMF1srWE3xXPvg/rYtXG+vBSb5W87K1qxcviA9PJP2MxE+k8QPZWp1U8s0kR49YwEiohhV/xI6+Xk+Z3ifq9xcS70565oKOyP/U5ZDPWko+trTT4UpSrpCzEXVRjrRclZwcRovrjZRIgwQcjvUuU3SdaD3r6/Ik2lQEvM7ntEGQDJCtWMmZVHKWjueVZMlr0xBJb8I7L32IrPpVnGRlow4w0nevuMCoLeE+rKPqGc3bScaxeIhNJL3IU3B14jHWnIz480i4iAmtUQUrPU9KZa1pCRRPZOqjXCyRVFKcyWG8ohPZoVd2z0me4dDAIv3KmvS+WVRSv6qrd65mS1WsZN4QFiv8jYtW2bXmHRuNK71vW7YErzgqJz0JtuNlU0l1OT6Rj/9l7ka+Npb8goxzzmLEl1d84xTLFXIF+U9LpVIk1dyt7LKieK1SbaVOCeq8YgpZO1btXGRJNJ9MuleSLza6Wq1lJPuNfJtinor0JCGWDCRy3aO5BMp0DRTmpTpam0j+2Ims5hipHyfdrl317KQXTjJx6tcFPdH83T+piqZKJiBLgr8WBlvnxVeZEFM4PYMBre0K4l8+Kv+Xp9/e7f87joMIBClkxqthJvJ46ZU0ACN/lIsaJKc6kmpBKpxnaVPG9BlL+fq7hdqUF1nS5DFRZzLaUao6olwjcb5BfeRZtixh4aISi5dWVS9hcUvCsiIsbs1objMsXV6mqbWIlX7VN3YmpY4lS1OWaYwlTRUlbIosXFISVTRuqjYoiREppotU19GmYLRNyaJi2dLcaljWDMtaMpa3Juo3paklZVlTlaXNVb2vaLNtyFysxIqjlEbSyhzN4mfm3KX8OHMBcxc001qyeNeIjRt0n1CRnqaSSmYN3nhRJj2HnDI4ca5e/DgWLqvSVDQaV2NrrMWL21i6tExrMSLJ2pN4yU99pMaSuohlzanmltHUCsuCTERNbZnKKyqTnCSklmJKJDnm8/UYYwh6bDQ+knSgKBKfkkIafJLiDEyqehlGAJ3Klr1mZ1XXCJuscDrCCSNUUknJSwZO/ORlJEY2kwkzEtkqwncnhbBSiESyzclOIs2bmj546UNGqqSIDbiuvm3o1xhUjcgC6suLn9SX8dpP2MhgRFbjeL3O8EgE+pmAzUhU12sOuXxMpj6ral9SW3I5mto83/80j3mLmtRXDC5CbGkNkXfIs0B6MX9Rmaqvx0eNeFfQ+1DHCg0yJQANrVXHXOnfIq1Pa8njYulmrh25fDutiaMsfGuTn69iqOigoFSJpOOxMC5Pq8YvVyELninLmD13PuG3KWOtR0XtEsnVRGCcB81IP/4XX6OyQLr8u29o9+8KVxaslAAhnpdp6WqkixlV+VMvTUxkp8W2NirFivb8VrYIwacj20lre9GUSkjyugxvPbk62ZXiU5mGsKmNq6+9id/tfwCnnnkOp55xDieeejaHHX0yRxx1Ji+99r5wOCbSQfx9Dz7OEUeexGWX38To6+7kkL8cwzF/P4Fjjz+Nv/z1BG67/UHatP+vas/SVs148+1pnH/hSA497Fj+ceyJnHX2+Wr/dz3/g8uvuEn4X8EFJmRLVSWRsxAjG/Eo24+Fo81K6I4YcQ1773Uwx59wJieceAaHHv43brjxViXTq0TCg6Jij7YyeJPnkUde45hjzuSov53IsSeexomnnM0BfzyUiy+/Vr5pvhLVRtginBCeeQnSWj1nHkEf5czy/Y+LeOWV16lrrGO/fXcl/J9CnXp15pPPP+clJbDFDjYf4Z0jKhTEf4kbxtzNoUcfLzmczAXnjeC0U87lqMOP58rLruPbqYtx5Fm+tIXRo67nr385lFNOPpHzzzuH4487gaOPOJYTjj2bSc+9SkNjPfn6OmbPW8LY2+7THE7h8KMkt+NP4W/HncR+BxzCBcOv4I13voCojsw4Us0h4IxRwtxrz+CF9bWrkA7NLSCJiz3t2kdsvMmauBx8N+1Hvp723S/+yzBj5jxefe1tli5axOnnn0rXrjF1dQaJBXxeuKeLxvFa09mzFjNn7hLEALsoET2gfwfq8gml1iXU5x1of7n5Zuvy4AN38fJLT/HnQw6mfYdGMEayr2pVjXi2tCj5v3AeLBEGL5jfxvx5rcwQpi+cP1+6W8bJb3ntjYJfFThjrHAelFuCLInUnaFUcjQ1t4BpJZ8Xhmv+Up2a/gd7SOWbFi1eztx5VRYvrrBwQZFli4ssXrBM48vBSjjOWjp17MqAfmuSr2vPrWPv4PxzrxXv05jx42J8muP0007nnnvu4rjjj6Nb9y6SS/oLJcS5CIkGJBuDgX+SBa08XjIh3OvxN/T97XH8f41wDYqGkEZIFbyUIyNJEiIXk9epVKaNR9gsRQJhp0Ahr6jHCaSl9cROGqngDF/BBk0W+VovDi9l8qrr1TNkWJmSE1kpuVFwZFXDqB+rd2GzGfqPndPmuIRPLUnZUIg7ENs8dQUXetNmNEIeBKuNkCInPdfLuAoYUy+eDZUkleG52oixLvnIYBRAOozGz2lTJhK4RcR4JeSdeHHqyIqMeDO6OvEWNvw5gVFsjOLIivqt4DU3q8jQOovPPGgD51SnFrzK8JPwm3dK+uaiKs5UMJJJTptwZOSVagm1ABNhNZ9U88tSPWr+GkHvKqQKFgMZBZtOcm1r1Q5AvITfGEmUCMvnDfm8RfYPauEVyGWBj0xzNFZjWiIcbcvbqBYTfEUrIGNOywmxi+RcrWSQEZxuQ30jRm1CIF4oGAHTcrS8EDbERmAmMA5yi7zBZU6AWU8kQEsFZNY0ks91Vn8dcCbGSGaYFrxvJhdn6kcTE2+5WFKVPLxkkeqai1Xui3pfEh8ltWsjihIiOXgjJ+DEgNgkVjtNT/1ZjByk11plAisvmZR9C6lJsFGeyOWlHw1ExhCRYuSIc9YqkZKnQZsZ3RICW6wD9eHFe6xkRCynmTN12KxeKmyoSpd8mK+CCyPZW5upP4NXYiXynrzGteI/S9oE8hlBR1PpTpqk4iFSmSQge8lU14ZBNdrK73+QBH4j3UhbpAcZTrpcKTVJbytKJkkrs2DXFc0iE/kaeWq1pd858HXS2wasL2DSPFQD5bBy4i6LyQW9VZBZEJhZ2XqqpGhBCU4v3avZvuwiFZZYJdoiRUrOWukkGOlytdKCMbIL43HW1gjdh3aJknFeiS9yFRIFYmXZfSVxpJn4sI0ymQYy4wiY5602wMIwTAas4D3ov8yEWFgWm7xKVVf8+RoWJKpWxahNCIhM4CHYJ5nsPsPJXzjKulZwPqmRDbajuVhZnjMxkZFdYXDq0whLTJISrlZ9IMy0Xu9EgSXdgezamALW1mmMWKQgR+x6IFF7r75iyU2ORd8KQTZp0krkhAxRjDEWr/5cuAqYjU31nIJkYFRutUm2Hqx+OONxGtgGPtJEfFWIte6ZMCSVH/DOkapNJpyxJsb5SPWd2hrkPnDqw6p/qz5CYtYB+SinOVv5vKr486rnVM/oDfI/ma4WqzlGQdaZI4jBWcgHvZBsU+mINVbPOawx4B1G4/4bhWeRdCqWjBrqOpCLCiTaRVRFiTZalarmEtpKF5wGCLxaNGnJg+DrsJpLrH5j9R+JnMjqOZDDii+nOTv5IyuWrfdqkRGuxmsKWl+jEiQbEI/oE17U9CNRPY0v/TGBfKZ+jcirZobPSuRzhkyJ70qxLFnlkOrgxVckeRtjJCf1R4SVHaSp2mk8hyOn50qpSuTyOFtPtRwT6epU1+GJxazRnFMlw1P176VzVj4j0pqkSlwjOdZIfTqD+nNqCbERqSAyVqNYJDKBPmyyAAAQAElEQVQy1cmCHVUcqcZJK9LD1OGyHJHPkde4gVyWpz5uR53Ial2dyVPItyOOGjSnWKT6pl58FqDWZ1n4UCQXVzG2VVRCBaIEZOsr7jPptepJdu0aGoicxcu31WtT2lBooD5XR6oNLh5i8Z2Xn40jdeETMiXYI5XLWKSDFT2nmlNE0DdCcjHoiDbuRjobRYZIba0aBN9elV8M8U2mcTOteSp9MZJprDqBVJ1IMg0xVaBY73OpeBBuxZJNVNMbo/W3NYqkQ9Ev9a1wwtoyyK6c5KwhCFeEIUblxpQxsjsTdEZ2YDQ5oyuiTPGAlhGnuaZa30zzdM5LdhmZeKD2Mfr5K+n2v+k3k9wIJFF4ySayMWliJNsCaSXoTZ65c9oYP/5Vhg4dxYknXaiN/ikcqmTLWeddz+VXjePjT+fibSfKSXsy346Zs8s88tjbnD9sLBeMEF00hvMvuoEzh17LBZfezNnDrmXopTdy0VU3sbgFFircfeuDH7j4yrs5e+j1XHDRjap3Axdcdh0XXnYTwy4fy2Uj7+aWu59i1qIKmRLKiZLti1qqPPHcm+pvJOeOuIXzLh7FeZeM5LyLR3L+JaM4Z/jlXHjp1Vx09WiWlVLSuJ4SBabPXs7Yu57glLMv4y9Hncof/3I8fzvhfIZdciMTnn2D+UvKxPUdyVyBqo1ElpKR5gWSnhernpYi3D7uSS68bCznXnQT5188hnOHjubcC67l4svu4MprHubeBz9i+sxEWtooba7n57nNjLltAsNG3K6xbub84aovmZ4/fBQXjLiWCy4axbCLR/PgY5OYs7BIWzmr7T/EgrQ6QUZCklZVVkUAicAFbxJSL7+mBHAq3ox03sgGnU2x0n2r+mm5DedTQkxrwxoHY0pkP8IIpzqxbCgShTo5C7H1OFGlVJTNGXyakoW6eGIZ9Qr/kKmOIZP/ccaInYRImIJNpAsJmf5gjWAloyo/jOqgPr3ep75MSPSEvY0VnwErqrLzVDjfKt37/Os5kuVIRt90DzPnLUawwELtbZ6a9DLnDRvJeUNv4MIRt3LT7U/x6bR5NFfCDPJapzrJucC0nxZwz8PPcsElo1X/ai67egxPPvsqzW2WpjZHaznHR59N48Zb7+CGm+9mzNgHGTPmEcbcPJ6bxz7OHXeO58ab7tKhTxNzFy7h7PMvZPjFlzNj9lzQRiWTfFPhT6ZVofbxtZ//9sPo9l9Jj//8/lr31+s/X6y8+W8ugV/DI7l9vImJCwVsbHBxxPLlrXz+yU+88/p3vDr5S8Y/8jpXXDqSWAc5hXwdaw9ck0w66W1FWlmktXUBqW0jNZkOBb/h7fffok+/vpxxztncc/+DXHvDWHbb40C++XYpjz3xguxsnjCtIgw3dOjYmw8+mMq8+ctlB2O57Y67OehPh4sHw5NPvcynX0wjyju+/uY7Ro0ey+OPPceQ9Tfi6muuku3cruT3iSxbXuL2Ox5g3H2P0qqchLU5crkGDDFe8ZmxDkTj7n+YB+6fgKWdfMuZ3Hn3/Vw4/BKKOhCd+fMsPCkuTlEIo8T2d1yuZP6nU37gSCWb73vwIcbccgdbbrMTDz78JA88OF7jtgIOZywBcrywLs08xuUkn5jPvviGt959l85d27H3Ptuw+RYD2XPv7ai0tQgTvuXbGbORWyE1oBCTl156l8uHXkNLKeOMs89m7JgbGXHhMNbotxbPjJ/M5Gffom1Zxszpc/liypf06tKdqy67mAfvvYfblPhfq98QPnvvZx57cBItrRUWLWnlwUcmKBF/J4uWljjy6GMZe+vtjLr2OrbaZvvaHC676jqmfD4Vo31LIkxPMmG11tWTSXZghaFZ1qZ56ll4HscOqQCbbr4Gu+y0FXN/mM0773wgP7aU5a0pX037iQXzl9GpSzcdTmxHoZBR1QFoVXF/mkWgODTThCsly7SvZrJ0STO9+nSnZ592NLSTHJTjqCt0ZuaMZfz040K++/4nJarnyM/PZf6iObSWWpSgTyk0dJC+1lPVfvbakffowOAc/nbUOfz96HM48ojTOeG4sxlz0x2EddXUpLtW9Q1GzH/9zc/cecdTwt+nGXPr81x+9ZPC+Jt4auIz9B/YwFZbrSHZFsgbqHMRjpRI875x7L0cdew5HPb3Uzn67+dyzFHDOfrIc6UnNzL9h1mUSxVW7duJo/92OOttMJjZc+Zz3x3j2X/fY9lx279y5ulX8thjzzNNMgp6kqGP8B35Vas4t1otSeahVANLS9H+Co1eu9b2B7HkZ9Xot/X97XH8nyZfo5H/lfRY+3pQsTFGBmnJhBapDMXqOSQXvIIy7TkUD6VSl1RVpUQyZiOUNzXFQR8ZsEnJZNBeUOdVEyIpVKT6XpSoTqKrV5lTkBXpGpEJQDNFRYHiqE7j58BEJDJir/4zBVxZkmHSnOA2p8DPEpnAowJHjZMB2quDVZ8mJ7XOy8pjzQGMyURGYzgBoIUaT+FqdC8+1J5QJh5UoG+Ym/rNEnwGRptPtAFMrdFWDYIzw6jcaobaiGUyXIzFCpCNiRVcWo0b+kXBYgWjINAWcugMgESGrhIyG+Gdw1tLSAZ7JbC8jDPTWKkmYjT3vNqkCiJxBqcFqGhjW00T9ZlpOKcyGar4SBQIp17j2QhrHPlcTByCWpHR3OIoJ54i1FxPjpw2GokmkWnNolwDpSRFzGst1KeA03iHmFJsG6sswijR4gWqiQLZjEi8x7VAPlE9Y3NUqwYEkI46jDbBob0TH0F2XnUylVm9Q2tnsxzO5/FVq55ypBkkxuPDvK1VYK1nrUOqflOj9zhS9YEtEMZGc/TGkqhzL53wSiLazNXmF6m+lgPUaSKQM2G1VA8lK4wIzcECGkV8ZtjMEuRlxGsWxhFlWOmJ1bo7nI0h8JKl1JKHWq+k9ozeRYQ51vRSYzhrMMarrSaE0SiBrK6Bwr1u8eHHSvovKAEf1h7ZkShytqYB1UT4YS3Ilr20PdhCeOFNRiYSrEm/ImmFdMaUISSBnNDBlaVfwh/ZvpdCu4CnSr5LsbHOUa3Zq9qFfkVITzPppcyBQFJHabEndupSbQ2Z9Fk/Uw2nesF+NAA+3Ms2DXmsKajvSA0smTpIvSqrXYaelbrPhLqZcaRG/QBO9mmDHSexbC/GCEuMNcioQGPKEtRaj8FeM69pmxppsvz68XoIsvAm3Ik3AwHHMtVM1Aa1DfZm5Q8y8WBsXjx7HFZDGI1pCEN6r/YG8W1EVn3owVj1HmFMDIGsnsWXkdxVA2szVBu8UZ+ag/DBKHGZphYrjE4ldxyar/pWW0SCC2EVJFiNE2OFlU5ycZIjmcHr3guDUq11kBfiORM2ZRojrEvmUTvPr5gR5GylK5n4X0EI03M1flNh1a+Ylwn/khRslNePMJ8IQRxBVknwUZqLFdZ7UvnLivhIMEZ6JJ0y/0rCQ0MmJjK8fGmmJIgeNKbDWKd2BqeMR6Y+jQGruZgwl1StvJjXOFj0saobr5CbhJRh8HrnlbytHbDYIt4VyUQ+3NuSOpN+m6raZWqvvvRVB1pDL8rUg4pD55qrGoutekjbixStZ7rX+oTyoKeRrVdN6avW1ahlkJ1Xc2OdZmcllwSc+jRoCPEqWRqtTeYzMs3DGIeYw8gX+V98m9E8nI0wsiVq/WjoUFe64FEfamN0jz6Z/AGaiV4T1tWH9Q11JJugCmEKJtKDM4R/asDIpjPThrdtpFkzPmvF6jlNWkjTFsJaeaXUqmmRqhJJmXgPMUHQwTCWsRZrIpzJIfdPZjRHa8gCn7Urutez6hBHZBq3ooqpmPOhroRT1XpXRGiOK8oMYfl9Jh7FcGRjxGBtnNjlcTZH5o00yqPXWOewGt8IJzLZfBJ8fubEUyyKiFU/snmMbMIKT5zqVXVoHxqnGUiFSIz4FiVGzzarlaXh3pjau6rmUtWcqibWu0BOV8is19Vp3qEs0nO4N3o2KodU7VIT6gayKnN6Zwm4IoZAY1D7ZGh4VjyHQgcEMrqGrwTFrxSe/3uQ0ZSdt1gJxmce63JUlBB2OsCppgVKWuup0+ZyxVVKFFxyFXfdeRcfTvmAttJypk//jscfeZTRo2/k7HOG8s57nxLOZUrCq5ZyyrsffcUDjzzFY089J3qSR598nMcm/EJPP1H7z7huu/cuKsZQFh9Tv5/Bg+Of4ZEJz/LYM6KnJ/D4M49z7yP3c8cdd3C9EhAjLruBUdffw89zitKbAi1leOfDqdz30JMa43nVf477Hn2MR596hocnPMVTzz/PQ+Mf58777kd5GxJhwXxl6cfedr+S2mMY/+RkFi4pEhU6MvVbbdrvfojzh16i+V5HVfOw0u1UdpIFPYszEuFcFrDMekwU88pb74m/CUrQPsGESS/y0ONPcN8DD4nfe7nu+tsYcfkYJckfYsasxXjZaFNrmSefepV773ua8Zrn089N5LEnnuCJp57kSc13/BOP89AjD/HG628qts5wcQG0JomxlGW0QdfFLFX5XK+EfiZ78bI9XL34aa8x2okasXE7sE6xckXlqMyTSaW9tcIhq6S70VX2W/OvwnPVDXFJwKxS0gouoiw9yBXaUSx7bFSv9jnJxFJN1IdsvZpG8jkObIjPY93rXWYJ/CXCXSsdwtSDaQTtATLheJCldU74IuGaVMMY6VuZ4MetrROfHVi0LOGpZ16u/XbkukPWp7F9J5qVxbruurFcdPFV3HLrnXz6+TQmvfgWF+lA5apR9xOS7BWBVaq45Mcfl3LjjeMYcdE1PCEZv/72O9x4y+06oLicF155j3IS5hbzxpsfMfzCixh24WUMG3olI0aMVtLvTi65dAxDh49ijJIx8xY20bX7KgxYfTCPPT5JB0cvkGpuCOO80dxlN+A1v/+33/9f2vy/HWNl/d+eBGSnUisfGfkyKMuXE1kK9Q1Mnfo9N1x7BxddeC1Dz71Kidsr+eC9D4liw777786GG62LE5baoJOZp9BQT+QMPsvo328Al156hTDpRv540J9YY6216NipC4W69spXFCiWkBZHxLkckcZrbW1j9dVW5/BDD2H33TZlzz22YYdtdySryNblF8o6SA/4+Mbbbyi5+zn5hvYcccyh/OGgvdh8qw049vi/85dDj6ClLeGZZ19g1sz5WMUQScVqoAJeWIBi5PkLl/PRx1+SVCM222xrDjvyULbdcQi77bUL+/5+P5IkrKDa6NuiHPH7H31Gc3OFDTbYlD/+6Y9ssfU67Lzr5hxwwB/k7h2vv/omixYskRwsTk0Dofk74WSkXMiCBW3C2RcpFlO22HJrVl99Nbp1rWPzzTema98BfPHNT3zw6VSay4nwDubMnq8DirdBOLbH7nty4EH7s8tum/OHP+7GiScfykknH6bDggEYU2TttQdw0fARXDtyNL/b+3cMXGttOrRrTztlnRvyjWRVapi+aNFy3n1vCksWLGX/PxzEMX8/hp3CPy+y7+6cc97ZhIX/9LOpPC5f/TDkYAAAEABJREFUKNaxis/ML1hjNCuv2Mv4CDkz8BlhfmlqtI4Z4f/fWXfgWlrHAl99NZ1p3y9gSZPnaR0YLl/exM7bb02/Xj3lBT1qQU4HHyges5HDyZ9ELkeLDidL5TZczhDXtaOc5akIv5uKnieenswpp5/H6WcFupCzz7mYO+56lDk6DPbqtao9ZQq0VVpFi6hmS2kuLaCpuJiS8jJNzW0sX6pYtyJZBEoyvDHUNTTyafhPRC+/ihEXjmCEcP7Wu+9hyldT2HnP7XRYcTx76WCjvj6VHFuxeELsLeGIvxJN5SUsD1RaQnPLUq1vC4kOixPF1MZVSSmz2darc/nVp3PcyQex0z5b0dgholRu5YUXJnPVVaM497yhwvgJKqtgnVX7hGqlLHtwGGs0K5EX6S58vX54SZEaN0ZPv62v/W2x+5/NbVjgX8j/wosevfeyv0xqYAS2Ec46AZEq+FRqkRHpjSpgFTBak61oqEDFylhQ4I0UGQVC3iSETYta4tUKtTa680pGGL036BMMv9YuwodAy2gsgUOSGQUlqqFnNL7XmLk4Vg8OUktehp1XkOg85JTMLhQigduK8TLVrSZeP3NYX4dXffQ2E7CEUowh8+Cl+Cb0L57EiQqC+hjdeozmJXPBqsgaS0hOVNVHVW1T5zTN2gvV8yCwCdNOdZtoPj6LCRvGWDw6a9U2kbEmZHKAidpX0fiak/BN7zwhOZQoSZEoQaZahDoZTrU0J8k8Ey8hUZ6prcvlycQPah+eNU1C71lN1gajchPGlJPN0oo2xWXNtao56Z3JYyUzI8cRZJQJAFKtSyWzOJ3w2TiHRIQzEWgeRmTl4LyuRsGx0Tp5E5Maq9cGm9PVqCqWOG7AKLGRyelZ9Wm8kdwzrHhBMwl9OAXVXmAah0AzcaofYQX6BkeYSwpU04y09qy1iwqSj8WrfaS1r1Y9XvW9+g9lRkvgNL7Eqr6sKNaYuoofjY6TfkJVVz1lUa2ts5qbZGpVbrzX+Ea9i4wlU78ryImTQJEckFlxbwzhpL4qblL1YSQHJDc0T6t3VtU8qepm6FFXFYgPamR+edZl5fe/tgRMBiZop6f2kTJ4YaNHuikb8tKx8MabFB8OFVXfS0cC3uAUsdoimWnFo6svYW0m/UXPVd2n6tLLnj3IzlOMNM7+k3wYy4CVfiIbCrZsVNWnGivzqh1jZNtGbb1B7TL158RuXg+BVtg/sg8Vqm5G4FM3sp0CPswBi6+NY4Qtai5scKaOQCbYprr0wneveYFRO6Ofka5q51WittQ+eqc3mUHzDaR5yV7DsxdmBMrEZ2Y0P/GcSIaJ5JdmFtSPVVuje+ONOFKRePZ6YdTWOtm4xjFq730Y1wlHTE1umXhDvOk1TmOrungzBHzy6h+R1xqBC72h7gk8JXghhiexHkEJ3mk9reQlvkjFwy9XtAnwwswUCyb0IV50b8SLCesSykQYgxFoGFXL1HcYp0ZoLogf9edDX5J5KkLjpaFcbRNV9JKJV39GczUKdL3xmmNC+OubNlbfYVijZyV2EOfGVNRaFMoC7umJsFZZiqsBKJKPCsRTmukqGRH4kvwQL+qYFU1SNfN6Ix4lo0x8ZMaQ2YxMOp0pmZSKMgWomZXvCSS9zpzuxcMKfcpCV/9CGRaVia/aWOoXNAElPpBPCTIN5SbIIeiYkjSpEjZJgngWL0Ztre5JJQNYIRtdZV+JAmZnHQRdkezAQxjL6Co5Gs3NkhMvOZU79ae56E494q240twSychLLl610kw/tWjOOfSK2g89+xrPBm88mckIviKRPBLJO9VWI7MlvMhEZYyrYEX4Is7qXnxmvqK2VVCyHKt51NokeJciJ0X4ZImXnGTD4tdLPpnGzFSSGavxDFl4NjGJ171BsshAfKN5yK3iIumsWTGnTFdvHBjJWe00EIGM7n1qUPhAaJNhyIxXjJGQBDl4i9EaGHRgIT6s+DDeyH682vjaO6tyUvUtbIhtHlcbx5BZxKcjkd6msqM06IzmGvrXkKTW6J0VOcJv9SbiLVP/mfjPjJF8IlLpQFazr0h82V/IUauHrppXFii0ExHaqlUmMDTq34iHTPMg6JoevNp4LIE0VdDd/0gq+m/wDWtoM6P1M5KGra290cFJVWCXqmTG7CZuuvVeJZcnYRUnnj9iKE8+8yj3P3Qbjz42jiuvupQ111idDz94n1NPP4UZs2eQmIxcfT1e/WTCr+132YWxd45lwrOP8OSzj4oeY4L6ePzpcP8kjR3zWimI6+qpa9eBbr16c+qZZygB/SBPqP4zL0zgtofu5eDDjwHXngcfmsgnn36ntY8hqiMJeifd2HKb7bjl9tt49oVnNcYz2uA/xcOPP8z4p8fz6PjH6NS1A23llFdff5cJTz5Pj179lBy9hNvuvIdbb7+Te8fdz0Ybb8rc2fO46+57effdD0H6Z6QriXxpqnl5kRG3xniM9CrONxAV2ouviDvH3ctzGvuZ555WEv9+fnfAgTQXMya98DqvvPIura0pyCYyJSGyrI4jjjqaR8TfxOefVgL9ESXOH+HpZ8YzSe3PO/9s2rVrIPVG84vxNsZqD2DiAiVhYFsZldWR2YKoXmWxkhJ5mlsjlrdA+C34cHhh4rhmXxXpvXcxRs8mF1NJczS1eiU2HN7Va4wIhdmywQyZufrzxIUOmmmeKF/PMiWtK9rfxHWNql9QeYzLaWyTV91IiZkyqeJ7l2snLFVMYRuUfHAsWVKhVDKEhJV1dVqziOBmXGRJhdFx7EiSRPcea+toK+aYMuU7Jr/0Jl26dme99dalsbGO77//kWeefo7pP/zENaNGcec9d3PN6Bvo1nM1Xnr1U+69f4L4spQq8PJLH/HS5HdoqO/MddddxwMP3c8x//gHM+bO44qRN/LjzCVESg5uu+3OSpJfp36u5+rrb+C6Mbdx+JHH073nADIl1v923In0V1Ktvl3E9jvuRktrpgTgK3z99ZzaPLzWEmP59x/z74tWlqyUwP8XEpC5E/xizedKtVwc7CUjSzM6dezMBkM2YtsttmPn7XbikIMO5qyzTuPee2/ltNP/TvdujUoopsiYyQt7k0qqkN7jM4s1OTp16M7zz73EwQcdwr777scpp57yC8bl8Yp/Q4ytMIfMp7VkYdcunVljjV5qC0pT0K1zN2LbXg8FjI1kDyW+m/4tTYsWM3CddVlr4Grgirg4oVOXOmHpZrJrywIlh5ubS/jMEDlhg8YSEAnbrJKti5k5ayFJxbLTjrvQsbNwCMg1wKr9+9KjRy+yDI0nLFleZebchTpk83zzzXf8/dijlWzegz32+j2XX3Eprc0tSsgu5+fpMzCp8Fn+3oisMZqDw4Bs9yfGPzGJxk49aG6pMP7xpxl78zi++PIL+Yfu4rWJdz/+nLlKbHvVr+ik9fWX38EJI9dbd126dy8oHirRroNl97235qi/H8wWW61HY/uYurqIKIrkC6f8m4xPOYW5c+aSav3Aaj0s8+YtJiTOO/dclbXWXkdzjoliarTuemszZJNNhZkpn3zyla7U5Gblg7y34sipwGl+Dqt1VceExam9k3wb8jm22WIz1lptAJ9/No233vuar76Zy2df/kSptZVddtqGXt3ao4SLfH6YYQZO8abin0RhKHrs27cv7eV7Fi1ZwOz5i0ldjqpByWmHKzTQa9X+klUPmloSPvjwa6ZNmyXfZqgmkKSGVAvWsVM9511wIrfecRV3jbuO2++6jltuu15+9XbOOftcBvRbTdKIiKM8mXxTW1sr2263rXD9TkaPvYm99ttbci7TrmOOHXbail332F7+oB0uqtbk5KzBCHudBHf8Sccw5taR3H7X9Yy9dRR33Hk9t99xA6effiJrrtkPF8sOTBvGtdCnbztOPu1wbrz5Eh559DYl/G/k5FOOp3//ATqU+lZJ86elI9+SZZ6cfIS1lkSC8V6CkfTBsOLjkQDxxov4TX7s/29cr2wVJKDlDxeMFDGKnBQmoyoLyKT8QTGMFAMTjAEiKXlQoEQoakNdGbJXAGbIU4u2aj1lGNIaWQGwkVF4UVBACKMZjI3IQluBgXEOVaYs5TTayKemSmrLCuKKWCl8kpapJZFMRrmtgq/GpIl4DP/OVWkpiW/VaAmhH6egEGOJbIw1kQzYCAdSkLGZuIp3ZVIZgM80ZogOg5dSv94k+NrmPlzVRmzKbvDWalpOFJFZp7aQCIhTqmQm03vARRqyDu8Lwq88iU7kKENBssrL8DJ15PEYDQkZVveRZJ1T3znNPVZ7Z2Ksj4kEzpWqahuwkdUPpzEdSWrx2jgm4jvRhj/wYkKSJJdJVl6yS8WIJU1TjMtwAmEbecL0MtVPM0smuWTGkyiBlFlP5iyJrq06bUMyx2S1PnzgUPW8pOqt5ikvbLUuLudJBD4Vmslcm/qrEmRhlURSQ81fkzYlUJ2MVgLAGZPgpStSFYz6I6vgVIaSBU5jWJVGkkE+r7mbCKc1yeTsY+NVr0iluIzGQoFYf5wC2ch7bNaG9WXVTYlsBN4RyVll0jWnORkPTnMIw1n1H3jIaMNYRdSaZ+TUB16ySiTXhEx1sA6vNcmMqT17E0s/Y1LjJF9ItXbVsNEnfKx+GI2ri/rRnW40qO51s+LrQ+mvtKJo5c//mhKorbJ+ZFmG97ZGSF+NFR5og+x9XroSSzsM3qRkwrZAAW8y6WMqvfXGY6V/1jlM0EXZa5p4aabaSOd1g5f4MmPJNFao702Cl32akGAzmfTZqFqdbKIdWZonFynIUGIbJWHT1MhWE1IBU/itVyMMjNKYWPUibYadxnAkspuq+iiLhzaNJkyVPSL7QqVobuEay9aMUX/VjEQUyqy1BDLqAeGY0Zy95m7kF4xkEZg2WLzsygubvY3UnUVwRg2LbEYq+6qEA0STCl1TvLLbqWRCnAMXseIjORmr20xUwagNkkOaCdeFLZmwDYKk0DtXIyccDTLymrMJ42tOXkJ0TrKV/LzWwBv1F8olqyAvT4RKxIP6ijMSV6FsipTFX1VtEV+hfZZVqflMVQtYaIS5WeBBmOeNpypfUZVepOoszTyJV196l6qOF++ZkYzVxttQV+sZ5mYjUl0zjZGIi0zvEsnEO1Qu0lgVdVhVn0EfCPWxhIPHapJK/2LItLHJcphAYT20xjZctYZOfUcuyDCRkFLJNpOPqZAqYevFszeAMWThXjrh9cbbjFCe1crRvReJO8kvE6UqT20dqalXuzoyJU1Tk9N9jA/rLXl66YYXn+ocgxdloqoexYNRf3ryeu/DXG0JLx/jdUXzTzMjFagjX8hjc8L+XAkTFUmF615ytC4m0xxTydqovokSyVo6HORrMlCfNVILL+1C81KhJiJZ1XgzeMkl09xT1c/Up9gnVftMc7fyf2Fdq0mZcPWkuorUT3ifqX+vepnGlog1b4u3ojAfHJmSkL6mW+LfFFaMq2cb7pWI9uIh0/ihbW1M6WQmfxVkYfk4NIUAABAASURBVKx48wYT1k/raoNdqT8jsiKjNbYiJwUJVhL8aqzljbUmJk1xwpfgf1PxmCI5G700qlkjK94AlRnZWI2sFE1fXIZXzIRkaTRfsQHSXy+dNmSEmAzNP44NPtU6aqxYNqUexaueZY+BF+PVfZiY+FNNrXJVUqmIwjXTsyqIL8JH87Sq6wQMgUy4J6eliyShPMgRu4ApWmtTo0hjOYzqh7omyEN2jLo0mqaWQLeah34aPRhjqH00Dho5kNc1PP5K/Df6WM3dZsjEDFbrniYZcb6O8M+PKAzlgymf88DDj9CjTy/OOvc0/n78n9lwkwGstnpHhqzbk4MP3IWTTziMIw8/kCOP+CNRVCJXSJSUbSb1JelWGw2NlsGD+yoB2of11hUN7s0G667KJkNWY4uNBpMVK9Q5yJsMl4Z7T/9eXdlovdUYss6qDBnUl/323pCDfv97qaIha01YpMQ25SI54WhOaxsLQ3t2aWDQGup7nX6sN3BV1h/UX+37stmGq7HVJoNx0l0rPW5pWkZLyzLatyswcGB/Bq/TmX796tloo55ccsk5DBt+FmecfizhP+y1tTg1IWcsefm0vHxmXknrnLIIyg0RSz/RXin8Q6wDV+/Nxprf9luuzZ47DeEfRx7A+oNXZeb3XzNj+s9Ekm/srK4RVpjQr28vNtygH4M1v402WIMhg/uz/nr9WH/IAPqv2o3wn4NXKlWmKPnx4itv8NW07/ngoy+4YOhl3HnXo3z0iRJWLRmlsuHLr2Yy7r6nueLKWxl7yyM8N+ldfpq5lJKwouwLRPXtSaT/sxeUefHVr7j1rglccsXt3HHPM7zx9tfMWyz8V7xQlo1WTcSnX0/nmclv8eo7n/Dh5z/x4OPPce2Yu5j8+hS+/G4OE196h+dfncJX389n/DMvc+Ot9/HCa++zpCmlWIr5ecZSnnzyFW6++QFGjbyL8ePfZObPyzTvAl62isaxNqrFD1bjxVFB94a2Zs33w8+Z9sU01l5jTfr26Uk+Qgm7PLeMvYYH7r+VQ//yeyVDpB8brq2kWlfKpSJLli4EV2HB/AV89tHnLJ63kD/u9zs232SQZNyF3Xbfig4d6/jxpx+YO3cOCgnYdKPBnHTs3zj22D9w1LE7sP/BQ1jc/L0SZtPY70+7cuJpB5NrSHSwUKRv/5784aA/8OOMn7QGU6imHgSIATP450dlmF+efr2Gx3AfKNyHOoHC/UpaKYH/SQJBNQIGCyus8MpXq9oDl2hbtoj11l6F8886jCuvOJIrLz+S0SOP4NwzD2SXHdeiS8eMrFrEKQ7IKQZLyg4SIWM1T8gz/KDE6TZb7saY626nsaEDJ590MqNHj2LHHbcjuESF/8JqW7uvVoXhOUt9vaNDe2jXCMaXSCplkrKRr3faX2Q4xURWw6BEeCpcdEpgGuflPxyhPFW8i+aCsTjn8BokVezgNa80xM05p1d5rNUAqSWpVpTHKOHyCZniL6/YolpOcSand4YkMcpLeYwwdI01+/O7fXdjv/334g9/2I9j//E3zjzrDI4/9lgGrNqPMGersSJjFDcYLA7lZRl97c3kCx1lvzkmP/0KF58/kssvupa773mImbMX4ho78dobH/D5l98jt0JJifXwT9t5xdVxZMiActhrWE9J/BrNudBocMrzvPH2++x3wMEMHXoRXXv15OzzztGB3Eg23XwzSqUSGKc+rWQZYciJn5J4KVApe82rilOcpXNjJdQXEcc51XHaw0FkVF9tPWCMqckxxDlWsQ6KsYziWSssCtQoR7r2mqsJO1eh0lriw4+/4777n6WpGVBMufU2G4Qm8vfSDeVTshDwav9oowwn9lwEgwb1o3PnjrTq4GC2/GyxlJBJGHXtPH859HdcPXKY/OSFbLv11iRtnpypI1JsmgMKzkgHE4pNy+gm5RmwaidW69eRNVdvz2r988LznKiB2JTJylprxYzhn1pBOahunXPstP0gjvjLVlx42mHsuNk6zJgyhVFXXsvjj74gVcqRaBwvJsvyy2HvWyoto0+3jqy3elfW7duDQf26skb/dpp/F/qt0kG8JZSb2vj8g2nceNU93DL6fpbObVGbAptvuhr77L0+55z1Z/5y0B/JFPAU21KWLW8jjupkD4Y4ztdIqosWD4w0IJDiCEyi56qoIkr5rX3sb43h/zx+vYb2GBmB8egq0hV5f2EZSZphrJUBO12Do/+FVMc6RyUJiuIEdBGpAgdjDEblmd6rJ3ytRyB0LlMjKFi4N0ZK6EHvw0+vmtTKM5VnAgLIxTGZl/LJgNMAmtqMlbKMYjVj3sImFi8rY6J6KhmUBdLFao5SElMsRxSLdbS2xCxbZlnelLG8rUqSWWKXA42dipey+G0upTS3GYqVHGkAHeM0tlEdQLuHFENVm66yQLwkQElUJ9NYwl8yJTuM6rgADGqnFppFSiKLSnAyo5iKDhDCb3ssWJTy888tLFqo99WCxhBIScaID42gsStyCYnmYilWI1paHYvVZsbPy1m0JGPhMmip1GmP2EhZAhNW4AXURlSRjTY3W5pb0fw1buAlcuo5FQjnKSnpvLypKKA2JInT2KpDntaiY3lLRfUMyLm1tCxnxk+zxXeOShxRMWFGYHUxmrtEQdhooxsv2VXlwMUKibHMW7JMtBSvsb3kW1Eg3JbV0ZbUie+CeChQ1bzTVHPQ5rYsB5Mo0R3ljeaRgWRY1aVSdYT/wGHRwoSqTpt9ZkA0f/4iFixahsvlKepwJDhbi0PTlxNRQyTXQNIXryZJWCBdQ73wVoOIbRWY8JTqPhOvQesMSZqQ6Y+LLJHmLfbxob2U2KgztSJ8dIsPcw8S8dTu+NfPrxX/tUwtao9GDWo34cf/smJ4sZL+C0ggrLSvKYvF2kh64hRYgpEeGz1J4/UQalH7BNUwugvlRu+tVX21z0SJ7CxTVd1inKvVQnW8yoxRCy99NpCpEy9CNpApAFUJzoYXXgGtr/FR0WY+zTJCPSN7c+rPqY9AFtSrKPSrwQy6ISP0Y2r9Untfe/61XHU0gnBf9qR7J/txCiTRx4tpDYVXX2gMUI8+9Kk7+ZP0F75De686XhibkaOqA9Bq1RJeJ2pXUn9tJqJV78piJ8ijLFwoC+sT34Ekqye1QS7qV42cyTSS7NlFSmrnhZV1lHQQkGkMMo9NjQgi3Ufq3yeSjzbsqSnQkhjahE0l4XtFfiRgfgjIEuPIamQ0S49XYkYcEqt9bCOcxvfeS/IpVrhbEZ5I4KA+i+WcEhX1tAlvS/IFqS+I5wYS3yi/Uod3gSK8tUAkFnOEubVpfhUlnYvipahgNlBFvFWQ/4rrqGaWNIjTpESRl18zWMkpVSIn0RgVJVMrqcbI2lFK2lFMGqj6BjLqxX+MamN8AoHEuVfAlyrwDAn9qrC7avIKvYXV2nBlcjaZglmNqDGyGiGcNWoXyOveq8eKEkZl8RrmWdIGrZIUNJc6yhq7XK2nktRrfQvSlzxe643mENY/9IUkm6m9V8K4qvUqiYqaS6toxZpElCW/ijaBVfHjbZ5U9lRNqijaBiXXXKb1NeLSeMryc4nqV+WDKqmTj0olXs3XVvBZCSdJWPGfaZZafhJnqahtWXMvamNZqjZIbvVauzqqJibVGld9ihfDGV7vEsoZoA0iNof3YIwKXBhDY2FBHQf/hPi0YUTNpZzWay3qKKUFUlNHRXOpKlle1ZqVqnXybXU1mSVKbhEGQ/2ZNjIdFqTivaJxEtUNsk2C7meNkkNBeoM+kfiI5M8MYW+aaUwvPgziO9O8VRhrHkHeaVIRv6ZGXuNk3qututBXYtB9pj7Vzmd4Mt2LMj0Ho1YJJqvVQfdGbXQJt4T7LEuwkcE4I94yvc0wxmNFqH2QiVGp0bhgCJeASaFPPWE88usGhVZY8WVE4FXT6J0IfcSXJKxnRKFMpI5q7Wt1Vd/rXbhXebjTNMQz//x49eH1vlYQBq3dhB9qGC7/pclodv+evGRt5DdMsEXhYZ0S5m2trRTqYsWXng8+/gJkt91792LdIYNo36huKmUdtqY1XG3fDvbZby/OHzas9tu8q/brT6WUEMtGYiPskg20tsD3381j2tQ5TP9mHj98NZvvRdM+n67NdRuNdaGeVkbrY4Kdp45SMaXUmlBtrVJcVmHxbJg+bSaZgtS6Qo4BfVehEEV6TqT1lqSSsHDhIn74bgY/fTuHH76ezXdTZ/HDNzP5+qvpNC1pFtqqXrnCWmv1V7J8Fb6e+gmXXXwxl4y4jqefeJGPP/yBXj37cNTRR3D++WcwaJ1Bsq2EoMsGQ3CzXhhjskbpoAslEobemJig50hBjShLEO8oAVymKFlG+Tyx4thUeIUqGdm/UlLMUVL7m6/m8O3XP/HDtzP5ZurPfP3ldGbO+JlE9qplYenyJu6+70H+fNiJnHfhaM4fegUTnprILbfcwhLNqUn7hjG3PM7hR53JRRddw1MTJnDn3fdw1D9O4Oi/nczrb3wsm3ToXIKPPv2RU06/gIMPPoqR11zPk09N4HIlJI76+zlcOPw6PvlshuL2PCZux5RPp3PQvn/l5NMv5LQzz2X4JSO4975xvPve+6r3DRcMG80fDjyc0866kMuvvprwG/6ffjEVp3m+9trHHHbE8Zx02hncdf847n3oQU449QyOPfFMXn/rY5llTvPLJD/JVPgQR1p/4TBa97mzFvLqy6/Tq3dv1hs8iI462KgUlyvh0kNJmg3ZZ68dcRl89+Usnhr/Ep98NIVVlZjZaccttCZeSb0Ky5YsJauUWKVnd3p1ayRAaoeGHL17dCeOCnzzzTQS+TefJpRbmqhIJ0plz/MvvMHrr7/IFlusy4knHqZ2FepiT95Be2UO11tvA5YpofLJZ1+xYOHiFX3IftBM+HefgCn/Sv9awejhV9Ltyu9KCfwqAfklI33LZCWZbCOtJrTL11MnrMvbFGNacFEbuUIr1aQFpxjB+ipOe+tcbPUull56oYzHC28i2eO8hVXeeOdD2bZnx1325KorR/Ong/fQAeb6So52IlXC0kgdQ3wVNNYppi2Wm8VBiWKpotxKhSzNiFRuXBUT+BDqFoRr3bp2Jl+I+e7rr5n65Y9Uy+1paY5Ytgzef/cD8Aldu3QgzlsUHlFNq2SKq4KvLze30atrd/r07IGL4cWXnlfuppVK1aF8Lz/+OJNlixaC2uQ0dtfOEf37q65yF2Xh/b77HswJx53MoYceKZvdgvXXH8TW22xK3/69FAFpHGFxollUZaOZYoJvvp7BlA8+JS1VlVjvxn4H7c0Bf9qXPx6yP7vuvDUbrLc2HYUTi2bN5p033tUBXIlu4m3bHbcmMynvvv2BfEyZ1HRg0bKUhx99hpNPOYObx45j9uwlXH/9Hcxf0ES+fReuuGY0e+yzs3zmuoT/NNUJRFLJwsQRHTp0pkO7zpRaWvnsk49pC+AsH2JNxIfvfcOc6TMIvxy47sC1UUhFpjj/oikhAAAQAElEQVQsk2/MpCMeLZR8dfDJhKtkaYzeBF0RpoVcWcfODWyw/to0durE5198yzvvva8cyzz+fsLf6d6zEzZSR+rGyFlZ66QnErGwMKxV7FJW6d2RtdfsQ137mAmPj2fC+InMm7uMJOzTjMEqp/bzz3NYsGA+dY0RmeYFDmsQBqfENpFPd+GBcFZQbjU0L61SLaH9QMaygLniNcoVUBOSUitkbXTpmMOYhHBwP3DNbpzwj7/QtWc3mpc0MeGx53jn3S+UX8pTFc9l6XyYR1qtKHGfUW2G4nJPqalKqa1EUdTaViRT/q6uvgvNyxMl3p9jjNZowmMTWTi/iprqPZJNmcVLluDTqgRRwgZZp56cfEU1yaSPVUxtcpIzgdBHnEunwOs+FYWrLr+hr/0N8fqfyqo3AtNgZFpsI7JaeCvjC2SQGI2tqUWqd0E9PEE5nH46UhmobEPX0NKBSlF/GWUQkIa+a2XqxyN1Cu80Vqarr9WVgYZ34VnGgamCqeiNRvK6JXwy0qyCt57wJnEF3pkyjdPPu4L7Hn4R5c2ZtXQRt933BBdfcy+Xia68+n4uu+QBRl39pE5fH+fqUeO4bdwjzF20VM4kxil49wqZZ8rw79Kp21Wj7uWaa+/l59mLZAyxGI1EDhNZAaJj1sJWHn5qEqPG3s6nn32PL+cFYg6rqNnKSRlxJiEQoTLjMQ5aq2Wm/jCT+x55jrOGXstxp17FqWfcoFPHO7hu9ENKTgt0KlYAlRH6yNRPRdHfPAVhz73yKTfc/BgXXHATJ516BUcdO4JLrn6MW8e9wifaALQJ9NOohBdVkzZeffV9Rl1zP6NveJiPP5+pDXlEJQCreKkKjL79fibXjLyNO2+fwM8zlmCd5YcfF3DHvc9w2VVjeOu9j8RHhWlffcpxx5zKE0+8zDIlaEpyzGhdrMYzqSHzkFldUzTXPDbLgTbwUz77idPOvpRHn5hERfqTSC9+nLOUcePf4dpbJ3HdLZO5ccxEbrpxAjfe8BhvvvkFXv34KFH8WiLTvEsCpio53np3KpdfcQ8XX3QPU6fOxFpbA7O77nyYU8+8VDKdi/YpJALiLDCEkWZCVT+rYb3UV6Z3KpbyGDArKDMWr1tvEl2l89K7TImbjFi8OMJvBKZ4LWOGIdVKemIlO3ReI51RN7ICb1LCx8jbR3oX69HUyjOCrnu99GodCF2pfbx+Zv9C4VmP/3wf7lfSfy0JGLw0CAU9XnpivJW9OKzswgkrjBE+1igVXFqs7MhJqZ02ilZk0kjlMTJwEJhkxpAZT6Y/oV8jnQ19Sp2lRRnUysPVqx3SbEPNZkMgEfA06LwsDZfhldTLbBg/Cc2wCiKcEsRGxuFNQrCdGhm9ro2rq3r02tird6hhdFXjJqLAv0pVzwNec1tBCXoJQQa1G40b2inA9rZKJmsNv4ESZhRZT1qp4oXJTc2elyZ/xFNPTGbpwmU0a/P60gcf8MgLrzHhpfeZ/PJbvPTCK7w8+V1ef+1rPv5sCXOXGEriT/CE0xxkyRjNY1lrheff/IynJn/Gs5On0NxaxiiQzCtpUxC25RT8xBKZhleC0TFj3nKee/NTbn14Ejfd/oSw8Wmefeltfpq/VIFZQmK8eDSapCckZ3OJIafDzVhXp4DKGK2RNSSiVPepxpo3v5mXX/mGCZM+Y/wrU3n6pc+Y9PxHoim8+to03vnwe36cvZwlzUWwwlIlSkvFHJ99MZ/xz37AhMlf8vSLn4iPD3n6+Xd45e3P+fSrWcycV1ICPMILhxyJ1rCESUuSglNAl2f2/CJvvDeNcQ+9zk23vszNd77AY8++z6fT5rK0DZKwlgY8bRjpgtF6eJFUTe8ck1/9kGde+JDxE99j1oIyuAYErVrNVG69qvFSnBY8Fh7GWs8QXHoT8flXM5jw3LtMfOFjnnnuA1548UMmTnpf8/2ESZOm1Ojll6bw84+LSMoWKQJWfYSxrXYDiZIkpUqj1nU2Eya9x9OvfMxjWvenXvqIZyZ/zAuS4WtvTeeDz39iqRJoGZbYRbItj9U6xNU8XvpcNoavlHR6bvKnPKU5fPnNvNq6+LhCmrVitKEU6uuaYmUTZSnBIkXMX8+axaQ33+a2eyfK/z7HbXe/Ijl8yjczFtKiE11vI8kH2spV3pbPvO+RJ/hm+hzKSvCnKRA2C5Knk2MIyTSbFuRDIpHDZbGSMTmtyw/ccOvjfPrNAlpl52VyLG5L+HbmEp5/7XOe1Xq/8uZX/DhjEaViVbpcwUTNEBeVwG/ls2k/8O6U75mi5NpHn81V4ms2n3wxiy+m/qREWMa8hUt5ZtJkXn7jPZrUvqpFTcSXlf1ZA1bPmWIDCQqptMhgxHogTUA6kYk0Ga2LEUmx9DZI2mAlaSvdQXqXmWAPXm2NyGHkS1E50hJvLGnoxWQEv5oZtNSqr59G5RI31oe2WXhSaUQa2mjdPOidIZIuBB8b+Uwlid5XVa/2Vm0kl4BjsnwT4ky9QaU1Xk0Cwjw0X2r34TkRf0YUcNXqGu5VjfAJfYYxfqXwHMoDhftA4f6/EhlN5v+BVOwlT6PVdlpvV1tdL5nBciVsf5oxH1PXkZ59VqFdQx1WSZx6rVXLzy288fIUJk7+iude+Yh3Pp3GE5Ne5+tv56qXepJmQ1QJ9tCFF577jD/97jR23fQItt/4ULbb+M9sv9mf2WHzg3j+2VeUZFFWXXZJFJPaBuEjPDbhFYZdOIrh543i8mG3cexhIzj3jCtqG/d99tuDgYPXACmakQ6mqSUutOfdD77gz386kW02+j3bb34wO251CNtuvA/bbLKnNt0vUhXsduzQyKabrs/hR+zDmqv1Zvq0H7ntpns57uiz2Hv3gzntlGHcPOY+JRt+VvJJ+iOcrsWd1uHiGE89+A6gw7PUlqSnhkx7FGUoeOzpV7nnobcYc9sL3KT49/rrHyIkkgYNWo9NttgUlzMIStRHnWTZixuvfZjtNz2QHTbei63F5/Zb/ontNt+HA/Y/iInPPEe5nGIUkxca29Ou01q8+fbPrDVwE0aPvo4Rw85how035KVXP+FK7Xdayh044aTTuO+eGxg1+jK223k7mprLTHr2NapVqFTguhtvZeKzL7LewA25dMRQxt0zmiuuvJw+/dbn0cde5eIRY5g7V3NKIK221xy7sWhhG+3at2f0tRdz+aXn8ccDfkdjQ1eyrKvm041M8j/++GO45urh7LLzjsyd08z1N97DN9/P5PC/HcbNd49h7Lib+dNRhwnLpnP7vQ8xfcY8IiVMPCne62eiayKdy2D2zwv49MNP6LVKb1ZbbVV8tY28HHe10kSWNFGfg+ZFrWyz2a6cf/qV9OqmQ47D9+SAfXckJ6wqKttWCQtNRl5OzKZlGhVaddMcOtS1p9yaicf5GrmVOE5pyOdqWB0Oc54e/zyp5HTIH/dn8Fqr0lGHM6kSe41a34Kto2OHHjQ0dtFeajaLFi3DCr+MYhBkM/9GHinI/wOp+H+oG55X0v8sgf/Oz17okAoLU5sRfKQzMXn52lhYZ2UnVs400/vEJooJSxJVFUuKyTw+NYrqUMyS1uIebFW5gaLCuZiy1TsDM2bO4cMPPuftN2fw0AMTePWlV4lzKdZ4jM2rnbpUXVyKV44iKjhdLcbV1/olWqbnVmmxq6n5nnvuzjZbbqTE5VJuGnU/t970Eo89/AkXDb+dsTeOobFDgSMOO5DVVl9FkWuCwkb1BU52Uy97XbVbzO47bU59Q8J7H76lw7zblY94mzvvepaHHnyKjo155V6q+EqRxgJsvuma9OzRic+nfMmddzzJ6698z8svfMAlF1+q5PkfuO6Gy+Q/5lFWTFDNWcrOULFWsZIX9r1AWkxoJ9bvvHE499x2jnIkQ7n9tuE8+uBoHr7nWvbbaUvykueEBx/h888/o0P3erbeeQvad2nkmacnc/3o+xj3wBvCuMcZO/ZRXpj0qg5Hl1OI29G5Q18KStAS1fPuR18y5YuF3HX3C7z88ttEkmc1a2NpWzM9+vRgh2121AFtD+H1nVx88TWMu28y1133LBeedy2FfAPbbr4J/zjyL4qutB7OS/aJEA2yzKLVkAzlK70A0xoyJbwjD16ntVVbptBo2WH7Ldhs801pVvK4rbSEjt1j9pbfrGpuWZxSoVV3VbX10p1Y6xFprIys2kq3znWcfsqh7LTDYObMmME5Jw1l6DnXcvONj3GDck4XjbiO004byhMTxpNvKAqru2je9WhbRCoefFZU0nop9z30oA5lxzLqykcYfeUTXHnJg1w98j4uHz2WJ194lcXas2XiPxeDMWrTukjan2EjA3GJTTdbh+EXnEX3Tl348tNveeDBZ5j20xJaZAtlxYGVTHONC0x45CWuuewRrrnqXvmp+xl59Z0ad4xyg2N4/BmN02RYZ/0t2GKr7XXYVC8erufU0y/h1tuf4drrH+Wiy67T9QY6dMiz6Qb9WXu1PpKHJ9Ge0cv2sBZvUjGZgFbBSHeNdxi9M9rrg1d5IF1+Q1/7G+L1vyGr/6pQv97/el0hDmOMDMeT6rTHRU6FVgYdsXBBGw8++BxffvUdq62xCvX1VsH8Mp5+cjK33/KoErN3cP111ypJexVXXzuCa0ZfosT5Jdz3wB06PZpPVRvIREqemTyTtSG/4cYHuO3OR1V3LK+//TFtFQGPECcRpKdKYGHrdFq4jPu0kb582F188N7XhD2nEVRZOTCvOqmC9CyzeBlOpg1EqS3i1Ze/ZNjQ0UqSX8UDd41j8gvPiV7gnrvu4yadbp152gg+m/KDDK1B/eXk4BqZNzvh9lvHc8H5V+n0dxQPPTRO/bzAW6+8xD1jxuog4FqGnn89b7/+DVmxAZPWK/g1vPvhNG68YwLX3vAAd931JAvmLseKLx+M10bMm9/EdaNvY9y48SxcuExOEWbOns39DzzMzTfdxZSPvqVaiVhtwCDNKqfE9lg++3SqbN9hjSVTIFvry4C1KnOW8FvmVn23tJQYNfJ6ze0lNlh/PXKRxWeezz/9iisuG8WVl4/kkmGXMGLYpQwXXXThMDmNV3XimCmJAPlco8DIClwjJQoWcM+4CXKQ47n73qf4ScF0NUnJ5SM22GADntLp4g3X3UP4a1XGRBitU6qDC6/1xFhWflZK4LchAS82A+lS+5raz/9zP/517DDq/6nx/+dxvWy/LNuvksqG333/I234R+vg7H0QzlTa8jx63xtcfMHtDDt3DOedfSXnnXsp5553CWefdxFnnHUBIy66io8+nErAahN74bvmYxv44P1vuPKy24Q513LhhVfz7ntfCQ0LGGNUp4ovWErOsFwB15sffMPFl93JiKHXaqzLuPT8oVx6wTAuu+gKTj/1bCY99wJlBXSmarBKAWXqIzPCOYz6hNqBmRFCihIFrNY5wm8ETf9+OrfefAsjhl3EsAuGc+EFQzn3/PNr/7nPOeedxZlnXsjJJ13IvXdPFKblTh2A6wAAEABJREFUMPInxbY2Jk16VnyrzYWXcf65w7ng3GEMH3oRF54/grNOH84pJ56vOcsHKECrVGOSLEcmPAz/MdJbb37NlVeM5XwdYl40/BKNfQHDh4f2l6jtpYy5/gF++G4JZHU424jXoacP2wIlfjENfPf9Qq666nYuGjGG88+9hpd0cBDWJvVeMk6xsUOMEj6Zz9Q+w0Ux1hpefeUj+adruWjYWIYPG8M554/kXMn+3Auv1PVSzjpvKBdfcQVvf/AeiU+1xlBNKxht/IzaO8mt2FbkqQnPM+yckQwP/7nVuRfrOoIR5w9T3xdq7S/gjDMv4YJh1/Ht9Hk6WElJnGSgtm3qU96CpqUp99wzngs07rBho7j77idpaYrw1XZYzdFFDRq7QEYdxnVgwfwyD943ifPPGsl5Z44U/1dy8fCLGVaT/5WcetKV3H37RJqXeiLplqbN9B9/5qYxd/DY40+zTAfdNs6rP4PPDNonYL3RWFaisipHGxLP7HkLtSG7l2eemUhLSxNxBM1NTTz60ATOOOU8LpR8Ljh/BEMvuIpzxMsD979B0/JG8N3lb7swd77T4fcDnH3uKM48ZxinnHEaZ559NqedcTLXj7lSG6LFlKpFJk58ietG3y0f/BNJuQBa33JFNiZfWU1KWCu+rFP5b/nrf8vM/1/Le5CqrFo6m5IpVvYiYzJkXihfS6ncrGuGTB6vlIyJUqJCwuwF3zD6xks478LTuPSyyxkx4iphgHD3nU91+JNhLBhXwUStrNK3kW1334hdDtiavQ/Yhv3+sB37HbAde+y7Jb1X7UKUdxjpaKI4EhMrwVHmjbdf5+H7xjHunnu4/9GH+PCLD9nnoN0584LjOefMv9O7W458VMUpsZOmrSRZCz36tGfn3bfkdwfvyn5/3Jn9RXvuvyP77r8La/TrRi6rkE8zutbF/Gnf32kjP4LLLz5NieDd6da1vWzX8Nqrb3PLbY9xxllX6wBgHhVtjOctKfHs82/w9HNv8uykN3VI9bZi8E9YJgCuJF68x9qMNypev1wYei4jhp/H1dcM4+13nqbPKoaDD9mBzbdYg4JM04dkhV9OJV3C4PX7secBO7D7gTtLLjuz3x/2YJ8D9maXXXelV+8+OBcJfyJiG8kftbFav74c9tdD2GfP7Tlw/71VXuGrz96n0jSXtdbowf77aZxN12CP3TblrLP+pnU5lz8f+geiGD7/cirvv/slnTv35Mij/8CBB+/MltsMZL8DtmWffXeie/duOph+l6+mfiE9EFzKt6FP2I+dcMKxtX8CYbfddmbAgFXQ5kWUgRIJO+ywTe3dwQcfwODBa/PzjFl88uF0unVek8HrbEqP7qvU/i3mIetuTM/uA/jis+/4ZtrP0pFE8o5w1pDPxzj5mar2YsuXLlffCe2V2ercqRHnDGkaxnLyHYn2ay2YXCuXXnkGx5x0gHx7E89OfJ0nnphMW7GKkcwyDIT9mc2RmZjU6zGLhKmZeLbYKJJMCsJoq11fhKBS8cPH2hdNYUPtaTbccF3qpJPVSpvWTO21J41jS6fOnejZsyfVSkKxWMZr/6cOWflZKYH/OAkYTABPdeicx5gyTbLvtuJi2tqWEP7pFKN3XqpszQr7CfZolWT3XnGuyrOkhWp5EWmyGGOaqCtkbL+t8HfHzZj+1QfccO2lDDv/NCWbJ9Bv1Q506wKLF/zA3JnTFT8UKbctJ6uGPpbp2oYzGTmHksMhjmxWWZNiqyLKSbPeoLU46YQj+PMhu/P99x8L94Zy3nknMu72a1l3SH/Fu0ew9z47KG8jpjUXr3Rt4NNZzU0WGGKnffbagSMOP4BcXOahu27hwnPP4I7bbqR/304MXKsrldJCIpsoxoL1hTFHH/kHBq3bk/vuupFzzj5JfucM3n3rJXbdaRuOOvyvmk9H8azxJAsv43fGCHM+58XJT1KpLGLHHTehT0/VIRO+tAgcWiXCjA4KvTbZaB3hVD2ty3/mjTeeo1RqYcedNuXEE4+k/6q9uPe2uxh51RjuuuMh5s1dzF/+fDj77r0/7Rti/nLIAaw+oDvlpllcevFZnHn6Mbzy8iP8bu/NhN8zaFo2k/lzf6ZTB4SZO3HcsX+hZ4/2PP7wvYq/z1MMehqffvY6f/rT7prX8fTv2xsvn2VsEaP1DT7SRZnuE7JsmfRhLpgWli6dLb1o1job4jjTmlfo3au9sFeY2foDZc1lj122oXfPzjTW56mU24iUmA6Y5sMaZBlWOKzOVB6rPayxej/OPuMUTj7xb6w9sD/PTnhI+6MLuPLSYdyltZk3azobbzhI+6V/cMRhf6RPrw4oFQTyxV76t3zpXB65/05uGHk51428jJuuu5qbr7+69nzD1VfwyovP09okfS42KX6fJ31qxijZbrU/sEJlaxIa6iKt6Vbsseu2lJsXMvm5p8TH4zQvWUhaacEnzTQvn8MTj49Tzu8iJcyvYNSoy3R/CdePvIIbrr6KF5+fxNLFC+nYPubEEw7XGu1LIZcw8anHGXHeOVx9yQjGj7tT760Oq/fk0L/+uXaYgaKdKJKfECGDS2u/JcMvHxWEwl+efqsX+1tl/L8d37VgzP/LtK3UExl7TBoQtPYUjL+OpOoEXB/x4kvv6JRoa4ZssKbqqak8htHmn6SBo485lnsfuY8nn3+YiZMf4unnHmTCpEe54car6Degj4LphETJhjnzlvLC5HdZ3gQ21566dl10wjSaYtUqECtiFbQlSoa7EHRpI+xMR6h2F1DX45xMSCxb4wRiVgATi0tLmqL7ghLOPzDqmnuURPiYQetswE23jeGtNyfpeSJXX3EJPbv35r23p3D2WcP57ttZalPPsiUp99/zHPfcOZ5y0fPHA/fjkUfvrLV74cWndBp3BQPXXpv33pnK5ReP5Z3Xv8Bm9Ro3xuY7E7frS66uF88+8yZ33PKAHNkKvpIMuYIcmDoBYDvVj0h94NMIbJ1exgoIu2B8nfjqxZ8O/jPfTvuOO269R06xBN6IP6M+MoyxJApYU4Gqy8XkFPQ/+ugTAq/JbLHZFmwwZDA+CEEDzJ+zgHkz57He4PU489yzuPiSi5W8upDhl45g2223wtk8kWtQsJkJ8GOWLS3r5PApXn79IyLNJ1NSJw1BqEV8erbdbjsGDt5ECZXJcnZvY0xBrHlsOFCxTnVUkZWflRJYKYHfjgS88KSqQ7E8P8+cy8OPT2BZSys77bYrHTt3pNxmKC2rY8nsjIaoDzvv+Dv22GtfdtxtN/qvsYaSkAt48qlJXHP1zfwwfSapAklvczQXrQ4cJzFj+hKalleZNX0Ozzz7OosWl6gKuzIHrVmZVvmNL6b/LHx+SInqj+jepR8n/f14brnhBs49/RQ6Nrbn7Tff4fLLruDjDz5S6jFG+wUyY0SQGnT1NRzSTwSrODkHJ5zMxbEwuEqLHExZifD+q/Zlpx13YI+9d2ePvUKCYlOWLWvhyy9mcMN19zHx2Tep+RMlfltaliqYnkPs8my1xVbss9ee7Ln7rmyw3noqX8iHH3zG0UcfryTM52TkRHVUEsMjjzzLiccP5bFHJhIOdv9wwO8455wTOe3UY9li80358YfZjLlhHOeedTnTf1gmfgsrcFR9GFdHsWx57fWP+fHHxSxcUFUiP1KfzzBr1gLhbA5vhf+hY12NcSiPLp+XSN0MKpJ/tixe2MbCeW1svtmO7Lbb3uyx597stvtumvMe7KW5b7/jtvTq00M8pwT/HilzbJ1VX17PKeVKmWJLmaULitS79my/+bbsu9se7Lv77uy80/by4f2Yt6CFRx9/gZNOPZeShq9gaE2rJEpk4HJ8/cUsPv74axYuaWHZ8kQ+8Q35228kT/lA2146FykMj8lsgVlzmrll7ENcccnNfPTuNPr2WpO/H30Uw4efw9+OOZK+q6zGx+9/yw2j79HhxiOENcvlc9po7cqgQRtIb17ls8+mkSqm8DYCHCFsseLJ6CkTpdKXZa2tvPTK63zx+VS2325bBg9cg3KxyMvaLIweeR0zfpjBjjtsqyTYX1hrzcFa42ncfPPjvPDCFG3s2lOuNvLDj6188ukcPv/8Z1yhjk7dO9JeiaR2HeqI85KnL9Grd0/2+d0B4rPK00+/wpIlFfA5cvkGnHYxgQJPGCvOjGjld6UE/kUCUgkvZEikxKmvkvmEKDJUKyU6tK9XDNqfqhIHs2fOpFKtkGSe5a3LcHUZW++wMbvvuT0bbLAh8+YsZd6PC2UFBfVhydfHmEg26pez0WarMeziExh53Tmi8xh903Cuuf4Crr/5EiVuNwHjhSWp9NboWqVnj64MHX42z746mVFjb2KjzTeQSlf5+sdP2WK79Vl9jYLAuCy8bcML1/MFQ1ZpYu1BfTnvwpMYfcNFXHH1OVwz6jxu1P31oy9iu202lKUWyYqtFENitpSy4XoDOfig3bjyqguUeH1UGPMAfz3ySMqViCnvT+WhR54mMzBbyZGhF13OcSefySlnnsdJp53NMxNfpFT24j0SJnqq5SrHHHUUZ595Kuede7J8yJnceeflPPjQ1RxxxB60aye7NM3it6g2LbS2zmbfA3YkHDxce+PFXDVqGFePGs51N1ylw78L2GSTjcl0IFtsbVWCoKrYP2PgGqvRu3sXJGBimynB1cz3330GUZn27QxdOkv2aQvWllh/vdXZaaetGDR4dQr1sGjRIhbOWkZjuy4MXLc/UaEiLF2GVRJm0OD+dJfMlZVWvQWhe8LhCRZywuuBa62pMTMKIbkteWRpRXOoklfWrH//VWjXWFfTl5DkW7RwISVNsWlZokTQlfxh/wM5+OA/6v4ipn//Mz/9OEu+ZglZcMoBQ8koSr88aQ2vym0ltKkgl8uoU9JEDziX076vnjjXSJTLU9BcjzzuQM688ChOOuO4Gl4/8MAzwuUvsU7roWWR8gnzc+rVUpFqlcpZrQ9jjfqtlx4blVsSGzN/wRLeev1t5s6Zw3bbbc2AfqtgbSo7gEqlSDUpiweor6+joaFe652Qyg6s2hrrWPlZKYH/OAkEAzMkFWGtDsR79erEqacewxPjx3H++afRv18fBNcgYDKyH7xuhRNpWpa+eqypsuUWQxhz0+U8++xD7LbzZhTiCuvL5q++4nwefeJeTj3pSM4/+0TG3nQVI686XweTI7n8krNYZ+0BdGzMc/IJf+fZpx5mqMari8HJLzgSdth2MyY8fi83XncFGw4ZiPUJOefZbNOBXHjBcTw38T5uHnMpw4edzONPjWPcuDEE3jt1KghPBApKmKODV0withNkqvIXFbp0yumw8QSef+5R7r73Nq64dCj33T2Gq688j+tHX8BzmscB++6JUyxa5wyH//V3PPTg9Tz1zP21hP2IYWcw/tF7ue7aq9lis42pyyl2VSLEJ178xeSiiF49O3PVVUN5YsI9DB9xBu3bFYiFfeXSYpJqk/C7VbzAfvvuwN1338TTEx9RTsql/dkAABAASURBVGYv6vKerl3yHPePvyqRfwN/PfQvLJm3mNVWW5Mbb7ye4487jn59V0FDsuvOW3Ln7aN06DqSc07/OxcPPYWbbxyu+ZzKhPF3MErj9+zWASO5rbpKPcccfRBPPDZO6/QYFw0/g/seGKN815NcdtmZbLjhGuKnAr6sa0l45CUzi5W8rSuzig6Ib7vlaiY9P57DDj2Qjh0L8lvNmkub2pTo0b0dZ591NI+Ov4nHxt/F2acdT79VelBsbRJuO1JhWsD4SL4+86nwLFP/RliX1FS5kIvYYP21JN+jefiB25n43GPKqV2pxPSlPCpZPz/xccbdPZZjj/mr9KYvQU51edh1l6145ME7efrJB5k4cbzi5Se0fo/wvOT5/KTHFZs/xsRJTykhfxK9undk0Fr9pIMjeHL8gxxzxCF0VXzrqyX5NzTviubRyFmnH8skjX/f3bew35670l11dttxKx576E6elD4/9ugdPP/CE+r7EZ6b+BgTn3uc5zTGc88/yxmnnsAqvbrSrgFWX607F190FpOff4IHxt2uuVzJDddfwwOP3sNTT4xj+NCz2GijDYhjJ7y3VKsVvM/433/M/77K/4U17P+FPK1k6d9JwKtESmhEMlFkFgj4rXFUKxVSgb/RSlbKCV5B1bIlZd5992Ny9Y4dBEidu9apVSKwtkQUqJYMq6++OrvuvhlbbLMOG2zWj823GsiOO23G5ptuQL2s2GiDHskIPvpoKtO++RHrcuy51x4CCc+Cn5bJGb1GY/tGKtVMDsfpFK5KZKsaA31yKvMCkhZCEJX5Kl5OKclKxHmngDNiWVMbk198k88+nsYaa63BcSceyh8O3JYhQzoxeJ2OHPO33Tn+hL+Q+VY22HCI+lJ/Ogz48ssfefmlj1iuJMvue2zJsBHHstseg1hvg+5svU0/beR30sneiTrB68qsmXN4/rmXWbB4OZnmU1SSOo0KGFdPXaGTNtsPKGnwI17JEBvlWLh4KUhCmZ69iZHvkI/1hIQF3pFUTJA8aiCQ2w1llnjr1feY/t1MrMuLx1SvvHiWTOTZvLUkmWfuvFbuu+/hWv3jjj2uFkRnSUpbc4XZM+dCkrDpZoM54aQDOeX033HmOYdw+lmHstOuW2DCybKNxUM94bcdJz//nhI0z4ES6S5fINeYCyzjTYZxRnxYTjzpRAXUZdV7UjwZtcvj1UeicDjRJo+Vn5USWCmB/3wJmBqU/A98qEjBoYq86JevF+pEcQFsQcnA7xh//+N06tqVTbbYCJdPKBQsseyftiYGrtmP8y88lStGXcB1Y07j2jEXc/CfD6zhwM8/LmXatFksbSkpcV7HJ5//yLfCrrbWMo3t8vQc0Jv7xz3MDz8vFLTF2jiHyF+4llp++GEmP/00m969V+W44/7Buecdw18O350zzj6SC4aeQWvzIr7//muuvPJSrHAmipyw05Chj/HCJxGeMDmjq9WcvLDRqLaRL8vkRzo0tmf//fZjxMWnM+r6M2qJomuvG85td9yuZElFif0KX37xHeGvzTvnyMVOmFqkd6/OnHrq0QruT2b0qDMZe/NFjBx1Lr1Xac/Chcs588yL5ANKuLwh/Nb1xElvMXdWG+usszbnX3Csgu2TOPfcv3LBhUcy+voL+fs/DiVRcvmTT6YSfkO6ScnpVPJNTAk05MzZc5TYfU3YDt2UNGnfsSPvvzuVr76YRVtZayrsD/XT2rwdTr4zcnldrXwDmKiCzRUpprM597y/MOqKI7jh6mO4/uq/MfrK43U9gysvOp09dtqKxnxMQ76ecluqZI8BYlxUUB8xVfnVYnk5q6zajTPPOJHrRp/ONSPPYuS1Z3DT2KvZerutiAt5PvjwIxYsWIBETaTnMp75Stq//840Fss39ujTlV6r9GHpslY+mfIdZU2zrZSqfkxqrHx1lbfe/kKB9evU5TrowPj33HDDhVx86ZFKhO3HZVf8lWsk9y22XIfFC6bzyGP3yOf9SL7O0KCoe9NNtmbB/FbefXsqS5ZVwMVYE2G1gbXSAbFDopOFqjfMX9LE2+9+QNeu3dhhm23oJL30aYkrLh+mBOMPtSTeFVecw1nn/InzLzyejTdbk7kLfuCzqZ+ycFkTctO8//GXNCnR3tCpHTeMvZ6rR1/J9TeN4tbbb9YaD6VLtx6KYyx9+/WvjfPGm2/x+Rdfy0YcSeJQSIWx4s85nPRYKyq5r/yyUgT/lIDUFSlJ+OoqWxHSpYrjGmRfeenMhkPWAxUvWdgqXJgtmypQqOvJuhtsy9nnXCicvIC//e04Guo7QVRPW1sFhaBUqmWK5RbhRAnrqrRrH9GtWz2dOtXRQYc+naXTndp3oiHXjrz8Qc64EK1ilfxxipX79KxToqcPh/xxT44+8mAaGizffvuVNs278/X3S0mFRT4qUFFwW60m2CiivZKa7RvqtEEu0KVLIx0719Ghi8bs0Ui7bnXEsuFZ84vcfNtj7L3vYZx5/ghakiLt9W6VNTqx3S5rce7Qv8veE8WjhmXhN/iKCR0bYhobcvRdfVX6rTGALj17UtfYEVCfmrMT7755uQ4wD+GkEw/knLOO4MQTDuHAP+zEkMG9hDVF6nNV6nXIl3eRXEdVplikQ/u85OHo3KWBbt0b6dYNJXMsDXUx7ZS8atScnZK3hpRqpZVuXTugJcFojYI95/J5JRXUqFIVpqakVYu1DZDV0dzk+emnhTQ1VbQWmfCgDNoLpInVmsSSVx1RrDUzVj6pmWKxGRR353U4J7gQrln1k1FXKNCqg21n1S7NMAa987U55JU079i+ne4z8RX4jigUDD5ZTMdOVjI4mtFKsF199XBuHnsNDzx0G4+Pv4fttt+InNpWkgSJjtRXRCXxVcZqrihR4ZUgs8YQfsu8Kp5nzlzG55/P4q03p1Lf0B0X15FvKDBwnSHgO7J4UUk+cjH5QoHGDu0gXydf2URRoi5WkD/zwvJFWAP9+vUjimJczimNZ/j4k0/57JNPsBp77TUH6F0KlMmyClb7lmAPmrqeJePAl2RhRcF2Aqnyyu9KCfyHSMAQ/kRENiInvIijlDXX7s2OO27CuoP7yx4dWZpS2/5mVjorkp04KbaTrpZ0yNZR+Lr9dhuy9VZDlPAtUMilOEr0W6UTe+yyKcf+7SB23XFz1llzVfr36cQ2W67FBuutRkftwfMuZf3Ba7Dd1huyxabrCLcMsdHUhOfduzSy4/brs+3Wg+nWuYG03EykBHBDPqVP73rlO3rrkGwnjj/2YHbecVPWGNAD0jaM4h5xDbIdFCRZ6zBG+BLuTUKWtNCpfcygNVfhwN/vxl/+uI8ONNeka8dIffZk263Wp7cOC42MMBPWOZqVCI3Zcdv1Oe5vB/Png/chJPT7dOsifjRCNcVlThRpbEv4N667d+tYy03ss8829OrRDivDreiArj4fUZ+Heh0iGlpo3wibbjSIrTbbTPPfnLz8Sio/1l5YPKBvJ2H6Ltz9wFj69uvI/Q/erFhrGeGfXsnkR5xtZfDA3vxx/1046tCD2H3HrVlXc+rdrZF9dtuRrTbZgL5K3ptQN6vSkIM1lcjdeqvBHPuPg9l7z+1Zb/AA2rXzONumw4QChbxwN0nxqRHF8gNBXmXJK6c13IKtt9iQfqv2Vk6nimZMPs6rLSTVFsJv6u++y/rssv0G9OnWoPE8+chj5D+qWk91iPep+FeJMDeTHhnnSNKENKnowAE6totYQzxutcV6HHXYARx9xEHsvMPmbDBkDa1Be4Jfy7mydKSk+hWVtdPBxTrsovXffptN2HrLDRTrrq+DnHXZbJOBut9Y77bS/q4/eR0AkLWxzsC+tQOHDYaspXWp4ITDmZL6VgcsPivStXNe+jiAnbfdkA3WWYv2hYhVe3Zh0w3X1LoPZJ+9NmKzTddie81zu203ZtutV9CO222mvvsTuwpSVgpxSl2csK7G23efrZVj25ejD9+b/fbaio2GDKBzhwJOPlAOTf5QemvUTLKQWKh9FNcj6VH76GXt3urp13vd/oa+gfPfELv/XVn1mvivpNva12CMgfAVOWeluBHBpmfPXMxrr79LoaGBnn16E8URaQiQQxeZKgtI2loT5s0va/O8nFYFuMuWtTBv7vwaUEYuhzU5Fswr8eF7U1m0YAlbbrkxhx72B/oJ0KN23bhl7H3M1/tcXCAWQDqBqRMzVsCCHIKXd5I/Inyc3hsZutXpXKWSqChSoNbCjBnzwBTYeNMN2GjTNckXquqhBWOaiOVQ/vDHnfhq2jtcdMnZ9F+tDyXtZj///GtCMmPwuoPYc+8d6N6zEReVqFRatPFoEaBUWG9QHw7+4+9ZtmQpH378lZLhzaTWQWS1WSiRzxs50Uhj1zH6hrv54cfFyF/QqUs3FOFpBmEWkpO+YU+fCSBD21KlHF7LZcEqqzSyyWabU2wu8eQTE1XuMJJblIsIGJEJTG0UE+Y8ddr3fP/DzzR06sKgtddWV4ZcFNGsg4NZs+ZCHGtj8y3Xjr6Rs8++SgHznXz2+bdUtGZG9XAR4bc+3vvgC+4Z9xjtOnZhu522oVO3jlSCIwne2WWaQxErgBs8ZBBOfX766Vd89tm3mmcOHSALUsGjSbHys1ICKyXwnyKBYH6/kP/fMRAqBJLN6jxU+Gd4/PFJBPxde+BAJfw64hVQl4pNwv3lKGpS0FelqgR0wLNWxTz1jZYhGwyhffuOZGlEU4sKo3qWtaZ8MGWq8H8Bm266Lqedfgz17SxYx4OPPClcCVghLJOvQP2102a6Pifcnj+bF16czKtvfaUE9FIWt6AD1415/qXX+HjKFzz8yKNkCugrSUmz8+Lc65rpmtWuEK6egKupDjERWHolzb02MoqzVE/bBFVpa4O2IggC6datl/iy5Aqx2qWqAz6NqejwF7Uzwtqk2oqXD0qV7Hamwm67bc1ee+1KmsLseYv48utpNLXCV1/P5OdZC2nfubMOW3dihx03U4Atn5RpIqaZxvYpxx5/kA5gN6WpqczE515lwaLlwk+vhGxCc1srH2qe0779gV7yrUcc82f5ryFiNOaRh59jeVNViYwYbyNdDVXNsaJJpGIkkDGQCIy1j8EYyxL5KLlKrZunokUOh+CVSkl1KlTl70ANJKM4CoFpnqrWIsitqsRJVXNFeO+F/UmW0SJ5hURHSHioOh07N9K2bKF8oqMhJN5bi/I7eZzWf96CJiXTp7Jk6RJ233Mbfr//HtQr4fTk0xPlM2dSaHB4xRTVzCs+qOgQfgo/fPejDrXX5ZA/78tqq7UHWjBmGdiEdQZ3UUL6JB5/6kHGj39E/noVUh2St9NGdPCQgZJVHz75bCo//jyHxMdaQEuk+RuttRau5pvKktWnX33PZ19OpUfPbjoM6YbyM9Qr2B939+1MGP8Axx53OEYJsSA/DU4uX5DPizCR0TWtadfb775OS0sLgwaty6wZc/lp+izCf46Vz7ejR4++RFGOSBvwxNjpAAAQAElEQVTr3qv0YpV+ffj2u++Z8snn1P4DJMDFOfneVPxbEvEEhpWflRL4HyQg3fXGCb4MRnaCdCSyjlKxVbGlZfCg1YVBu/Dj9zO47Zb7eXLCh0rGlpi/IGX+/BIffTCDlye/TtPyVoLSWvWXCqvQNei0McK3csbCecuZM2sp8+YsZ+7s5Syc38bsmUv58Yd5tYO0TJt0r42yUwI1Z6vEtBHp0FJ5UX6/7/ZsLmxvkP2gGHLMreNY0uwpJgWiQifxnpPpRTQvL6nfFhbMbyX829pz5zbz88wlzFvUxrQf57K0mFAQXlZlN1/r4PT9T7/luRc/Ys7CMstbLbPmwFtvTRWGJVSURO7cvoE62eOAVXsw/tH7eOihu7j73lsY/8RDHHPM0XTq0EixpYlEh7yYFG0NCCF2JgFYU8X6Ek5p2YL2LQjfy21ezw04kwccixe3MmtWG4HPuXOXCc+XMX9hE0uWtEq2S2hqbsMq1rdKdEQ5r31FaJYKdxL50CpYx1prDwQXM2feQj7W4WhLm2X5cs8jD03k7LMuYuQ1NzJ71hxWX70fq629KsuWL+H559+U3JfT1pJj6eKUFye/wk8/fU/HLgXWXGM1kKsLcwhOp1ouC7fqkUfFZHqltfUCehvmq8Jwn4TfyFNZVQmtjh0aaOxYoNjWLNxbVQmMTZRo24HGhnb8PONHrVOFcGhSkW/IKcGDes4rUZ/paoyhc9cOKjK0NFdZKH9lbYxzBV56+U3+8fcz2GP3Q/j8059JK3nxnwnP34esrLigni6dO9KpYzthel8dajTo0PJdyXSuZJXxzTffMWvmz3Tv1oE1Vu9LQUuQeTU18qVffclP33+nBM9mSkD1IJa80UEuWkxrLLlcQYKHpUuWiBZpHWLtvYT9QeGDsGpvV/5YKYH/AAlIJ0MQ4azDJyk+q2B0gINiQaeENtLJfCyb0HtrnN4FIwSrP6nisUKhQC52iq9KREqiewWj4T9LNIqvvezECFN9UqV9Q16420KlJPxSUrgQZ8Sqb5TMlXGRJa0klWbZfEqm+C0fxxoh0QRLBNvIhNVWuh/LZ0Q2g7QoRCuLKqqXQhhL+ZPYGfWhSSn+cCbCmVhzMjUSS1hjyNIymfb/nTrUk5TKKFipYX8h9qRJs96VqMvlcZptrHnHitPaN4R+i7U5xIqjijq0zOldptgz1jgaSTGX2khGeeG9NZ5IAF0utVJf58jHkFdewyQ58Wo0RhmrJK2RrJ0WICe+y61NWOFazhqSchvTv5sqDoq0NstR+CZhTZhLq/AiJbKJ+KtINC3kXUK5Zbnk1kZOvCWlZom0Te9KSKgqswSIiYQfRv2n5eWQteK034jFY17zDtTSskR+uE3lOYxizcxHGj8Cb5F21Hiy0oegJ5HNi4cCadWQVjJi5+SSxI8ONmJfVKIZjV8kDuqiMet1wJxpfQg8ODBaR28MgXL5HOEAJqsWJZOyxi7ipH9p2JvoEMRZrbGeC/JJVlfk56z8XdCXRONlQXfKreq6jNWcau9tiThO9FyhJN9QKraAxg9rUchrLSX3ttalWLz0N9Z4Ru/T2lrVF3SfovmKDylNUmyDaolGlRvFC5VyUXicYsRDVTxKudS2SiI+vHjLic+k2kaQLaofiScruaG+jPZcaaWIT/Q+LIqcXJJUcPL7VutujFG/Vlzxy8foGkgXwvVXCs+/LZIq/LYY/m/JbdCvmvp5TT9QKFhBxhiCkibaRDsboUfmzV3Kj9/PpFPXnnTu1hPIYY3eqanDkM/VMfHpVxh2/rWcdfo1nHn6VZx15mWMGjmWn3+aQ7kowFeC5acfFvDpR9OJrGXXXTZn0Drd+Puxf1J/nmlfT+fNNz8g2FASAjmBjU0MRokLbCJuM7LMCETyyNfgVdEKUI1AKiREFi5sqwW/caGR9h3ryNWXVbeqADojjjLSdDntO6V07u6pb18ipxPNAFYlBaNJqUqhLkeXrvV4OauqAD+fa5TDyOEFOl3b5enaqT1ors2ay6z5SymngJILWXUJQ9brx8knHcGANQfy0utTuOe+JxRoQ0UyRGAobCXzhjAVYy0msmhixHlHqnlUFOQaFe25x+5Um4q8+eo7tWDVRXkF5inGGpAEUu3s5fNqCXO0ndl1l90kS70T+KqCDg6W1jbzzuWYrs3I2+98yksvvaeA/VZOOOE83v/gKyVdrPqE76bP5K57H1Qwu5Cj/340u+69NZktYmJDSFJ5AZ/LVcAJ6CXP9YasJxlaZs9egMQgbhzYGOsiVn5WSmClBP7PS8BryH8lPf4/fo3e/ErIgF2unjnzm3h2wkv07NGPvfbci7TqCVCSz1nyuaSGTyHJF/55lZ9nLGf+vDJfT53FM89MZNmyJtWpp2u3PnhXx6x5S3nlrfdYtHgOm285iN8fsA077rwpirZ44JEn+Pyr6cQKjp0ArEM+z2aDB7Pdphvgq8t5+MGHOeyokzj21GFcePENjLzuQYxrR6dOqwqzu5AKv40CKavASugk7jNQQG2UMAi4GGSQCVwDFhmrABphkzBQex3Cv4H9wftf8+orn/Di81N4+smPueaaG7SZKdNWWswWW26k/sCaBmFpZ/VbD6F79e+C39FGQlE3OcHcxhttVHvnohzvfvg+cht898Mivp/+M2uv05ctttiISEMbtY1c4EoBq2miQa5j400H1/Bz+fIKXyiR6/IRqYLG5cpMv/zyO8xRIn7jTTfmDwdtp+T7NpA5Xnv1A15//WO8ibTFirGugDG6GosRk8b4mk/JshDMN1KIe/Dow69w7fWPMXL0g6L7JMu7uWb0LTz+5CQWL2/BRhFFHTQ7F6NYVWSw8vNRoJyYd1WaS2188sU03nzvS55/+XWenPgGN93yIB9+9I78Q8qOW21Nh3wDHevaUdFhecvyKm+9+TEfTflaclidvfbZmh122oi6es83X3/Ja2+9RVMpk8+s1Pzd/AULmTLlM5zG69O3G716N2Bds+bUhtdmYP78H1m2fCGrr9mdddddHafAOQubTgXa+TpPt171dOxSz1vvvsU3P8yQT3NINQhxhVUv1jgtqKNFTvrDT79h+rRv6datI52USMqqZSwpm26yAXvssT1rrrUq+bylqSnljdc/0jw+oXfP1Rm87jp06JxjedMC2lrngeKCn6fP5q8HHcOf9/ozf9jvLwwbegUffTiNYikFbdA6do5YfY1+iiXqeePNd5g7f47mlWr9AmnU2oYrBvHIys9KCfwPErB6chjprrG/XI10ploldrDOoFX52zGHsf66Q5j6xXSGX3gdp5x8KcOHj+Hcs6/h70efxfUjx5Aqltx4ow0Y0L8vTu2S1KjfvPS3no/e/ZqLh93AqcdfwsnHX8yJx43guH8M5dRTLhJdyBefTyOOHCGREQlxMiVrnDb6dVFKpmRFQf1de/VF7L7z9ri4nrvufoK77ptIc9nJthU7m3qMcPTTj79l+NDRnKhxjj/hEo4/4VKOO+FiHVBdxImnXspbHyvp0S5iva03YtMdtmOq9gUXDL+Dk06+jotGPMD5594u3i5HMETnzp35w+/3p15CyAnvu3Wqo3u3Ar16NNCnT47OHSOUWyAWVlttzNEGPcJj5Mh8DbuT4A3wkktWtWRJA8Y3Sk4Nwow64nwnHnzgOU48QbyJ3xNPvoSTTh0qfs/T3uRcLrv8RqZ+8zOZdZKI8Iui7kskwqJIh64ITxvaN7KFMHHDzbbQId5srrvxdrUbw6WX3cSYmx/g7bc+w/sC3bV/GrLeWhz8593J18Pttz7MpZeM5bpr7+fCC65m8vOvqk4H8XIYa67ZD7lJrDHCbAeZFwQlCLqwYUbyUc4azSWhqmSF1z4iL0E48YmAfeBaa/Cng//IojnzGXnFjYy6ahzXj76b4RdcznlnD+XxRx4T5i0lF+fVh1Y7RVKLqFbUe5yja48uNHboxIKFReYvaJa3iTDqe70hG9GjxwBi14Wzz7iSG659kKsuvZkbR99AYxfDzsL9dddZg04d8uyw3RYMGLAKH7z5OiNHjeSakSO59ZZbsCZj//12Z0C/HmiZwtRY1tzE4sUL8WmFIeuuTYcOBXI5yJSsdC5CU8IgPqsZzU3LWbRoAe3a19GpY2OtP4IDYOVnpQT+4ySg8Aqrfbs1RvpXlS6WpWZllBSQLsoAFXMavQ9/w9ErrnWyS2siIptTHaN4LyMSbjkbUZdvxKSOyOTUZyabbdV9hpFie+UJcs5ilCyWkas9OIPGTPDCGWuqehcwzZAodhM3WFtRWaBM+m9Iq6n69ygYoiB7ScslkmKRvPAp9F+QnedC/BgSvlkEqcbT1SgmCXaVif9CvkBV8VFSKRNbi9X8cpq7V+yV1zwi8ZipXjC1yMbkYieMbsIrqVuvWK7U0kz7hga1Q7FoXn3EqBe8DhGCfNIkBSGJsx5jPJHzJNUWycFghMtU69Q2Iuec5i/ZCNOcKKd6TrGyBIrXPF98/nkeGHcnn3/6JrvuvDnnnnUSA/r2xEhWOQkuCn2T4itt5C3qW3LU4YJCbpxNscIfsaAMitM7jZ1mOI3TUBfp8KJZ41scVnkrxaOK+5zqh/laYbgxBfEeYZQDi6ICCmiJQHON1CYWD7HWQnOItN412TpyklXsLVZJYJsVCclio/GMEDeVbIXseI2RqSzDhy61vlbrLxmEeQgDreZvRLES+VaxZji4yekevatK/viq5Jlp/VqFm0a+wxLpEMUayUFziCKPMRWiKBGlIG8Wa7MSYuZw4JqlVY2ZkiYlJH5dq6KEVOvtautexvsShlKtX6cectKRSDoS1jBNJbec+jWqJ92MYsk16I6Uxcg3O8UQQZcjrY+mSp3APdOaONU3vk1q0SIZVoj1MuTgVECcc+LFkMlJOLXLJCtnrUb+5Svb419J3FEjflOff5nRb4rv/77MCmDA1+afZZkUNJPxOCIBbyKQE57z/XfTwUZ06tyO9goQkWJa6wQrVk0zGWnED99/r8TEK0yeOImnn3hGyYmJTJr4IsuXtRApCAsb8bff+4CpX3/PBhttzHobDMHFsN0OuzJwnfWJco288ur7LFrSRmbUr7MCj5RUToUMGU9EHOVQ7Ig3qCj9hZJaPxWdeLXp5MtaK37yWBuJSwP6mcvlBSYplfDr1QKvXE7AJiAJxrhs2SKEmMi+yTJLLm4kF7UjLWcyYkddXEcq0DcyWgRApaRNm+Q2jPqxgTedqHVW4L7Djhuz1+92Jq6PufOu+3jnnU+xpoOGb6z1G3gO8zUmwpIHQWwUCXoEEi4y4g/WWnMtUMWqTijnzF2suRvVg1SAZjRbj6e1NVUgu5Rq4unZqxcNDfVEmmvgsUOnTuyy+/YccvjvOP2svylpchFXXH2xklc78+238xg+7CaWL3dKBMDjj7/Ahx9/yUF//gu77rmVei6RpCU5uIp4iPBePKrfMG+Xy1h70GqUtYGbv2Axzc2p3tuazILcakyuf+vVewAAEABJREFU/LFSAv/XSWAlQ/8rCXiMkhwZ3/34s143UC/sXa1fb+EIwrwCXnibKEDBOr77/mfOOediJVUu4MyTz+ec08/VAekE6gqw9bbrs442uN4oifzex3z55TT69l+FTTYaTJ3g4+ADD4K2Cs7VMXHSq7S0eo0HVjjavWsDRx5xICcdfyh9+3UlbVvCh2+8yr333c+1193MKadfwKWX38BPPy9T2FggSQwWtRVS1bBQgRQKMlfcpwR/lelQNRMuG5vDRjlaimWekT8aOuxizjrjPC48/wouGjaKp5+exNoD1+TcC05km+3XI/wTHAHbvfAfzSWOC0Qup9E8oTyQ121DfUfQRqOqjXtRvib4IkEzSblCQ2Oh5h/rdPga+skSJznGWBuDML5bj24g3qrqqFUJKN3qMc+7737OlI+/V6Dt2WyzDWty3XbbTUDBqeCXe8aNY2lTCRNFpGqrF+rH4Eyk/sEYiKI60jQmn2vHXbfezaUXXVajKy69kitGXMyVF1/KI488wrx5c6n5U8nfKeB2cYZRktzXxqrW3tm4I9N/msulV17NyWecw7lDL+WKq25k9LW3yMf/yF8P+SPDLzyTzkpqWJ8QOcvsOXN59Y03WLJ0MYMHDaJ/7z6su1Z/Nt9kI2L5pzvuuZcffp5LTrIJalXSKffyxYsQ69Q3diSWvyWr13K25+MPfuKs067kkuFjGXrujRrrFi4dfheffzKftNJem6xYPq89HTt2pVSsMld+slzJkNskyNmo0ywosEV+qo1ZMxeBAv+uXRvp0LFO6yG/HsXy4dXwFx6IcgWaW6q88sqbjBk7lhBHbLjRumyx2cba+EXMnzOD1uXz8OUFbLnJalxwzj84Z+iZbLDhhjz40JPccP045sxepn5NjYcevTvSoVMjH374EU1KBFn5+BB/ZGHtfiVWflZK4H+UgJdu+FqRFFfgkAYsE8W5iCxro1CosvVWa3HxpScpmfsHevbO88rrT3LfuDE89fgDLFk0l11335Rzzj2Cq0eerQO8tVHYK70s65qofapDz5/48J23ee/t9/jo/Y/48IMP+eDT93l7ytu8+t7rNFdaqVDG5jz5eqd2kTAlBwI6Z6zwpkK3rg2ceOJhbLvNYLLqQu6/9yY+mfI+hboUlysK09p0ODeHjz7/gDfff1Mx5od88cUXfDv1O954+U3ef+tjys2txNqAb7XJGpx20sH8cf9taCy08sYLD/Pw7SN5/vGbNfYC/nzodlw18jSGbDBAJlzBGNlYmmGVOIqVJLBpSiSObVqkc6P2AdkS0AY8JPcjvbHEmJAkwmFtpPZOvgSqPiUxRdFyiJt04PsDH075kHc/+ERx+8e8+ebbvPXWO7z3wRS+mPo9rW2ZfFhOOGWFd7pXEousTGTBiYptray3bn/Cf7y32+5b8u13n3Dd9ZcpKT6ShvqMY4/7C//4+19r7UPC5q+H7aF1OoqNN12LSZMmKOl8EY8/NI7V+/fiwgtO4a9/3Yf27bySJp7IVSjkMgb074n3ZXyWCQOLmmeVXJzR2BgpcVynOuJFfkaLQpoU6dWrPYcf+nv+cti+wuUfdKByAaOvOpvZs77ir3/Zn2OO+SurrtJDMimDVX+SRy25EbsajvVatTPb77StDv4W8sMPs0mzfE12aw7qw8mnH6a12ZOPP3qTqy4exrhbb2TQmt049ZR9OfLwPemoZLZTgmcLHRSfdJx0ZYfNeP65Jxg76grmzPqBvxzye/G2P53ba33kQAsRFFuX6XByCcgXde/enoaGCEMiMlpDh1OyyivRV9FJdS25LvkPWnsAXbu0l9/QHLQ/UuOV35US+A+RgFEvNvwQLqO40ApPnImEI2HPjq5GtugxBn3Cj0CRbFak+hhb08hM2Jno4DJN1Y6c3husQCOXcyRpmVSJ3iiOUU8EjPIKZLxwPxMZ+QFrnLpyeN0bmwMsaZaBgUTXTM9eOIfNg/qPVCeExrkoT6SEQ6YkszORYqdMY/uaLVELeCPVt6gEb0yNqgrOnOIV8Hon21OcmCnGMxJE6o3mo0GdBT1740nFUxjbWJWpRS4X47NUdxneZxov3PvaPUKPKDbq2iO2VcfWfqkwzjn1G8aLxFsMWU74pUutnxRjM6zGC/mNNPHUFeo46cRjueaqEUqWH8uhwpK1VhugtokaJcIC1Zc8bFgvySJcC7kGUsXt3uRQqCi5mxqeEGSseRhR4BfNJxeFWNqTyrc4lxPvDqN2mdbQa129fEdGNVRVn+hdoEx9VjHOaE0gjjUXyTCWLI2xIHlbn8PgsHq24U5XH5bRONA+K/UI7UBFYIzG9aJUskrVn1NvnkwNEvGlBnpW3cyrqtbQo+fQxhDFgWfIwjv1qwoYG6kvVGdFH2kW5GrJNF8CT5KTER/qRqxEGi9PJtkQ5Ki9Wyb+PVZ8qQ/phDG6Sh6EcvVhjMU5I3kktTHQew2PN1pPKwr6lxpCGeonXOXGMeIv1Y0xptY3unoxEXxcWI9fCb3Owgu9p/ZRQSj813ujhvxKtRfAb+Mqyf42GF3J5b+XgLUWK0UO+hlFORlCJPCAWbNno2Ia2xWob8iRJFWCFYa61hpaW5r42zGHMnny07yt4PuDD95RQP4+E8Y/wZB11xcQWL79cQbvKEhvLVUoVSs89ezT3HLbQ9w77iFydfXYuI5Jk9/m2x/myEfFFKsaI7bEuTxGhpcoUZHIwBKBhhMYRXI0RtpmXKr+q7TrkKejkvrlthZamtsgi2XERsnltLa5rq/rQFLJUS45kScOTkXg1qFjO1AQnFQT1csoKkA2SmpnYRzNraWlTBRFVBXc4SvUNTi6d+9Mfa4OkhTkaKrlJgqFhGP+cSB9+nanXKlw5plD+fyzn9R3I8Y4kEHLf5FlUCnL6NXUBqEKhGPNMxHmr7rKqqpn1KVXYruNTICkAiLncMaI54iiTpCXLluu3hzdunXXuHnCehhj6LNqT4476RjOH3Yy+x+0C4OHrMK2O6zHbnvupnqd+fyj71m2NOGxR59jzJg7yeUb2GyLLSgr5mxavoTgPBBr8+YtYcG8Zq1rFesi6htztO9YL34ymppaSRUABN4zeedUcgo8rqSVElgpgd+IBAxEBcv8hcHm67Thrqdj+wI5Hd6F2MMLpFLZNsbSJrxetGipko9z+PnHH2nIR+yw3WaceuoxnHXOcfToFTNvbhOvv64Dz5/nsfZaazJgQB+qwpQe3XqyxfY7U60YJjz5AlOn/aguc8LrTHifMWC1Hvzj2EN1gDeOR596kBFXjeDgg/dn4Drr8O33PzHugcc48+yhVKsWowDMK7J04skZg9UcnH6EwMo5S0WYa4wJbkk4hTDRY6xjjbXWUgJpC9ZaY01amtpYMGOekgaH62DzDo4/8WjqGkNHZQW7JaxzamPVh8r0zRSkZsLnVEFmcEeBUCBZX9coDEwUqKP6Io1frZRpaWmu+YmA28bUEccdxXtMpSp+QqQoflL1aXOW8M+eLFnWxuQX32bO7OXyKb0YuPbqBNfauZPj9wf9nlK5VQcbPymh86m2HBDaajSssaRVj7rCe5Bw5A88S5ct4aZbx/Ds80/z7HNP6sBA9MJEnn3hOS65ZITWpS9I+pHW2Svwr+qQNFLiBVPWPKo48ZdVYjq066LDhK3ZbMstyUzEzzPnM2TIJoy8ehQjhp3HeoNXx6p9qVSimqS8/9EUXnvzDZyyH6v1G0Cn+vZEGey16+44yWb+3PlMeHqyfBd6jgi/5dO1c3vJz0hmVTJtaCplS5YWCP8m7puvf8qLL7zPyy9+zNMT3uTVlz9j0YJEsslrXVFCpR2dOnWVT2vUIXCL/G2CtWqvdfI1gSB5QLPigPnzlhLk06AkTC42IEmWtZBGm8xEMUKlmtOBwkROO+1cljUtZv8/7MnJpxxFzx4dqJbKrLP2mjww7g7eenMil11yKsf//QBOO+UwTjjhWIUDhs8+mc5rr7xHmmSEUTt1aaBdu3qqzc2al6etWCS80UuM84RNYKgXnlfSSgn8KgEj1TQ1TZFdK0Hha7Gfq7022k7HUZH2HVI232I1Tj3trzz48E1K8j7Pq+8+xxvvvcSrrz7NjTcM4+STDmL9Ib1VV00Vr/bu04kzzvwHb7wxkfffnczbb73Im6+9xCsvTVKb53n+5ad45e3nmfzqJDbdciMKDTF77L0zDz1yN7ffcTPbbrsVPvOyWYtgA9Ii66/Xn6uvPIcpH77I00/cw4brr07nTjFnnH6MxnmWl15+kjfeVP+vTeSll55k0nOPM/m5J/no3bd4adJz7L7DtijXS+c6w45bD9ah3qk8M34sb771NBMnP8or70zgpcl3c+65h7H33pthXRshRhcbREKenA+PwuzScvHTolg85fKLz+bNV55SUv5FJeCNDrwgqaSAw9oYtMEPyaaAR7kc9F+9Bw8+MoY33p7Ay688wYsvPsXrr0o2b74i3l/hvQ/f5lXJ6eabx7DOOutSXyjogPc4Xpn8nBL9/2DV3t2U6F0uHC7TWB9Tn4ftthnCyGuGMXny43z8yZu898ErPPXkOM4++zh69+kovEuJBX69etVx+BH7cOOYy3j+hfG88+GbOlx4k3H33MR+v9uRHt3qyMWJKGXPPbbj5Zef4c47b6RPn84U8pZGrVFeQth2m0257bbreeCBO9lyi43Vf0KWlIWPOeFRkcGDV+Xaa4dpbo/x7oeTeeeDF3j22fu5aMSZbLjBICKpV06+KFMCOoolr7RCiOdtBJ27NcoHbE5VZV99/T1Ll6TSTulBrsI2263DJZefoj3ey7zxxmQ++vAtHrjnRo77236s1r8jKBlo0xKdGh0H/n4Xbrv5at5+/UUmvTyJF55/kisvH6oDgu5YilrPqg6d2+jds4t81IV8/PHbHH74n2jUniPT3irRviypaFwlBI3WsrmpmRcnT6J3r65stukQ2jXmcTbD1BCflZ+VEvgPkoBXP0GvdBEWG+keuiJsRtpGeI1gRVdjjO4CWRXEpEo4rqjqZTN6JU33wh/CVW2DrnphOjbFm0xU60RXi1cdY0I/ug+d6Lk2bhhfFN6j9yvYUD0jYzWx2smAwxiZw6ieUTunetYYTOZVpmv4qTL0ztTuDZjA4woejAvPInHtxZ9XjIfiJa/esYo59SoRv1WVVRV8JhrLRvVk4rNWR32GGNU4iUHJVTkNrPoMFMZBbX3gRwCTiieMVdydUlXyI3CYKimNyePDPDSWFx9JptEU9+fy9QRK00w5qAIdlY/o2C7WEHqveE6NMGpjJY8skezUlxW6oENT72PFjZZMciLKYURevGeZ+AxzkwzUESGV4UN9yQdNIhMfaainaxQHviQNn2CsxtShbSIZWKdRIotTDiesJerLRuCESeE+w6ABca6gq/iQS/LSD6MxIhdhVTnDEuXrcMp1RUp6O2tDK5wxmlYmvlLJ2BNkR3ijcqM2iHzt2eEJZAllv1J45xs4CkcAABAASURBVFUHY6WTeqWr1wUT+jW6c2Cc+jYiycIb9RNI/QQ5ShZBBl5y9Bgy/aE2L6N6oW2kq8jouUaohl/RV22sFWOs6MP9UtfqqnLVR3WojR/KwpjqR2+D3EJPhHuRauvWi9AnPAXSbe2rctWp3f7zuuLpt/JTM/+tsPrfmM+gZzICaoQ+oSCrGaeplTkyGXaaekKAGTbZOQVpRptr57S5jqtkAo+qApoQZGUKznv0qGONNVbQqqs6Vl+9A/0H9BCYGHRAyOvvfM7r776PKWR8+uVH3HbjKK65aAQ3XzOSz7/8BBM7WkqWcQ9NpKnoSGwO5WYJca/PFJGSAxmZFaBgjDbKXmDrSX1ZgFOlS7c83Xu2U50q8+YsZv6couYTCYhiUF9ZmuPlyZ/Rt9cmXHrRGL79erZgJqZb1y4U6hxz5yzksynTFWhbJYaLCL9I0ja1b8d3Py3l5dfeJNehnoZ66NaxAa9kkksMRht+awOApPToDmPHXEq13KyAusy119xBXbvehL/SZOQwrABVDArG6kAnj5VyihVo1spkOdrzAwIO7zEhorVGjw7jLSashzIqznkBqSfLULK7ikRBpAMESULjZHgFwGGNrMCtogBa1QhrZ9UOJcIyJf+//eZrwr8ptnzZAg79495sOWgQw085h+VKjjU0NHK27i+9aDTz5rYqwe/w+rOseQnCNx1i5HAOyVY8mkzje1Z+VkpgpQT+z0sgWJ7iHGr0vxleSEKAn0CooVFBlsmyFYR6JYY9FWFqSw1PnTPkBYBVJUjWHLQK14weysOP3sStt13EnbdfwgP3juJ0JW66dnfCL5SA+ZDXX/mAxk69eev1t9hmk41ZvWcf1lei+rOPp5BTglL5ZKZ8+hOltIGWJObLH3/itXc/5ofps+jSsY6tN1uTk487kNvGnsddd93AukPWJldnmf7jd/z4/U/C6hyGvHDPkaUGa5z4LSshXUEvarhUUXY6uIdAmYLtukKOXXfdkYsvPoUxN1+uROdhdO7VQcmJe7h/3MNkicMokHYKcjOj+adNeF9S4JfKt5SVtC6Srytg5QQVM4vXn3G5AqW2khLHg6mvg1VX6cQqfXoye9YCfvppFl58WWUgZsxcxMcf/YhPG4Whlnfe/Qx0SNuoYL/3qt3IF+DrqTP5ZtpM1ckpcVBmz912YmCfvqzWeVWefeYJIgXjmYL/N956j6XNLSA/k2UpTgFtLJ8W6dlngCliXDNxvol11+vCdlv3ZfvtVmO7bddgh20Hs/MOG7PuwH7U5cDKV4ffRgzycQ6ysPbGyNdlSgClUEro17sHp5x4BDffeCFjrh/FgL69+fz99zjxbyfq8GS5tkxQlN64QjsWLG3jky++IRFfuYLnkhGXMaDHIPp3H8gJRx8nGTVS16GLElMfMHt2VbzDKr371P4Domo5ZdG8Ektqf7ssk5wTNthkIOOfekAHJncpOXgKLjIYbS6tS9B+QnoJyD+mij289Fdvw6MKjeZi8BjUAHTNlNAPfwsAY4gVX4S+siAwG2GiBorFmGuuuZ+zThgm/h2/P2AXzj73KAat04E4quKrhvq4kdVWXY3BA/srkR6Ri1vBt7DZ5uvrmiqZ1MxHH36GVwLe2jBORLiiT9AtI52tVjKcM+KvTVTSGy9a+V0pgX+VQKKHiihcFcdhpcuRdCwWGdKkIrxqlf0007kz9O6TZ621u7L+Bv0Ysn4v1lyzPZ27VDEsJB8XiW2ZfF7al1dc2rNA/wGN9OuXZ9Cg9gxau55BAxsZNKhRMXsH+vZtYL11B9BQZ6kUmwj/Yd1aa3ZgyLqr0rFdHieMcIKGWHGo057AVNtYs3831l69K6v2aaBjO0skm+jTpcC6Khvcv4FB/RsZvGY71hvYjnXXqmPwWg2sNaCeDYb0JKZMurxMVDK0tzn6dK5jrb71bDSwN9tvug6brddXbbrSq3OOdsKUSDGtSRMU0oqMxrJEmmkhF1OIYjIdmK7aqzPrD+4pO+1DYx1UK23k8h7jQHCBczmcZOqUBKbSRL1rZY2+BQauFmusOgavkWfQajnW7pdjvbXbs2a/AoPXbGTQGp2U/E3pWO/o1aUjAwf0ZpWuHUham9WHEz7EmGoZm7QSZUU61ntW79eNtVbvxTprrkKvrnXUF4RdUYW8MCApl6gWm8nFVVZdtV7rtwoDNe/+/TvSvQd0aIfmWKXU0iafUKV3707Co1XoP6Arddo7tbYspLVlEUnSTEHPq63WjXXX7a8kc0QkjGyoi2lrWUpSbdJzRVSirw5OBq29inxWf1ZXPx3aZVpjI3k4auIoojVp1HMBZyVP+c7wz2BtufX67LLbFsyaNYMZMxZI4kZ8p8LKhXToWGS11Tqw0YYDWHuNbqzRvzddGjuRFKvEUUR9IcZp3fKmwqo963T42I/tttqMwYNWJZfLQDqQj718ktW4CV4y7C65Dhw4gC5d22vNqvLBVQr5OoyJMVpxZ+DbaV/z3luv6iBjdWHwBsTa1zhjEPSy8rNSAv+xEvDqTkqH1VWk5CnCQLzBSyNrZDz+nySsUV2v2t5Ip02qd8JyE/Q9XPVG917lhChK13AfKKuVq72G86Fv6bSv9eXwshAf7kPZr+/D8/9AqmcsYg01Rz3h/2UMNBaKbP9JevY1HhXnmCqZ7rPAA5naZeoiVR//NgfNRGn0lIryLan1eBfGK4BtxNsCiY/ITC6MqHoVxXKaocYoyW9VFHOpJ9Ia/zGp6ob/28ZbqzaOWDF2Kh68M6TK81QzS5JB4j0CJPWfJ00j4UFKprGjvLBO2G8Vx8VxPc7VY21drV9tAcS3xgjsaxbeOzKRjfK1saoqS7GYOKpRokRKRSBYFVZ5E6mPmMB8qQpG/Rqb07P40hy8xg5yNOJV4Cb+JDeVVeSbqj7FKFatZm3alzRTrTaTqM/UGMkDKpknNbH4ryPR/BPljkKuP/DmNUaxmlFUPFypJNqnad6Kpy2Z5uZIQXf6Id69SALRGjlRtII0P1/TEadKKv/ns9V7I/r1qne1eno2IvUV+ltB4TnQv9VB7zV50DXUQR+tvHhZ0WcmTPY1+nVc8aO5/doGjRzaeR1aeOW70Np6yT70USMTaqgNsfA+Vr8a29Te1EYKb3Xzy1eVa3e/XmsPK36ozYq6Xs+BdPkNfe1viNf/CFZ/o30ExQtLFa6BgqJlMlAZjQfZa418uM+0yV21u4K0Ci3L22htKuIEVkZgYZxe2gQbSMFRVikp4Gujsd6qTqINb0ouH2uzvIQP3p9GSRvytdZalQP/sBd/O/FI/nTkHzn0H4dw8MG7KXDso/dFXn31LT7/4ju1g2pqCKBmrKkBX0tLxtKlZRYtFB8tVveJ2niEe7Tv0FALpDp1a6dN7BQee+g5BXpLaCvlaGm1vPXWVzz04LMy2UZef/Vdim0VYhez+WabsMeeO7Bo8VKeevIlnnrqdZYuS2huzgRiEV98PZe77x7Pq8+/TNeOHTlw/9/Rq0dXrDfUxTENubxgCKzEGWx34Jo9GDXqMsImJ1bwmAubdVcFBYlGTsQHoQqETORwzgosIACli+CnGT8jnKGuvo4evboLwDPSNMNLDsJfjZORy3l69OyKU9+LFi2jqamsJp5Ktcg7b7/KhecP5YpLrufzj6fjK3nSEsydtZC0WqJzzw7U12f069uJIUP6KujtzIZbDGLDbTZmwJprEAvgTeoZOGgw/fv1JyTQXRSjPYlkGMYxdOrcgZC8MIJykxmccaz8rJTASgn8J0vAIBz4X/OgV//Dy/CsOI/GhgLGBmxSSKtAyzoFLspMZMJ9gwCpUqSxPlJCpo+SK7204e3LWmv2pH19ihOeZT5lwfwKU7/8nuZlLdoAxwzotwpDNhnCkI2GsOEm6zNIiYNOHeqE01XGT3iO72bMp6nkGffweA7442Gcf+EVTJv6E1Q1nljRkPRdtUCnTu1pa14ijPa1ZIM1hsTnaW5JhOnCRQXWzuWIhb+ZHECqA8X6kBX2Xr6rLJyvEimJkIszAi737N7AIX/am31/tyP5nFNC+BZuu+VhWpudfFsOYx02ChPP0IOojlyuE5VqPeVqAzN+rvLeex+TpmV69+7MVptvQmxhzdV6sVr/nvw84wcmPvuSEuHzaWmBV1//VAcLl+qA9i5uv20in332He2Enf1X78fqa63J4iUZUz7+lnDA21DXIJ/SnQ3WXUdy25ghm23K2mv21SFwZ9raUl5/40O+njaDNHMYY0iTBKvVtiZDLgR8Ago5q+WqSnNUPBSTiLISuYGaihnVELgqOM/ku1PJKJXMnJyOLuorxpo8Tn8MVZw2RjYroVw1m2+0Dif940hWWbUnje07MnTYZUz7YQFI7oubM775fg5ffTWd9u3as8oqndhogyFstOGmbLTxJmyy6SZ07dJBCZ16Pv/sS8UAU5TMga5KjmywwSC6Sh4/fPstr7zyNsuaJHfx1q3nKmyw8UDWWLsHHdU21WGOjSt4UyKVM9PehYriiEq5jNchcOeO7bSekWRjSIMOy195TO1PfSFPJyX9wJOUUqo6gTeac5SrY8HiVq67/jFuuP5hOvYewh8PPIqzzzqfXj27UylnZNrUxDbPF59+zb13P8To0WOZM3uZeqonihql90tAMtfS1ZI8VvoT4qam5UXKak++Hisbysd5bFDA4C8NWOdY+Vkpgf9ZAka6ZLW9NrLpGmBJ01bUsbpEssyczFyaLVt3stFYMaUNB2Da8KdK2MZRhYLwq+As1baybFi1tPNPlEWwijsjJUWcbMjIro36kILrWyWnsoYopU64nxZbaQjJBB2WRorpvfrNlCAvRCg29MKDjPqoQN44jOLSpFKmoGAwH+Woi2IiOZWCDLQug4IC1lzahkuaMMlS8S9Q9M1434LTeA31jTgTk1U1J7WzWavqtSnxXMGJx6zUSiycEoQjVjRmjkgbbyubMsZgrJHEjPpTSZQXhlcolsqy+ypV8Y0tY5Xpz3yVcFAmtmoxe05j5nDkVJNyG7ES3QXaqDOt1OlaMKGsiXAtqL3RHCLJO5Nj8oqhbVolF+Sp0QtRpCRxhUyJjpyBOsX6OSVxY6s5yTc6rWc+giwpSk4WE8rkXOskQ9JUWNhGmpSFDxn5OCG2bahDYqAh34BR3J8orrdW8xImx1rfhoY89fU5YZ7FSTBW6xr68OILgXm5VKK+kCMXRYSyvK5We5WsmpFWMvGQqFoLqdY1kx9xxtG+oT2louahNbVhTyfMzenav193ttpyXZYvncenH39EqTXwm+CkK1aJI2vK4r9FuNoqiRqKzYnm2U5r4Wt180qC5WwVI31yWodysY1y2EyI55x8cJpUtQ9rwWq+Be2ljNbbq56EgFPbSLqM1inTnsSq0uLFy3hh8kT5h8H89a9/pEO7Aj6Abgr/NBfd/h/8rhzqv7QEvGYXSJd/fn99lsFLN6lRKMuoKWHw9YGCvxdGmF/JpKoZ4rQ1S2GVAAAQAElEQVRwDfVVXSXhZ62dFPjX0l+fa1fZLjULCTXDGL9SeA5kwg+RqfXg5T9WUIrXmIFkgKDyf6UVdbJanfA+PP+THcLH6NHoxvPPP7JJ7xzexWTGUU0tbUUoV3OkwmZZv+JMlQv3SsKjRKjgbR1JVqAaKM2pTYHMF4hy9SD79pGhua0NE9WRkSdJhZq+TvVUN8vhbb3KVSYuUgWkRnmTYtkJ6yPSrIFyJU+pYqkkOY3TQBbG8wbEayY+AvanmeSutisS454wh6VNrSxaupyKMNPmIrRZoKz5VNM8xYrBm5xif0eqPUdmYjJj1afFWnkO8ZdmEamJaC2ltJXR/PKUEqN5ODLSmtycK6h9HcWqo1kJ8daqpZTG4lPzUjzu5Acy75g9b5FkUMG4HFayJeCw9xifSVYenPgzGl+9/tvX6PZX0jsd5hgRgWr68uu7cFUfqo1WFB+eA4EG+DcifEJ5IN0btQmED61qpFIw0j+RUj+1N/6XsVbUshiNbzSG8aoKamdEKg/1filXJUAV9BO9XUEWdK8q+NCYXz/m1xtd//Vej+Fbqxv6yvQUrrr8xr5h5r8xlv87shuUT0slBZeGrhCAlC8TgARCCu71zslYrYM1tIFPq1WWLmhj8bwWfCJgUF1cFesqGAVPwigKCp6d2iUKXhUp4qwXoLXVkg1vv/EZOYHI7/behcsvOYeLhp3CDaMv4JqrTuOaq09ixPATSVuX0LRsOU889jQtTTIrgWwwA6OAcuJzkxkxbCThP8wZeuEoLjh3JMOHXsfFI65T/58qkGxg771355BDfq9ALuOeOx/nrDOv5IILb2TY8Bs446yLmTz5Dc014vjjjmW9dQeJb6PEcR8O/tPvWHfdwXwyZRoXXzyaC84fySWX3cJ5F1zHqaddwdibH1JQ28CO22zLXrvvTl0+RyZg8wo6tRsP0grMQtpGh0bPHrtvz/7770Wi4N37VoFhCyHwRWATgj8vUPVKAITNQ6oNg7MxqXD2q6lfgbFEsVPCoCHc4tV7ztVRcPUYBd2NDY6u3TrpnWXa199TqaiGHJm+hL+2+d3X07nnlie5YsRdjL7iSYafezuPPfCceEs48fhD6d2rTgHnHowfP5bHHxvLIw+PYcJjd3HOGSfSrUN7xexlTj/1JP6uREmHjvUYrf/ypgrfKzkS5/NK5HQkX0iJo4ycHJRBFVj5WSmBlRL4T5eAEQz9T0yo6N8Xqo5iVfr37S18aVEA2sSsOUsUQDoSBWvB6L0CQJIUlPzwShTrBI5cLBiptJBVm2T1FVBQ9/13P/DVF1Px1QoH/n4vJYhv5J67b+HRR+7h3jtv5KH7b+bUk44WXiZ8N30Gk156ExQgb7TptgwcvJkSx9O5/tpxjLvrWT5871tee+kjrrz8Hh1svipMzzNk8Nr07d2VJYuX89iE57no8lE8rz5aiomCU4e1EU7gZzQTVBISBUYb71jZFutLUG2mEKfCzhKr9G7kb8ccxJD11qau0J7LLh7DW699rdyJUT/1IH8lYGPxsmZefOldHn74Fe65dzJXXTmOC84fxaTnXlYyv8Df/3YI/fp0F/7BOmv3Y5edtxQmF5j8wltcMvxOHnv8A8lUyVXXnbvveoobrruXpUtLdOzckb8edqgORQv8pMODt9/8hDmz5rPPXrtzy5ibuPeuu3j4/vt48L57eOihOznn7DPo2KEnM2cs5aXJ79HWmtR8lpWvtvIh+AQ0b2uc1sSRi7rwystfcOf973HXw29z9yPvcO+jb3L/Y69xlw6M3/n4a1rlLxIsXm2qSabpalMif26ygkohckUiWyaSLGOgYOGAfXblH0f9FWd0+PzOR1x93R3MXgTN5TxvvP05n3z0jQ4O+ssfn6753sy999zOvffezj333Mp1o69ijdX64uXgxj/+OAsWLCeXh+133EIHGLswf85P3HbrvUrG38h997+sQ/NPNPfXuezyO7j51pupyn+mpgUXV7FK1oQcSWtzmablTRhtito15olqLkgc+1glKzRBIqJj+3od4nRDg9O8rESbDsqRrpSqKQ88NIGbbnpQOtafQr6XZNeTu2+fxMgrH+baq+9l0sQ3lUhKWLhoOTePvYeLh9/IyJEPMPWrpUybtoTbbrkPIz89cFAPDvnz7zDSHWugaUmVNh3s9Ou7BvV1jTIRT7XaRpZVxG8kO1Al3Um0K78rJfBPCQStNbK5QFJY2aevEcEqsxivpEBs6siZHCFJSyIrVqxtU0NeyQebJbjMkbcNRJmwx9fjtOEvROEagxKPTjF7ToYRh6SlkqJ52U1BY8bCblssEQsPcjqMjGVkzrdB1ibcVEZAPoBM763F6j1KLuQVk2ZppLhVOp3EyrtE1Jk8URXyqSgzFKTndQ7ySiSnlVaMqRDlPJmSvcWkrFS0hiBGoTSRHFKkeugQICsn5PQnyvL4slX7RtChqlXCAc0xkd+pyk956+SvrGYQ4QQCzmVkvgimRKpr6sU7KUY1fOYlQ4PRYaLLckrP1FNnJU8lPyIlb+tNpgR/G7msLPmVsUp0G1FMpjYpsUEYYYWBKcgfOmTXOqQsxHXkozxWu32fpDiN5ozFWVejgHuRnjONYYXXDn0qVn1aYUNaw67IeiLJJGermiuiGCfZRuIy0npZrZccrLCjIoGleO0ZjGRgxZvPKlojH7QExEPscqRax8BDzkq2pUy85cV/A1Rz4s8RfsPb2aw2nyypCJ/KxJElyD/L2nBKiDvpU/u6mH333pEDD9hTbVJam5ernxyxLZCEBDxefjRH8EdZ4sk54Z2STk57lZzk4oX5QW+sdCnWPKSmOK0zGrs1JMqsEfbm8NLlrJKqH0Mm3UMfI3nrglMjGx682NehRS/FAsefcKSS+RtrvglIeZyPJINfGoRGK2mlBP7/loAUTpiAbAzpeY3Cswnlolr/Qed+oVp5qtIVZNRuBXkhQiKSncqujEkxslOjZOkKsmqjb+hGF2rtQn3Vq92zon7tPpTpnfoAz4qPrkak55BszMRjpveBvBVW6N6r7Qryoda/ker6X2hFX4hPo/GsyK0gLOHjZbPIDjU6TS0VPv7ke8VFDzJy1B1cPfJ2rrvxfqZOm0VzMQXFRYkapYrHFi4u8fTTb3H1Nbdx+RU3c/319/LpZz/Sqnr/H/bOAtCSo0r/v6rua0/GNTOZyWTibmhwXXTZxVlgcfnDsrALi7vHDYi7u7uQEHd3Tybj8vxKd9f/O33fnXkzJBBYFiLdc79bVadOnTr1dXV19embl1T2Ulvb4phV/Sl/uOoudt/jKHaVvV12P5DjTzyf+x9YSFNrd0treeabWu8Dd9z5JLvtdjz7/fYs9trnZPb93enCSRx8+Ol6xliY31ds7K1sBL3LzZGEIaJSQqpngqcWL+Sgw4/m4COO4rGnFmCPOs0QeOjRhey932H8cpe92WX337Ln3odz/Y33yrc6mYtIxFySlln0VIMzz7qMXff8Hb/49X78ercDOFP7xeV9LYIvEZzHK/g9OJxxzXX3sv9Bx7LLHr/VvvkA9j/0eB54ZAGZ7m+pXhC01Pnue/6G3fbcj8cXLCbgaK+bqfgPaOgE9Y3kLtg3aw4rBztfgupZDcYcUlJvMiaZ5ZXkH8tnyo3CjKvUnldWZ8jwwfzI8uYutyMWNGfIEci7hDxx2o+YJ56gsqEjt9TKAbPvxLVTrt2lyVTIP5Y35AV95VqjqZJ1P7kB0x/F6vK6is/tsn9uu1d4t5oBXWyr85rk6IJwOnvOvlTnfUwUxbnK+gqubL75hqxcsVBYDkEbJdWnWsiaaT9ptopmY0CoU9ECWCuXsU1ZpreNK5av4sYb/kDf4jt4yfZzeMPO2zKu7Klps1rSw2tZOvb3DXfYaj4vfelW1AcWctN1l/D4ww9T1oIawhIy9xBXXnMBRx9zPEcffSLHH3c6xxx5onASxx5zOg8/tADnI6ZO7+ETn3knX/+fT7HxJtO47PKLOPCgAzjk4P24665rec0bt+X7P/kS73rPq4nLLa3tjm7tx1/7hm34/g+/xMc/9W711c/pZxzHb3+7H4cecQQ33HiV/NqEn/3oi3zrG59kgw2nYf+jpBCnCowsozmyCJcO4bT5LHlPpg3g3PUn8qlPf1jb9cX0999PGpYJenDWxjLVhruV9EMmzpIVYl6LkL6191OQ5hh6xo3j7e94G1p7aclm5GKcNoVBgQ3jM9Oiv9lmGxGL51tvuYvhoSapNpqlkmP77bbgK//xBV6y0/Zce/Ul7LXHjzj80D1ZvPAe/utrn+ATH/8XSjqjE7snMHncBHprFaZO6mbi+DLdVS2JOpf1oQXiJGPceI89hCQaz9DQkAIF9zBp0njmai6kCviHLMGWNLQAUhwFAwUDzxsGbG+RtWD+3NnMnTtRm8Ll3HnXY2BrjSLjwbaH2nAShrVpGiayDZKu80QPwSFzCipUtI7UGBlqcd11V3PHHdewzbZzectbd2SzzaYwZ850vZybxOxZk7Bfjb/xjTswd8NJLFn8MOeffyYDfSt43c478dEP/zNTp1X1MvN8fvyrPfn8f36Tr/7P99lnrz21Pqa84dWv598/8u/UKt3UGxmXXn49v9vvYC6/6noGhltytwo+xmvtDyHT2tsk1ubeaY3NFKSJFOhx6TDoHlOSHjSYN38yX//GZ8hYJfkgP//lT3jgwUdptoa0Oe8Dba7ve/Bu9t33UL7z7b347nd3Yc9d9+KsUw6he0JDL18/zwc+8A5KpQaJAvKTJ/bwgfe/ky/+v48yZ+40LrvoPH72i5/wuwN/wxNPPUq9NajxLmKovozU97F42aPce99DXHPNH7j5lmvZYN4kXvGqTdhoo3HiqpuZM2PmzKkwa3YXr9h5G1768u31svopjf1ivbi8T2MFTyQ/YyJX0hrsyBQ4sZcDWeiX37/mlz/5sV6a/oyff/+nemn6I37yvV/ww2//lMsvvoqkEXQ/iQgKoGVaw30UCLrPJgoWNXVPaoUnxcMqdEvBacdeVSBnUq/jQx94I69/0zZkbgUnnnwsBx95BI88+SAXXXQmFV9np+02ZbutNmbehlXmzK8wc3ZNqPKSl8zhHW9/jQI5q7hW9/Wbbr2GRJNv/kaz+dSn3st737szy1c+wfHHHMmPfvJLnZsf8r0f/JJDfnMA9956Iz29ZXH7SbbeZnPdj2I0DXXfHWTFygVsOH8Ks2ZNpKQxOGNC5zgDUs0FDYreLvE4cxxonEsX9+lerHuwczz+1EKOOvZIRpoLGag/xqLFD3LYgfuy569/xZ677a6Htt00Jy9mYLDOTi99Ge9577/SO2UCR8rHL33tv/nsF/+DM848V2Ody2c+9xGdw/VwLtJ5gCeefJzlyxfxmte+nIkTJhP5MpVyd57GvqRzpnMnH4vPC4qB//1g8iBKCYI24QTZS0BBFrs2dSHio4goilWvma6LwGmOx3hiF6s6lVzroSZ/aDnK59bTZAAAEABJREFUihS4oPbaKwZd10470VjzPsIRFHANClh7rfFeOjERXgFaH2IFPWtkyuOqJCoHX4aoirKEckIStbSCthSU8DRTR7lUwvpJtR9MGSHxg2SlOg1Xpx5apAocJLpTtGQzjrspKUgdFCTw8oNSRhYFMl0TmauS0avrNlJ/+uh6wdUIkaflEtlqkJRSmlpzm5H8cJG8d7T0nYijhKb8qeNkD+fwslmKqwRxKaqQk8Sq85VAPW7QVL4OalWmkZVIXEX5iNTFJOIjCSVS+dqiQkODT0s1UvEffJBOJp8zfCmWo5HWylRcBTIXwGeqN69aShNaej7K5J/TGupdU3HvOk7rbkRZLzTKxPqXKZje1IvoVM9CQS8fSDwo78Sfk1cOHRqHjcnWZKmDnp2CAi7eyY58Rz66UMGQtCKNQNylHkdKFKV42UFrrjdjWZCek0xcB1SfgJNfTrwmmeQ1zYeKTk+VsuzOmjadT3/iQ7rHvYVpUydq/nhajVg2eglZRJql4gKNfwRXauDijCSFRM86Xp54IPYQdCK8jzW0Fj6KiEtlnIsld/j8fJUhQzIp47SWBiuQqR0or0r7r5Y+/7lP8M/vfhvjx9U0n1QjnzPNKcQRxVEw8DdnwOaeQZNT1xM5LG8duXxmBn0Hl5LDJ6pQfYg0OTWXg9NsDkKma0ZpQGkklFSvOa+1ho6utCTE6Vp06sdpzjvTJ9Aua43XekJeF0D1qN88lQzpmVRdkkMaVlZj5Zwgf3RNkiOWuqA1KORl+aTr2ema9/LJZ2Wc1kantcahdrmhiBEFgs84/SK+851f8atf7ceuP9+H3Xc7MA+I/9fXf8z1N96ldc8TfJWly4c57LBT+dY3d+HXvziA3X59kHQP4Stf+T433nwXtnDUm4GVCjafcMKl/Nd//5Bf7irdXXZhFz0PfO+7e/Kt/9mHm256iKC1zv6kSypfzjzzMn61y+/Yda/9+cXue/HL3Xbjhz/7Bb854BBuvfN2MdEC3SeCVnOvNcZrjEkz0Xg9jRG45OJrOfKoM1i6oo/u8TVaWcaVV93It7+9i4L6R7HnHvuxyy934ec/34OvffX77L//CbRsbRYNjz+6nP32OIHvfWcPdtNLgH12O4Q99zyKb31zdw4+8BTFx5qUonEM9gUuPO86vv2tPfnZz3+rfeVv2X2XffjJr/bg/335a9x9z/1a92RQ3E9fbzYHHHwoxxx/Is1mS+19HkeLnct19MiFnBcywU6EIcMR1kDrpNN8aGOMfFQH1aF8DumSl7VQiy1yZGvZRty5UXjVO4HVbcRlPu+sfbudU2sXwAtrUofTPsXpTt2BjdhprXaaoM7a5H00cbo/OtnP5aoD1coWqw+VV+fXzUjRCWq/bs3zoWycPB/8LHwUA84mptL2xyZdoKS3hM47bWa05DSbxBF6mJ/Gm9/8KgVoV+R/365eT7XZKjF37hwOOGBPrrrmPG2q3kl3tUyzXtfCqs1z2qTVHGHmjOl87T8/xx+uPpP99voRm288A/v1WtV5bUk1XRraTAqTe+HQA3fnqsvP4tgjf8vG82aw2fw5HHTgLtx423kKXl+sh+4/cPVVV3DN1X/guuuv4+abbuTiCy/kX//5PdgCU9HGeoM5PXzyE+/ksEP30IPvaZxy6vGcdf7pXHX9Jez3m5/xhS9+kB4FAbxuPs1mg4b8rdVSXvWqLfnhD77Eeecdz7kXncbhJx7NYccdIb/P5/DD9uBjH3kLUydHoqpOKxmmrEF8+cuf5Lqrz+OH3/tv1Y0nkb3YRwwNtthum/Xl61lqfw4nnXiIAtqbExQZ32mHLTnmmN9xhfz50IffTW9vjTh29PX1seDRB5kwoZt3vftt6icRx+gWEaF9qTanynuvBxXPVltuzI7bb81w3ypuu/12BWaaWtIynTvPe/75rRx77O+4Ri8Zzj7rKM4971guu+x0PvuZ9zOuN5IPLQWhqjgtTCU9lAQ9QNWH+3jFy7bmjNOP4NY7LhcX2+n8NwhahGI9qN10w3XQGmanHbZio/mzNGsy1adkWYJzTr4WnxcOA8VIXgwM2OamVnV8+N/+mWWLH1Pw8xI96KJNW6p1xPGaV+3Ixz/xXl73qm3prngiXeelOAKtG7FWbgt+DPUPMlEPrx9831v5+EffycYKSCethnRT6bW0VqH1dYj5G03mc597Px/+yDvZYZuNWb7oESbpTem/fejtHHjAr/j2D77Ozju/XAH0qWy40Tz++V/fyf777cGuv/wZr3v1jgRtasuVCtvvuBPzt96GSq0HF5cJ2nwND9fld0pVwX5v65XP2GD96bz7HW/gn9/1JjZVcNb+s3kLSsSqq8RNXrXzluy91w/4+Cffy5vf+Eoeefg+2RjmZXpp+76PvJv3aTzvf98/8+53vZsPfuD9fOeH3+ao0w7nnHOP5tOffi893V7rXlM8BfnQZPr0cXz+cx/miCP24ye//C6vePnWTJ/WxSa61330397JXr/5hWy+iaeevJNf/fw7nHPGKfTUIt6qe+onPvEedthxLl3diK+EkK2iosBTSPuZNrnCB9/3Nj7y8feJh5cx0L+c+sgQrTShqWBBvdHSvXaYzTbdgI9pLP/+0XfxrrftzLvf/jre84438i/veAv/8s5/4h1vUf6d72TenDm6R7WoVSs6RxFe9+BUL0VjRTV6e6t5kP5TX1Bfr38J3V0V3SNsjW8oHWamxvO9736R93/orXzs0x9muV6g33ffreyw3cZ84bMf4j3vfAOzZozXeU8J2P2xTiSuvUpveePL+dynP8gH3/92li57glj36ThOFQjfgB/96EscfdS+/Ne3vsJ2227B3Dmz83vbxz7zMU4481jOOus4PvKRf2WqAjbmrz1ULFu6mKGh5ez0ki3YdJO5up/F5M8BHlwUNAvEowSx7qs7br+FXnrvxNIly+gfGFbAPWHZshW89nU7K/j9Ad77vlfx8U+8nX/75Hv48Mfew6c/8xHtHz6sYP8OeN1vK9USX/ry5znsiP351Oc/RqRg39Sp43W+P6aX8fvwT297NRXtBYKm/LIlgzzy4P1k2h9stcWGTNGmRs8MemEgTgI6nOaNU1p8CgbWZUDzwoInaBKjvK4bNJPzoIgeUIMmkv2AwcSa2tJyhExzPTWkeQu0NqN5liqymmlvZoFiRWr1ICuh1lCnJHIOuy5aLa2baUvvEzOtBSXZgqD23pfwUTmH81pjFaxoWt9aO5uhSVMv6JzuA1EcE8lVp52n183EqT6lQaJ9NaVA0LU3orUl0RqdUSJNPZngLDBj3ko/U1v7e7BJpjoFfVHfaC3K5EeGJ3h1EKkHl8lugsWHM/v1pORePkgNM5WFlCgG88PGDxGtViDk0QaHhiy9TL0lpFFGK7fnyNSoJf8MuQ8ukk4EvqI0JvORUFI+IjgvIAQyh2QBIq+AeSY/nQIvCUH/nMvyvkwnuICTuVLJEzkolWJK4s1pbI4IpzRWALmsemeDUYAKzYEQyPfWhIRI9anWeiftIB1HrPNXBVeSjkkdkYtwzolfh4jXuCP1ozHo/EZaD8tlp7Ijf4iQe5oK0kG6+og7O3fmO/LHy26w86SXIiXZ7SpHTBhXobfH6z6QQOYpRd06TV14zRNrF7KUjBZJNgz2gkDnMIrFm/WlsdjL9kydprpvOXEUQoZzERDRHpMHjQ0cCGma6ttyKqu96bf0nBJImDRxvO5fsfYVw/I24J3Hy47LW1AcBQN/OwZWz0lNQgSXybZSy+dQMf90ZFYvODQb3SiUlx0HKgvKE2y+R5rzo9D8RbMYHXZ9qEK5jk1LVbT+nOWD7AQT5KnTSuR09TmrN7i8avTLCkJbXTLl1Qrr31IhWF5wOSJd4y5HrqO1CPkWdM0HLWglBcLvveMhjj7iJG649lbe/ra383vFYk4/+2y22Gp77r7zCQWTf83ixQPyqMK1N9zBWWdforVnPN//wc857qTT2PnVb+aBhxdx6KEn8NSClXR3j+eO2+/nB9//ufaUK7Un+xhnX3AGhx1zJBvM25JLL72NE048J/91e6XWzfBIi3POuZTxE6az8eZb8l7tz//5ve/iM5//NO//4PuYs8FsynquSdOGRqd1SfegkAZKeknXbGSsWtXgqqtuUSxkJm9+yzuYPHUyi5csZ9dd9uXyy67V3v21nHrGaVxz0w28518+yB23P8QZZ16Rvwxwekl86unnc/Ahp9Lfn/GL3fZVHOc2fvSTX7NiRZN99jmc++9/EqN75aqECy68hvvuXcg73vU+Tj3/fI445TS22eGl3HzrPVxw/mV65pCm7oP/9La3MGfOXM4++yIeuP8xre8VrYtgLwylQV6QVWdnMASNqw3EMpKvgRRWly1vCPoKOqeC6mye5HYkbedNjuqFvN7Khkz9GAJr7FveWkuU950pk+Vt0bw2e6ZraY6Ory6VLUMm/bE2LC+Z6tE8trZIsw3GHNZnBx2xte2gIzOdTv75k/rnj6svTk81t21+MzrTNUXdagRttDNtjENokWhTXY4dJd0oeqoJb3rDy/VwGHH+heezsq+PhjalXbVJzJk9jR22nc3M6T2EdESLk6eqh/JyOaZccvhsiHnrT2LbreYo4DqF3t6A9yM0W0M4J/txGa83q1lWZ4M5XWy1xUw2WH8KXeWMni7YYL2pbDRrPTbecAqbbTaerbacyBabKt1somTj9NA8id7ujChpUhIqstvthtlwdo2Xbz+Pt7x+B16383Zss9lc1ptSVcC+JV3wIqKkzX0pQuVAJWswpTthkw0m8qqXbc4/v/VlvPutO7HV5pOZNs3RrUB7T3cF10opB+jWhnm96b1svMkUNpg3XWMuabwx2rlSs01wEthsg2lss+kGzJ0xg1rk1GeDCb0ZG21QY+vN5yjQPlH72BYyxzlnnUlcjfjc5z+kBXQ8Fb0pjbQwBefR/hXKgNdGtAXjxMuXv/BRyl0Zv/z1j7VdlQXx6EpVtRhh+gyYN69LgajNeM2rt1F+Kt01r8CS04Ks7a290MjURhvwkqvIX8f0KSVmz6zqXPUyaUKNSH2RlkjqGd/5yheY0OP47MffS9mjTbMt6mqvt+pem3J5VnwKBgoG/s4MOPXndBmuBcnGflSNlrp14MjUOJPiW9/2RqbOHMfSBXex5KknqcbdTJk0ji984UN6yfkDvvalDzGhC7zWDEVrcWqovRAeBadnTOILn/gAv9njh3zhUx9g3qyJVKNUa0QgbWqT5GJKpTJJUuezn3yn9L7Lrj/+Gq/cfr7uKwNM7E145cs25Ntf+RCnHv4LLj7zQC45+7ccsu+P+NS/vUHrURmvh/Co3GTC5LI2n69SAHQrJujFYrfuMZmCCT3aSGdJqvtVAwuKO93DNt10fb75rc/y05/+F6997U5al4NWOoeTT92+RJdr8LH3v5l99/w2P/nhl/TS9c1sMGsaH/6Xf+bQ3+7CAft8i713/zz77Wd0SgkAABAASURBVPMZ9lL69a++j3e++aVsPn8mNfkSRw1wEcFY0L0y8g26q0220b3ia196Fycd80suOedgzj55bw7c+2t89iOv4ne7/g+n6OXr9/UC+WPvfidf+Oh7OXDfn/HfX/l3Ntt4Gi4M6H44rDF40nrCOK3nXQpCvevNW3Dwvt/j59/9T97y+p3p6ekGBTLoKeNqMZWuiPe881UcuM/32etX/8WBv/ku+//mm/x2v6/z2998jf1/+w29eP4eB+7/YyyoPnVylwLtgxAieV8lbXmC+Oupef7tQ//K7rv+mq/+x+fZYPYkjTEhcY4UHQqubDZ3Jofs/QsO2OO77PHTr/PFf38fe+/6I37y46+y8yu3pOzrhHRAj1l10saAyi1o9bO1zseuP/82e/36B3zmY++n4ptkySCRH2biRMdrX7UpP/jmxzn9xL05/6zfctbJu7Lfbl/hzTvPZ8v5k5g8viabgcjFtPSS+9orr2Dl8mVsvdVWTJs4SXFBnQ/tKTI3JH+HcHEmLgOVcpnNNtuc7bbfhmUK8j9w/0OEpMLLd9pefv+QXX/2Xxx54LfZ+1efY/+9vsAB+36NPXf9Cvvu/V0+9Yl/Yb31JtBdyZjUA2957Vbs/euvcsVFR3Ch5ugvf/Iptt96KpU4wWvOOT2YLVnwBEufeoS3vXFnXvuK7TUnNPymuLZf0fiUTEEwNGvEZvEpGFiLAQuw2n9SHnCaIpHWg1iw1NQUmtSDZfBKPTgFUoOzDHjvcK5MlpUI3pNJh9jW94xUC7/3sexJB+kLaUByj9O6nGkPa2jp2g5SyzRHE+0mMwXGsfU+1XVkQe5Qlf2KdUwp39Nrz6ogZqK1L3Pg1dhZ/wp8ByIyl+EdWuOd6gJygKB9Yip5RqZxOd1PPJFuJCVdP5HuGTb+VOVEDmZa93B1c5RIY4sFp47SVoIjyGYLp8BqJJnPZAc5n2Ld4Jw4kI3IV3BaL4LLSMyugkIoKB0lMbFcijROF+qUtFbEauNU7/HyTXYylMuEhnxsytdW3p9Tf0HVQYMLqk2SDDlIEOdeAXiHw2tf7eSTFx8+50X+tBxZGqvHiIZ8CU72tHd2trJmsiG7yIcgtGS7qaBzpucFnT5SrS2R8jJArD4y52iqTYIOl6nHBk73M0cdPcgIQf5IJ0mVRuoh6LbdwgLXXnPBuQhVYLbtPAVfJtN5M3ivOaTnPy9OMp+p3QipnukSBaASzREv32LBm1XNEfNNwyWSTR8i2u0z2a+T0CTxniyW/bim/jyxfDfuY5x4FidqnCqfOcj0T0KcC8QeCLKTekIag1x2aljSM2WWtHQ+AlVx4aTjpJuJ/0zt1Kr4FAz8jRhwstOBJhnKh9HU8thKkClnQFPXj4F083rT0fUorRDs2hI0me3as3UJrenoGtZkp4OA5rzpWiozua61t3YmHwWrfWn3IQPSAqeiUyOn+nYqI7KlGtp9ZDCmT0fI23m18Vqb0JWbaX+WRk2yKKF9XUVa17T+Nz3XXnYTix5dwMzJ4/ji5/5FwfIeXvPG6Xzxy//O4LIm/Usc99+7RAHwJldedxP33X8vb3rdy3n/B97Em/9pcz5pcYueXs449TIef2AVzX4YXrmCnlqLbbeZzr999HXs/JqNedPbdmLrHTah2tvDg48+xUgz1joVMzgwxAP33oe9aPz0pz/MHnv8J3vv+U1++qMv8/WvfoIdt99YS8cQceykUyJNRkj0/OF9rPtAzBXX3Mylv7+GObPmaY+7IaHl9eyzkjgtM3FciU/8+9t505u3ZqNNp/KRf/8Ecc8UVg5mLO1rUs8iVo7UlbZ42atexmtf/wo22bJXem9TEL+blmJDd939ACsHYElfnb6hBhvO35B3/fMb2fHl89h5581465veyrjeaSx4agWZ1kgYZP3ZvXoGebeevxpccsnNLF3ZEPdduLhCpHu0l6bT+UT3E/CQn7GgJMPmURt2dh1B9UH1bbRlUgTJ1kJuryQFQwx5PTrCKHxuK3MRmRbZYMB0qzj5kc8taViP5G2Vc4G2L0FtAkH3uLys+rZfEcHyzvxWfZ7Khdxn6082lEeHIzNN9YXg1oK1WAN0OBXFi+5BqBXPs0OeP888ftG6G9ojDzbhDFYMWmBaRHGE14Yn2C8ItHmOtEnacvNNeOMbX8tdd97O7bffqoUp4HVBRT6j1Ryi2RiiXI6JI0+apjQaDQWSK7IDqTbYkmpit9Qmw34F4yOnNOCcxzml6iMEbQC1tfRW1gXltIBHPlCWPyVtmny+ORxR30OyOaR95DCRFnatfGRJooU9ULKNmbVVENzZBlAbe58joZ2mugDJYV9Ol7EXB14XaWR9q0/r12tBi7R5b/fZAtWjm4oz3YBsZTjpO/mE2uT1soUQtNGNfcBgDx+2uYvFp1Odl25JgaBSpEXDfgki+YInn+TUU05myy025q1vfbVeFkQaX0vdBTI9uNjDtte6ltlmWS8rmvWUnV+xIx/5yHtYsOBhbrzxZloK0mfahCIezedKOSPW5jfVy4hMPJS0E83Un+hGjhOXSnpxkagPKwYiPTBVy05VTUJm4w0KOsQK5p+lIbX4/Gc+zvbbbE7aapDKpyiKENX5fKE4CgYKBv5PGfjbGtcCJoOx9kBz58zis5/+OP2rFnPjdVcTFAhI9WDq7MFe6x9aP5zWFFu/Ih/hvUdLoFpnWj4TbeUTrYVa17Wu2doTuUDQ+h9pfci0HmW6h2j5lqxFrOBhrMChlz1nD7xq49VHpAf+WGu/VxBjZGgYe2HYGBkmTYZ1j2joXjJMf99yzj/3dKZNmcA73vZP2K+lHUE6aY4o8tJNyfRwH2z91drndW9CfZkPSLcUac3Tpre7WtY6NoxX314+ZQoKZHrhGjTukNZx9qdpRuHCkNbxRj5Gp/UzconWvYxMa7EyoPGiPnw+lqaKI9Kty/YIpahBontjY7if3ir805tew8c+9D4222g+aVO6Cjz43J44NF/FiVfLkDksQFTWPSRrDUI2jBv1sdVqoWoFTlLsPLTkdymSP4n52cReXLdawxgSpTma7XJLaab7eawTkulehvpygnfiTmOLvSNyyIZ8k54j4H1EpHOZn1NxG+vekIyoL91TG4ODRBo3ur94PQCabS+7kY8oKyhHGijHsQLdw9JL0c2MyG4amhce6yjDqV2szXVJ90QXRggaR0gGcdkgJQXhS6oL8sXatcTZgiee4PZbbmbzzTbmFS9/CV21Kk59OvNDcxZLdT4QnM7NpEkTeNObXqeRNLniD79nlR7QMt0r68MjOO0RgsYduSGdsxFhCId80Dy0YFGzMaK51QCN1UlGNqTz2U+z3ifZQJ736iPTfG9oXt1+6830r1rCK3VvXn/2VOmkVKqxOHS6p2aIXvkRKI6CgT9mQOumZkdbrmtDM5Ec6LA504Z9S7DOx/R93jpoPuZYrWF1qwvKaC7KblgNTVOp5G3UViXpdGqRliox2xGoZPUdC5YnP9o6SA/pBOwIq3PtkrRz+1YCp8XLgXS0LpCx9mFlA9KzlcI0yY9235nayb7ZGEVeufrL9DtoC6WtjGwpWNCuMRttqEIfkyoZ/azpx3TarTsaIdexkiEvrP5yqnTyiVEunDxFfaJyUN6qjGvyMYfRdk6p9QhWb+t7p0YVa32C2chhYiuZf8ahIcNmkdU8Pdr9oPboCDmsX6+cwepNmqlsaZBmOx8ksY9pWAt5asVRtKVI2+ROay/micRZPu6O7baGC5aqMtfnaY6gmiD5WB0rG1BdG2jdb/fTllMcBQN/UwbGzr9O3tJOJ+vOO6szdOo7qcnGwuTWtgMrd2B6a66XjpTVs75TZ3r8mcN0DOuqPU2/tvBYH7o4g/ZkQfvSoNRaOsm9s/UfPvPZj3Du+Sdy1jnHssXWGxKVoaml59HHHqdUqlGt9DBhwjQazcCKviGa2rN1a/Pb3VuCGLrHV6j11HTZxixbMqCXX/CanV/Beecez9777ML8+RuTtCIG+wMjww2arSFqtRKlyJMlnkcfeUIuJcTa895/773su9eR7P+bw7jmyluoD6kK7e213gbnwXttQaVbivAuZngo5dZb7lfMIrDDS7bE/otBr/3iZpvMY//f7cFll53Fq161A60maEvHyEgfif34o1yiXK6grSxzN5zDxJnjefDBR7j1xvt48P5Brrj8Fj2jtJgydQLbbL8x3eNgyoweZqw3mf6+Vdx6813ce9fj3HPHU9xx612yO8IG8+fSUielUlUvDMYze+b6ZNrb33DDjSxd0UeqfXJD9Zn20ApnQef84Fj7sHM5VmL1hmcrM90OxraxvCOovzbaZfLAtLfCKMJoaonlO3egdl6OW4Wwbh9WL/Hqz5+rX634DJlOe0ufQeU5Kh7L5jO5WMj/4QzYhDWYI2smmY8inFNZVbGtEMpasaRFY+KE8XzkQx/gNa96JQNaCCzIkKUtBQ9SfOSI1DZpJdrHqDGOUlzW4pPk14zX4mUZJ7ntc5zzhAyc00UpQRDQ4SQHZ6ptqD7TA3aapHk/wTaaLuD19Gn9GTIFL5xz6l8rstpaOVMb5xz66KJvmzKv1gV/9rAWpmTTugPz2WyqToMwn9oI2DByqFd7YCdf7TIzgLzBaTH3zuwE7EHbm4PydcXy5Vjw6nvf+x/mbzi7PdbMq02kxV596aE90dvSoP68jyTI6O4u8aX/92k+9OH38tSCpyBzRKrLbcqJRC8RUi26kc6L97o1KI8O+7VKq9lSDryXfdWjnmSaIF8i70HtvUPnr8nKlcv41Gc/xWc/82li6Xr5nNn5yINrKdaO4igYKBh4XjEQFAC1a3fSxB4Fod/KK17xMp54/FEWL1qodcTWuKCNY0qkax6tD5lelNl6YfnA6D+txZZDR55qzXBObbUmR95j65Uh8k5rWoKXnaDNX448r6XG2gZrnWk9oo3IKR2F+vc+oqta5bWv2pnPfuqTbLHpplgQ38kPZDsuleRrRlDfkfRRavcAg3eRbEVk6iOTX+VyGdvIR5HHYDJb9wztvOxIL4zCoV4U+PeQB3yDeLAgbeQkkU3nnGran3ZWY9E6apLM2kkt8o6WduJZmuQvkiP56CUzfZnAzkOeWl94fXvsnpeqvflta7mXcqY1PEjRYL4akLat85Y3XYNzDtNvW1JeOpZ3TmMh4L2dG3JOnHM4J7nG69ChNMZTyn/JF7C13mk8kZNPur93yrGPpAVWl+lek9/qiEBPRlkW6cHHacxBDxplvNe92fl8nJ6S0ghnqTbgTm0cXmVAY7N5ZrC83ELNCOJBX6Ti8MEH7qenu8aHPvgBNtl0vs6hw+61GgFrkMmYoDluv0jacYdtePvb34y92F+8+EnV6alID0vqkJYe6owP4ziETDYQ94l0zK4jEx+Gdr3EAUy/pP1RovMZxI1znhUrVvD4E4/xile+hDe/5fX09NYQOTiHHtJsXwQt40/zh+IoGCgYKBh4cTIBBfCaAAAQAElEQVTwNxl10L3ib2KoMFIw8KJnQJsUnO0MBctrk5MHzDMxEwjaF2VZohDDEN0TW8ycW2PuJpOoaI8zXIdrr32QQw49mrgSs/NrXsG8ebMYUkW9rn2U9rpxNYJSoBUalGqeCZN6QRujpxYupqH2k1Wev/FM1ltvBuV4Io1hz7ln3MQN191GOrKCnV++Lb1dMWXv+P0lV+B8ku/lfn/x7znnjAs5aP9j+N53fsX++x/PkwtWkYQq1vVI0iK2H8jI/6B4yqIFy7nh6jvo6qoxY/0eqt2pxjuicpr/1/2zZk+gq6eEwhs8/NBCDth/T0qVFtOn9rLZJhtqXwjvfPub+OIXP0pQAH/XXx7Cf/6/n/DjH+zD+PET+a9v/D822mwaqe9n8jTPu9/zJsVz5nHcUWfx9S/vzje/9lMuu+gyXvv6nXnXv75dfjoy+erSLjaYPZ95G0xn4eLHWLJyBS3tK0PkRZOHVHTplFAcL0gGdIZfkON6UQwqZBnee+wB0R7E2/kU77yC4BFbb7EJP/jeN3nbW9+oxc3jyQhZQtDDvNMmxjtHqofCKIrJdNE7F5EFW4Q9qiY/pBOUcc5JFnDO5ZAoL+d6HZkVLDDjbHELUmm3CZI7186bj6ogk++WenuYF4L6DdZEyyJ/Fdo3DLOZQ/bQiFHgOy9r7PZQjKW5fZM6fTm8d2RBvNDER0HjA63buNH/rAX5GknVByQLbDJ/Pj//6Y94w+tfRbmU4bRKlnxFvUVomILGH+rEkS4v+RGM86zJvHkz+OmPvsO73v4O2ZHBDLVxypMHPSLvdT604qqfyHt1Bpkc8VGUe2z5TCTpI//UTq2twvoMeiHi5McH3v8v/OxnP9Rb2QmgQIPTeM1UFEdEPsZZQTXFp2CgYOD5wkAg1uJTK8tfrSX2XxH911e/zAc/8D4mThiHXeOR97q+I7RUaUlwOSyfZtpEO7Bfy2VaCyw1SCJjqpMsz2udkZpsBSyw6vNFRhIFSsnhpWbloHZauPJ2KZEWxqC10wKhXuuoFibJIqoKdm86bwPWnzEDryBqUMAy0jpvgeSopHVIa6N1kehlHurVCZGLIA1k8gXZ1XtFbVQznHRxjkT3Le+9ZXN4yVTC2ho85L5HeOz+FjT2yCkvjSAyvDMtBzaEDqRj/WVyxnuHTGIvnWUgz5tykD9B9Zl0GT2c+Wr3Fq3vJnZe/Wh8OPDq0/RNNeSdWU5DM//VQWJcRDpXsovs6tRad9Z0NfIWzr6dVAJOvplNp37MV5TiHJHzcjGQ6cnB1C04bml7vJ7Ie4yzpNVq68rZ2HlMBzs0Bk+ZOKpoz1Ah034g0/kyt530gupRYB27F+LVlz5Z0Bc4++cdXn44dGSGoH5U0tiiyPHSl+zAt7/9P9qDvImyykHzVwOSoj7iDrMBGn+mnOaTovkzZkzkM5/+OP/x5c8yb+5M9dWkXJZN3d/UFUE+Wsn4CKO+oP7QOY50DmLtZyqlcu6H+ZaJd9sjxbr/xb5EKq4mTJjARz/6Yb76tS+x4Yaz8Xqwi2ONL0OHxzmvNODlszLFp2CgYKBgoGDgL2QgX6N1j/sLmxXqBQMFA8/IQMC2TjmwnZD2Kvk+zRpYWakLOK84hG+QaW/T1L5rcCRw1TV38I2v/Q9Ln3iEN7x2G77wuQ8wvhtcUsfbfwXpMu32UiLt6UvKl+y/BkyHcRbTSZvEMQzX+3GlFK9C/wCceeZ1HHzw0Tz6yN285/2v45/f9WpiN0xIAr09XbzxTa/krW9/Bf/51X/jF7/4Jh/72AcYHh7ht787jEsuvY5WUsFFXQTtzWxMUay9cQp9Kwe46/b7sF/Dj5swkbjkiKIGTs8eypFov9dUHw/cv4yf/3g/rr/6NmZMmcR/fOkDCqpXxVGdgcFlLFm4gP6+ZfT0REyZ1q1d5AB9g0tYsnQhI42W9r417QljBjSYvr7F6mOESZMioay9Z50HH3iCxx/ro1KtUa9nlMTBlMkTFWOZyODgEE8tXEG9lcj/DJ0ZnNP5cKPngeJ4oTGgs/tCG9KLZDw4bEOS6aExiiKcc3pmzDT4oOBCooffFl3VEpMm9CiNCGlDD5GB2Ds9gJa0MPhc3+sCNxvex6T2MKrF10nmcLIFzrm8H+faKToyLVZKZCPCy15QOZdJxzknuScyuR5knWu3a+mhve1vltuMfJSn1i7TGJxrl7VK8ZdCPYALoMVUX/o4HB40FixFh24AWL3SXF/qTit0Dqd6BZjJ/3xLagWN2cmkbGRqpSCHyKIknsuxuNOYxumtbaUE3jUhtAiK8ATpWmOnPnyUqQ7xHaFmErewP8EyYUJXLpMKTptJC3JopdX5yvJy5Lx0A+lo4CLVA7/3nkzGozgC9e0VFEC+q7lsR0TegY1Nt4NqNaa7SzchjcepnOpGl8p/CxSYvld7KRefgoGCgecJA7Zepc06abNByQewF3Bz12f2zOl6aae1XWuF6XitE3aNO60hWsq1ZkhV6hYkz/IFR2WtE1a2zZ0BNbAlIWh9MRtOnISQ5msXaouCpXSC5litFPKKTJlMfSRKZUntg9mWvUxwuifQauK19kSq082FTHkp02g2sf/UEfnrDE7r26jDkfrwTmOSU5n68VGktdByYOOz9s55/FpwRBg8kdZFb/cT+e7RYb4YVO/GylTVWQvt/hOkk5mf6jPTA0astTYoj5AkWt9V57xTK8g0tkx9ZArwOzzmi9M4WtIzHyP5jI5SqaQNtm4SsqEiJrd6y6e2rjtrK5vyy3wbVbPqNiSPIp/fz73sWx+p/Mjkq90L0kTcyxe7h8iKjRA7n6mCwpF8EIV4H+Vy55z69zjndJ+hnSrvdS+RCY3JkegBxMZVLrd9VjeABzv/RDJtM0SsqCJo/KrExp4Dh4zksJfF9mdQDNP0ELPJRvOo6b4U+YCsIUNoqqiFa/uicZplZ0I9rDXrI4wbV2XjjTdgXG9Vei3pJUpRqjby24HK9m2pwbXL8i0Tt0GDygQHOOdI7L/WUj9NpWUF1Ht7u5k1ewZTp40nLssv3a+TVkMcJLqmKoATXzbmQHEUDBQMFAwUDPxlDNg99S9rUWg/awYKxRc1A0H7eQPapwTtzbCdleIdTtsVbXcw2D4x4PBRhVK1ixNPPp/Pff6/eeCeB9hx+y354Q/+Q+lkPVc06S57Yu2/Iu39g2JFsdrFtvfXnnZcV5mQNEDPHfXGEN29XQpYB/oHE0448Tx+8rNfc8899/D+D7yLH/3wP9lg7hTFOBIiB5/6xL9zwEH78otffo+3vf1VvPyVW/Mv73knm2++OasUFL/77gdZtapBFNVwvsTQyIhsp5jvkcqNEasrUe3uoqEYkiPSXrIX76rgy1x34218/gtf55yzLqG3ezx777krb3rDS2m1BmnUhzj6yCM5+MCDmT59It/53lfZY58fctCh+9DKhtlnv3056qiT6O9PufvuRzniiKPpH1jOl770CfbY60fsvvuP+cIXPsXSJX0csP8xPPnkIFHsUXycCRPGa286XkHzEZYtW6lnlJRgLxa0P/euveemOF6QDOTPMC/Ikb1gBhU0EoOS1R+nnMPp4tQzIs55nHPYJsV+ZQUBewAMenuYtUaolCK6ahVSvUl0WhjRhW0Plt4exNXWbFjAPIpisHL+QOwAQZX6ZuwR6YHcyqkeTm1xMzveR0gVe1A1uQV9ZUqyDCcDFoRwzinvJANrJzdVNt+9mftfwalzJwv5TUOBE3QDAbPrJLWPcZgpkwoZ8kKp1SmnG4XTA73zmXxL9WAe8Oa8FmgpSTdTEhT0SXWDaYnPEuVY7bKGZCOETEEVceak6aSJBqZaRK+yspmqTTmSTS2syldLJXq6arqxRGQKfJjvkfeyIx81Dq98JD4jBW5cJLkL2Lk1zhIFyOxceadzpUB9/id2dB6CfKhWYuwXqU6Ld7nkdb4bxGpfjk0eMXrqcw+Lr4KBgoHnCwOBktYbp4BiSZdxWRs3W9OdLmhLy1pPWlpHwuga1F670PoTC15aWr+0hmTK4dDqZGUbu9YbK2vNcZI61RssNmypy5W1ztjmGa8GTtBHtjBIH8GpKii1fm2dcmrnpFaSIYMFT7108vVMmVjrkdP6JnfbvSrjVVYTJNDHrAWcdFMFPn0U5fcL5xxt+6iHNiTIXbH+VItUJFLbABEO7Wbzem95yZxSx5rD7KmBBAEvf1MF9juIIqfmCV6peZSpToo4FxH5CJxXU0ei4Ln3nnxcOPmaYUeq4HWmtTmSnpfA+sp07410n/VRRCTY/dLLIe8cBqf2zrXzVrZzGnmNXxxJjB3OOyx47iKPc8qLI+eceENnIeB13zDeMp3X9n3Y4b3HFBztQ1V520x21Vz1Udt/qSW6R6GHMqd8W689TocEjDmMTyk4E3VSGUv0sqQkHypCV7VMVfc+C5gbTNfp3rwGEWvyclEvLEolR7VS0r3LUSnH6jUQaczWNoq8lELuu5VzaGwdbs0VLy6cc7mOyYP5pHPX29tLqVTRA1VLDz4t7AVztRYRRSmZ/b8AdP+XKULOSSD/p3GZzQIFAwUDBQMFAwUDBQMFA/94BjK5kGqP4rQfinGhJETYLlAS1aF8VbIJ9PWV2G/f0/jRj/dlYBA+8IEPcewxh7DpZtMYHhmmFKcKRMf0VCskzSZJKyNpxJRcibQR8fijT6iPhHnz59DVXaHRDCxflrLnXofx7W//mKHGCJ/4/If41nf/k1mzptBqNhQjqaoNeO3XvJ5XmopFlRSYR0eXAuDjx4/L6xcvXMLwYJ3mSIvIqc84xntHU8F6bRNB7YP23w179inXiN00hgZimg3POef8gQ9++DPcdec97PSKl3DqacfwpjdtS7VcoRr3sGxpk4cfXAzSfcc73sJLX74ZE6fADi9dj7e/6524qJsDDjiBKKpyx+1PcNll1zBz5nR2fvUOzJ7Tw4YbT+ANb3w1E8ZN5ZwzL5Gth6l1oT229o+Kw7SSKkG8o71yUFmbSHAO23cHiuOFyoB/oQ7sxTIu5xypHswzPRh678kfkiWraQFMLUiuh3RdxqR6kI0jjxMxph+Us+dBg1PeoBWYHHpMRbI1YMwRtCjYgh3yxc3a5YtEQC1k3wmgPLIVkCvKQKYHUcs45ywRLO1Axf/lZ21LnVInbRu3WHo71/5eXZuTIF/zwWd5pcPlqT10Rz7KS5EW8zi2fADxGmsxjyKvYIOgvHNInEnX2jrsF4r2q/OgoLydi1ajjlO7cinSot8g04O83VTI+w142bd80LkM0ktVb3nkn3OyqTSSjnfi2EVEkfmiFtKNIp/frGKlQYGHpNVQvZcv4JyTCfmM0rwviqNgoGDgecRApkBme90Yhnw9adG+1hUK1zqh1QEtC/n6b1d65GONzuGcA32CXfedFJmwstJOQlvJKpSTBa01UgeVsPtBvoN1YGVVm2JmOhJluv+gI6isj6qcWjhtcPNKtNDh5Ue+lqnD17c/1QAAEABJREFU1PStjB22JmFWV0OLFUjPfG4jQ+pkWucsDUo7ML1cXzJLg+4z1pd6JtM66n0kW9KSY86ZNC/+0ZfVZGmGj7Rmeof3HrXSGtpurwJOckutn0z9yEX55YnUR6q+MoP6yXX05ZzD/uUi5W3dNgQJDJkMWD+WD/LfgFI5juUN5oNuGrLW5sBkMqX6IBnawLcZCnqJ0QZ0Uj2FYMF16yfVnEmETC10MghKg8pO7bzGZXYz3TeQ3OkhAPRAltejvlKsT/K6gMt7bn9rKKoPucS+nHPtenERiUK77zUb7TmbaZ6qY9V7IZI5D/m88ipbYB6lTrKg+2OdTC+CUj08OTMvvr1sG8d2jkyEys619Z1zGpbHDudlSxmvVInUHNVKNf/b+FYul8tKgu7PTVHdwuuFeQiJUgS11aDKpTIOs+cojoKBgoGCgYKBgoGCgYKBP8HA360qaCOVxzPyzZFK7cJo/9orqt67MsNDjuOOPpsD9z+eoaGED3/k3/j8F7+IiyMWLl/MqqE+mmnARyUmTZmC/SJ9waLlLFoykgfYFy7qp5kEJkwbz8Sp44grMf39TU466SJOOOFcJkyZzb/867/wkX97H9Vqjf6+EQZVnyYl5YfYd9/f8OOf/Jyjjj5Z+y+5p43bwKqUlcsHsB/TzF1/FpPG9+C1t0ybdXq6a7QUq6rVqtieOqpEjLQGqLf6kBs0WtqZZp5LLruBX/xyX7LQxave8Ca++73vs95603jyiRH1W2dkJCVppnh7DtLYli5ZLllLe3UYGEB6i2jUW1S0L6zXwSuw39XVpb5beiHQD+rDqF20aJliZ8NMmVSluxbJJsRljW2wwdBwyrhxE5gmXsr5j5qcBqim4l5nJM8XXy88BvwLb0gvvhE553DOrfXwasHzSGfXC0FvwYIegKWQk+Pyb3Rpq81oXgaU69Qoi+XHwmRa8ca00rOlCaWpTvRNDp72cM5sqc9Oo6fV+t8JbZFr97LGTu6xhPk9ZY049zTXlz+5axas0MIt1Vyrs+jlQQ6TyFBQIMAe/C3AYG2C2kpMJnkIiQaXglXgRbU4kTE9mhNFDgcKcpWInKelm0MemJADQf1aX3mqPOK3AzPlreEYmQzLEiiGkANZdk5KcsTnyhl23qWBk33UNpNyQOdafTv5RnEUDBQMPG8Y0JWrtcOTZdoxao3y3lzP7EvLgVKtQ5Fd+5ZGkWT5ikLQda9Prtf50krRydrSkOedM2lAS0QOa5d3IXu5ADtMZyzAmgXpOOub9uGcWrYrQPcd892A6UmlrS8dK8uceeqcaah/1duSZSW0bqGxdtawPHCsStMnrzP9UUguE8gclspM/nHOJKYDeU595v3ncllR2TmHbxNK5/DOuM7E92hb6ThnFkY1lHfO4ZyTwLxtpxKovOZjfakXCQKmYflMa3w7j+yrj3XHMlo2q4zmLbWugtoa1ZaaLIifPECuoG8mDtbKm0z1WGzaZYzGpvM0UxnV55yajgLkGEyuNAjkec0tp3taR8dkLoCBP32Yj6mC5Hb+Yj2Q5L8yV3sbB3YPEsc4OWcOBqVy0CvvTK6bdcl+ceQcdi4MGrpNIZzq7X7m0KHzFwTl2p9cSM6ryTPdl63COYfxbnkzEmQsihxeZAbN0VTBeZsDmfJWF8S7PbCZaYfjxXkUoy4YKBgoGCgYKBgoGHjuMaA9NF47lUxIsX2WtjlyU3u20f1NpP3NuWdfxuGHnMBQf8rE8RO5847b2G3PPfnqN/6Hr3/723znxz/htnseoHtCDzu87KXM22Qz/nDtjfx6t/356c+OY/8Djmblyj7e8o43sdGWGzLSCFx/w50ccshJrFhep1yqce+997L7Hr/mG1//Fl/58rfYb+/DWL50mEqlh4WLlnD4AQex9z4H8/3vHcxee5zBLr/6HTffeAfbbLUFr37FS5g0rkw1DtifhkF7xlLkqSs6Pn7SBLbefmvqyRADw0tpZQ2C9q2PPL6Agw4+ggULlitQP5EVK/o48KBD+NpXf8p3vv0zfv7zXbn11tuZNWsGO2y/LVOmTeb88y7mh9//Fb/b7yy++609uOvOB0D7vg996H0obs7mm2/ITi/ZngcffJADfnsUe+52Er/8+TEcdOARLF36KG/7p5cye73xeg7Lm7F0Wb9eLKygu7uLmdPHU9EeN873seCVd87pXBSfFyID/oU4qBfWmPSQqmVx7THZBTkWa9eyWr+jY/VO0g7stBtUr4+eUU1BCLQ1lFWOHPwFx1hjylv7NcbH2AnKC06QV2v8lfiv/OSmrK1MOnvI1wM6q1NV5H6YT17P/ErzspTz/jPzFPTgTp5bI5cy5DJVI+RN9VhtqW5a2EKp+pD3Ze2kpDKGvChFy+fw2OEsKGH6VngGWKvctdF6K48Fub2OhHWOjtzSTpU5IzihI3qxpMU4CwaexwwEXetBmzD7s0xRFJOkqQJ+FhzXuiV50NiCLnVLlV3zya91kxqQFXRI0XLWwNKx6Mikkgdg8wWo3VYNx3ykMLad5TttR7WsmEnN0tyC5UfrVieqkHh10TLtfi33NHga/Y6WqsjdgNVem8wgUS6z9Jkx6ok5vJaSWXgmrKX4R4Xc4tM07Yj+qEFHoIamY0Vl/2hAdlpzuSmMgbX5c1ijLgudsdq90mD3JTOesyVLq2UZ5Hnki9opUUbf0tE3Zsdg+T8Bh+kLeR+maLbsnthGsBOYw+pGkduN1J0wKvqrktyO9RfUXFBE3Eqslkucf4I8EPJ6p7zLpcVXwUDBQMFAwUDBQMFAwcA/lgHtSTLthwTFxXE+UTShSRaacsvp2UDB9JDS39fP9df9nkceul1B8ydZseQBbr/6PM475XjOPf00zj71NC48/0KWLFxEtQw7v2xbPvnvH2C8gthnnHYC+/9mH6694iJ2fuU2fObT/yJ5YGioj6OOOoyH7r2RRmMpSxbdz/W/v4ALTjmFc085jXPOPIdzzz2X/oE+IgXCv/KVz/OZL32K/lWLOPSg37D33rtw1lknMmfORL7+9c+w887bUlHfWatF7CKc9mPeuTw4PWlKDzu/ZjtGhodZ+PggaTMC7VFPP+MErrv+UoaHnmBg8GHuvuNizjvtcM4+8zTOPPMM9X8mixY+Qk8XvPvdr+Wzn3sfcQynHncKP/vRzzjxyCMY7HuSL37po3zhs/8mky023Wh95T/KllvM4feXXcg+e+ytAP8eXHX5Jbz2Ndvz6U++l3lzZpM0M1qtlMefeJSHH72POXNnMWXSVLwT55miQCEhzZooR3G8MBmwp5UX5she8KPSwqlHOlaDpznW6OgxkKDFKE/VJoxqd1I9lUpipQ6srUTP+mP6Bmtg6bow+Vh0+lk3Havzl+RdvuC6vInZ7DzoW96EqrGguAEvBhhFUDt0qF5ycqio2xD5r+ws78SdGHICgXZgx6vCoIXcbOZ1EhEYNQjWQ1BFbtN0LW/IVKM3xMpKm7HH2LKqrUPpshbaJXSYhnzr1OZ9tWWYTyoHq3NBuvbppJYvUDBQMPD8YUDXuW3MbC3JU/N89Fq3xIo57BpfA7WyFUAwWa6gL2vwNND9QZW2guVQIxWt3VhIZB+tLeRrjNY1y+fKZjOv1FdgddBcds2ChPnHqWCahlzQ7k3fgWDBWVNoV6z5Hm2zRvDHOalgbli6LnhWh3nUwdgG61qz8tj6Z853rI1Nc20JVltRPpfZl/Kr5VYWJLJhrQ0p5TQpxSC9P/cxO7mu9N3qc6YCmZqmgqVWNk2D5U3WgZVNbrC8mnQ+Oses7SGsVaZ9uPY51rdcsW+7xXVmqanIrnRMSt7e5pdg8z73mWc+1FRGn6be/DVYVVvJerQSq+1aH6hHq7fxKtXn6e1RHAUD/xAGik4LBgoGCgYKBl7cDDgLMBOR5f91XILzKRLlpGQWvE0zHAlf+fJnuf7ai4QLuPLyM7n6hku5/uaruOW2m7jhlls4U8Hzl++0Iz6DKRM8H/ngOzn+2IPYb+9fsduvfsiFF5zGEQfvzct23ERB7WEFzmv87Gff48prLuRaBeCvv/ZC2bmKG2+9kZtvv5kbbriWU049gVmzppKmdTbeaA7f/fbXuPGG3/Pb/Xflf775RU465VCOOGJf3v72VzBuXESjPqBxJEQ+JpPfzUaTSqXExAldbKYgdiTn7rzlHgX9VxFL50MffB/nnXcaV159AdddK9x4CdfddgXX3SRcf7mC5qfy+te+nPrQcubNncxX//MTXHzhGRxyyEF855tf47DDfsv111yg/BeZOqHKhO4S3eWIt7zhJRx+2N6cesoR/OiH/8Pee/2SczX+ww7dj+2220y+pbTkW5o0WblqMXEpYaedtmPmzFl4FwsRsXcaR2DN/pLieIEx0H5SeIENqhiOMWCXrd5+sQ6c5Ktheh0EZTpQNv84fXeg7NN+OvWWmoJSC6Zo2bDSs4P6tWBJ/oSq/F+Vql+NdU1/ugvkwQBLTWpTvQPTNZnVWX/Km8/2P7zLfzmusvmgoHlQGjQWgwWBMi3geWo3LPT6MteXXWuf67VbBD34B/kTKBFk14DqkT2X+2V6KskViwV0wDqHqvMYvMytTk0l6CuHKeR25YP6w/ww5DIpqT/rKfdHutbGpAUKBv7BDBTd/wUM2FpCvuY4cJGuaq3rzmslsaub0cOu7nXB6LrhRtPRcr4+OBhN120VJA/osHU5R16SwD7WbnS9kR627uSp1bWRr2fKZpIbglIV829nmdUIyo1C/QSNSKvi2r6qeu02ajL6URV5X1LIU8nztFN+mlQqf2zfDK32To3yvGn+H0LdWLc5LG94hu5UtZbPXo3GngGnsuk8Q/N8NB0da+dySTtnfLeNW2unouSde4iKjJ4TRtsEpX/EMZDLrU7A8EdKZiwDUvIX0jrf1motmJOy1Jahw9oYMItthDF5+GOZ1RtgTZ3G4+SP01gM+XitVvdmRu/jTm1QfY68YP0aKI6CgYKBgoGCgYKBgoGCgX88A/Zfwmm/4rX3draPkUcSaefklHNELmbi+B42nj+TzTebwfx549hy0+lstdks5s+Zwtz1JrP5RnN56fZbM6m3RFZfRTVuMq6rxabzJ/G5T71Z+CdeueOGzJpSo963hIpPSBr9bLThDLbfZg5bbDyFTTYYz6bzJsjmJPUxmc02n4n9irxSSalVIKLBhJ6IubPH8aEPvYGvfe0jvPGN27DBhuMpV5sk2RBxxVO1v2Gu/VmaQq3aRdJsUC7BTjtsxptf/3KeePAelix4ClqejebNYcvNN2WTDTdg0w3XY/7cmRrnNOZtWGPTzSczd4NpTJnURSWS/cYKKnGd2TOqvP9fX8o3//tDvPvtL2PrTacyrqKXDc1hGn39REmqFwcp0ydHvPENW/P5L7ybD8rfl79sUypVT6lUotVq0dVVZeFTT3Dqycew3sxedn7lTtifH2ypfaqAf9pK0NsCFPShOP4kA8/bSv+89fxF55o5jPgAABAASURBVLhWyHzMLv/+46+O3PQMum61mAYtqkFLV8hTr0XV4JS2gXRYfQSVwupSO9Ox2y49/XdHx9JRmBktgshiG6xz5AqSKbUm8sg8/usgM+rH5f1ZPgN7IO8AO9SJHpwxSNckhg4LmGxsnbW1B2gX5JlpkR9WakP2xCnWTmnIIe9N36BWbVkM9lCuenL/NF5J/pKP9TQW6iU3ZeaC+m/309HwMm0wnwVnUAtVm9+qLD4FAwUDzysGdA3rOs8EFCgPduFrPQlBg3C6sJWs/bGKsbBa01sHtt4ZzG4O0zOYnqVmI1PGUoOyuZ7Vd9Bea8jlrD5MO1OVvWDM3TV1q+0UTMHKObQyddZMpVqtcukzfVnTDtbVMfM5VNHR6aQS5R8rr+NuLicXmqMdsM5hLdfFqEqniaUSWdKBis/8kdJYi0+nKJW1KLFyDjXMg+dKjTaDlS0di7EyyxvaN5BI3ZklJZ1PPh904jS/yPOqWK2iTP6SWKnEf/wxeRuhw2W7uFo16J4a7GW07q/tvOaX8qvv16pnNYLaGZR07FnW0BFb/pnwtDomNKhRPj5xkI9Jad6H5Fi9wfI2AEsLFAwUDBQMPB0DhaxgoGCgYODvxUDQTiUdRaS0DLaHsY1v/jwQkWnz3WomZGmLVIHhWMHrsv0aPa0ryJuCb9FsjdBoDOFdQkUBbsIwzo8Q3BANBa0JLSLVNUeGGN87nla9RXe1QmtkEJI6JVqUTSdrKMIxiGcAsn7SZEhpStpSP0mgGkVUvFObhrZ5CbE2oFnawP6cjIsDasiI+ksUMXfSs1/Pq5LYwfrrzWDnl76UgWUruOaK3zM8JPtNiICSbxKag8RBdjWucqlFkgwQ5I+6oJRVqcUV6QUi18CHRL4PUQp1vSQYoZRlxFmLnrKXXkpJOrEQkkEyjaEcNQjpgIL44hPVV7x4qXPdVdfz4L3388bXvZLNNtsApxCP+e2UiYiIdR68zopcLD4vQAb8C3BML8AhBY3JoCS/GJ1lxqBTNh1Dp8rkY9GRd1Kr6+Q7aVAPAa2cEjxdvcR/9JG+yfKk08bSDqxyLHJFCZQ6AYOK/4uP00K1urkze2Ohmrze/NGUH827vF/Tg7yJrd4avQZPG1mugclcW9uy1jzkZdkyQQ7lJRs1lDfB7OU3My3x9oDuGD0sYxgt/okk98tcHItc3wR5ZvTL7K0D82e0Nh+PjIXREa0WF5mCgYKB5zQDdqUHXdpB13MIWocs1ZoTOqnyfzyAvJXElirJPzKS6yoNQi7TV563soNOfZ5a20wKBssrm8ufTtfq1sBMplKz1KSd1pY3ONnRcqRvcnTWJ1s/19Vl3cNJMBYqdj7WNsfY+tG8ycfqjXbcEY2mo8qjpTWJtV4XVmuy3Pt8ZW2XJLfMKMyiJM/8MYVRWJOxiibODY8VjuZz/tTAUt199FCA0ZcPy9qthnTsISIvK2/6Lj8xui/l2rQP1ZGXc2uQ5xlzmAW1yduOEa+VNZ02wur5KYVcpA6cQfPJrUFYHSSXrJM3vXzg0s9T2VidWt5gRi39UxirY7bG6qrO7st60CFPbdzr1I8tFvmCgYKBgoGCgYKBgoGCgX8gAy7fP6XaeHoFiRW1zf+LOdubSaRtlAXNsf1bCFiQOnYpJE3tdIJ2UYo6K2huAevgM3zJ5bJUwWRck2BgBBcpr6B4uVRWU0857lYQOctt+CwQKehc0n7NZyOKdAxLLvg69udUHKgsv1LtqRKIVYqySAHlSLkY56zPQJImNJMWPpZGKca8897JHpR9RHe5whtf9Ro+/K/vJ7Qa9K1apD1uS8hGg9xDuHSEmASXNYnES+zkm/go04tPSqP7YgXAswEijbGqaHyUyb7zlKVbiVLp1NW+DrJh7cvywTgrqQ69bMhISBVQdz7jkQcf5/997v/xyY9/mGpVTcRVMH59TCkuqw+PBkJxvDAZ0Nl9YQ7MRvXCgNMwOlA2vxqDMk+Hjl47tWWpjQynxe3psObqbrcJWq6CtLWCqI9MCKNQYvK1YDKrH021YLX7CNJqo20/mMIYWF9W4zSatYFa/jUIWvwM2GEPwKsRmYR8PPJPK2w7r56D+gqj4w3mki18kiMZebC7hFNF7qFuPi6oqco+R6bWuhHl+sq7Vl5u63i1i1UOOL2ptRsRqkfnQBbUQjc6HM/mUFesC5DdHOpXNt0oTD4WbV8cTgZW41n2+2x8K3QKBgoG/u8ZcHata/3xus5BGzylLk+1DkjuVL+2F07Fp4PEuW6AfC3M1qQdOWOPsTZMrnar9Z4ubzpt2Hpj66STmvnn5PPqPnMbpif7o+u0W71G8WdXKGc2nwZm9pnqcjlrHzKBul0NyCVS6qTKrv7I19yzsalVWtnSNchbS7za9pqqPKcqcn+k+EdprrHmSyqstqOGY/P2K357MWGpoVO3pnU715FbanrWJuTnvyUF68EMe+UNSjCZQfnR80M+dsnsPmZtebpD9avbjs13mG334/RA42S3DZdbbltzSgzyQ/XkNVY2BILICuo75Kmj3YOlglTa8o6epZLLRrD7udK2PUYPtbb7fT4e8aC8JLIZjcLTsTfaoEgKBgoGCgYKBp4nDBRuFgy8UBmwfZzt5wyKP2uYQTucANofocCui7T/8YFUZYtSJHpOwHvs7517NbJfQ0eZJ8oiSEuQKfobuiBUZKcsOyWCclIl034L50nUaepKZFGJREHlpuQNl5F6yXyVlBppqBFcVYiQeTJFpxMhVa0LqYLuTYIC03JEuzJPSeHuEpFcdqqDLHhSBeSDa+tG0p09ezJf+I+P84nPfpQZs2YQFMhOaRDFFaAqL2PZdEo93kVkspeopiEbaeSQ2+BinCvjoko+jkzyFvI9Kpslkigm9WVJqvIhIgT5knnQXjXo5QCq8fItdo7//PIn+cbXPsdGc2fi04ZeBAQsWI9LFFrPaEknCBTHC5IBzYoX5LheYINyGo9BCbqanxZWZzA9g+UNz6TfkZtOB9bOYOVOvaVW7sDqDZ2ypabzp2A668Js/K1gtjv9W97s2tQ2WN5kVp8pY7C8slhdB1Y2ucFk1tZgeZPR1g4Op6KWYpXNFjok0E3BFlYV9HGgBVYZfXTLcqPIz5tEakkO/heH9fmnMNa0/Mn7s3SsvMgXDBQMPB8YcFo7OtDiIpfHXvsq/tHHrvWxGKswtu3Y/Fid/03bth1na2WeHdtHJ28VY/uwvMn+epiFsfjrLI31b10LY6138uvq/J+U1zLa8VD0shrSMLmSp/1YXQ653W5jJbt/WSrhWvcHkxnM1Ng6k3XaWN3TwXTGYl0d3VPt3mjI+1y3fmx/nXxHp2O3U+7UW2qyTr2lVjZYncHyhk7edDQWuzfrgah9TVmd/MNgedMxWLsCBQMFAwUDBQMFAwUDBQP/eAbaOxP7DqM7qSCnBBe0L8wES8GCxkFB3DCqZbsbr7wPKJahnALDKHy9BhFoDxSkExzIisp6+tCeLVPwPHgFlb3L7ZrtXKb2gbKCzWXpqr30ZJz2Dw9kQz4pZC+L2nORKZX1gHpxWDA6smB3GnBq56OILEtlK8F+9e0UjO4aV2LCpF58ZFYUT/EZifSz1OOIBJcDfcsKmcabeZSClQ04Cawf6Ygd7McjqWSpZKnSTGnQS4Ege2YnGv3luHcO7zBDIL+mTO6htzumHAX5nuXahNwi9m19B6kXnxcmA5pFL8yBFaN6rjJQ+FUwUDBQMFAwUDBQMFAwUDBQMFAwUDBQMFAwUDDwwmegGOHzlQGLGyv2jaLQfzHydn9i4FmW4b0nhECapkRRlGub3DmHc444tl+Le3zkVW7rlkqlXO//4sv8aLVauT/ml3Mu98v67PhHcbzoGPAvuhEXAy4YKBgoGCgYKBgoGCgYKBgoGPhrGSjaFQwUDBQMFAwUDBQMFAy8SBhwGudfAzX7kx/nzOrTq1jQ2gLohqAAu5UNFth++hYdaVDmr4P3Lg+Se+8VpHd5QN/6T5IESxk9zI/RbJG8CBjwL4IxFkMsGCgY+DMMFNUFAwUDBQMFAwUDBQMFAwUDBQMFAwUDBQMFAwUDL3wGnu0ILaz91+DZ2n86PYulO2dBa7AAdlsnKB+1f/HeFvyJ778uaG7B8LHodGA+OGf+hDyQ3pEX6YuDgSJo/uI4z8UoCwYKBgoGCgYKBgoGCgYKBgoGXqgMFOMqGCgYKBgoGCgYKBh4njBgwWn7kyeW2q/HLTBtrtsvuh2OLM0gy3BBgWqlnXIIGfbnYuzPvzwtzMjfGMF8EP7GZgtzzxMGiqD58+REFW4WDBQMvNgYKMZbMFAwUDBQMFAwUDBQMFAwUDBQMFAwUDBQMPC/ZeCv+/V1HqG2KPVfjD/vbx4gdw4LmFseHc65/Nfckfc45yQB7zyRb5cd9i8X/82//lRw3Dn3N+/vjw0WkuciA/656FThU8FAwUDBQMFAwUDBQMFAwUDBQMFAwUDBwPOYgcL1goGCgYKBgoHnAAN/fcDcfun9VyEPsj/z0J1rB8dNw7k1AWnn2nkLYFvdunCuXb+u/G9Rds7hnHtaU8/kz9MqF8IXFANF0PwFdTqLwRQMFAwUDBQM/F8yUNguGCgYKBgoGCgYKBgoGCgYKBgoGCgYeFEwYDHkvwIWpn9R8FMM8gXPQBE0f8Gf4mKABQMFAwUDBQMFAwUDBQMFAwUDBQMFAwUDBQMUFBQMFAwUDDxrBiz4/dfgWXdQKBYMPMcZKILmz/ETVLhXMFAwUDBQMFAwUDDwpxgo6goGCgYKBgoGCgYKBgoGCgYKBgoGCgb+mhD/2DYFgwUDazNQBM3X5uO5USq8KBgoGCgYKBgoGCgYKBgoGCgYKBgoGCgYKBgoGHjhM1CMsGCgYOBvyMDYIPhfkv8bulCYesEwUATNXzCnshhIwUDBQMFAwUDBQMFAwcBzg4HCi4KBgoGCgYKBgoGCgYKBgoHnNwPBwV+F5/ewC+8LBlYz8LwLmufviVzQhduGLmENJuBYg47M0rCWLji74qWtHPxFqVlj9bG6v6B+Oxj1oa0ZpNv2sZ0bK312eRnAy7YPGZ5M3gaJ2lh7XG2Z+eRz/ZC3c3kbNOZoDUB2slEEyZ3g24BcjtoZTe0+UoLrIFN+dEzOUitbXSK55U1m6ORBPQgeNAJkXc3Ul3Ly06kGHaaTOY3QOTIhOGunirw+KNNG+7tTJ7Hq3SiCbKerbUjHOlKdcqYoyKh0TC+o1B5bBi6TVIk6dWMgCbRroJ3KmvUmPzWWbLQvs7OmD3Son+BxwTi31Ldl+s711F+bT/GU21W9dMnbeLVzOncIYTUcdti3JxCp4IXi8+cZCGI4Ww3j387X00LMWr3BzrKhYz8oE0S/IVPagZWtTtXqA527NtARJPmTyOe5elk3zdvZef7zyPI56HXNGOQYNtZUFixFqck6QEcYRaa0g7YsaF6i9rZ+RLo2I1V7q5KmfYKzQpBNVYirILOJdyTe+m4BckFbAAAQAElEQVTPSa857FVhsDaZ2qSCpUECZTWnGYXL+UK22pBC/nH5d/vLWo1FW4q8MJhmDvXpcnjZNERKDZY3OJUFtXOgb0NQ2oGVBbMhqXKQp4w5rKVX2dp0OA4qr/2xq9q4yqEq0wiyZUBp20/X9sf6y6GaMAqQVlgLHX5MyuihmaNcWAcq5h+nb6c+vOCULz4FAwUDBQMFAwUDBQMFAwUDBQMFA38hA4W6MbDuI8ezLP/jnkKs5/8NbNAFCgbWMODXZJ8nOaewhGF1sCXkAQYLLDgFe3KobmxQQS0kCasHqOar8882E9SLfcKYBp2+vKwbOuVO3xY4ydWfVYdPd2GjLkMONDYbo8HstsdEfijukqfWTdvKaBv5ZR8U5EUBrXZqqhb4MgQrCK6NvCi5M+vqydK1IJk0TS33Ia+zAPkorC6XjbbPy8ZGG06OtnsK7TGp3j5BgcNMEkOQICiv5Ok/bQNY/21vrJX1r5LZEYJa5nD2rcK6n1wuH5XqW4ElBKdeHejb4MKavJXDqDygI+/D6pVHEidYakXB5bp2aRlcLiGXdfQ6qepHz4vTOXLScbQPS401jUoC07dcR2qpxMXnTzJgLHWuSWOvAzvnFsg12DyysiYAljcda4Mot/ZjO5AImxY5VGFlnTLl9FHB9HVGZcpykj3DZ2x7NWNtWNtnRlCHweafwfJjoI7VYyoEDcOARGNtoUNym68dWO+WV8AcBc7zoHkGsdS8oAbSsIxBFSq1ZZDKB0OmuRv04sdpLvvMKyhufUImA4ZUqdy0T14X6a2DC05lZ6aeAWFUbqnBip3U8oIVZUc5fcyWwSs/Fh2Z0lxf1Wt9RoWWmDy3J13Lr8ZoperaNVZuw2HpakU0KFYfTnXWwLBa+McZq16NfJ1fW8fqwlqGgxSCJCFPyX0Iedl0827lK5Kgc9NOKY6CgYKBggGgIKFgoGCgYKBgoGCgYKBg4Nkz4KT610DN/oGfv8Zja/MPdLno+jnLgEUXnrPOPZ1jFhDwit1YHMZgUzuXBfIQgZVz+WjZ8h1YgMMpOGTwIcMZRssm+1OwgJpiPVgsIod6CwoaoUNd6RtJyOMXHX/a/QYFiiD/9aYUo9Vwkhm80khQmildjVj+xQpM+RxZ/qtSeag+Q96TB6WyjsHq7ZfWFsRqp2BBwUxkZS5VACtTWcjLQXmDym4M8roMO7wFv7IYn5XwaaUNK1tgzGD5tCx5VTqqz5Q3WY4IH5yAkClsk+TAjf1FOvK7Mx7ywziKdU4iuRB1+sjtyY9gcOIEjTrLgXwPBjLx16KUNYSWAn6pyuBtDGYnoHKKD+ZHU21T9W39x2pZUt7JaAYqoZLUkfsqr/nIU40hzW3HWYty1lRfCXEGog0fkF19yUZwKZnGmilNVWnzxhBcpHcfkbqIcQoydtp4UrVNQWnQeDJNoESVLQ+tyGG/6DUZsgfJqK7Uiw/8SQ6cakWi5gCCE3NOJ9bglRpQiuSZQddWmv962uXiKAs6v0HnOeRpPFrOUwU3I4NkXqlayIKd/6A003xbG17z2pNpDgmWfwZEmgNRaKn9H8MjmWG0Pla6BpoXAR0arzwIGkuwVMgHY6l6xyAu6MDkymuEmpsxgUjw8rQ9Ihk0Dc1Xa+k0zw1BqVqEVH5mqs8whby/0X4lYM3RthU6tvO1DILraARlUiETOqnJDBLln06+o6NrzGsNy6+vMWuYrpHMJbQhnfx6slQwXWsjDrJQIbPUyYa1sTr5k+X+e4JGFVQX1D6ovp2qn3wMZdXH8spr2E5cIB4EuRZrzYlyRNj6IxOgnsyGrQWtKNM1nZEoNZgs9bAa6j8zv8YgKO9kxanXoNR4SyXIBBVVy+r+Zbadl6KGqlGYRoGCgYKBgoGCgYKBgoGCgYKBgoGCgYKBFwADxRAKBv7ODOhx/e/c4/+6OycLCjzmwQulCj4ymg9jUpOhOpPledVh0Qa1/ks/QaGHNjyZBXwUpliTKsikYGgm+wbrb20YxUFdC6wLxkiUd2OgGvMzWN/qMxjUL6vhVL02ct1cX+EVBV9Q3gWnb8uN1uZlk42F1Qt5nfzNU9UHkwmy4MRlbqsjy1OvoJHBdA2WN31DUCtDlqcaGXYEfWXyzaBuVEL1mUaVCtINVm5rB+kFSXMEB8qbD1hegT4rB/EexL+TlXaQKCgnBJQ6GTKfPKhkHzmMqrAjyIa1z9RPJlVDcKpVoAwyqVgAL1UzQ6ZUdZKLXdXZR43kE/IB1a42rIzL9TLyYGkeIA3KG5yCWk55pxZByECBUguIW2AtqO9MPgRJUS0aq4qWk+uZemv7QnH8WQaCNLKx143ON2LQK/UKbOaw/CicUoPpIMaD5kWwVCA4fQuWjoHpdZBJw9Apj03VUufPkdsZ096tkyfkKkj8R2D0kBXZYm2gdta/xpsJQflg/ndg5RyeIA6C6YwiMx3N4aDrKJMs1YuDVJeMIVNnmeoNZhPZcDlkxea15q7Ti5x8DmvO5yuc07fmMSqvAeoXzE7mIEgnI4BsIX/aKescckJ+sRpO9QYl+shEmwPZcTkyWXs6BMkFe7kRaOedriP56BirH9p1a8mkZ7atLe0jU2JjaMPGGrBrNod0g+pzyFVLVZRd5GvQdU+Oju+MHqaXQ1yPilYnJhdjq8trZVy7pu0L8mMUUjJZu60KxadgoGCgYKBg4DnLQOFYwUDBQMFAwUDBQMFAwUDBwHOTAYtKPDc9ewavFHYgI16N1MX8KYzVzfKgUEQnDSoHBWT+HMiDOpHCIYKCx6afqV1mfcuXVMjzVh6Ddt+R+lNoRlGSTFHdNcjIfOfXj8oriJO5RLqj8JambRaCA8EJ/o9AHoTxgTwwk39LBwUAvXx1Sp3Ka+BxWTyKiHa9ZLmeylanvDqUKfXvWoBS1AEZFtzNYXmTOZMl5Dp5PiNoLOT1qlMN8izksIBdRBCfbZjvmYLICXFoSkNt7duptWB/DznVwBTfJFMwKagd4tplZQhlQqjkyJRPKZNRym1bf1KgfUSSxxpBWYhIFRTMbcme0zgNqfJtQOYCNj6nQGAHKA/mm4JjCijaL78T70l0rhP1mcqnTPMBwYnrKMjLLBBn8ihHSilL83L7l/RB5ywT9xlmNxNvOXy7D0dQvSPKnNq1Eaeyp8BdFFJjiOJ4NgzkTJLpnItRNfDi3LW5DY5IiMVxB6XU6RxJLhmaG4nWh8RHGFLlU53f7BmQ15uO9C1vc2EsgtoZxsqeLh9k45n66MhzP0xvLGQ/0zjTHI5U8zR1aL6PheT5XPeSd/Iu5ydvKxvtuY3GjGwEQWneJlIbg5c+o0dQmoKtEULQehac1jSXYSkuwamsnoAMXJA8I8vne6o8EGIhUkap+ie/xkfLeZ3koSQdg/KjOk56PuhbLvgcQefVkCkdC5MZZDnXVxvMrxEctuakSoOQCamsJmrfUioEQ6aytW1DbBB8S74npBqv/Vq8pes2R5RhvyQ3WSpZ5oLGKtdlGc2nkhayik5KWbC5VspcPt+kqrnYtu90jRtP60Kuq09kKagq5D6hIwipB/uvUpoRNARLW0oTydWVNIpPwUDBQMFAwUDBQMFAwUDBQMFAwUDBQMFAwcD/CQMvaKN6rH6+jU9hApeC4EgVREixQMbTYXW9dE0/KM2eAVb3p+AVrLTAZ0lpPAoLYEbywQudvsamuU9O/uYRD1GtwAlrwcl3+0jHGTJQQKkNjcvyGiGjhyNgQZWnA1YnWDqqnpfa+dBO8m/r808jKGTUhqyJryA/gvwLCp615Z48LzMhr8tUlq4CWlkHCui1dXOv1bPaqC4IjAbDvIL6Pjii0eCRGVFRgaaMTC8Ngm8SfD0HvgGuKTYSeWfBLUHnoc19ps49mQLYQfYzaZmdgMQCKjsJXJ6igFMgCpk0U6WCWjrBLDiCOGb0cEoNXlJDtDrN1DozPlQt01jeglepgpUtw+ifVbHAlSGVbma6smAdBBdIo4zEB40V8nrZDDlv1o8jjLbJpKt4m3QQPJkYkGPF5y9gIBj34tFmRM6n8pYG2v8658TqpYqVM5eRKaLZSYPLJG/DKe90JnKM5u3MOM0rJE8lG4vchmRjU7O3LpA/6gQ0V/8sNCi3DqLMEclF+9My+RzXNdJOA1FgDaQXZyhoG4j0YifWSx7T8/LfKXCbj0uppqeuFwQnSgxeqcFJ5tXWEckHL2Brm+Ywuq6d8gavfrzyBie51WE6+RyWQy7VSDPZDEoNtFP17bA6QyKZwfLSRYf6C7IR9JJgDRxB10xwKDV0ypZ6yQS1yfKXXCWdpQpZqI6m9tItUt6RmQ3pBem1oXaSZbKL5E7rl1Mg39mfrtILPK+Xdl5lr/EZDz4gf7N8TJb3csiLAycgWOpkB8mRpmPdQwYwZKpoIz8nOSdBLcjhg9IcTufCqb9OSl6ft8ntSIniKBgoGCgYKBgoGCgYePYMFJoFAwUDBQMFAwUDBQMFA9iT+/ONhkwBgeSvggWo8iCYHw2GKTXZnwWZwjypAkzJWohCooBRooBF2x9vv2BcHejJ5KOQBzqc8pGgYJModzlMJgQU7DAE1f8xyA/p5al9tXUUxpGVdt4pMGJQmCi3YWlbUzmnoGCOjPY4rWxyg1rldSbrwGSj1p3pmHw0ldG1elzd1mxLT71nYsoQcu+8WsiIvsMolOQfkzoFjXwOLw4EtVcRFFxEwTRcS3lDU2lTtW2enc6Hs+Deaq5T1bkcQd9BAa6A+awv8pyk6Dyh82WQdzovXgFFLxt5mtsLOMmtFfLfEDSeNRAvCoyhwJfVIattTlMyFwRIncGRyIdEwfPEqwcF9lLlU8naKdIN0s0IaqdeQf2Q246UVz9qY0E6s5s6s2kwW5HaeOkUn2fPQJCquEZwdp6CuB9NvfIGydvnQqr65C3GrA86Y2DzUjbyvKVWNijvBJPnqWSZ15x4BgTJg+b3HyMj6J9ON+se5k8H69Z1yj64fI57zWGv+exJNYsFm+cqRzk0m2UosiC5QbJYiKRjqVfeayx2HZgfXrp+1K5Tiiy2EeF0HRi83uisDgp36jWXO/JI9aZHrh9hKbp2HOg71VeGhPkH9ZfDvsQjLmENpGty6QRdS5lB/WU5xLyVnw55fT4q2m3i/L9QCQp2B8rKq2wvq/JrzhPyNJKuBdZjpcrLRsAOXXsKmpOPL8ZnhkjpKILDS9HbOQDlnXhylhMsdQSN2oBSdARhzcdKa6PTwmw6VXVgbcxiuz+nta0NLx9Mx4N6UANGjyIpGCgYKBgoGCgYKBgoGCgYKBgoGCgYKBgoGCgYeNYM2HP1s1b+eyk6Z6EAxVAUeMiyDINzDq8ApHdyOXMotkOaWh04H+EFqQJ+FAo1KHgQBDJHDsVcnPIRcf7Pgjomt4CPVxDE5UEdr0CHVwAiymE6im+17TsUhlIQIvIkciANwZpjKdaP4BSmQCp5qliQBS+QLEjXAUFOOudQUSUFaOQP8tkpaJMpu0ZfQwAAEABJREFUOhqyCCfv2mkkPRmTwTRN5IPa0zaaKmCfhhZpJpAQxbKlOpnG+UAekPOZ/GzXJ9LNNJBUuonaaqgE6WUuI654jSvB8laXqYTaIk+ci9VHENr95rZVH9TOfErkl40lzRINo0UcBco+wikg54yjtEmwP4PgmsAIuBGiuAHUJW+QKigm6rFgsnNenHt8EhGnJaK0QpxV8akCW/b3BnKuxJ0L5P2rz6BgX5APscZUEiyNyPAKUrtcL1VfKV7+xg7ZD3hJnHM4b5xB5DyRZFkrRS7LdolW6mkpIBZcmdTOhwhzOr8xIf89eyVLKas/aRFFGSXB+i3JThlHSfqRgoWR2iLrqXxP1U9LdXUHqXOiOBAlBigljnIa4ZUGyYxTzD8vvVIMzuNdLF4F2aY4/iwDTufK64QanOaEyCNTwNqQRikt5Zuaf4nPoKyzp+s6ixxB11KmExDp/HmD+HajAK9+va4HyDQfgsrBRXSQ6TwFHG5U31IyJ+VnQHBjdB0EmVffyinT/phIJulATXI1K+d1tA9nc0VzxgtObtr8N+BSqWZSkrZsI2iUqGPA5Clpq07ImngfcC5IHgjiTqqYnuVtGKkcS53X/DXY1RAhRUF2XCa/BKXIrq0BXs5KQ1cARLIb+UAbMqtyatevWklNLRCvbpRXJ7NB+UzytA05k8m1zJSVOnRIFrKMNgJO/7yLdFYMXn0K4iPyndQR+whSa5vitS6FbEStmoLK+nYWFM8inBYms2UpGrxXOaB/mjMIzrd0Waqda0i3gadF7BxecESAJ5O9NEfQypuR6FwYxDiZxt8GGmcgv88FcOor1vwpqb+S5l9J/mRaE5LMbMj1KCKNIzKNKVVfooCyj7EXIT7VGATdHHGyj/ylOJ63DOTXss6xDSDoRHfgnNP5dXTKRRoKLsbMj+fafLD5+6cw1t+OXkfWKRdpwUDBQMGAMVCgYKBgoGCgYKBg4O/NgP97d/hs+kv10D/2YdG59sOhtbWAROS9whGOSMGPSAEEPT4C+paec51UOn4MJI8U7IkUzHCZQgkKQjgFJ3zweZBCmnnqUofJkI4iznjTUW+JBWYi6ZYiElUGyytwEdQHBudBUO/SNmtePRlMkoJa4ZQaFGxFURsnIFt62sNiGxagiXykkciW/Arq2ylAZH6XYgVLVWOfoDbOO7whshSSVhNFXUCGsiTFKfgiNel4AXHllDrscDISFICRqtRlTWOLzJaTrovabUOG4llkiYIxCKpr68uCHs5i74k1/kj6XmHkSqksWwkhUZC81dLYncoO7+S3IHNYGy8jeZA7AlxGosB3S46mspeKIyfILN7GHUoaWKR8mVJcA1/CAnaJh9Q7gilGMZH6zmSjpb7J7evkyfkgOJ8hF0nkQIIjcTHNzCsojloIIkpTgRCVcKUKLlaQXNw52Y1lF+c0BkcUeWUDQcHyLGmB2XYoNiWvxXeaZpIFDSlImOlUC+I4UrHkPZH32OG8I4dzVORL7LzG59SHUvURaUxRFLVtoUM2QpIRWhlZUzZT8PqnmuLzLBhwdpadToLmhUhVizV5nYp2WfO51dC81Tk0VU1LSprBUQKKrefQNNK5JYeZbJ8Dh5quhnMO7yO8U6268R2AzvE6GCOzPlfryqCzuSV4UpzQSVHeYDJLDc61dZycyuR/IqSao0HzvY1UPWVgnYDsuRzkhxwcTW3KRZHqnAQaBzYGPDY/I7WIPDgjRkQEORuMPOng8lrVScHaxzJgqea70/wmc3apYGtT0LqX6eVdai/6dA2lo+u8Gsu4PmrjYy+TDif7Tp3a9eAj9eG8FEzu8zpdiWoWRkF+qBYnnw2ZrhuDXZfWT6oXax0E8SOvpJlJPyXSeGL15yUR7egU0P7SNad2QQJHpCHEOo8RXuulFkZQkDzohWAmBE2WoIs9JSMNCA65IB3zCmReXxlB58uQKjUEL5XIQewJGr95FDTWVOtfmjm5EWmNgSiKKWs9irVOyTj5mpCqI+mgUSTyEy893Z9cBJqGyByROKQ4nssM/EnfbO6tq+B1Yp1zOOd0jn0B8WGcFHjuzgV02Fx+Jow9d845aZPPb4qjYKBgoGCgYKBgoGCgYKBgoGDgH8yAHrP/wR48TffOOQUK0tUPg5mCFGM32yhW4HB413bf6lIFYFj3MD0hj14ozWM+ilJ4g7VHDxkKTlg5srwFIFKFLRRn8sqrVkGjmMhFIJ9aMtBQwKWpgFSqB7XMK6ABBNVlQsBZoY3MKU7llDdpgndNnOBdS2lL5USp5F79KdCCbHqpe9kjgLJ4fcfq2/wzZArO2lgiBZG8KWOHtTdtcn2nSE0UHFHmiUf/RbKnuJCCPRAHBV98hShEKnsUuyFrJKCP0wuDSPUaseQZkdr7tCK9Et70g5fMYX2gc+LVV+xi1ZWweF7sg+ymOWLxkbehLL+qRK4mnbLsKvjUDGoDkVf/kSdx0BC3ifgJbpgsNERHon4QYkJqv3YXfImmj2hGLkeitk2NtZ5CFpdIxUvmIrwCTGkrIXIB5FjLoGB0Xe1HfI201EVD42kpGJaK91RtGxpHg0hyyOR7+5fsTYKCfM6lspMg57GAIbEj9YGW5gJRWaerJJ8jO1s4ceTUrSPIWsDppYBXJC6W0CuvtxsaeyYE1clkkKaNn4RhGjRcU7ZTnPiIxHFJEf1YwfKK/K3Ix0hWZYri+PMMBJ0D0SvFACJNTOe8Rzrv9je8NRvpEqexTm1NYfJy4qmkEXET4lagmjmV28j/p40yFhlweM0R30ktL6DrIdg1qmBmXmf1QoQnUn1sebX3QmT5XObpyGPJYzKVUyLNh0hBZku98mPhnqHssMNr1MiKRq8x69uEmseWeHDeesblqcM58C4Xq11GqjmnD0Fjd4JPwUvgNNed+tWsl15LSAUFgXFqbF5H2PWUr4+63lJdB4hTJ/gQY0fQdRBUh8twuva9ruWg9pnOhyHkXmcE/cuUN19EJUG8pOI2kxwPdm2isSkns7IgF7yNR1ClxKY0Ctl3BgduFMi2/ZcnTr441B6HhkfIIiJdz5H35C/bfBMfZ9iv74PmCS7K189qfi06bH1xIsj+3E7LJTQURLd1rOUg87Ih/Ui2Y/URa+zO+PMJqI2LMulk2K/OE/nRClbWudPLUbQeoRd4QS/wWuo3EXRbkn+of0+FiIp8LcsPmzN2/2upj6bLGNZ6lUQBC8gn9nLC1hzVURzPSwbs3HZgA3DO0SkXaSi4CM8PDjpz1zmHc08P0+nMacsbnHOWFCgYKBgoGCgYeE4zUDhXMFAwUDDwwmbAPxeH5xVw6GyeLe+cy4PoWZahkANN52lFES0FGJrSbRgky1PLrwPT6bRpKkLUlL2WAjaWJtJNIq+ABySymSrgmsluBy3TF0lBgQpFM4l9mUhQDIdEXxYcyhSMTWUvUdumbDTVvjGaNlXXdBX5XKNJlaYzlGm5svIlWqrPxyIfmjobdQU+mj4jLTkSBWebuDyQW5cPLdlPymXq8nlYfg1Jv1GKaahtQ+VE+bSkALZ0rH0aJSS+QRq1SONWO6+0ZYHZvK5JVkryOqtvuYZ0WiQW0Cl5gnwI5SCdpmRDpD6R3+LJ+rJ8PEQo11U3gvXR8i2NqaV8qnEJUaq6jCYtMtciUt8lV6fq65TDCFEqKKjj7cFPQf6gcGEioDF7r2BVGCZ2g8IQPgwqTjais9BUUF5aaZNS0qQrNOmRbU8dX8rUNFKIqIyPemglIkjBtVh+lWSnTD+VIGSD9CggVs1GqGV1Ko1+aq1BulSuZrJrPimK5oPMyRedZgx54E5z0OamlzzCU1EfFUX9K0mgrMhWmYySS+Vjk7Q1rGBcgyBbwQwEtXBVjaUmeVnzJyY4r/kUqIjPaqgrUNugpjGV0wSvwL8PHq/zHnSOkyiQlFIs0EZxPAsGHJlD0JfOl1Pw1WueRUIsOJ03kYnTeXEupiXlpvJJXCER52mk9kKq6zBHJ2+pN7ugKaIvfWteOJ1/n2gOKgCaOJ0rIe1A3lp36pYcKkuTVBZyjOoFJ8MuUq3msdLgNUfkS6Y0U5r6iGdCiHTtK+gbtKYE09eYUw09lbVUa16mcqY5m45Bp5xpvUq8Fx0xCeozyFZQsDt12LgiBWC9XmZFdp1ptXTKewVonYLBiXhtyXZLF0w+Ry11kIRI102kEWo8KjvN36AgdFCayp8Uq6vIO/WlcQdpqjNwmYBKakdZaRUwSE/96AKSLJXtRPIgjH7kRxB0KnDizsmm01hZfUhXti1gbgFvpBtSL41YcHitI1AnCM6bffPDqR/zrIkFuxOtW/ZreVkiFbGpnUzx7cR30Dl0sYR66xK0xiU5tB6Kj0zc+qhKFNVAa38QtyHoXAtOfngckTiJ1LtPW0RCLJS0HpU1S1zkaIWAvbBNpJdGHktzBlT2sSyoD2UJmn9ZlipNZdU8pTie5ww45/IRBM2BTBO8A+cczhVw7m/MQWHv7zqvOvN5bGoT3jlnSYGCgYKBgoGCgYKBgoGCgYKBgoF/GAP+H9bzn+jYHgwjBXHs1+O2iS5ZIFj6Vm4oyDCooPVwXGWkVGZIab2ifKWL4VKNoVJVqSD5sPJWPxzXpFtj2JdpuJICjxWySoWgdmm5mpcTBcpakcnsl8hlBc3KtKTfFDK1D15BG1fDKQ1KM18jUb4lJPKjrmDViIJWQ7H5VGJQAewhYVC+j5QVMC93Uy910ax0U1e+UW2nddWNlCrUK2VGyjFDCtCNVCLq1YihCOoWHKmUSKoV6uWSEDOoAMlIJWZE8hGTKc26umS7RKpxNWWnEQUacV0YZsQP0iwNk1TqZNWWkJAqTSoK6ChtlRt52XUrwNIVaCm4nSo424olr4yQ1QahaxDXldKKFKYRFc1I8mq/bC8mqw7QjPvFaRNqCWm5RSKbWc36qkN1mDReSVxeRam8gpJfBmEppUiB6lKTsk8pKygUiTsvxHFQeYRSLP1oGeV4CdVoKRW3nC71U6GfbjdAd7aSSnMxpdYiqr5f+rIlHp3OhdP5JKrinVMcboC4uUiuLaYnUZquoBoGqPgGZdeQjVUKnK+kNrSCrmSEbjK6ohLVck3tK0RxjYrmV7XSQ0V2a7Hq4oiagnJVBc1qwVNNUvnRIlIg34Jd5VaDbgUUawpy2K/FS1mstt25vTTEOF/G+ypR6ig1W1TqI1Qbw1SEUqOuYHxKJVOdL5EpTRy0XELLNxUsS3Q1PPvPi1UzaOABpzCkyFNg0uk8eYPOmRdKUYVARFztYiSI34qtGxFDFRjSdTUYx+SIYoYMKnfSuuZAQ7Kmi2lmEXZOoUzkKyCkOm+GRGniSjpna5COKVu+g1xPc6IVdWFoKm34GnWhoWBrnldaH4ORMflGVKIZeV2/MYl8a2mOJkKrFKkc5XVNH8m24GOlMVa2NnWttyNqW9cYW7oGU4N8T8VhqushOM051yToegmagwjBtchcii9HhLIjiVo0o76HkEIAABAASURBVCYtIdM17NWv03pGHjRukQeR3QiptY1kOYJM/4gynNYcohGyaIAQDUHcICpJrra4gNP64Hym8HFdGMB5XdOun1go+UFKalPyw3phNUzM0Bq4QeIca/RduoooG9R6ovVCr/TiMEIUBqTXh8tW4JUvuUzXpq7TJMJnTnUJnn48fUS+X/pDREmduNWilkEPjm4Fqst6+VZJh6jIh4prUfKZZpgDXfNp4slasfooE2uulF1FeiUqIaKSQlxvUqo36NLLsmqjoXWpSVWR+UpLafDELlIvzhgTB4BzuaysumoTelqOXqXVkYTxUZleH+OTBPVOcTx/GXDO4ZzDe78azrVltlcqECg4eH5z4Jyjc9i57OSdc/nc75SLtGCgYKBgoGCgYKBg4NkxUGgVDBQM/O0Y8H87U39bS8653KBtoA1RpMBMCNz5+GKOv+ZOTrr+Xk687n5OuPZuTrnhQU658X5OuuE+yUw+imvv4aTr7uHE6wWlF930EBdeeTeHHn8Re/zuZA4++gKOO/3KHCeefQ0nnHklx572Bw4/4VKOOuX3HHeGyqdezjHKH3PK5Rx76h84SjhG8qPVbu/Dz2b3w8/k8HNv4CTZPfGquznh6ns44Zp7OU7psdfcx7HKH/2H+znqDw9y5BX3cfQf7uOoK+7iqD/cwdFX3qz6mznppls57bbbOeOO2zj9jls4886bOe32Gzn5hqvY7ejD2e3wwzjtD5dz8a03cdFtN3PhbTdy1g1Xc4HS82+9nnNuvAZLT7/ycvY94Wi+9vOf8suD9uLYi47hjKtP5ezrz+Cc68/k2IuP5JeH/JSv/uLLfGv3b7Dv8Xty1rWncf5NZ3PGVSdz4u+P46DT9+dnv/0+P93rW5xw/u+47OZjufz2Y7nizuM49+pj2P+Y3fjdMbtyyQ0n84c7j+ey245U/XFcfONxXHHrmdI/kyPP+C0HnLgLF5lMOtfcfTRX3nYA197+O+6+91CeeOJkFj56GosevYAH77mQO24+n7tuu4Lbb7mSO267lttuvZC7bj+dpx47k2VPnsyih49m8ePHs+Ch47nt6v246NQfcstle/DUnUew5I6DWHTz/jx844mceex+/PQH3+J73/8Z3/7hXvzk53uw6y67cPFpR/LETWew9JZTWX7dcaxS/q7zjuCsA3fnqhMP596TD+YR4fZTjuDq447ktIMPZbcf/5pv/8/P+cEPdue739uT731nN773zZ/x02/9iF9/+3vs/q1vscf//De7ff0/2P87X+fwH3yX0372E36/y25ct+d+XL37b/j9HgdywW4HccSP92aXb/6KH393T777o9/xjZ8czPd//Dt+/f1fcqh8PGPX/bh413256ld7cvUu+3DlHr/hlF325t5rboRWlgfIFBfDR0EvE1IF4kJ+bRRff44BW0M8TuTlUMgTIThPKoxoPWkoOL5YLzoWhoSlVXi8DI+WBKWP6aXXWlBA+QnhKQUjFwpLohLLhVUKUK4MZVa0SiwdkWyoRN9weQ1GyvTXR2F5g5WV9q2DJc2YBWm0Gk9lER0sUHB1gYKvhieJeUL5J1dDbTKkm7AwNFnkmixRYHqZgtfLSwFLlyqAu0QvqJb4wFIFqpeqbOkS5Z9yTRa6RO1SlnpYYiBlsQLDy0OdfgXC+6I6ffEwfdEw/XohN6DA9pDyA+lShtJFDGYLGcqeGk2Vl6yul2NNt4ymW0LLL1a6iHp4iuF0ofAEI+nDNHmQpr+furub4ex2RsKdNNy9Su9nsHUfQ60HpPOIdB6mwX20ovuI4juoch0VoZzjeoWhhXC9ZDdQcTe2gaUqI7kzWJvbiVv3Eg3dQTx8J3HzDkojN1Nq3EI1e5BqaymlvgFqg1WhpveFZSqDg3Q1F1IL9xOlNxG37qKaPEZteCHxkieInnyMysIn6Fr8BLWlT1Jd9hTVFSuorhxB7xapDpYo6Zz7eoloWBiMiPt1Pa9KqaxsUe1LqA2r3Keo98KVsGApPLEQHn5C6RKiBSup9ad01VH7hDCiNo1ArR7UPiF+fAD34Er8o8OUnxgGlbn7CapDKaU0/LkLpah/jjMQaf9T0gv4cllzsVKhIlSrVWq1WoGCg+f8HOjq6qK7u/sZYfPZ5nas+6vNdedcfkXa3j/PtL+K74KBgoGCgYKBgoGCgYKBgoGCgb87AwqN/N37VIe2ITZAcCGHcpLbx+Gdx35hHnmP7Z1bSYLXZlpfLOyrc9eiIe5cMsJtS4a5ffEIdy6uc+cTA9x2/1LuvHcJd96ziLvua+OOexeq3MYlV93BsadfwgFHns6RJ1/Albc8yIMLBrn3sZXc9eBS7nlkBZddcw9Hn3QRBx5xBgcdeQYHH3mm0rNyHHzk2Rx8hGDpUWcr+H4+5155B7c9sYo7Fg1y28JBbhfuXDDA7Q+v4Lb7FnP7PYu584HF3PHQYu56fJl87+cO+X3H0ga3LW1xu8Zx9/IRHuwb5OH+lTzSv0JYzsOrlnPf4sWc/4drOPSE07jgqpu564ml3L94BQ+vXMWjAyt5qG8Zjw728cDylTywbBVPDY9w5e23cOw5J3DDgzfJzmM8tOpB7l5yO/csuY37l9/Jgyvv4rHB+1V3D/cuu5U7nrqeW5+8hruX3sLDA/fx4Kr7ueaeqzjvynO46/HreXLgVh5fcRtPSb5g+YPces8NnHzGSTylwNDilY/TV1/AwlV3sHzkfp5cfif3PX4X5/3+Ek6/6BQeWHgziwfvYMHK61my6gb6h24lad1DUr+LdOROBpbexLmn/JbvfO1TfPs/v8A3v/p5vv6fn+Ib//EJfrPrd3ng5nPwQwpq1W/GDd9MKbmXuPkII8vuY3DxnbSW30WmvksDCoKtuJ2Bh67l+IN259LzTuH0U4/i3DOO4sxj9mH5Q9cQL78Dv/x2osG7qK+4g6EV93Pp+afx1EP3s+rR++i/72YFnG6j9PhtSm/h4cvP5fcnH8uV55zFJWeeyVnHHcVVZ59E/903MH1wIXPrS5gxvIA5pT56GouoL36Ex2+4nkVX38jK319H8/LrGb78GoavuZ6nrriS6045jUuPO55rzjqbq2Xz9yedwBXHHM2D553H4NXXkl5/C9k1tzBw7c0suu5WrrvoUpYtWYLvqtBSkDNVANNnGaVGC99KKI4/z4CtMFpe8MHl0EKDHZkWldR7vY9wLFk+xMlnXcbBWg9+c+olHHjW5Rx45lX85tQr2O+0a/jdqddw0MnXcOhJV3P4iVcrvYqDT7qKg068kkMkO/Lkazn2lOs57sRrOOyoS9j/oDPZWy/kdv/Nieyx3wnste8J7LvPCfxm7+PZf+8TOHA1TmD/fU7kd/uexG/3O4n9fnMS+/72JH53+IXsf9zV7HvCtex14nXsceL17HXC9ex33HUceMy1HHLM1Rx09B844Jgr+O3xf2DvE65iT/mwh/CbMy/nwHMv5eDzLuaQCy/k0IvP5bBLzuXIS87nmIsv4PhzL+Cksy/k1LMu5ORzLuAEzb2jLjqHwy49m8MvPYfDLzuPI35/gdLzOfrSCznu4nM47vzTxc3h7Hv0vux93D7yZa82jt+DvY7elT0O/yW7HvpT9jnmFxx86i4cfuaeHHb6Hux/4h5qIxy5Bweo3XFnHsBZFx3OBZcdIxzHORcexxnnHMOZ5xzHWRccw9kXH8oZlx3EqZfvz+mXHcJZFx+uusM544zDOO1s1V10GGf8/hDO/P0BnCedK645lDvvOJ77bz+BR249kUduOI0HrjqTe6+6lLuvvJr7rr6J+6++UbIreOTaC3ny5tNZcOvxPHHrYSy8/Wgeuf4Qbjh7P24562AeuewoHrz8SO699DDuv+w4rj3jaM499iguOPEsfn/qhVxy8vlccOyxXH7KYdx98dE8fNlhPHLxoTwuHx88+3BuPGJvrtrvl1y/7y+4de+fcv1uP+aqXX/OxXvuw/kHHM3Fx57LZXrJeuXZf+Cyk8/h7IMP56Tdd+eYn/6Ao370TY768f9w4o+/zdk/+T5nfOtbHPHZL3Lkv3+Woz/6aY744Mc4/lOf55ivfZMzf7Eblxx6HFecfB5XnHYZl550IRcfcToX7v5bTv7aNzj6Qx/m5Pe8i+Pe+16O+sCH+N1X/5snr74OvTexaV/gec6ABRMtqNiBlZ1z2iMVcK7gwLnnLgd26WXavzwTbC7bSyFLnWuPw9oEvdg2WL5AwUDBQMFAwUDBQMFAwcDzm4HC++crA/4f4bgFslzodJ3JhYzgBOXAkaWBKP9P0ZVGERBoSZa6WAHELlqlSYxUJrEqnsBI13QG/EQefmyAay+/kxsuuZ2bL72dGy+9lesuvZlrL7mJ6y5WesGN/OGK27jl/gX0pxVK42cRqlNpRONoRRPJypOpM4566GWgWWOwUaN/pEx/vaq0wsrOr0cHS/QPxAwMlil1zSTunUWzMoXh6hT5NIVmdRojaS9PyJ9brrqfWy+/i5uvvI3rrrqR+x9+kv4kZqQ6mYHKdAarcxgozWAwmsRwVJMvjrSE/AmEcpksrlHpmcJgs8wtdz7F3Q8vZ8j1UK9ItyuWnRKDpZhGtZd6SYirNEqOmZtOZd5265P2BvlVp949zHBtFW5Kg5lbTWDr12zIxi+bxcT56mPSAM1xq2iNH2SoupLSjIhZW85mwqzJtCqDpF0rSCtD8qVFXA34GEaGUxY8uYIgZ32UQdwnLgaJugbE1QDL+wPlni5cV1PjWYarLaFUXUHsl1KLV9ATL2dcvExYztTaMDN7I6GHmRMrzJpSZv0JNaZXPDMrLSa5ZUzgMZ2Zx6i2FjCp2qIaEsJQP1006XWD1JqLmNZ6kp3XL/He12/D5Nog89ZzbDi9yTteuR47rA/rqb/u7Ali9wQuXkQzLGZkpI+RgWEqcUR3NsKM+iI2rD/GNjzB2zas8bq545jpBpgSj7DxJNh5wx7evlE3b5hYZ+fqSl43pcmWEwfYdKajq1wn9K9kStOzcd2z07Bju5Emm9cH2UHn6hXTx7NFJTCntZINk2VsJruvnNzNy7vKbN9ssoX82HI4YV7LM6kJzcFhqJRpxIFhjdOujyhJKTcdNWKK488zYOtMFCDSg7cFzq0cHGQeUm+ZElmzCn4a1DZkpGdjhro2plneiFZtI5U3IO3egFJtHrXqhvQKta55mttz8V1z8LXZRKWZVMuzGCd5T3UukZ8J8QxCVWlpBj6aRtlNpUd9TPIzmBavxxQ3g8nKT4xm6BqYQXdpPWrl9ShX1iPE00jK06h3r0d/72z6xs2hv2s2jfJMvOrH1WbRpbWjrDUkEQa7p9A/biYrJ6zPEtUvFVaOm0HfxCmsnNTLyok1+nQ9jXR30Sp1410PtWw8cdRLpnVksKfEqkkl+ibXpF9j+cQqy3pVHldmqCem39cZiAZpdo/QnDhMfcoQzekqT+unPn45fdWn6O9ZwuB4XU/jF0i2gJEJC2lM6KM5KRGHdfo3Eyr7AAAQAElEQVTjPpJqH3FPH1F1OZVavzit4+KmVvYUV1Za6yNMWEWY0Uc0dQR6RqhWE6qlROMeJnT3kUxYRjJ+Ea57gfAUvmcp3b0rmdTVR6WxnFUPPcaie1ay5H7PwnsqPHUnPHV7HyN6WTlB1920eCGTonuYXL6L2eMfYoPaEtZPlzG3tZD56VNskC1ieraECWGAqD5As7+fdGCEdGWD0kA/E5t9zNS1OzdbzPpuITP8QqZWVjKhtEp2VzE3WsXGzafYormMrVqDrF9v0dWntXxFSmtlRnPRAG7JCiauXMackWVslS1jO62H21ZWsEW8ko1dP9tXHa/sHccrKj28pjKe13VP5GW+zNathOnLVtG9ZIDeVY7qqgp+qYfFKZVlA6yv9es14z3/NC7lLb2OV/VEbFSJmVoq4cSyc+7PXzCFxnOSAQs0BlvDvM63PLS8kvxPkjjncK6AcwUHzj13ObD56twz+zd2Tnfy1qbA84CBwsWCgYKBgoGCgYKBgoGCgRc4A+2nsH/oIIN6NygZ/Whvnf/S3DbPhjjWg7+EaZZByIiyQMl5YhzVWN9pSt+KlSxcsJDHH1Pg5KmFPPnEEwrsLmDJ4iUsXLiQxYsWMbiqn9BMiBWw96lMpRlZS1B7ZKtULjF7/fV5+Stfyeve9EZe+4Y38OrXv47XvPH1vE7517/xDZILb34Tr3rTG9j2pTsxftoUFOek5YICcZDqXzNpsWLFityXp55cwOInFvH4/Y+x6LGFJCMtygqCOEXvUj0IZ8gPp3aW1xiD0FKAxLuYkDhCPVKQuIc+BUvuvPkuHn/wcVrDTdSNqFAwJmlAnJBEwww7BZwmZKy/xUyqkxxpPKAA4TA+Uj4r02x0q910yGaTNWfgsvVImuNoNEoWViHDbA0ycVqJqbOkG6WSe0rlGlGpTBIcaYgZGom4/4FFNNOYepKSuBYtnZeGiFiweIjFK4LqxtFs9dBsdpG2ZCvrweuFREiqhBb4rE6ttJLXv2Yq3/nGq/nW17bie1/Zke988WV87z/fxOc/vjNzZkXU60sV4E4VNu4SprFwaTe33wUPPVplsD6b4XQqmYJLmetn5tQ+PvO++XzrY5vxgw9vwjfesymfeePmbNgLNOo00hojfhYDzOXOxyMWD4/nxvuXs3C4RrMyg4brJZFv3WmTHafVeP8Wk/jUdlP40o7CS2fzrxtPZLNyQs/QAOWRlDQpMeB6eHSozA1PJdxdH8ftrQk8XJ7IY+JsVdmL/wZT4xYvm9TFu9ebynunTOR9E8bznsmTee24icxzJWqJF4ddrCxNYKF8eDSpcP+Kus5nFw3NgVKpRy+NItKoqnNapUWkARWfP8dA5jOSKKElpD4h+BSvCyfWXC1rDanKQE2rSFVzupxFRGmEN2QxXc2UqQqaztHLi41GGmw+1GSrwSbbDjTZfjBhG+W3HEnYqJUys9WgtzlAqdWHU8DVRw18KUCc6rw2qYdhBpJBVjRXsaSuoG59BUuVLhtZwXJhxchyVg2voG94JQPNQUZCUz6nhFIGvkUUGnRnTaaEhA2cZ76P2ZASsxT9n5wEepKMisajoZFmTmunJ6jOaxw+9TIRiLTOVaTblTp6JBvfipnQKDNhpMK44TK9WgO6df12ab5VkgSfjJAkA9TTVSTxMFmtQVIeJikNiVMhHtFLsozeyV1MmjyB7to4HN0k4jFxCVmlTugZpF4eZCD0M0Af9WiQZrwqRxrXNTaPD+MJ6TjS0C1UyXQugvzWZIesJD4r4CpkTi/4NHa8ij4lYoSS7Jbp1xlcRexX4FhEo3E/gyN3MNS8jcHkdmndS909RtMtJon6yUo6HxGMlLv0UnEyw5XxDPgqI3GZZpSQuZV0dS1h4riH5dvvGew/g2bjfKqVO6nVniCOVxJcU+OEVqhqzZgkbtYnrc2hzkQyutQuUHGDYmMJ1eb9+JXX03r8QsKjF1FZ+AfxfQtTwwNMi59kSryUSeKltxKodtUoTZqEmzad4VqZeknnrZRQCeKybyXNp55k8KG7Gbr/Zkbuu476PdfQuv8G/JKHqdb7IErQu11WVcSET/Azp+AnjZO/juIoGCgYKBj4RzHgnMO5Z8Y/yq+i34KBgoGCgYKBgoGCgYKBgoEXNwPPZvQKQTwbtb+vjnNttyxNUwVgFOSyX1uZF2UfEScpsYLfteAsREE1g3KAahQLkQIqUFGgvRLHxN5TVcC3UipRUX05eJyCTMhGpHamE+FJmk19O5x3efCiXK1QrlWp9nRRE7rH9+T5cpdkvV3K16h01yBWm8jhDT6g7lBW/UJJha5yRbEMBbaiKhUFlFw9JU4DsYJcXsGpmJDrReo9diUiBcO8AkeWRlmFUlYjapYpKUA7vHyIu2++k2VPLqPm5YOr4DOII49lWgqu9U7uYfqc9RSsC4QAkavhFLBeuQQeuHuAu28d4L7bG9x/Z5M7b+rjkfvq1Ae6SOoKWCUxGKca12zZmDhphsrjSZIuWons+F58PB6YxIIFDVb1OZUnEJXbQa+BwQpPSt5ojCdkU0EB7ZKfRdqaggszZGMKiWQZUxUgG4eLKnT3REyb7lhvVp3pk+vMnuqYMbVET2+Eq1RplSYy7KczEm/Agr5JXH1bnRvvdlx3Z8ptD8WsSNZnpLw+zVI3IaozvquPHTaO2WFOxrazSkyrZPg0Y0QB87Q6l1VuPtfdl3HV3S36o7ncuTDl2kdGeGCwm5XlWTRqM0l9NyXNu7ldsN2UmG17m2zWkzK3omBYq6VgeUQoT2I4nsZjI71c9dgIdw5UeaI2i5uTbm4JXdxXHceSnvH0l6vYy55xmsNzo4jNNC+3FjaTfEZUoqRzXY9qrKxN4vGuadwvju9Oyjza8Azq3CnWqfPrdB48wZdoRhWazlMcf54BXQEkukBSIfMpQVFlp2+vC8Pb9WfXToBYiHRNOq0LIZGe5ktF68ukwRGmDzWYNdxijjB3oMm8/hbzB1psOKT5MJwwXS+wJtj/vLFZp6zAdlmBS+9SBX+1bikNMp6WPWk1IqnFtLo8SU+JpDsmKKW7hJfcEFdLZC6jlSVk8hUSzd2G5mKd3qzF5CxlcqPJdAX0ZzSC8hnjtJ7UGill+V7WvChpjmhWUaKsuSVkJeLEU2pBVdd2TcH0nhDRm5YZ16owXtf9+OEqXY1YAV5HrRWoZpnaqm8ahLiJjJOVEoKNJyhN03wNlatEWtMqoZtyOo5Sous8GadrvaK5CpkC464SyMqOVDxkegmQxQ1SN4IM4LTexWGcxjiOoOvGpV0SVzXsstKy5BUiuoRu2ZRcY/G6XiJJSlrHJaEsf1wyRG93yuabT2Knl0xjux262XbHCju+vJftXzqRDTaqUe3JxGkCVGi5XgbDRIbcVAaZQn82nhE/TnOlomB4nXHdw8zTerTFhivZYqPlbL7RCubPrTN5Qp1Ia0yi+ZO6Ck3UTjZa1XmkPRsxUppFPZpM09v4E2rlASZXlzK9/ATT/YOsxyPMdguYWVrClPJyeqKV4nlA42yqX0dSHk82aT2ymXNpTppCX6VEq+TQckG3D/S06lRXLcYvuI/osdsoL7ibnhWP0DuykkrSpJlkDMZV+qo9aj+NeOZsGDeBzDmNu/gUDBQMFAwUDBQMFAy8CBgohlgwUDBQMFAwUDBQMPA3ZMD/DW39zU0557BguUP/XNu8byb4VQo0rBok6hskXboS1zdEl6KL8XAdCx5FjVaeVlKIWyn2q9JyprwCY3GAnlIlR1ZvUh8cJm22SAQL0LeaTdK0pQCvIaGVJgpGJHnakjxVQCtVgCJtNRXYSSgH+TVSJxsYIu2XP/Kt2dePV3C1FntCs6GgVUoYHsl1mitW0lyyDLeqn5L6RuNoLusjWTlMsqpJa1VK0gf9i+vUVyUKtHdTpUbU8jCcsfyRZTx48yMsuncFzWWOsKpMfXmmviP1UaU7nknVzSQdnEpj+Syay+ew6onJPHFXlbuvaXHDJSu5Xrj1D8PccGk/d13TZOVjU6S3Pq2Vc2RrPRqrplJilsY3h6FVMxletR4jfbMYWDlZ4aoNqI9MY3hoGo8+XGLJwkmsXDaDlctnsvipSSx6oko6PBnfnMXwiikMrZzO4KpZrOqfw5JVc3l85YY8tHxjHlqxDY/27cRjq14ibM8jy7fk8YGteKhvUx4a3JyHGttxm3Tu6HsZ1y/cgdNvnMhvzljCUZcu5+HGHG5bNpUjLlnMaTcGBa3X477+LXgq2ZZlbgMWp5NZosD+isr6PJrN4sl4MxaUt+PahVM56eo6R1+yjBse72VJNI/l3Rtx/iNwzB0Nznyyl9/3z+RWNuKhysY8VV2f5V2zGBo/mxVd6/FEaRpPjJvPQ+M35fKRSZz4QItTb29xzaIaj5dn8mhtMncownXpYIvzBzxXNidyezSHx2vzWdK1Acur01lRncSyyjgWKLD1cHcP946fxE09k7gk6uK0puecEY1H53px93gGyyVcBJHmrWKtxEGTWAFNp+uB4ngWDDh8EFuB9uFADJLqUkqiQFPcNqOMJM4U1BV8i8TrGoxaOOlWdN1VQo1yViVOK7oGS8RNQ5lyUiZuCZaqvuT1okWI1MZTxbsaTmXiXtD5ToWkNo6W0Kz0kKPcTVLqJiv1QCxE3ZSjLroU8K6lTkHsTEHsjB6d/16NY7yuPsWG6VZdjwLfPQogdwk15SvBYyhpzfOJk68xsXwrye84LSk4W5LVWIiU91SyMtWkRlezm1pTPQaNRX2UFBAuCyUx5V0gLqlNXKWqsXRn4+kdmcikxnTWy+Yymw2Z3tqAiSMbMKm5CZNamzO+MZ/q8HrEI+PxzQoV10MtHq9+e4nTbiL1WUqqOX+1rEbV9VBSsLzS7NV4x1NtTKDcGCdue3L9Cmofeqi2ulXXQ0V1peZ44sZEopHJOL20iltdVPDUSk16ulYxacIyxvU8SW9NqCynJ2pQTTXe5hRq8tUPbUSjfz7N4Y0I2WY06vNoNeZqzZunFwYziIdiuptNppdHmDs+ZT29NOv1ae4z8j9NemmESQyFyazSi4LhaA6N7s0YGb8FK7rns0ov3vp0LkeShsa7lB63kBnlJcwo1ZkcQU3zMejlRUMv14b8JAbKsxnu2YTm1O0ZnLglw9O3xs3bnub0eayqTmB5AiEkjPcN1msNsP7wCjYcWcGcZJBpelHTowldynrxbgYpc4jky5S5O9M9bVtGwngyYp7fR+F9wUDBQMFAwUDBQMFAwUDBQMFAwUDBQMFAwcDfnwH/9+/yz/dof5JFUYI8YA6OKPJC+8F/8eOPc/lZ53LKIYdz6qFHcNJBh3GK0ruuu4FSkipYlFAOKFihfKpAh9rHWSASSk52FBhKmwnLFbi+9eZbuPj8C7jw/PO56MILOe2UUznj9NM5/bTT2+kZ7fSss85Q+VTOOv1UzjvjTM459XQuOeNsrjr3Am688DIuPv5Uzj7saM494ljOO/p4Fcc/kwAAEABJREFUfn/6WTx+5z04BfFLSUJ3HDGhUmJk6RLuvPJKLjv5FM474ijOP+xILjzyeM479HhO3/84jtv7SI7Z+2iO/+2JHPe7EznjmHN4/KEnqZW66IprGlcZX/c8evtjnHP0BRy9z4kcu98pHLXXCRy+h9r/5nT1fwVnHX4lZxx+PWcffTunH3ELF5x4D/ffMECyfCKV5noKSk2jlsxgQrQBQ4u6uP7ixzjzqJs488hbhFs5/ahbOPGo6znyoCs5YO/L+M0el7Df7hdz8O8u4qorHqK7NofhwR4uufBhjjz0Bg7c9zoO2PcqTjvpHvqXddHtp/Lk/cOcfOQ1/G6Pizhgv6vYe+8r2XWfq/jery/hP350Dl/84Xl88ltn8Ilvncmnv30Wn/7W6Xz2u6fyhR+cwqe+eyKf+s6pfO775/OF71/MV350Ob/8rc7V9cOsCgpQ1WYzrID2g6tqHHvJg/z6yBvY5/hH+c1Jizj4rEUccfESDrv4KQ66eAEHXLyIvc98mB8eci27HH4tp176GE+s6sH1bEC9NInB0gSGxs3ltv4qp969iiNuWsIRt/Vx5O2rOPauPk66b5ATJD/urlUcf08/B928iP2ufYwj71zGBY/XuXdlzIowTrZ6Gan0MFTr4am4mzsUUL1iZcYFS5qcs3CQsxf2cf6yIS7pa3Fpf+DivoSL+hVcX1XnnBXDXLiyztXDcB9VlshOs1vBVM0b78BnDYW9EqUtyDLNaIrjWTDgxJTLIpwCywiBiOAcYbRtFDIFWzMmSG96cMxOYU4zY24jYabyk0oluiNHyamly3BRhv3aOlMAk5DiyVQHFQddztPrIsb7EhPV18RWxKQ0ZpKC0ZMUMp7oK0xwFca7qtBJq0ygIpSFEhMpMVt685Sur1O9fj1jg5ZjrsYwI4PxrUQB85QurXOG8QqmT0kC0/TCcHo9YXojY+pIxuTBwIQBx4Qh2RyuMLFeY3yzyjgF0LsVQK/Jr1oS0a052tusMUGB8ymNGlNGKkxRmynDZSYPCfUepugF1ORkGhNGZjBpaBbThzZgPQWb5zQ2Z266FXOyrZjLljlmp5sxs7Up00Y2ZfLwfCYOz2NiYwMmp/MY15hPuW8DagOb0jW4Kd1D8+hprU9XNpXu5nR6h2czbmhDxg9sQteQdEc2oNyaQzWRXHrjRtanp3+u2m9EaWBzssFtGOpXkHlgO4ZGdhS2ZWBkc/plY2BoDiP1uQwOrc/g4DwGhzZlyPQHdmSw72WsXLo5yxbNZWRkPpnflHq2Ef3qr09tByVrNeeTpnPJ0unUG5NoJlNJwhwa6UYMt7ZioLU9fc3NWdWYx3BjPVpaS100l3jcFmTTdlLwfFv6a1syUt6IxM+h5WYywmSGoqn0u2msYgb9fgOtYZuTjtueMGlHsknbMtI1n/5oOsOVGZRnb0Xv5i/Hb7oTzblbMjB+BsO1SQy4LgZDhUZUpa51ZjDqYaAyhaFx69OauQVu/k70bPVKKvO3JZ2gfjXnMucpjoKBgoGCgYKBgoGCgYKBgoF/EANFtwUDBQMFAwUDz1sGnpNP0yEEnPc4pwCXgoSJgt/GcBRFuFaLUqNBt4LgvQpsdSUZ3UFBKxxedRbAKivSWFLbWPLYbKm9E7IkIcieLFOKy9QqFSLvIc2IXUR3rYtatUpZwbJKuUy1XMpRKZUUuC5R9dLxcR4c680cPfWU6QqQTa4HBZxgch0mNWC8glc9rUBNvpXVp28OUwktlZuUhwbpGR5makttGylTh1OmDDsmKVg1bqDKuJFeuod7qQzUqDa7cImXz4FgtojpirroDuOoSK82PJ6ekcmMq09R0Gky4+vTmVCfLcxjfGNjasObqb/5VEfm0ZWsT0+YKUym0uqhLNvVpFfyKXS11qPamCObG1IZ3phyYzNiBYVcfTPC8CbEra1BedfcgDjMUuB2PJGbQmtEQZlVc0kGtyWMbE2qflx9MqVWhYoCTVF9Fr6xKdnIVjQa2zKUbM+KdDtWxS9jaenlLK++imXC0vIrWVl7NctKO7E03o7lSldWXi69V9PvX8NI9GpC9eX46ha0IgWPFDQadN0KLilYVFufxWF9bn5yPa56YAPOvWUcJ13jOeF64aaY0+7q4oL7u7lj5SyWsSGNeA5ZPJWEGk0ilUv0RV0MT5jNwu7ZPFhan+vE5yUrx3HmohqnPFnitKcqnLGoyllLalw6NJHrsuncUZop/VkMVcbJXg1CRBY8iQKcg7K3smsyj9Umcnd1ArdUe7mu0s3lvsrFWZVLsnFc7ibyB9fD9b6X20sTeag6hSU90xnsmUxDQfMGms8x+s6IaOGyOpoEQiYEiuPPM+B0PryuT5eVxJlBhErmgsOHQDnN6NV1NaOVsWEzsPlQxjb9KduuajF/pMVEl1B1TSI3AlGdrNQgKzewv8cdYp2huIl3DWKdm2pSl37G+rUKm42bwHbjprLtuClsM24yW/VOZovuiWwubNY1gS3HT2Wr8VNybKnUsJVkWyu/dbmbLTPPlo3Alk3YWvNpc41hfQXHJ7cSulvNfB3pzhKmaAxznGcjjWezBLaiwhahi42bNeaNVJkz1M16Qz1MH+5migLnEy1w3izR1fR0NSK6GzHjGhUmqW7GYBez+mqs39fFnL5u5g6OZ4P6VOalc5ibbMTs5ibMa27J/GQ75tW3YWbfZkxesRFT+zdict9cJvXNVkB9DrO1dsxLdmDD9KVskLyE9ZNtWT9sy4zmjoxbtSO9K16p9JX0rNyW3qFNtP6sR7fWifGDGzGhbwsmrNqenoFtqA1tRbW+KbXmfMYpAD9+YCO125LulTtQWvUKGit2ZsGiV/DogpfzyFOv5KGnduaxxa9lwbLX8sTiV/L4Uy/P8eSSnXl80c48suAV0n0Fj0lvybIdFUTfihGtkYPN9RlszWMg3ZRV9S1YObw1fY3tWKn1rK+5NauakjU2Z9nwFiyVT8uGX8mykTewvPkyBtNtNK82IkpmEbWmkTKboepmjEx4Ga2pb8JNeSvRpLfAxDeRTnkDrRmvoT7zlTSmvprW5NeQTnodyaRX0xz/UhpdmzHsZzKidXUkjGegNIXmtE3INn8l0UveTLdh+zdQ2/71OSrbvobKNq+iZ/vX0bvjG+l9yVuJd3w92XY7s3L2fP4/e/8BIEdyXAnDL7KqzXhv4bHAOq43XHoreiOJlHgkJYqyJ4l+aeS/O1F0On1399/9kiiKEmUoQ4kSJXpySa73hus9PBbeDYDx3VWZ33vZ08AAO8DugutZhX6dmZERkZGvsqqroho929u7sJOniZlSCm+GYisYKBgoGCgYKBgoGCgYKBgoGCgYKBgoGCgYKBh4bAy4x6b+5GgfvscPSJKEiYkA/UxLHF2dFmACPNLE4DgLz7qVEvjUoc6+TKBcZc4kuk8SBMEcvHII7PMAfAhwdGAIbHgm08DUNFDiOCn704D4LXXmsVAvO8xQUGNHnchTQ2ZeX2KlkhQZJ1Mn+g3lPAnQT0DUy8YkqMNUCahXE+g3arPEQzqeOvIbGF9uCX1UASNcCxwTr5ZU6FtJDyA4gJOGcRjHCZQZZQUlJv4cqnTSggQVlkndKCuhlKdImExLaJiEBM6Dtjm1cpRcBhdqRJ1tzxJIqZMG2niB3nwXZe0cpRWWV+E8ZVYBIyFmIkqJY3+V/e3sb6WvEtI0h5XGAScdD6OGoZXJxQ5434Y8tJH/drLUimD0jTYYE+COZYouancTnUg4XmopSuS3yuRkySZRwjgqTFKWASTUCqFCPy3wpQ6grQt5tR2h1Iu0NITEDSCxfqQJy3QAKPUBKcflfvWWwTnOnb4Tn8P5abgwDcWelg0JE02uXAHK8t1O//SddjNZ2gOfdCCkjNmxH2DsGXnK0Ur+qnlC7hOOa8hLHvWKx3TVY6rqMMkHNFOVdkyVOzDNeKcZy1S5HTUmSX3awnhK9AOkuacPj9QDgQ9eAvcpW5xnCbmlyBOCc0CxPSIDjWMFSGCHdIMz8ghkLLOUx6TlcDyHlBHQRu67qdtD7S5LUM0MZSLh8WaBPszBHL2lNOS5hLuI65m+fGAZkKQltFRb0VZO0cb11c7jrMMydLoc3UlAD9GbAN3m0UV0COyTnvRbk4xJ+jqP5xraQg79Dr5iqtK/zkfeDLNEnbHnDigZ0Ml2H/tHGPvobIYl0zkWTwMjEw4DBxL0HSyhb7yC7qkqOmYqTLqXOC/HB2fggy0waW1oYwK9Y6LKB3dd6JvoRP9kF3rHu1jvZbJ9CP21EfTWRtFdH0VXbRhttT6UZtt5iFeZLC5Hjqp1D/1EVme9hN56B3pr3eid7UVfvRt9eTc6WG+bHUDL9CDK0/0cuxulrIpyPGYqqNY7UZnp4QO+AZZ9bPehzId6pawNpXoryjMdaJnpY7J/lP1LkEwPw033IcwMIpscQn1yBLMTizE7vgy1iZMwfZAPyCZXYXpqJSanl2J8dgTjjHsi70At9AJGO7SxnqBmbZhBLyb8YkzYKuz1J2FPvhq7slOxp34q9hL7s5Mxnq8ilmIiH8GU78EsqggWYMksgpuinxpm+IB1tqUbM22jmG5fhtnOkzHTdQqmu5gU7z4NM92nI2OZda5GrW0JZiu9mC1VkCUAbIZrdYbnuBoQeP5wJcjXNB/ozY6eganF56K+4iLkq1+A+qrnE89F/aRzMbv8dEwuWo6DvYPY396B8WoF0yWHeonrkus7IKDYnn0MmNmzb1LFjAoGCgYKBgoGCgYaDBTvBQMFAwUDBQMFA08LBtzTIoqHBWHQt82Zz4ZjQvtQd/Pe31TxMCYWmD9iGeD5L3A2ngkwJZQEz3vKnMYCc48IVBaa8sznyInApIKS8oH16JM2joM7JqMiWJdOoO/MBWQWEP2nhoZfQMkT6TAYuISB8BUE2tQ47qxKIiOiLf1485BOjC8wWJQQkNJZisRSpu8cPPVigt08lOAHpUakTOolNE5ox2GY9CUneQDV4BRUDsD7CAugRQOODcdEnRmThayDI+plcNRpwIUSHBPlllfgQhnGRLoxod7QCTDLANQgrhLGkaKChLEnMIABeKshOI7tAM/4QkgAzWsOwSfULME4Dog4XiyrUHLehSokN87PLCBNCMUb6kBeh3mP4MV2guDK8EkVNcYxFYCMtiG0UacN8K3Ua+HKaEVOWYYyE6YO4j3nQwMGB7pmVDnjr8NxXiHQPxi7GX2nAB9c+KQV3hGgH6vSV0q/BjOC69M0u8AZMib2wOg0ZwK0zsy3Hq7MugQzTIDN0NcMY51lGcHYa1ZiTAnoDFpzCdcazRmXA7hQ2WSYKYKlbCaMw7GuEVFsj8hAgNaogesFXC8WooVnqUOkzvNHzWcASeauQpnHT5Uo1z2ESh0o5UDC5UBzqXHfAxnX32w9Q63O8wfXt0tKSNIyyuUKKnzQ0lapoqetil6htYq+lgb6W1sg9ElG9LYwmd1SRhfR0VJCO3MBWuUAABAASURBVB+qtZYc+IwFrQa0Aowph+NYPgscl3AJMoJSGNdbUq8zoTyD6tQUOmdm0D1TR89sQE8tQddMiq7pEpQsb5+tMBFdQlp3AB/GgHN0mivjb+GxXa2X0cbkdFutFW2zQgsT1G2sd7LsQkuNCe3ZLlRqnfTRijRrQRIqRMp1C6SMRVyV6wmqtSptWmjbhhb6apltoV0bSrUO2nYiqbcj5fklzVMkubFeYtnKvnbqdBEdKDNZnmZVJFkFLqIFaUyid7O/j7p9KPk+JH4AIIIfRMgH4bNhhGwEli9GIPJsEXI/ghxDyKyP6ORq4IMv3879mQLmEKyKLHRgNvRjOoxiIoxgHEsw7pdhMqzAtF+OGb+ECfZF1BlAHd3I0EabFLl55K5GzCJLctR4PphxLZh0HZhIujGe9mGiNIDJ0iDGkwFMpAOYJKYon046Mc3zQS1JoM8VH2YZ0ywSyxiWwVuKWatgImnDWNqNveU+7KsOEcMYaxkhVJesE/u47g4y+T6VlJARgfMyQudJLiVoM2vW1Crw5DNwYiMGnp9OzLKwKhgoGCgYKBgoGCgYKBgoGCgYKBgoGCgY+FEYcD+K8RNpa2YI/NccQ3UBTHiBciUYhYQ3lI65MEG6rLJXGmoBFv/h0BaMfQQ488C+EHv0HqJruZevJmIC0wMlIWdJSMbsxqFxQvQBekNMICU+UL+BlHYJM3TOp3C+BGMJJpEDtTUfgVWAb0ZIv6RkVpbRB5MnliE4H+GZoPEGCDkDzF2OjGiUHhkDyxxYErE/MKkjyMbgOemciRQfwTY59kgpT5AjgVeb/gNhnF0DHmAvLGOpOhilgymhLTlqMDcNs1kY25w18tDJWgsTS0wqMQ7v6vBuloazcNRLrY40ZEh9hlLIUWISUmD4MA4e4Di6YzwJ/ZTpj8nq0M6ygwnkFnjGGuiX2UTqBYAjB8tZ5KA5AtuImwfMU58zsDTGk1kJmWmuCcAkOnyZ+yVBdEdLrac0eLbDnBfHXe0A7kOLEoOKYJ7ajvFV6Y8xUpxrnsk0NFdPvjQXl9O/Hj74CqD9Lr0kow7jVbD0EszDC9qXFpBzuFwxct9wecNCShgSxiXeHDlDsT0iA5FXl5HPOgL3DSznruOaIOcWGuaOPKdcG4n2b507h3DcT2XKWomy1jmPR5/lyHlcB3pwLkFnZxe6u3vQ19eHgYFBDA0S/UMY6RvE8MAQhoZGiFEMDy3C8OAijAgDoyxHsXh4KbEEi0cWYxExPDyKCOqOsD5KDA8OY7BvAL1dfeju6EF7ezdaWrrgXBXGRCqYcA5cKMb4EiZdS6USuEgQOEcPzzXLSNlnXEPGNR84F28OnnqhUoavlFjn+iURNV8Hc+xgjp0ImE0D2wE6l+Rm8OQocA0G+go89jgQx/FEHZ781rle6y6Nx4HXMcUHYCbwXKcy8MGb7D3Hz3mg5S5HnuT0yxg5B+8TnkUS1Ok7U8zewG44luCWMRGdOUPOkhbQed+4j3IeUzl9Z4wrg3H8gNzoGzm072nKVwowlgbKrJdpT1YCrfiALGWiOvWe5yLHMUtw8RxdgvG8AD6AM98Cl7cg4VgpOde53YG2tEk84MVfAvJmqDE+kCcwnqC5cL7iVRwGntMQGI6nDSuZedQdz9kscx7kSowGci009A0WjOdGQA9zHOdk8Jwl4MhRQs4SrllHl+LDBTKfB7TyQU/7bIL22RIfWpRRzUr041BsBQMFAwUDBQMFAwUDBQMFAwUDPxIDhXHBQMFAwcCPIQNP77tpJRmUSGBpMV2AufcQyySAyQyCpc0Bc5vajkmHJox1RCsc3qxRpWmsNEq9H0Yw1gm+mKxABDNSTHtEE0S3jeoC7yGOaEyYGJM8LsKpFeV6C1AShekQzZMCtQ2BtZzIYEyqSCNQj43YE6irfBJzJohJKANLQ84kTROeOoFJFsUf2O9pr5IZFPrwRCCAEPUcS4KRBRiCdOO7KjRm0XixzjmgmYRicgjUpxe+B7lmVX4SBKky9mBMYDGxBtZBEo3JJGPSx6QQrWhiAZ4I1AnSJzzr3nnkXKGNOaXwHM9TD24WStI7qyGhrySrwDGJBPoMnINnkk+JJ88YPP1ANgigEQBjUwAck1UuGNsuAvSlfpXyk6OEnPF6IpAnaKM/+WwgwFMeojwHLEOwOkfw9A0k3EEp41JpQfP0nE8eobkmwahjUVexiHkB3IxewHiMdb3EqjEx5phaNEYlWYFHZkA8BwvQP/BdfDruC5WpS8gy970P3P9AwuMncY4PZgI8E5Cm/ZOmqLS2or2nG92DAxgYYTJ70SL0Dw2hd2AAXb29aO/oRFtbB1qp19pSRaVSQUK7BhIkJSLlWIQjuDxhiRGSpyiVyyhHlOijBR2d7eju6kR/bw8T8L0YGe7H4kVDWLx4GIsWj2B0lDEMDaCnrwetHW1IWypAJQGXGtcWZ0nfnAxcanCOMAOlyHKPzOdcQQE5RYKPnHC1x7WVw7iGtY5jiQwGynicGGsgfDy+AHEKo7VxPfMhUJ1Z7tx5Hg+efTzm2Rf7oY2r2miDgEB5MJb0BfoSgjnkjDN3oL30A4xjYk43p37GPpXBGI9iZFzeAM0h5/xkKx1PG0rp3UM+dFxpfzvuSxcAhkg5++Z8ABTyZew31g8D1OOglGNuoxoCx6I1/Ts4HZ8RFjUSKpQ8mIAHNI6EitFzfgEJAq0094asMZLxfJpwxyVM1jsCPLd6nne8pfAmGyc3ZMoDnHvuAjILIMP05jlWzj5xQgn7G/P30LwVD9U5DxRbwUDBwDEYKMQFAwUDBQMFAwUDBQMFAwUDBQMFAwUDx2KgcUd+rN6nUM7cBHPTAWZKLqg8HMz8ZIgSAwnzCSo1GeYTYFRVXQkDxwyFC3YoOYmAmCdRKT3Qv8Eo5IsFVaHEhtI6TXjIiP1M5EjG4digG+mzJhsWR7w4LJMe1JmzjXFR0QR2qpRB4NhsUteg5I9nPEqMKPnhmQQBNFqgqiMfBFMknjZ0A8/xhZxJGU8EJmY80Wizky8aNiJgPZiizwEljOTbPMDeEN/Fc2SNLSpHXfZGv+oTND4TOaHMWCpElQplIiEcoxLA0hMZK/WIoLHAjQkiMCkUv3nKxFBgrJ7zzZgwq9OFd0z8uDoCE8+BpVfJWJU894qH0LfLkUxB3253qCHNE5SyVu7fEhNFDuAY4iJzCXL69Y5ztpzxEIFAoF5AwiRhwgRiGmWaG+clbpmoyiNKyKxMlLhf1GeaAAI5C/QnvznrYB2MEUxFxpIyI6EpE+YlIbc4lgPnRj3PeeWaJ4CE/Q0Y4vrl+mK4jA8x0aWoDGBUgW3PMuM86oSndMFXIZzHQGA9GN/mXsaGm4Ox05FRlYEJ8sCEMrgmnHMoVUpMlFfRzsR1R08POvp60U5UuztQYpI6YWI8rZaRUs/ShGvCmGjn0qNPEHyx7YkcHkwq8z0jcnYKs3kGoe4zZFx/ngD7zYVoo8S2DzwOCOO60v/MSBzXepqhykOutb2Erp529Ax2o5cJ9Z7hPnQN9aFzoA8dvd2otLfAyg45/ea+jjyfBVhPU8fjxmJEcQzvuZaAlMd4mcdCJa+jRP001LgGZ3l01omMLOVsB0YPBONcCc2RLbZz5EmNmEXOte0Z52HUY38gydGapWzAzXicggiMILDtuZ+8Uct5BB5DsByBnHjW47EmblgPksfzAn3H8XJktMmivbwHGPWMsyQDjNvPIfAYEzz7M8RzC+0CDIHzVwn6Nvp2yHi85eoB6EtjevZ56utclfP8EEJKvwQT3qk38hZQ5hqqECpLWksIEF+BiXVQn84QAI4NlgyY83c+5TmsRJSR5BXAVxFCBTnPjxnHyRgb3cO4/4xx6eFEPc3jnAO10jxnHBmCZVDfLPtqhH4qJjBmUIfGHLV4FQwUDBQMFAwUDBQMFAwUDBQMFAw8yxgoplMwUDDwBDPgnmD/J+Q+MHkIpiyAEN8RNyYZWAYWOaPOWSqZEEu2M7aFZl/OxI4gfXnxbIPeXACTDA0YQAkxV2EXRwQ8CPpkThOHwB71szhkr2R9SuVSDqgUlPyUO7qAZyXXgExoKBEjpEx+6KdIhHIeUBIYeMLAHZMoYJoqEDkTJp4lmLIyyufDMWpD4LtnL5MmTIw4+pX/REk2Jr0SJtwkS5i8EeI3Dz09k1uFNB8JSUoYbATrRn9KKnklpRi7dzl5EOosawhMjAXKAycZkAJMoitOyUzjcZw4XhzL4JhYMiaHHJGwnnAM9QMewRrwDEh1o8w4X+fLtBOUmKIP2ZAPU/KJ4wWWnrP3FpC7DErcZelMLIORkzg2kHBedB25CtIVKCDdCM7Dm0duQEyGOUbEeqC2AJZU4b4NUDKsmuWoZIH7zJjgojKTYbLVvsqhn5BpY6KSiMn2hH5dREAZgTEbHxgonrJnUhI11JLARBegWLxpxJwj5nBxX6oeEMB+xpQxmaufwKg7JfE5NuXF6/gMGNl0voQIrhfjujLus0A5CI8AJIa05FAiyqmhtaWEHiakB4d6MTjQg97udrS3VVBlwrnCfVTmvqkwwWy1GiBkPB54rOWWIeNi0T7NkXMheXCn68VEOODjeNyXAAIToeD+NHNcwYeRMDbPZGnNUnrgmuGxZUggOJaO5wRLSjD2Q3Wuq3LSgtZyJzpbehj3IHoHhzA4OoqRRaMYGhmgrANtrWWkaUDuZ5Fx7cWEOY9Tzh50BlMU5CnRTwmxNHJFYhDYE8B4CW+AN0NOhCh3zMUauU3hsna4XKiyXZkHHr/k3OnYJRKeTJM85fEjJPHYBDy0SSf2U4c0SwSagENxHFCXID+O/sD4HOs6d6Y01wOqhG1jn8kgGgYAPH7ozBug40ux5+Tdcw5qe+p68hg1eR6A1SnJOF6A/Bv9BSJ34L51qLkE0jV4UAlgK+F5Rse0Yg/cRzVXol6K+pzfhOslYbJbSPmALyXHSV6iOX0xjpzn1iytI0tm4PkwEG4KsJlGHPRvHN84X8QtMC6QCyOHBsdzaeCYGddD3XHNsAxcMy7aOOh8501RotgKBgoGCgaeQQwUoRYMFAwUDBQMFAwUDBQMFAwUDDw9GGA64KkOhHf1TBE0olBKYj7m+kKzbCQAYiKAIpUNKDnCPsqkGkGH0RNl0lGdGnEkiholhapTla+5mgqCXTgaVDr0okr04ajUBPMzTIYcUmnYS5FJFkPOPk+bwBQVMWeXzJWyRQzcEJpaTKpAySC2jX2mku4lNpVNTSbA3HxwrEYbtJgDkzsNz2yHoxD9UAYwRnayrW9dgnFTAKgtmIfkwbJYIm6KRMtIpYdRRzWjGwP/Ke4m2JabmEmMFTmQIvVUnZOpZZy3izA42jupEWCSCEwMNdBIDAUmnjxjCpYDguJGiKE37ALiHBgUXcGTQEbKUuvGN8qGBq2oaWzwJb44Asf3ETFBFgDnBUf/jlrU57w8Y/JMeIaIRkKMaojjsT8obs6HISAwZAbOAAAQAElEQVThvpLvnA0l5LzRh0BvkguUsKX4WGOfZ8w5k6x5HKcxLhWK1/EYIPkWOXdz+0rMkkzuj6YZaUVSStHe3oaBgX4MDfajs6sD5XLCJDMfEvk64DM4Jj9TBLIfUOJ+s/gNXw/m2VHimxLvrgRYEuASQ5okSFzCuoNLHEtjXwOOCXhHmVHPzHg+oDyAMRIO1G3CwSyBI8wcwPlQA4DBzEAXEcz3o5Swmz48j/MkTdDa1oKe3m4MDvVj0aIRjC4aRl9/Lzq7O1FtrUIxxAFBIwM3vXEMOEocjwnBWNIvu6hFHb0LFLAFsIwJ2hTGB2IW6wkaJX2xDfIPxm1zcGxbTIybrKMLjkAbI8cNqEejNGFAo88j6vEdoLWjT6Hp+1CJxhZMx08DNFUY8LSTXzqikiGwjYgAsFeQlA2A/tWlnkC+dQyq3uhXTYiafJPUIbeEUOkQaMwQ+M4aj3kXGvMwcUBAPQbq8xzEB3+eDymDEvcCcoYYqEGFQACsgzwEnj9UGvuNEbuInOsjxH2XMG4X+wJYVQAsi1fBQMFAwUDBQMFAwUDBQMFAwUDBQMFAwcCTwEAxxLOKAfeUzMY0qm7pVVEIAuvxBp/JAmYlvc+hZJH3lDPhGJg4CEwbOJbOB2YD5gCWVHFEEvuZOggNmPoiPMBkLo0wP5GCOB7tAVrOgf5tIUQNeuA47IbCEnK2j0h8so25zWjT8KX5OY5ttDNkTHA0Eb/5GLs9jAnfCLAuMDT5iO7YFxPCLAMTMJwioMSLElPkB5AToyoxJwuUB8oD7NDYuZI/JMuzzKnqXYC3wH4/B2kDxkka/Zsnq7FuiImx+E1U1iE9IacyE4uMCxwrp9+MoXjn4Dm+ZMbxjfwH6viYHPLwxvAJCw7MeSORGybe0PxWJXVxCJ5jNMCZ4FBsnKfaiAkmh0Z8CWI/x2TYyC2AOTqobnxzbLg4pwSB8XrGa6wl5FTfWnVBcfGNYxsyjpszVo9aYphhsjPjvgNhZnF2spGtKdFFgMl7g2cMUAQEJxaTYTUETjTQLkcFCCWkHEZ/WJA0ANT09Jgz6ebpH9RjeNQDwGPBvIcjEjYT9bMsXo/AgGnfa//VYci5lz3qLGXFLpgHykkZA4ND6OkfQFtbOxJ9k5vE6/gSzc4ZEkIl6CUQnkjKKVwpBTuhrfE/LDz3KXu5lrjC4bmGPMcLERkQhDq9Z/QgcG1QJzCQwIA8YbTVsQBPdZ7nPKOmFnww1gxUoS2OALQFMFFPcI0yXBpTQLlLU6SVMpPo7egfGMDw8DBGhgbRx4R6tbUCuMBVXkeWZshKOTIuyiwJyA2ok4Ra7hUKxIWx5vgAwfgAwRiIp47nuTq4WQQ3Q9QQj28eA17zchmCSgssAW/0wHpOmwjWGeLcSzqBOgKoT+ecpXHeFqfCN4rYZB+oZ8icY0nzqBCoTdLYDATYEhp11Qg2OF1NGQlVHeenNuLmEHj8eU40d+A8PALjZ21OPyDV8UcbCxb3A91Bujrf1WmjutP+o05CyK2nv8A9Hjj3nP5ynQtYNhzQD89FTufUiJTihKCc0RgB5KCAtcb5yqJfxmbkiTs6kAMDOB+Owj5HBM6dLZpZjN1Jh+NjbgvUUdXMVBQoGCgYKBgoGCgYeEQGCoWCgYKBgoGCgYKBgoGCgR9HBnir/1RPe/6NewDv9PHwTTpCoyfWqNpoHfmuvvk43BuYeDiG0WGluZox7XAk5joeXtjDRUdKpHAYgZ6VQDkMaqubBRihYCwlEqL40FtgTWBBPzhBBNoFORew8GbUORKYJ8FRW5hrG0tGzyJQG4eAuS1A+zcw4RPHn+s3lkaBSjDBhLhRlzzE6sPejJImQOtAGOEIlYZD27wqDvVarKkNbnYU2IwvzoRlAJXB8KCkX4iJJllEsbrmQD00cbgPcaPciNgvW0epiQqWfLErBAOib60AYq6Oua0Ry1yjKB4lAyTWPHVZinvuA9EMUS2RD6rCmNg0I8OBvAedJww2JzNjHXNQnQARQH16br6MlflgNyWIhTRjH8enKcyMYJ89HIwAgGImqA/qHIY8gTNRjAFxATV14pKiDI1NtcOgHROsLklQKpXQ0dmBoeEhLF6yGEOjw+jq6Ua5pQzmjJH5OhP0HpY4pOUSEup7JoLznEl+cpOYgS8o8RpUoV/EeDUauDE2A+IxjkadLcobrxD7AM+4GzoUxC7qSj8CfI/CI94OazT6NWIDjffD0vm1I1zMb8zVZdvUJ08Q1G6MplpDMcz1NFrN98CK5xQEWTT0JRWObMX5cj1KT6ApXzSmZxwC5m3y0YDeEXUQt0ab/mVOiZLppJQ1veaEqhJHtigoXgUDBQMFAwUDBQMFAwUDBQMFAwUDBQMFAwUDPz4MnPBMlWo5YePCsGCgYKBg4JnKQEw8MvHrmPg1QolMz8QwKAPbx50XM5FSOwTY4X8UOraOhqEhAfsawMM3o0hffxZUPwKMWPI5KAHdcKXICepKtiDolhrwTEfHOXJ+pXIZ7R0d6Ovvw+joCBPpg+ju6UKZyfJAzdzrW86AYwJdHGmsQHumaqE6OE9zDoDFfyqPRiORayi2goGCgYKBgoGCgYKBgoGCgceTgcJXwUDBQMFAwUDBQMHAE82AMh5P9BiF/4KBgoGCgaeYASZulU1mFEw9Y67KZC9gZhHQxiyvfnqEIsB4ejwW4OjjMObr0huMAwhUAmBAREw3s2oUC7Rn0lk/sdEEjLpzoIs5Pekelh/WoT+KD7fZmLM9WqZkt/4AKKgCJsyVOBdckqBcLaPaUom/gb5o8SIsXroY/Uykt1Qr4ETiN89lr7pK7z0Ejg4zOWxA821AZkZ1A2D8x3dOxkj8w4BiKxiYx0BRLRgoGCgYKBgoGCgYKBgoGCgYKBgoGCgYKBh4mjDgniZxPCvDKCZVMFAw8HRgwBiEwGLuxfwtGtlcpX6VCqaEZ0NjEjvKwY3JZbUXhsGYUG8CSh43AcdmA046sd3UN4AvzOkGMCEusB3mwOacDsDM82G4ZqzAfB397If04iyYlVb7aLjEoVJN4VKOZ/IjBDD9DSXP07LkauVoaa1iaGgQSqAPDg3En3NJyyXqUj94GHlJ0hTaarU6C+PwFkscCgzcjC3jQERsge3DQNxCfC/eCgYKBgoGCgYKBgoGCgYKBgoGnukMFPEXDBQMFAwUDDy7GGAa5tk1oWI2BQMFAwUDj4YBJX8D87meieCAADMjlOMNMUH8aHw0dWgabZtlU/7w0g6JQrNGkeoRRyW9mW9HE0qEN+oBqi8ERk+v0dMRpeZYyzyyPGeSnInvxJCUHJKUHwF8ZXlA4Kz1LfsQcsi3vn2un25ZtHgUo4tG0Nvbi0qlgsB/eZ7RT4CS8QwZgAEPA2I4zR62+Do6NoqKV8FAwcDTmYEitoKBgoGCgYKBgoGCgYKBgoGCgYKBgoEfSwaYLvmxnHcx6R9bBoqJ//gwwHStsuIPm7AStw1hYMK8meuNCW8mk2Nb3VHACt1E2bwyUBDYJbDKNHLMD8eS4iNecgMpgZt8sIgv1QU2zFgh+GILMLMIPNqN+jDGcByo35zBdNZnpluxix61Q0yYA0qCgzr6zrlg1E1KCdra2zAw2I+R0WH09vWgVNE3z6nhmWDnrJ0ZEudoagwiIHgfS9lrXDYQwW6qoiFDsRUMFAwUDBQMFAwUDBQMFAwUDBQMFAw8gQwUrgsGCgYKBk6cAaZETty4sCwYKBgoGHg6M2DMzgrzY9Tf+gx8i/ABTsnexEHfrqY6IhytlN09JoCoZzEVjJiARqMu+XwztSN0tqU+2Glm0D+wZKYZML4iDGYnAHAzYu6PhOJhJWAJAMVAaK7BPOP28RvjTHOz3ngHE+qCWp4PFYRAWamSoKOrDQNDAxhm8ryvv4fJ9FY6DfA+Q06wRj8egXZNH4GSJqgMThBxs/hevBUMFAwUDBQMPFYGCv2CgYKBgoGCgYKBgoGCgYKBgoGCgSecAaZPnvAxigEKBgoGCgaOy8BT1alkrpK7c+luhhFiTlc/UxLlTBY/1lI+lWQ+BCaN5T/Qu0pBffKrcZQ7FmI33yw2pN2A2o8E0CbqsGILgo6P9TJFZIxSUH0Oks/N35iEb8wLSMsJOrvb0T/Uj8GRAfQP9qDcUoIPGX14uNQQE/S0DWACPYI1PqjI8xxCiLHwQUUsi7eCgYKBgoGCgYKBgoGCgYKBgoGCgYKBgoEfFwaKeRYMPFMYcM+UQIs4CwYKBgoGHlcGDDCntwYsFocTx3OpYzTLRj/wiKXOqvSFOZjaRMOO/plMbtTpC6BagNouyht1tZtojn+8kl7xiFugxgLgsOxYyHtgEpwGVAhMfCvJ7xJA8/EhR8rkeEdnK5YuH8KSpYuYPO9FqZog93XkSqDTznslybPox8i1JQ6WNJyYzRGEYisYKBgoGCgYKBh4xjNQTKBgoGCgYKBgoGCgYKBgoGDgWcaAe5bNp5hOwUDBQMHA8RlgMhfmgVgGxI35W/2+t74Bbjor6pvV7Fcb7NPPmqj+qKAU8Zxt1Gd7fkpa7k1JaMmp1/i2eYjDWHyPER16M6N0DoeER1cM0ZLFgqWj1NHHQjCjlTsMY93MYNYATek8IJCzEOPOYbGeIctrmJ6po9pWwcBQH4aGB9DT142Wtio1c+hnYlzqaBuYSM8Jj0yJdO9jHcVWMFAwUDBQMFAwUDBQMFAwUDBQMFAwUDBQMFAw8BQzUAy/EANuIWEhKxgoGCgYeLYzYHGCxgQwjgC4MWd8SBaT6wiUPjoo+U5lwIBoy8T4/DL6BhC/WU6/xrpRpwHAzI4AGxJGmB3ZZzbXxlxpUQ0UH4E4Psean7w/sg5uNIZRi2V0QFHzpTZ7mr9bnjAR7lKDvnGuZLoPGRLKOrraMTwyhJGRYXR3d6FULsMck+bgZkadNILDwDNxjmIrGCgYKBgoGCgYKBgoGHiiGCj8FgwUDBQMFAwUDBQMFAz8CAwUSfMfgbzCtGCgYODpz4BS3Y8+SiWMm9qyXABUUdL3eAg8swYmwpVAn4/DNnKCRpN6xoS00Ehk4/DGRLM0mzjcsVBtgVjpt+HzeH1NX4dHkXaUKjaK+Wo0WfHwyPI69AdClSgvlVNYYpTq2/tAqVJCV3cHFi8excjoCLp7ulFpqUDfYA+Khz5Uh7GidvS88Js0joWFLZ790mKGBQMFAwUDBQMFAwUDBQMFAwUDBQMFAwUDBQMFA088A+6JH+K4IxSdBQMFAwUDTxgDSlyD6dwIJoARk7SNlLD3Kg3OEiSOiV9LmMd1h8AOLAgDdQymnzE5Cs7R3rHfBfarPBJgn2ccQkymxzbgrYEoY7/ijoBS1IcRZfP759VxaG4cm/7sKMzvP6JuHkZb41gN0J71hg4aW9MZNaFJzCGwzL2nNW0SA5vIQ05rj6Tk0NPXgeHRQQwM9qG1vYJgGftqRJ116cU0OiKXZvRucEZSgCO+HM9pxvbhsqFLLYBWkfGr4AAAEABJREFUDWCBLVB2NCgqXgUDBQMnxEAIOp6ONJXM8zwgNHuaMpWSHV1KNh/N/qbs6LbkTf/6Y8KqN3VUCk2dZl1toVar4WiZ2oL650O+57dVl55wdF3tJmR3LB3Jhfk6ssuyTMURWEhPMs1X9lJWvVk2ZWqrLl1BbeHoetNWfYLawnw9yQsUDBQMFAw8gQwUrgsGCgYKBgoGCgaeMQw0shPPmHCLQAsGCgYKBh4tA0ruCE191YW5NpO0sWZ6N5iZKjD+A+vSPCaskVJu9jcMjYlg1mKfksHHBrWibtP+cCmbI30f7jueXHbU5NjGRD5YHg3JFwTnyheOhLHdACsKl7DDMH10CIxpoSQaGvFkeQbjA4Tevm4sXbYE+s3zJKUf51EqJzGR5RIHTx/SbUKJczODzY3IgnU7BLXB1mHgMWzk6TFoF6oFA4/MQKEhBpR4FZS8VduMxyzRrDfLer2uakRTX2Uzedusy49kgpTNTAUcH06qon7pCmY8//I8YtbQkUyQXpLogWhDrrbk8jm/VAJbbekqPvXP96+2bM0afqQrmUpBdfXLxuywjmRmBjODfJsZ5B/c1GYRz4OyVwwqJZdP+VJpdtheMs1feoJ0JWs+GGjqq08wMw0Rx5CemUGl9AQzi3yaNfRQbAUDBQMFAwUDBQMFAwUDBQMFAwUDhxhoZD0ONYtKwQCAgoSCgR8LBpQ8DUxmcLL6CjMTvazFl9IHyiEcE9Rlioa2TXuZBb4JoNyOCxgObcaGGd8PAWD1MWLOHoYndGNgDxuBsoeNSZm+Ne9cgjRNmJQBSqUUAwMDOOmkkzA4OACXkMGQo1abZULHI0ldlBmT/t7PfQvdQKblnbqcWzgCkhcoGCgYeDowoASsoESt4lFiWElgJWibdfUruWtmkJ76BMnVdkyGN+vyobYZTwJsSC5/0hNUl0xgN88hIfpUnyD5zMxMlMtPU6bxVDez2CdbyZr+FGuapjA73G9msS079Uu/CdkJU1NTmJiYiD7Vlq7Q1NO8VW/2KT7JVErPzBQK1C9IplL96tC4Ks0acalf85JcZcIHA03/zVK2qkt3dnY2zkE+pKs+QX2C6uorUDBQMFAwUDDwY8pAMe2CgYKBgoGCgQUZcAtKC2HBQMFAwcAzngElIY7GkZNi/oECYzKBBV+NtiqIMrUXAgyIQGN7uI7BbGHIwuxwH0ySxwnH8CXxj4LjRSe/8/s5tUNNH/TTLY1mljMRznZrazkmz0eGh9HT142WVv3eeWBynClxJszFhxLuzXR5bDdcHPUe2G6C1eJVMFAw8JQzoETwzp07sWbNGjz00EO48847sXXr1li/5557oL4f/vCHuOWWW7Bp0ybcfffduP/++/Hggw/i5ptvxn333Rdtd+3aFftvvfVW3HvvvdHH+Ph4rI+NjcUE+bZt22JbPmXftJX/jRs3QjFs2bIFmzdvxo033oh169ZBNopnz549MRbpaSz5VOxmhg0bNkDjKv61a9dCcUtHiecdO3Zg/fr12L9/fyyVKJdMevKtWDU36Wh8QToHDhzA7bffHuenmORfdpqT4mvayM8DDzwQORA3qsuXYpGe/Nxxxx1xfM1XMundddddkQu1xce+ffviXOVPemprrpqLfDQXihLuzXpRFgwUDBQMFAwUDBQMFAwUDBQMFAwcyUCRND+Sj6JVMPB0ZaCI64QYUEq3iSMdmDXkKoyZWZXSUGmqUBaLY7yZGcyEYygcQ2xmD+sxszlf9rC+H1VwyCPH4CB4zIDxHw5v9GOHW0x2z2vE6uFefXsxftORue2ECXG16/UAlzh09XRi0eJRjC4eQWd3B+LPttBbgEfus1gL8Z1O6ZIuWGm+1Doazb6iLBgoGHgiGdBxvJB/yZVYvp3J4e9973sxUa0Er5K4Suoqeaz+yy67DJJff/31uPLKK2MCeHp6Oiarlfy+5JJLcN1118XE9W233Yarr74a3//+96PN17/+9Zhklx8l25UEVgL8pptugpLlqivRrMT0pZdeimuuuSbKlXRWUl6+NbbiUd93vvOdOJba+mZ3kiQx0a9ktxLZ3/jGN2KyXX1KcMtGcWvsb3/729G/6nv37o0PAK666iooOS0dja84lIxXMlsxSPff//3fofE0Z31TXHWN9c1vfjPOVb40B83p2muvxde+9jX80z/9ExSr7L/61a/GmMXF5z//eXzhC1+IfUrEf+tb34Js9LBCdvKtfaXkuRL6Sv5LT/NxzsHMIqRToGCgYKBgoGCgYKBg4GnFQBFMwUDBwNOAAfc0iKEIoWCgYKBg4ClhgPmCxriGmDg4sh0ok3xhNL4JHXB0KR/Hw3x9sxDHOFKGKDuej2P14aiN08IhZzjBLTo5ylYBNEXsj98MZ2nGt6acpZnBmCw3A4wJGse6/qKnfn4lyzMk+mOhve1YsnQJBoYGUa6W0fiZFkcDskI7+VbyXHbxD6GCG+V8fxQvKTbxKNQLlYKBgoHHzICS5TJSEralpQU9PT3xd7v1Dem2tjZUKpX4syO9vb2oVqvQt7r1LXMlh9WWXDZmdujb0Ur66hvhSjbrW91KuCtxrsTvDTfcAH1zWj8rop98GhwcxKJFi6BvUMun5LJVQl2JdCWMpacHeLt37456ik0JZSXplYhWsl0JbCWTzQyKW/r6iZfOzk50dHRAc5MfPQS4/PLLY/JeyXElopVQ19jiQLr6uRbJNC/NcXJyMvoUT0qqL168GJp3qVSKDw2kI5nG7erqit+k1zfR5VNxiQc9YFDiX7HqoYL6lVjXWNoH4lnjaI6KW/2aw9DQUBxDstbWVkhHHMlGMDOF9SShGKZgoGCgYKBgoGCgYKBgoGCgYOCZwwAzE8+cYItICwYKBgoGHjcGQkzFPsxdI38QAOYRVD8ujtaJSWFAtsfCfH+IDQD000QUsa2yKWuWkh0L4EazpmqjpLJk7DqxF2mIhsfwo+4QRwJUBiqLVZWswiUORk4kixoxGPUGKIHuQ46ZWgYlw/v7e7FoySi6ujuRllPA0QMfKgA+9ktHfhol5kbFY9hsTrdZzjWLomCgYOBxY8DMYoL53HPPxYtf/GKkaQp9o3r58uXQt6eV8P2FX/gF/Jf/8l9w/vnnQwlpJaEVgP7ewdlnn42LL74Yb33rW3HRRRdBui9/+cuj7ite8Qp85jOfwetf//qYiFeyXAl4/ZyKEsZnnHEGzjrrrKir8X7v934P733ve3HmmWdCCeTnPOc5eNOb3oTu7m6cfvrpeNvb3ob3v//9+Imf+InoTwlpJZSXLVsGfZNdPl70ohfh4MGD8edlAj8z+vr6cOqpp8YYPvaxj+Htb3979K8k9GmnnQZB8z3vvPPw/Oc/H/qmuRLfS5cuhZLW/f39MSbxoJ9NUZJeYyiuF77whdCc9I305eTrHe94ByRTvzhR+yUveUmMWfpveMMb8IlPfALvfve7Ib67mGx/5StfCY1tZnjPe96DU045JX57XXGtWLECSvCrX8l6JdTNLCboNTftgwIFAwUDBQMFAwUD8xkwNh4JVJl7PZLm490/N+yPUJxIRD/CcHOmJzKqbObMn4JCoz9W/OhhPtYRHw/9RxF1ofJjx4DSEj92ky4mXDBQMFAwoG87ByZtHc+Cjoldfetb32a2Q21+8DKhgMeCR0PrfH9H6XNEzB8vttHYYn2+7VF1cw5Ho+kr2jbcPPp3JoiUpAbLYxvJsyFAJVjOgTZKwiiRFBE8U98eSnjDAU58s1TdVCIg575oa2/BosWjGB4eQFd3B0rlFJ5y0NolBg0jvcC20QdoF3yAwKqaCBwbx9zo45h9RUfBQMHAIzFgZjCzI9Scc0iSJKJcLkPJ61e96lVQgvenf/qnY/JYiVoles8555zYr0S2EsJKBCspvnLlypj4fcELXgAld+XjggsuiH84+MILL4TkL33pS+M3ypUAHh4exjn0Jf9KrsvXy172Mixnslm2Slgr+S28+tWvhsaRvpLlSjarX3Ul6p/73Ofip37qp6CY9S3xc845B/Irufwqbo3Z1tYWk/JqK0ktW81D+Nmf/dmY4NaclfBX7Kq/+c1vhmIQ3vjGN0Jz0LhKtqu/u7s7zlfJ+JGREShWPRTQwwMlvJ/3vOfFhwerV6+G4lZskisu6SqhrvrrXve6+EBAXMhGMY6OjkL6movsFZPikVz7K+UDDXDT/hNYLV4/pgwU0y4YKBh49jCg62BhoRmZWfwMN7OFuiGpvq/ShKPECEd9M9XA1kJQnwHH6H3i5XjMm6J1tFJ5IqDpCb5OZLT5Nic47AmazR/5ROsnNvSJjvZ42B07YjODWQPH1ip6nm0M6FzxbJtTMZ+CgYKBgoFHZoAfeA0lpnxNtcNlTJ4zC9tIB1N+VD1mZylbqGzYAHK5EPBYtkMxPhajp0K3MevAoQUWkR2VCyH+5AqT27qoV7LGMSHuEn4ckTBLgPaOdgwODWJoeBCdXR0w9itZrlK6gUlzcW/Sp5n2V5Sx7cwtNGQhKxgoGHiGMKDzgtAMV9+IFiRTqQdxqqtfbdX1jW3J9VMu+ikTfTtcbfU3S/3MiWykL7nKJtQW1FYpf6o3SzODmUF9Tahf/pr+1dbvl6stqC37pr7GV1190lOf6k0f+na7fnZGP0UjueD4QEJ20pG+ygIFAwUDBQMFAwUDj5UBM4sm+mwSYuNhb4d1pG5m/OwDfO6RZzm8DwsieA8/d10v308ucoTgTwiedl6xP0aEp2yuJzbPwHmGE4zZRzuPE+OJdtE+cP88OzCfhxPl9LHaPewwPUrwWP09k/WPmvr8ZqzPn1sUPE5vSjc8Tq4KNwUDBQMFA88sBswM4AtK8TZL1mNVb8dANGPfQiUWEs6T0QzHwlwwmL81defLnu71mBRn4I0Eut4fDunEefBTiJdRECke3BNUrVRL8SdaOrs7Mbp4lAn0AVRbKvAhRz2vIfc5NQEllJwzlgYzQ9zmilgv3goGCgaeEQwE3lTpRqRZ6vfA9UdA7777bmzfvh36DXQlj/UTL/qdcv0mufr1G+fS0R/oVFt/UFO/ZS59/d639PQTKZLpN8zVVp/8KLmu3wPftm0b9NMs+gOm+v1z/Xa4fiJF0B8N1Rjr1q2Dfv9cbdmqLblk+qkV/XFN/QyLfOrnWZTgli/9/rp+n11QfErqq0/2ils/G6OfadHvquu3yCWXf8Vz4403QnELGleciJ9nxA4tgiwYKBj4ERkozAsGHj8GzA5fHOtz5FjgVTivp8HragfjP7X58QxVzSg5HqhkAN+fRHBAhoQTAWQL4IRtaWhmtD8BADDgsYNGHBInDqPtY8VcnMbysQIGsxMFxwNgwJMLDmhmMHv64FjHa1Nu9vSJ1eyJjQWPsJk1xleOwOxwXe1HMD1utztub9FZMFAwUDDwLGeAp9OHfTBScNxZm9HqWDiuJTtpF/0vWLL/6Nd8vaP7nvZtZsD5EEIX3UfDGLs5B12MKwmuby0V2EUAABAASURBVDKokevbHuqjQoBHuVJC/0A/RkaG0dnVjqr+WGhi8Q8LKvmkCwbAYEYAdKExWTn0MtYEfdwJqlNUvJ5cBorRCgYeBQNJkkDQN8WVZP7e976H7373uzFprqS0ksdKcitJfemll2LNmjVQ/YorroCS6Uqeb9y4Efqd9C9+8Yv40z/9U3z2s5/F1q1b0draGn+b/LLLLsNXvvIVyEbf6laiW/Wrr74a3//+93H99dfHBLkS3voNcCXiFYfG02+oX3fddfjc5z6Hv/iLv8C3vvUtKLn993//9zHxrkT5gQMH4vlJtkrQX3XVVVFPfvRNcn3LXGP9y7/8CzQnze8HP/gBlDDXAwLpaWzN4Tvf+Q6++tWvxuS5vqVuVpy/HsUyKlQKBgoGCgZ+bBkws3hNfCwC9BmrBNJC0DV58AFB1+JC7tF4oA36xPE3YzfHjopPVok4KAd+7C9ZHjJX4zFAqo99xHkWJ8SP7E905BO1mxszxsu63DxW0OzEXhwojvskl3FRPPqIdR/axKO3emyaZhYfZC10zEqGYjsuA9o/x1V4FJ3uUegUKgswUIgKBgoGntkMmBnMGtBMWFURYXw3s0P9ZkfW2X3sl4F2xwbTujgW9CMnx+p7dHK6fjq9yMXRKexmeFE+18/rc+gDTTJeqiPLc/jgY/JMSfTA5HlLaxVLli7G4sWj6O3tgX472cygRJKP3zwPEPF0iYdvC0sfrldICgYKBp4KBsws3hA0bs5DrOuPZ5ZKJegb2Pr9cB3z+h1u/e64ks1dXV1YtWoV9HvhkukPbcpGvzG+ZMkS6A9/KoGtnz2RnRIFlUoFSlxLrlLf9G7K5V+/La7f/5Zfja1EuxL4+pa3bCVraWmJ4+qhnRL0+mZ4tVqFvjmuJLzk+la8zmnd3d1ob2/nOas3/h66fotdseg32vVHUL/2ta9B31SXfyXv9S11xaM+QTHpN941J7VRbAUDBQMFAwUDTxkDz8SBzY68BtZnU3Meqs9H1OQbr6jjV14s/m9Ox8trCmEwOw7APjq2Jxsc0Mxg9thAA9DihABZPcbxzDiaIFuA748VsqeNfDxmnKgdxwTmYlX9sQHcGCrMaPdYIdunCo8yVoZ3xNyObpudwLwXsJHf+cfp0XWzExtHfn8UmJ3YuGYnbvdI8eohgplFtSZPurdQviAKT/DNnaBdYVYwUDBQMPBjy4BOxccD4qVm85LzyFKJ8WMBdMoXiyNtjufvcN/Tb3doFpxMZGOh6Lyy5VRIkhT61jnM0PiwA1ySNH6GJf41IiBJHbsDuvSTLaMjUPJJSSQlscwMzS2O2WwUZcFAwcDxGHja9Zk1jmUlm08//XS89rWvxU/+5E+iv78fOt4vuOACtLW14aUvfSkuuuginhMMo6OjeOtb3xp1zzvvPCiprYnJ7nd/93fx3ve+F0qmK6Hd09OD173udXjf+96Ht73tbdFWSWnZv+Y1r8EZZ5yBlStXIuH555xzzoGS8S9+8YvxMz/zM3jJS14Sk98XXngh3vzmN+OjH/0o3v72t+Mtb3kLPvaxj0XZySefDI2j8RcvXoyhoSHI/hWveEVMniux772PD/0Uh2JQfO9+97tx7rnn4tRTT8Xzn/98KKmuBP7rX/96aDxd+CuxLlv5LlAwUDBQMFAwUDBwIgzourkJPZht1lWaGaanZ+L/gtq7d0+s6/OwygfDenBc5oPshSDbcrmEUrn85KPEMRmXYjgaZcZz4ijxs/rYOHqsR93+UXgqHXuuxx+/zLkcG8e1JYelsmyPzYX2/cJQvALXxjH20THH5pilMm2fCjzWWOf0y4p1rn7MeZ1A//H8qu94OF4cx7N7NH3H8/1E9T2auKSjL6gIOn8Jyi+cyPmyaeOalR+LksmXYHlM4AQkLAXdoCnNkgNWB8CSPSZQrBLwlEMSwhGUmkewjKgTrIMyqE8APMfyUaYxEiCQ6vlgHyIwt3EwCLJqAIwlaAzKPVJEmIPnB5o0pE3HtGeNL4SUTY0XG7Bg8wDWCfqyCHkQAqMgAvsW0KcqFt5oEDs9uz19zCGKNVejXK8oUIWQjJjjoRmfo4pAheiRzcdYBupzHxjBmlpH+wAjPAJzMYBb4JoAGD/nD8r93H5E4H6jP3AfSJajRG2jJ45DG0/ItjGeo6aYVUul2oLq0vccwREJIZlceb4RFhB3Dh5pox5HQcQj6Rb9kQHtU+4xEIEA961xHxvlFsgkk7bBGXItWZY8tODYoT2k+rEQXRlwrDLagQNE4PCm//cYO2l8qOTgPK4hSJNdMIOp/pjQHG+Bks7inBjPoylBPQVAsyMiULsJxxiFZvsIRc2TIJV0ZXRl7D4aFPFFNxCoiHgcUM2c3ngssQBhifFsmCPneTen07Tq0N3Xgb6BXvQO9KC1owWB8no2Cx9yOOoHHmn6tnrDJ1uBxyABiB8UW8FAwcDTkIGg8wZPCEqMKxmub5grea4bdl2Ar1ixAkoiS3b22WfHb28rUa1vm6uUTIlz1ZcsWRKT0KoLSoKfcsopOO200+K30xctWhST8QMDA1i+fDnkW9/olr0S58spU5JedopD30A/66yzIF9KiEv23Oc+N9rKhxLeGl/+lWxXov7888+H7NQnP4ODgzHpL1slyRXPyMgIBCXsz6Z/fUP+NCbP5UvfeFdbMfX29sb/kfM03G3P2JC03uYHb8YPHAokF3STpQcVgtrsgtmROpJLz4yfrly/aps1dKSvtkpBYn4aIX4u8bNI7fg5NVfX51Pg55Tkgtoq9b+pBLPDYwSOZdZoY24zs0PxSWSmNr3QZ+AYGpciriMfYbz8cPq8ZV+QDkFtmkp7TsdAnw00dZo28iVEOT9zwxzkQzqxjzKVzbb6NJdmW32SqRRUV5yBn/cevGdTKTBGtsDLN4Bxe8kE6nhkyEM9AhwPCIdiVl1jBc3NAPnWvAN1FEez/9DYlEv2zAC4xUmdQEmTZ9RcAwM+cZgZ14TRx+FXmDuGzBry5nHcPN7NGseXadHxdi3kHJ914wISAIOxjrh5Lss5hAwJ4bg2wfUYtPbINd1RM0Q0Djs59eAoBA5BfUY7RB8eiQUCiHLDEVtgK4I6YQ68CkZmyhuwk34c/SReMXmU4pdUEri0hJRQu+wSlFiXn41bN+H2e2/HuofW48FN63HDnbfi/s0bcaBewwwfJteZ8M3mIWddCCzpBFZKnlRozFAqIy9V4IlwFPK0jCaypAw/187mSvWFEuWE6oJnXQhzvjzLPK1A5WGUkTP5KXiWgQARSinnfxiOskQgv0lSQsLSpSlALl1KrghHzgRjGeYAloKpn7opyxJhtA+MR/AsMYfAmFUPbM+HZEJgf6BtnqYQPEtB9QjG6IkwB9WFumwoy2mf03cT2VxdZZ3cHJKz7tlXTypzfInbEusN5PTV9Cn/Qp6UyBn7rQTHelyXHLfEGDXvJhJy4uYgrgSwLQSWgmcpqK7+EwFKKcA4j4XAPs/4GuD8uJbAZLmQmeNcUiQl4zEW4OjLJWxTP+G9KZsopYaU/dIRSoxZcy0lCftSQqVjSb2oy3opRZn74DBKSJ2hnLJPOvwsTOk/pQ+tGU95IH9GJJpOmiNlPqvEc0QpgJRpHPqgXpJmcIlHkiZIHMd2JfazTOSbMpZJCaCYegFJEjg2UOL4JdqnpRKMCKxbiTYJ7Y2gQYn1VH7TFElaQty3jLFEn6nijjE7yh37kzmkkM/5kG0T8pGm1DkGEvoXpKP7BpVmhh91cz+qg2eWfbxE0scW4SIAlQHgYoM+3CznhxbbfCFuIbZlCdak3ygDi7wBfiCxAsR+Az9PIf3AHRToH8EAlXP9UBllOGoL7AmUzQcvWrnAEVIEJByJ/qVlVKNEH8YNCdshoYRHxlyfcYwGQAtwo1++QK0jEGUyErQkVFKdr8M1Nh72iob0rVLwUcNC04dkQhTzjd7m+oxWh2Kjis2BSo/9ZTQRMOck1ik79DpKQF7A8Q9DcXs4xmZEaO63uM/ATftA66RE2gzGiyxwT4BrJhDRVdQ1QBMBN+4LzJNpPYCKgbLoP+oFAE2wutBL3VGuShNRULw9CgZsTkfMgfsW5N+CcV8bqeeRw47gHLyx4ijjy3H/Ou4X9oJKJw764lKas2ehV0Og2lGgMtcHItDYjqnb6F74nfNg7AvGPX+IR6ib+NAAUU9vbCie42BOi4p6HW5ZnJNReCSMckfOdWwIbDJy1jg2d1Gsc3dBuy2HhzfOivqq1zIm0Hm+bumoYmCoDyOLhtE/2IeWtio85TouLeGQLjCJ7qMvc2xbYB0aKgLH2WIMGvMQWDmOftFVMFAw8KMzYHb4ODMzOOciAs/LuggGNzOendk2O6xLMcwsQnXBbOG2WUNuZlKLkH+zhl8Jmm3VzQ7rqS2YWRyrGZOSLELTTnIzk2qE5PNhZpC+ILmZMYkZ4DkvyILtRmFxHDOLPIgPFNsTwoCZRb9mdohr7Zv5nKstYG4za9jov/1KLl1hrjvuU7PDOtrfZgZHgJuStmnikBCBn04SmzPuc0RIpr/5gbjNrRHv2WdRojHNGnWzRr9iUaeZxZ8vM2vIWcDrp89kzzHkmwHy1fyMNPoFHPtk3/Ada4AhbvKhSpZnLAL9Z6gzmSZfUkmcg5lqjWuRwGShwbiufdQF5yg4jqG+wLY4iHWufdUF6UhG0xhPUB99cVD6om+OoWNF9oGf+rr2Vukc2O/jnEDfsjeOJX5VDz5nX0AQB3SmvkC/mo9KusUzD2L4BMCJ8vUMnC9OIGaD9rHXfuekzQzazIy+joTjIhLMTCoRaicuQcrsk0ouR66hwOOYC44agQKtKXDN6f4hcJ3xYGM/O+XHENeljmXP9SbdaEM7M4P8s4CnneexFRQnAKM/DoSmLtUR9GUfVTBv47Vto8VjgzaeznLlDFiC96mO18VKnOv+JnGMOWGUjIkD0EyVhMdxjjXrN+KeBx5EjR1jU9NI2trhWjtw093348a7H8CW/ZNYt3ucOBixfvcBlvuxfvcY1u8aw7odTw3W7OT4uxnHnv2MZx9j2Yt1O/dhreLZfhDrtzPubVPYuHOG8mnKJ7F25zg27J7Ehl3jWLtjHBt3s3/3BNsTWL+zgXXUWT9XX7t9P9ZuP0AcxNptB7CeuuvFxa6DWLdrP9bu4ri792HTnjGOsYc6O7Fh+26s37obG7eNYdOO/dhI+43bxrGBWL+dJWPbwL6N29m/cz/Wbd/HWMewPsZ0EOt2TGDDzoPYSNvNnMtmxrBu2yQe3DKDtdunsJ5xr6Gt5rqBHKzbsQ/rtu3DBso37Jikr3HOh3qaw44D2LD7IDbsOkC/Y3hw617Oez/b41jHMdYT6zhf8bJmx0GsYWzrd01hnXztmcG63TNYs2MaD3L8NRx73Twu1+2cxLqdU+Rwmv4mo614Xb9rgmOMYT15WbdrL8v99DFG7MeGPdPkjIh29E+fm3fRz9YDWL/lADaTn0350/dpAAAQAElEQVSM4yHGtZnYxPg3cv4bON/15Gw957ledfKyTnMn1gpch2uJKFPfCWA9+V53HKh/I3ncvGccm/ccxEbu//XcfzsOzGLWEmQ8fnzzc4nHu+cxSRHPBzzWAnOHPB55RqA0jwDfeSA2Ch77sUI78Lhu3I+HpgYOHfqsuHh865inT+YvwYdjUpB2nWNktPJ0bCzBftPY9AmeAniyYQ9gautLw04+2I6d4EYl+ec4WV5Hxodu4JyM99USm84jstU5i+ekjGF4c8ion7PN4elj7iW9CHA8AKShMTeP6K/pM8r5ZgSOt3Gw43TrfNnsNjOYkQHG5SO3zZ7HXpKRx270zLcQ2UJzJsaKIDoclxbJFcFgOQf1gj0g6bGMdUoPuVGlAaOOvOjDybjAwA+swMWqRM4RoA9ZcPC5l1ESLWMJOFgwJvjAKHLCsx4oY0+QLEQZNAYtwE0emjFqLHBsmA4fQqVAPVkeggEhyqmDOUSZ5FRe8EUFjg4iMM6GL4e4acx5MdELvTbe4zjNsVRGsI/uQjQ+gTdyhAiOrwxbREKngmOE8un5ljfAfYEIyTSqUceoz+74kixQNg/cp8Y5UStqxLcAUutoRynr0NYsoYr8C4G+PJGTqYz7MGPdS/vHAk/tJMOjH5670cxgZo/e5lFoNrwdLw71CQ93ZmaPSzxG12YGY/noXgaqw6LywrHFrmO9yVAO5jwcS+24ctqbGcwWgDM4XvQnfEqdlBxamSwfGh7E6OJR9A30oZ7V4g0SDHxanUKf7Z4f7DxYJVKBR9p4auLxjTkYSwMa1ii2goGCgSeXATMdf4fHNDuyfbjnkWtmBjM7pqKZxX4zO6aOOnQBrotzxxOMvsmSJAnPNbyG4/WC+qQzH2Z2yK/s5vep3cR8eVF/4hgQ32Z2aAC1mw0zY5I3j9D+LZfLaO5f6Wj/NvW1782Ml94h7l/9pr10zCy2m3X5MdP6QExQyV7tLPMQEpdS1cF4peh50ymoLsi2OY5iATfFI7AK9StZrrHNGrHIv/qd47UwvTIaqtI/16txDCUALfY5OEvoI0GalgCwTZ2EfYohy3nLz3jkD/QD+oeuuamXpuKFcbOtcfI8MLFYIhcATWLJw4Em8pmSzwDdtzqXss/gzMU+MkcOcshHkqSUCSV+7iZEyvRfCucNlaSEasIxvUNKlEKKNJSQEC2lNlTSViSW0j6J/j3jMRhqtQyK2SxhLpPzCeBmcXyYY5kgoe/AeSi+Zw7EZw7PZMhjBifJF348EKD1bNY4NjwnLYQQuCZzHo918uC5ZkIszbhqCHAzs7g2c9po2cjGzABCsnqWwXisuLSCOtdoHQms3IKM63Q2N945OuomXH4NwBKAazyodClAqB64Dj1c1A/s85Yid2VkrsT8E+v0K7lR37kEBkTQO48ROwwAzEHREysBCIe0pEmZXpw3eICa6kQgDk7X8cDG7bjm+nvwrW/fgL//h+/gb/7uW/jnL1+Bb15yG/70r76OD//+n+G3/vDz+Ogf/jU+8vEv4MMf/1vi7/HhP/oiLv7E3+FDn/or4nNPLj79eXz4M3+L93/8L/G+P/wLXPypL+ADf/SXuPiTf4UPEx/9NGP95OfxMZYf+vhf4LdZ/van/wq//am/xof+8LN4/x8Jf473ffzPaPfZWF786b9k/c/xYfr+wCf/Ah8kPvQp+iQ+/JnP48N/TN+f+hw+8unPcZzPEp/DBz/xl3hP9PdX+MAnv4CL//gf8P5PfRHv+9Tf431//EX8Juu//om/Zfn3+OD/+HtczBje+/HP0tcX8MFPfR7vp/2HGO/FjEvxf4jlhz7zBbz3E5+nj7/GB/747/CB//E3+NBn/hIf+ZPP4eLPfJZ2n8VH2b74k2x/4i/wEcb3Mcb8kU+x/mniM5/D+/7w/0S8/4/+DB/8+OfwkU/8FX7r03+Lj3zyr2P9oyw/Rnz4j/4KHyR/H+Z4HyOHH2EsHxVvjO2D//3PuI//HB/91GfxO3/yV+TyL/DhT1D2yT/Hb3GMj1H+oY////FB4mOf/iw+wvZHPvlZXMwxP8zY5FO+P/DxP2e8nyNvf4b3/9H/Dx/89P8lR/+H8/ozvPczf4Zf/9Sf471/8gW8/399Eb/26b/Bez79BbyH83ov8T76+QDn90HFw/JDLJu4mHF+mPiIwPg/Qlz8yb884XX4Qc7hQ5/+cyyEi9n34T/+XOT/A5/8U7zvj/5vrP/2//xrfPyz/4jvXH079k15HrMlHlUOgcdZ4lSyaTzihHhMsj5XBn7uINYDwPtbHbWe5/TAxDnNeY6iP55/MjaaqkH69AueN2CGnLk3pb+gIz7UkPLRVxp4NspBUZloQ562YVYOeNqpWY0JfqAOo0LCs0vC84Zjnap89xTX4DDJOGbp09MjUIHPKsh9GZ7nqGAleOqCPhwrFgzG81bQHDhkw1NGnVpEzscJGUf0LEGJ7A5DNc2qAXBMQWdQ48OAxkO/jDFmMPaZaayFAW5mxvfDL7Mj24d7Hn2twc6j13+WapJ+7mhwNyCW4CZy5wPsbexIC6xTzygxLihTPcoCP7QIEAGNemCFC6ORNM8RtKgjAuuImzQCfTXgEOhTAGWNMVTLuVBySnzstSAZ3zB/a7Q5GwrlP8BTUWCIlNkxIctA3UOgZpQdt9RITShu1jUEPDh5aGv4oDD69giaO/tDbAe2wRYgPU5OrxNDcBwymUM6V1JGttCYvMIhNNJ8UMQRA6FXbHGfcSb0QWmghPbGKB1PXnogYlR0lMm7sYygmlHXYhmo4Rv2YD36A2Ws0498GeUotieJgdAYRztIvGsnNSTxXU0z4/6x2NabWaOu9wXBfjOD2XEgR4KBegQAVmFmC4B9NgcArB4CuJkZzAjVTwA0abzkQ2DLiOZL9SaaslhSyBceCQ1dO6QX20/om84dBMfIeREh8B4C7R1tGBoawKIli9De2c6jzaOW8eOe+z5hcp2f8TDWDY1N5cIwHPGPS4hmlDXsiveCgYKBx58BMx51x8D80cxsfvMR62YL65sdlpsZzBp4RIdzCo43LGb8NOdnvBIwQmDdzKA+cDNr+DQztg6/zOzQeGYW9c0aMhTbk8KAWYNvMztiPDOL+0ZC/dde7VPvPVTmzW9qUyfhQxJBes39raS16maG5nqQnXSkG+v8PJFfQDoBkpsZE7u8sfSeCbqMY4GbxXWRpilAXXAzs9gvG40lUBzHkqw5drPUeNJpjhdLji+552enZ0LczDhegG7usyyPvsDxuJRZD1ByXe2cupKRnRizxvCMN2ECUDGaOWir1+twLkG83DLeG9BIvjVmQs4cjxvZqe0ZA7uRuASKTWMAjIcx5QQ49zodebpDOcE0H4jXeMNd4010SBxycBjawlI+LA/k0MPzuly+2QUz+uJ8nXOx7ufiNcalfsDg5urqAzczg1kBs2cXB1oDQsI1aGbc04j7WW3BzJicyiPATetBMDOUK2XIFlyLPFLYqxcXFtulchnBHFelIec6rDH9NMtkUs1VmKSqUJ4w+V1CSMoRnmXO/jrvW3OXxkT7TN2jljMmPoRSwh3UyZgwr7kq6hFlZLTJg2PCCowxwOB4n2kEmB9ALA3cgrEvUOZZNtqBup4IkhiQcE580U8Gb8A0D6S7127CJVfdiNvvfwj3rduN8VoF967fg9vu3YKNO6exdssEbr57C669fSOxCdfcvhlX3/4QrrqDuH0Lrrx9K66+azuuvvtJxp3bcNWtm3Hj3Ttw/Z1bcc1tm3DD3dsY36aIq27dgGvu3IQrbluHq+/cgMtuXdPADx/A1XdtJDbhqrs2Ncq7N+Oaex7CZdS96q7NuJJ2V965EZffvj7Kr2b/lXdsoHwjLr91Pa7mWNfdtQXX3tnADffsxNWsX8dYriA/1923Hdfdv61hew/juW8zrrpnA664cz2uvnczblizI459zb1bceUdm3Djg7Qnx9ffR/ndW3HZHZtxOf1fzvr3bt+IS27bgMvv3ojLaX/lXOxX3LERVzHOq+58CFdT/6o7acPYrrx9A2PZiOvv24KrOfa192zGNYz/CvpQ37V3P8R9txFX3r4eV9LHNZzn9dzX15AL6V579yZccfs6XEub62h7+a1ro7/LfrgGV9yxnrbr2d5AXtfi0h8+iGsUD31cQX+yu/quDbiGdtcoLq6N6+7eieu5Pq65Y0vcP9dzntdy3Jvu24bL6fNq2l5770O49j7Om/vpCvJ/Ked1Bed+CHdtw5V3beV8tjeg/UzZNXO4luV1c7iWY53oWryWPo6Fa7jGrrp9M1Rec8dWXH/PDlx2ywZcdvMGfOmb1+Hj//Ov8G/fuDQeUzys+NlmjSPPAQHaWKEEhBEqI9Tp9EEHbganh7jmEHigGj9jg+rOwGfsPFcAgXVPmaePGh8O58EwWwuYmiJmSpjOWjBVL2N8FhivExkw5Y0P4crQw7wkaeFnPogEgQ+ddW7JmCBXzAKfBQK0qfAc1cLP4dTAc0+d57IMIfFMfc9iJowjS6YBy1HyQImGJX3GupyfwzXA0QH7OAoaW9AZiOcmo4igja4NdJ71Gpvw/Gz3TPZ7Dh4E5t4attRvWLOpOotHeJk9Or1HcHOo2x2q/ZhWtPsERGJFx3yCWQ+SObDGD6SoybqxThn7jIvUyN1hNHVAPSHwjasC80EZGhvNeUBw7VA7cOGHQ6WD2mC70ZuzlnOheY5NsBeHtuboEgS9oeE3sJxDlErPsTYfhkDPFOKwDUekaqP9CHUayr4B+aUgzjWoQtC/fEFtxqI+Y0l49kap+gmKODecGMidhYS2KaHScVYEJ2Gs0SuwQKnxETfGqZJBqKbkOGdOCa25nx2v6g3aBxTJZ4T8E3Fs6rGL5nOjBJZEAEv2qZQPAYExBoAl34rXk8GAdkzk+zDvZtYYuVk2Wofezdh/LBzSOk6FtmYGM2soqWjWG5Kj3hUbRdKZh2gmMUFnOGFg3mb0yjH4DgGsN6G2cEh7Xl9T5+hS+kKU01B1gdVjvx5R4dimcRzae37ABj2Ic4FHZ4AlQKW1hKHhPixaPMpyIP5kS84P4VpeQ8bS6xxE11oSx4fxOJ0DWNKmeBUMFAw8NQyY8RicgyIwO9w2O359IX3JBLOGrerzYdaQmx27lL7Zwv3NPpXzYdbQVwLmeDBr6Jk9vJzvr6ifGAOB12KyNDvM73yZ+tRWIlcwM2h/qa4EscokSaIM3MpMnEnW/O19M4P0KpUKhKau9NSWL9VpGpPF0pW99IRmWzHohlIy1QX1mZlMo2+11S/IhyCZxmhCys26mcW4mzpmBtkK4CZ76TZLzWl+W3FL18yiH+npYYJ0NDf1SQZukmkcM4u6motZow5uzX7NSzZN37y3h36TNi8Z8rJh2jJMJxkmkxpmKyGWE/qmXCkg4928VUog4UjId1oqx/nIt2Ixa+wLxVEqlVDmvpK82VYpXUH1AimpfPZB+97MYNZYD1oDwFXPEwAAEABJREFUTTT3uZnFtaO2+poljcBbPQReNJoDdaiXJkgrpXhF6SkstVRg1RYoYT6LFDMoNeATzHiHzKjLRFhO1F0JWVKGZ2I8m0ON/bWQMhmVoqbku0swmzjU+MAnSxL4JAWYVHelCkqEMSAHvRvfwRYOXbPqntUx2cRwAfZ6IjBGAXGjhJ2OiTfl6vdPzeJ719yA6+56EPvrCfbNGMZmHcZYzrg2TFsr0YK80g209sK39hH9EXlLP/LWAdYHUa8MoV4eeVLhOV65ZRRJeQhWGoCVB5BUB4FKHxzjsrZ+uPYBoL0foWMAeVsf0Yt6Ww+y9j5krf2wrhH2DaFW7UW9hXNrH6S8D7WWHvhY74f6ctXpTzZoG+YYQ/DpAALnbdVh+ArHaRlGLe1GvdQNT/us2onZtEJOykBbC0JbBVlLO2bZVyeXGeOpc9y8bQD1Si/EZb2F9dZBqMw4Tq1jGLPtI5hpH0ZNerKNcQ4xzgF46qB9lLbDxChC+yL41hHUqwMcj7zQPnQMcg49CJ0sZc+xPXnR+FlrD/J2jd2DeksXZhlzbFPmO/o4Ri/RB98xBN8+RP9D1B+kbj/QMYKkexHlaveRy1HGQB46h1Gr0G/bEFznMmTlYbi2peSK/SX6YDttXYJA/nzSi/a+5fAl6qedQEsv8moH/fSj3r4YNaFtEWqcU437eqYyDGGWZY2o09chlIbJPRFlI6iXHzuy0ih8egywL5QXI09GkbPuS4tQalsBVJfAtSzFjoOGP/3rf8GBqYzHZIlHnkfwGRPOOe9BA3Su8OxBcDwSHfsdEOKLbZY8bnMmnj1bdT6orjFLnrF/pp5j7OAU7ntwPR7athsT0zkOTtZwYGKG5iV4HrdbNu/D1dfdh6tu2ISrbt6Ny2/ZgW9cuxaX3HgvLr35Dtx091ps3jaGfDaFYzK9WuN5g2WY++Z43dV5/qrF++kSAyizLzk4jbTOuYRZJtsPYBpjxG6ep3ah5nZhAjs4tz3Mm0/D5RP0O8b6fsAmmDifge6/PeMXdNnlMgOfBIInNHgk0Dkp8LwbKOYJjHYc2HIEZLT31KEq9bxJN2E/+SJrOM5mJmfHUTjBLo18gqbPVDMSyRe4O5QYtQBST0HgjogLGHObOrTjWFI3vkutWeeCD7QJSClxRIA+TIU5ByyiFdeAEW4OqgtguwHEraGruBCXiNpAYHQ4BNUkUVxaUOrnIlIsXCDBUcaFBraFAPULxlpMBTf8BbbnI/qnyqHXYcuGtafGPPCAbnAXKA+0EljEF+smXTbIpzEWiyXHBDcSTqZYoV58n5ODbfZRdIIvj8C5B8tY1hB4Ngg2y5L1KFO/wNEZX4jIAZWchSL24hDcbC4WlewD50ApX7RnO/DgDZSFWBev8knuud8CbYJ8xpLsGUFd0AaxNPpxc1Cd1eL1JDMQOF4D3OVzdRbcZ0Yggu3jvMwMZo+Eww7MbK4RaIdHBuZtsp3DXPHI9hxuQd15bmO1qYTApsBiThYLNrWCDyMKHv4m5aZUdYFtM2OsCwMwnPBG08D95AlwDJfwmOLL89ykWWQeKFVK6B/sx+KlizAw1I9KtRQ/vPOYaNcxOx8LRSJPC8kLWcFAwcBTyYAZTwA/YgBmxlPHsfEjuo/mZg/3HzuO8WbW0D9GdyF+nBlQolYuzUzFIZgZPG9ad+7cif3798dvdpsZkiSJcucS3gQDMzOz0Dej94/tx/j4BDLe1KovTXkDmwdMTU1jcnIKBw4cjPV4w+gctGlsM0OlUoGjbHx8HLt378bsrHzy2pRKzUR0wnFrNV7L8iOpyqRcrVaP/srlCsY49r59Y4wrxFhUP7D/IKanZ7Br125Id9fOXYd8z8zMsG86/hxFvV6nnY/HQZqmnM8MYz0Q57uf85auyunp6UN9Y2NjUUexTk1N0X8NBw8exLp167Bnz56oJ31B8cvHtm3bsG/fPsY8FeOQvtryJR21NUfZmFnU279vL6YOjnFOMzg4sQ833XEjLrn6EiYBrsTXLv8mvnfdpfj+dT/Axh0bmXTJyWGAz2rIOe9S4tDS0hJjqZE3R341P41hZjFm1SUzs0Pzl15Trr5nBJIU6Y8C7vdnxDwfhzj1jcY841qxhEnnMhLyZub4gKAE5xI0js9GX4nJafXrGAMsHhMpY6hWqyjHhy4OSeJo56J9Wi7xDhCYrgdM1jLsGefxd2AKB5mUEvYxgbZnoo7dEzl27J/Fjn1T2HVwFnsmc+xl395J2kzUokzy3eM17B7PCdDGYw/tDszkmGL2TPeqrpTE8XQrz/AAvvH0EK/kVTeAd5w6tgMC13gwR31DaOpxsmrpPBSoO51xnIMz2DOVY5JJ/Fq1FTM8v6CjE9beDubOMcHjq+48MsInvOd1GYKrwQTebzuiFGooh/qTipTjhbzOWXgeCw55Nstjf5IzzblvwP1l8Ez4Ocbr82nKcsZcZ+l5zphiom8GoTYJy2bQ01bG4sEeLBrowZKRfiS+hmrisWLRIHrbK3DZNFLKknwWZfLQ0V7F0EAv7/A9kfMxiQeoU00DEo7lp8eQ1A+i5MfRgnEukJ1oCWNws7uZiGQ5s5f1fbCp3ahkB9i/D/nEbrjaAVTCNEqCzdDnBMerwfkppJyL5lwKGRICnLvm730d+j18voEkwJioNe4zq88gnxyHn55EybiW+RnjyJYA3jOBn3WJAd1dnZwL75VKKV3UAd4rLRoZQltrJXJZTo1rKsei0UFo3kbeyTbVasQsEvIhTE0eAF1geuog90dgMncaNdZBfkN9GinjdTwvl7I6qhx/SX8/lg0OoHbwAFpcQEV+yHHKtGxLish5Qk4TzzEErrES+5qQnqC2ytTqUL3M+E4UCdPGsIBjwdjnkgDHeDn5qFevz7JkvJVObN5xMCa1PUAuc77LF2Bm8MEAMgkYMFdnL7TlVDVLYS5lM2FZpn6C/QemsXsPP2c3bMXV196Ea667CWvWb8HW7XvwwLqN2LmV62W6gl33BFz/nztw6/fGcfc1ddzxw2ncfNd+/HBDHTdsruGmbVO4bdd+7GFyvFYBPIdJEyBloCkf7Dk+tEu0HjALs0ns33EX1q+5BDt3X4YH9n8fV+38D3xz73/iP/Z/E1/afwn+bc+1+PrOO3DD7jUYqx9A4D7mBywm9+yDq3m4UEKCKufSimBVeCshaG7GQc2BEwSoYcylGnWNe85UZ4ncIZCfAHJmoD1oD+ghH8W0e/JfjPjJH/SpG5Gsk3wE8J1vAEtCSd24B9QPblw9ELh6YyndORjLqCbqEoCJc2jxG82irpd7NqKAJfXp26hzGMZxBfZR20Jgm2Cy1ZqIvoJ6I0ANg7YAmOLihxUFnovO07dnPVjGPgLcgtGOJe1ABEKlBXCj8lwbLBsy1hQHgbhp/p69ni3PMm+AJzhjbE2QAJgcCNQE+yI4vjEuNLmN4wYYoxIQS7AtBCDasaAcjxm0MPogd+DJMoJJcx6xUF28iMnA0Q5DEu0rgRGZQRx6+ZkbP4B+I3jgSk74qMc2D3JofkaFOG4OaL/EugfANlRKoanfqIOcgLGg2J5CBg7v3SOC4C7i63HaOwYul0PuG3WNK5Hx7TigsnqpdNRL0h8Bx/SrYRSboLrAcQ7pN+Uqm5DOPBzSnZOxPVd73IvA85AS5NExw8x9jowXiJ7HnBBYBh7H5gztHS0YGR3G0mVLWA6hVd/0MPY2QT0d6UrCR3/xrTlHlVHwpLwVgxQMFAwcnwEzHvDHV3nSes0asZgZz/WHoQDMTMUxEXitdTwc07DoeBwZsLjfAMP8zcywfft23HPPPbjllh/itttux1133YUN6zfg8suvwBXED3/4Q9xO+a233oYbb7oZ1113PVQ/wIT17l178NCWLbjzzrsirrn6mmhz2aWX4corr8ItN99C/etw1VVXxWSckupbt27Fevr//ve/H3VuuOFG3HDDDbj99tuZkF6PH/zgUnznO9/FfffehzvvuCvW5f/ee+7DHXfcyVjvxQP3P4i777obmx96CA8+uCbK9+7Zi23btkcf119/fZTL73XXafyrqXMH9u7dyyTTLMdfzzFvxNat23DffRznzjvxwAMPQg8PHnjggSh7iL7Fx7333hs5Usw33XQT7Wdwz933xLGu4hyvIx9r1qyNvh56aEu0veaaa6PNzTffHJPnmzdvRo0PANauXQv5kHxiYhIbN27EQ5s3ke8H+dDhIHaP7cSX/v2f8eBmzmnNXVizfT3W79qIW++/HfdtuB81JlL2ju3BHbffigfuuwcz09PR752M/4orrsC95EwPNYQNGzbgnnvuZZzbYsxmBjPjzXmI0MOSZxoCkxwngjjPnFdMtI/1Z3PJed7DNXsX1+gGrq/pqRmUSmWkfMA1O1vjetjO4+rOeAxv374DmbJXvI/laRrOJagxwbd12zZs4XE9MzPNNcOrRnZy9cSrzYwPyQ4q8T12APsnprFt917ct34T1m/Zib2Tdew6MIOdB6exZ3yW7RoOzHpM5yn2T+dMiNdi32727Z/JY5/k4/qpBV6CTtQ9Ds7UcXB6FlM8XmY5l3iHaYAnqAKwhNZxBLgF5vt0D8p13WghmO5FpQgYPEEd6nsAGe9nZ3yCSWbR9s547GIWfawOjGUeuyenMcax63z4lCcOPjEEJQtdDiMck9HGe29HNBOWpXlJzSe8ztyHYsizKQwOduGXfvGd+L3fuRive83L0NZiKDGpj/oELBtHf1eZaYFxYPYAk7eT6Cx7dJWINEe71XDuycvx1te+Aq9+4QU4a+VitPhpnDzaj3e99Y143lmnoMp2Jx8YSN6e1vHii87E61/1Igz1tqCdvpJsEi30k03swS+/46fxvz/5B/jt9/8K3vPun8Fvv++X8I43vRwvPf8U/D8f+a9411tegwufsxwf/c134+Jf/3lU83G8/5f/C/7kD38Lb3vjKzDYnqDVZtGWZuig71KYQmclxJi6kjpamFBPOa/OCtCaeKYZ62grAy3MgDK/j5948UX4/Q+/H+eduhI/+7pX4v/9b7+Dlz73HPoLaOV+ay+B6cwMHSy7Kg6r+GDgzNXL0cl6T0uC/vYyzqZtZ8UoA+3IUxU4/4zVWDbcQw4Por2Ug9lu9LaV8KZXvQS/9I634E8+8Qe4+D2/ggvOPJkPT2bQ0+o47hl45QvOQWcpQ1c5Q7ubhU3tw3BHip953cvxEy84HzZzgPPNMHNgN+1qKFsGX5tAhfMpJ54PDXLuS6EOrTMhmVtziatD68+xlKxZnujaS5jPMee5vheAeeRM6ns+VAjM9eRMzgc+vCiVHY8qz2Ojgrov85wxd6yxCLxndcbjJh51jp81POgCoTZLviDwEIulmXTBcXgtsmMv7rrnQfznV7+Ff/7Sv2Pf/kmsY8L8z/788/jPr38HSqjv2TuJsd3AzodmsW9rCVP7unDXbfuw6aEZlLsXoTK8DBNt3ah19+LWLRtxIJnGJBkxZW0AABAASURBVCaQJTMI5FCRIOM7E9WpMyTkEX4Ma++7DLfd/M/YvuMSbNn/PXzv7s/jc1f/Mf7nNf8Tf3zDZ/F/r/sH/Outl+HB/VsxYzVMjB/ED6+8FjdfeT3uuOE2hOmA2RkDTx88dwETHGOSDxbrAuv8yOEcEeG98QGDI9KIEMoAk/gh5sxYhRgCt2bJ6qN8mXEnUNesUbJ6Qi9lfk/I8FEYPU1VjEu0EZodsQMCd1LGhQIYDwhnrBM8YpGwDR5AngeHPigCD4talsH4QZqWeQbhB5HjInP8IHEJAOpnOe35VC4eKHB8GpjA84OPXXDc3wlAv4yAekFP3djh6N9xHPAAhBYxx/cci5/FfDcYP6wC+wI/jGI/44+LyTn2gU+jZimpwTOBFPhh7izhXByCpxdeAOgJpGeZcGyjDKyDiSZH75JRka+c0TJAyoxwjEtPbQXpZrUpZHxSmNWnUJudhPEoq5STWILxgjaB4zMI+nEIDD4hKVX9HpwFlBKD5piwbpov9U0nHvLgGYuSX/omqOOjL8/ZxESWAS4lO/TbSIwFOHIBB6hffYYEjk/nkiShxxz1nDwwNvXTmnEkVOYB6KvUa2G9RPDA5EFaKpUQeEJLuL9A/i3CMwlXR537OZiByvA8KWbkzZISx6DMHMw5aIfW/QwyPv2lFWPKKcsROD/PmAPHAA/6AEOtzhO7SzmekccMZgZHHwZthujPTI0IVWM/K2YNeQg+9hVvj5GBAPIeDsFzX0YPFpAkLu6LhMcxRDMhus0BCwG0eURAm8HsMJz2tYGyYwDztnl2ZkabxwmMQXEcgUP+wXFIFFcv2YKgFit8qdYEm1FH5Twc8vM4xDrP7cOqHIeBAqYIPcsAx31n3F/cw2wDTucatnPeYAQesW3trRgZGcboohF093Qi4TkFlKelBILsA893OscYbY3+As+jgceb5zlK4OJBsRUMFAw8+QyYGczsyR/4CRrRzOJ8zBYun6BhC7dzDJg5GJHzGjXXtXAw9vCalR9xBoe2tg6cffY5WLp0Kep1Xas5PnBtR09PD3r7+lAul6FviadJgq7OTibgeF3Iz4q0lPKzJaF9G4YGBzE8PIwVK1diaGgI4L5ubWlFR2cX+vsHUeH9gzGGjNeZ7e0dWLZsOZYsWYrW1jb09vYR/ahWW1BiYm+QviocM+F4w/wcU7teq/EjycPRbwftO7s64zjBB7S2tMQ62NfS2hp9tHBsJf0SXsP29Q3Eb2M3Ykh4O5DDuRRLly6jiWF4eARlfdMUgL617ulTMQXypFgHBgbhLEHK2IaHRiCMLloUvyV+0qrVkE7Oz97pqWn6dXEuw+RCPhctWoxqpQVJktK78Vo4x9DgMHX6YiI7Tcu8eg6wahmhTJ1SCa093TjIZOXuA/uxZ/8Ytu7ehR379iKQj8wZyu2t6B7oR2dfLwLnnGU55zCKrq5uVCpV8liFuJuZqfEmfpb3L3XoEtAsYXxpREpeEsZ0TDjpSX9hHNPueD4fRZ873ricfxLXHGPjfZMTEgdrgtxgDpLFfuocsqG9cwnn/7jiKfGnfSk48gU4Hhvg5mDmwOXLtTkNz52+nQ/E9uzZzXVXh5R0HEmmpPodd9wRE+N1Jqdz3peaGcwsPuQZHx/HZj7o0cOfXXwwpoddkhn9mzimXp3rTmPt3TsWHzht37UbB6dmsXbzVtzz4Drc9cBa3Hb3/bjljrvxw7vuiVD7hh/egetvuQ033nYnrr35Vuqtwz4+QKrT2QTX/dj4Aezluj8wMY7ZrM41Dhj3Y1zrPO9kRPzSlwM8wVDg9AZwirwCDgBdNeycg5mph/BgF6+EgaRSAUoVZEkbk1ttODBTwqxvx/hMiql6GZm1IVgrzxU81+Ul3lcLKUKWIOQJPBNuNXOYSWxBTDvDtMPjjlmXwZJptLRmuOD8kzHQV8YN130XG9fcite99AJ8+L/+PD7wS2/Du9/8avzuf/0F/L+/8yH89i//HH7/134Bv8lk+Nte/jz8wa+/G7//67+AF56yBIPJLHr9JBZVPN77tjfjPW97E56/ajEuWDYU6xe/62fw7je8Au/7+TfjnW9+AVaPlPCTrzibSfGfx0d+4x1YOdSGav0g+quGlmwaK/t78NxTT8EFJ5+Ml19wAV523gV4zvJlGOnpxDmnrsLpK5fi/OecyiTzaRju7kQ2cQAP3HErpvfvQZrPsr0fYWocxpzLiy84B5/4yHvwiff/Mt7xqufjl3/yFfjDD/4KPvQrP4ufe/PL8FvveRdeceEpGGrJcFJ/BRecNIg3v+BsvIaJ+guW9eGlpy/Br/3UK/ET56zAr/7Uy/D+d7wOf/TBX8SH3/3TeN7qIYxUpvHuN74YH/6Fn8I7X/M8nNyX4rUXnIyPv//dxC/iXa97Mbk5gLMWdeL3f+Pn8Hv/9R342ZdfiJfQ73OG29DjD5K3GvY8cAuG0xn8MR8OvP/tr8PbX30+3vWGi/DuNz0PH/7lN+CX3/JCvP/dr+F+eR1eduEydKYH8Acf/hX80e+9Hxf/5i/BmCxvcQBfmNHnCD+jazDUzDDbBNfTDOvTBkRQeYqYTABhiuWJrbfGGHWOtyA4JvQZxePIJymsVIZPU/AZF4+9FDM15oCQwHgeUi0ED+9zegOmJiexdctWjPHh+vj4NB9Yj2Hf2H7s3TeJHbsmmBCfZpvl2CQm9b8+JmvUOYDEKkjTFn6mLcEZZ5yLs84+H6c/52ykpSrXfSe2jO3CeuzBnoF9KJ+T4bx3LMcFP7Mabul+7A53Yn9+Ezr616O1cxM6u/byWN1FbqcBy5BhFrmbRsYHGnniUCeHs1YH3AGcfHIrXv7cHgy4ezCQ3Y6LVs3ygckYam4dxio7AK6X565ejReeyrVLHmo7xjDaMojzT7sQvlbCrJzxYcJkDmzeM4GH9k5gy75ZbD+QYyYDDk4Ae8cyjE8CE7NszwD7KOPzRdRyw/SM42d1mEuL5kh4Tk5CDiOnIQQ8ms3M4jlQuo/WRroLgdQsJH62yowTE1hAZDcBSJo4Q57V4LMZZLVJ1HnQgslQCzU4y2lRR70+RWXuOH4oZNx5OT+8wJ3n+dSpHhPKM2zWkCQBnie7iDpleQ0tpQSB/sEkeT4nS8wjdR6BukpI50xIOy7WwKeZpTQgp+/AkQGPmelx5PkM/XJVcZEbLytNGXj6AJd97qeQ8ylnYPyBYwTaNg/UxAIcfVTLCbiS4amTupxjhwgwGa9+zzjrjCEmyeWTcTmOs3h0CC983gV49U+8FBeceyZGh/pQKRvjnkF9diLOOeeHg6d+wngS8hN4cRIXGOOYmZ6MY+b1ScxMHYC49dQ38uY4dsIHAcHP8un+NDR+nXopny46xuiZjK6R20Adx/2Q8olj4D7JOYdA25xjGsf0PJBqtRlklOfiib6DrwOMP2U84IkXvEHyvAEKrKfc3xLPTE+gXHKY5QdSwn0B+p7lnIwnk7RkXBuBPjIEynk9gDrnZbzI1MVXTp49xzDGKdQ5dp1rxDNmR18J94+4ADkQt+IHTL4nJKZcLiHwoM/5YaAR2OCJ1UMlByxejwsDYlY4vjOeUx+uwGOGO4Ny2R8J6R8TtIh2R9hHYXyTXeyPraPeDHG9GY/5hdCwOzKWpqyp32w/2jLaxXE1dhOBcTTrC5XNfpUNPNrxmnoaV2vdeAwsBOktJJcM2hizivkIbOh8GcS9QB7lZz46u9pi4nxwqB8t7VWeEjLUstlYgsdlypv0jOd2z2PW6QRBP9pnxvNFJIVjFK8fJwaKuRYMFAw8uxmY/2HSqPd0d0OJ4ZUrTmLy/GzePJ6C3t5enHP2ObxpPQNnnHkmzjnvPJx62mmxPPucs3HGGWfAzJgU74SS2ietWoWRkRGctOokSP9FL34xzjrnnJhEX758Bc4+91zeK5TQ1d2D0dHFTKQP4JxzzsMLXvhCrFq1Gkour+D4o0wyn3vu+Xjpy16GkUWj0edFF12Ek085Becyhoue9zz0M2E8ODTIsVZh5aqVWMxk/6rVqzDMRLViXMlYzjrrHJx55tm46KLnQbKzzz4Xp/Bmt6OjkwnyKhYvXhJ9DgwMsb4U0r/ggufG+imnnIbVq0/BaaefjtNOOx0rV67C8hUraX8qVjMZNDI6yvppWLX6ZJxKn8997kVRfubZZ+O88y7guGfGUn5OO/05WMLkvMZvZ7L/Qs5l8ZKlOPnkU8lfwvGWUP9snLLqNLRXOzDcP4Jfe9ev4g2veD3e8aa34Wde+9N4+xt/Fr/y9l/EhWeej6qroLXcilUnnYzly1aipdqKarWKk05ahfPPvyA+CFAivkq5eD3r7HOg8Vr4EIGXH8h5Te+ZUeQLQs43gUVsP+qSl+/H1GWffC6E+WMvZK8YF5I3ZVnmkfGeJuf9TQQvhJp9PuhKqwFPucaPJXUfaVzpPZPQOEdxrpwnYAAv6JrcmTl0dXVBD7w6OjrQ2taGhA9jMt5/uTRBdzePdz6Y6unpQalchuNNWsoyZ7/n+kgc753psb+/Px6Xbe3tKFcqkI7u4zSO7nlLqUOV93YtlRI6+SCntUodPtTo6urkg7T2uC5bWqpIKFOYrXyg1d/fh+XLl/GYWokRni80RntnB+9LU5R4DVqlbgsfIMmuQt/OubguGQ5gc1e3zRKNTb7JBLtVa8jmv4d4bTxPwgnUarwOZk6DSwM5r3fjAynKLU2R8Lq4zr6MyT86BZfVYTjGwPE9y5znv7o5LISMcWcuweMNjZnxmj0hV0kC6J587+6d6O/pwvIlizDNBw4rFi/GmaeeihLpmNw3hufw/LpsaBjPWX0Szjx9NZzu2Ynli4fR01HFoqFenPWc1Th19TKM7dmOXds3Y6C3AyevXILzz3kOXvKCC9FLvd3bNqO/qx3POXU1xvfvRXdnO87kOTLnw5NSWkZ3dz/uvXctrr/+VmzcuAPlchdGRlfi4P4ptJRbsHzJckxPzKCclOn3ArTzgemKZSuwhJ8HLXyoOsoHkj/702/FRRdciO72Tgz19qNCjsPsNH7ipS/G8597AfaP7cEAE/PnnXd2nPvGTeuR8Z5mhnmXHdu2YtXKFRyrhF2sd1RSnH36Kpy+ajnOWM311teFzkqCnrYyzjh5Jc7mPJ7DvgO7d+AgofrykUHqlFAjj+dybi84/zw8/7xzMdzdjQqX0DmnnYLTT1qJ/Tt3YnpsH3paW3Dy0iU4hWv6FH7OtZVT7Nm1FZMTe5k3Ak5etQwvecnzcOEFZ0N5rb17d2LliqU45ZTVWLduLevLMToygmkmmANPQM4SJEmJcwsEeNvoEOKxzZJrLVgCvwByyk5srTmuf9Anx+P9nx5GHY3McuTsq/vsUBkckJLfCuebOCDRMcT1lvHcrGPGM0dV58O4nTt24q477uRDtQeYKN+FDRs3YuOmjXjooU3Qg7t16zfi3vsewLbtO6CHvPVazofQnRgeXoSTV5/KJHKG8fEprDpxHQODAAAQAElEQVRpNVZzHZdKZWTMOea9JSx7wXIsf/kg3Mpx9F84jfNf34aTL5jE0KJ1OPOUPRjpvA8XPaeOnZu/j61bb0SCGnhIInA+nrmpnA/wPTyggJmDa+0AiXgIrdiAXr8Bp7ZM4zW8tnh5z2pc6E/GO059Hd606vlo2TWFbbffg70btjDXWcUsz5tjzKFuGNuMO7aswfqJh/BvV3wZX778X/Evl/0r/uO6b+F7d9yEb990GWVfw5cu+zr+8dJv4J8u/wa+eOm/4x8v+yq+c/t1+MEdV+OWtXdh1+QYxpkH1AND6AQVGNdT8HJPwZhP4ZAGBB5kMYKAmFhB0NKgnG1+GHS2V3HS8kU47ZQVWH3SYixZ1I8Kz7K12XH09rbjJJ4wW1tL1M/gLEDeSlysLRWHpYuHMDTYBR4vSLgAy1QbGe7BiuUjqHDxOdRRpWzxSD+WjA7EujEpX048Fg334bRTV2LVysVoqybMq0/y5DDLSD3AhHB7exmrefI+/bSTGNdSDA/2oMS4AhPDWTaFvv4OnLRilPaMffVynLRsMQb5Qew4v5QHbso9ndJPtWxYtnSYsQ6itWIch490+EGhhH13ZytO5sny5FUrMMKEEvPI7J+B7Ib7u9m3DM+78Fx+IKxCpqQyY09dBiX3T161FKefthLLlw2jtSWFZyLbcTxWwEx+5GTFspEY3+mnLsdS8trFOYGxt7c4xjTAeS3GmfyQOnnVEpzCuYZ8GvXaOG09li4Z5D6hHctqVS4neWFsWDTah+7OKrmagR4EeCbeVyxfjDNOP5l8LEEb91XC5H+JSe3+nnYs4z5yPDE4nuhCfRbDA71YNDKANMlhnEtCLBruxdLFg/zwKiFl0ttxP/fS9qSVi8hmjhovLJLEwcyIgAo/cIa4P05evQKr+GGwnPMc6O8EyKseDJS4PnI+JBka7OY+XoHBgQ4oqe/oA9wCL0r4KUDfNFGdsuL1eDAQjuvEzGJ/4x3cl4ibgf9MVVNtQaj3eGhYAhqigTBXNwAGMwHcwhxYNF/GyrHQWCVUaNrNK+ds6Jr+qXI83Yf1ARb/saRLA9gKc2A9LAQKuV41HhX5ChFcxTgEHjuH6g8bs6FvlB8TtLeFEG04DAPli+PiKATEcWmLo5DlOVxq6BvsxWJeUA+PDqGzuwMpT9yeFzUZzw3qB499jxw8yfMSIiCnPHC+dFy8CgYKBgoGCgaexQx4nuv1Ux66mdW3ULdt3YpNmzZh3fr12ML6DK8DXZJg5+7dvPncGuW333kHtjAxsWnzJszWeTPKZJP01q3fgPUbN2BicgLmHC/3DDt27qLddtxz333xJ1M2bNzUuEmerYFK2Ds2Fm+otzMRsZ032Q9xzA0cXz+Hsn7DBupuR8Z7ltb2NtSZMNqxaxfWrlsXsZF6+kbstu3bkTIxWCKmpmewcfNmaF579+3D1m3bYwxrOZ/1GzZCpW7SN23ajDVr12GcCQvZJrTVfBWDYlyzZh1v8DdjenYW6gv85K1UW2AJr/sDoDrMcdwEHR2dSNNSlDkmPTT3Mi/gS7zJLzUTjmbUKaPCRGJLa5XJ/0G0066t2o72UgfaeLvek3TijMWn4oUnX4gXrboALzzpfDx/xXl44eoLsLJrMdqzKtKaQ4X3d4lH/OiPeQre+7QwKankJkMDOFa5UkVrW3uMXapeHYzXXBKvKrjbuX/oIvCqhH2H2+B1ANgnuaD6UcBR7fn27AMMWACBsvnjHF1XjEfLDrfp0xK6Fbi2OJfA2P0cwDagubGPMvXxEohrh9c0Adzcsweaq1ncT2DdJXOccN7gcbd0+XK0cj0sZtKnp6+X+zvAMWFe4Zo8afUqvOa1r8GbfvLNfPhzCoy2jvdo6ndJgv6+Pizmw6vh4VH2n4YWJjcrXPflcoX8GS8zA1p5g9/V3gbdXy5fPIqXvuCieC/e2VrBouEBnMJ769NPWYWzzzgdF11wLs47+ww857STsXrlMpy0fEnEySetwOlMHq5cuhhdtEuyGpgS4MOjMjp5fLTxOKmUSmDYHJfrje+aHgu+tEMFVue/mtfAnHFTrAcB8Xo2BOhW3XgOqXC+bZUyct6XJ2md2tPkp45ylVfCfor1jLzUAf10AxEiMnjeX3veQ3tdM/OYUxLzyQQshUsqvDf3uPeeBzB+cBqvfs0bseKkU7Bv/zhSJqc3bNqC++5fh7vvXYNbbr0bD6zdjPWbduCh7buxfusW7J+ZYlJuBnetuR9rmbxct+0h3PUg61s2Y5Yrat/kQeydOIAdTArf+cC9uP3+e7DvwARmpgLP35tw/wMbkOUpduw+iHvXPARX7cb6bWP4929djr/84ldw010bcePdm3DjXZtx+wM7cMvta3Dg4AwOHpzFddfdgmuuvYWjlKBvHK/fsJX1MudU5Xl+N77ylW/g5ptuw+REDQ5lniu7MJM5XH7tTbiV80WpBRu27sQtd91P3+tw/6at0O/ob9l9ANfddjfuWrsJN9/1AG66/V7ct3YD4x5HR3cvY92LtRs2kY87yM1afj5sIS/rcd+D69DS1olSpQ2bt+zkucKhUu1ErZ7ghpuo+8BGJnw3Yev2MUzNBPqbQd2XcOtt92H7zv1M+G7A/gM1ft7l+OFt92L/ZB1rt+7A3qk60o5ePPjQLtx05wO47b6NmMor2LZnCnc+sAl33rce1fZe3HXfGvoc524tIU1KcLkh9QkSghKUQgKVjk9pEtabcKAO224OZglOfB0CIfELw+XcPxm8ZWBQCGxbiUcW9TPlvpj7yWcYP+8nKUWpXOa+TOHMoaOtDatWrMTqVSdjGR+ODAwMYmTRCB8iL4LuR5fzHLV4yVIsXbaMD/l6kPODbHp6FtuZQN/IZPr4gXGsXL4Sp596GrJ6HTffeDOC96gHjwMce7wyhanuPdiQX4fN7nsYK30PruNKPpS5HDbxTbTOXIJk/zdRmrkOab6GObYDCBwj4XkgDQDTguQ2gSFl6MbsGefoxijbht6wGyN8cHLRbD9+qf1V+PjgB/C+gf+Cs6aHUb97G9yu/Th5yXJ0r1iOTubmBk4dwXjnQazL7scP91yN/vNb0HN2GR1nllA6BRjvH8fMMLlcliBbBmQrAqaWziJbFVBb6bFvYALjAzVsc3tw27b7cc+W9dg5OY4aP6u9c3gqtqdm1KdipjBwZXNkTZl11gyBUoKLxeBRSowLcTV+7Vffhd/57Q/iIxe/B+9/z6/iVa94Idqqhpe96EK87zd/CSuXDsHyGTgmrPPZSdZn8ZxTluPXfvmdeNc73oKlXCyeSfa2CvC2t7yBfn4N+i9DBw88xDGm8cY3vBRvfuPL0d2V8oO4FW9+06tw8Qd/Ax/50HvwYeLdv/B2foguxQwXRzlNYzL45FUjHPvd+O2PvB8f+SD1PvA+/MI738qDpx95bT9eeNE5+L3f+hB+n/jYh/4r9d6HFzzvQjjOyzFJnPKgdlZj4nkZ3v/eX8E73/5mdHYm7J9GbWYMq09axPh/Dh/98HvxsQ9zjA+9H29+w2sxMtCHkM3ggfvuQkvZsJIJ4Wk+8dm98yGU+SHZycT3W37qdfjQB36Ddu/DB1m+4+0/jYH+LngewAh1Pikbx0krFsU5/u7vfBC/+1sfwEcv/k38ws/9NEaHOyN+/VfeiT/43Q9R/hv4vd/+AN721tdzvByTB3bil971s/idj74v9n3sw7+Jt//MG9HXXcXyJf1476//An7i5RfB/EE4dxDveuebqfseXPyBX6P+r+PXf/XtWLm0E6nbi9e+6ix87CPvJFfLeQLYg4mx9fjpN7wY7/u1d0H7KiMPLaUMv/Tzb8VvXfwbvHBZhlnO1bivX/nS5+MD7/kVtLem5CxD/GkaX+ca8GhJS3j9q15Jzjm3j36I438QH3rfr+FVL38+T+HTXB8TcGESr3zpBfh/fu8DeNmLz0V99gBPeDUYl2LCE4CZxbozx5VZvB4/BgJdzcH8XJ3F3MvMWDNybyzBEkCjirmuRluy+cBxtvl6h+rNypF2ZpJLphjnl6o/HGbGuBbG0dpmDb2j5cdqU73RZSrimyqINXUuALPYG/WgOmFmsIbkR3o3ejkm4hiOGg7QMTMPxrrZMS2pH+C1FlxAhTclfXxwNrp4BL0sq21VOCbUs7wOzwsec0Z9viwg4Q0F3aLYCgYKBp56BooICgaeSAZ0I9rZ0Ymybnh54leyucJ6G5NlSkInSQp9JnS0t6Oruwv6Fvro6Ciq1SqvfT1S9nuf077Cm98utPFmuVwqw7kELnGoMvklyFdLSysTzB0R4EeO43gd7R28P+hHe1s75LPKZG+Fieb2jnakpRL9liE77wPjSDhGJ9oZS0trS/RTpm6SJLzL4ecd73H6mPTTt2irLS3014ISr1tL5RI6OE5nZyfLdvprgew6OjtQpT3N4jz0rVzHmKXfxbkq8aj5mRl0zZrzpp1VOGfIsxzaGBZy3owLgVF46ohD4wTll6LIU1DDaMFLoCynptpsUh2B2UBPIDg4Jkxc7pgwKcExeVPy5D9PKDfGYDDj2PJhgAfYxqGNYngfyJMD1M8EQxyXHRwRiiWW4EY/IMyoiCNhbJsZWBAqiUYDiCW4HS17HNrRBd/i2EeXAKcWQfpi6cmZuIuINgyL8QU4TtUIEPRDmYmSZws4pcZ0DbE0znsOZoYWHptDw8Po5hpmD4IPcQ1qjXouOK2JCo+zFh4j6pdMUF1rXsdXR0cHHH2BHDuXcE0JxtJgXE/tLWUM9Xahv6MVA51ERwUD7SUMdVYw2JFioM0RCfpbEwx1JOhrMdYNw7wfH+xwrIP6jroJ6ykG28oYaq+yvw0DHW3oov9qCt5bAgbEMTVurANzMg/tYU9hAIOKaMgkFzSFWDpD4gB9Oa7C6+JSqIHpDqR1j3JOeZ1v0/X4QKrKUdMsIJmDy4AGjKXxXhcshcDyyQOYQM7zMh9UlrDxob34969dgi//x3fwre9fg6986zL8I+tf+sYP8LXLr8NXL78B19+3Af/07cvxT9+5HF/4j0vxD9+8CV/69g/xT8RXLr0HX/7enfjalffjG9eswd/95/X4Z8o/969X4AtfuRZ/8x/X4C+/fCX+8Zs34x++dh3+9t8uxT9//Wp85bs34KuX3oR/v+Ra3LVpN7K2fvzgpjtx2S13IXQN4IGd+/AdJse/fMll+KdvfA//edn1+NdvX42/+colHO9a/N3Xf8Dxr8Bf/+d38Fdf+RZu37wLu2oJxq0N9WoPZstdyFnunPS4fcNO/PN3rsZ/Xn4zvvStK/EvxD9+9fv46g+uw+U33o3ZtBvjfNh4y5qt+PZ1d+AL//l9/OulN+Cfvnc9vn71nfjcv1yCf/rWdZzPZZznnfjPK24n7sCXvnsT53wvvvSdm/DP376Btg+Qm+tw95ZpXHffdvzr96/Hl79/Hf7tBzfgK5dT57tX4a//4xJ885rbccUd67BurIbr79+Cv2Esy+ymigAAEABJREFUX7/mNlx2+1r8/dcv47yuxreuvxdf+I/L8MVvXIvP/9tl+DtxRy6/9K2b8YV/vRTfvOxO/N2XL+H+uhJf++6VODjj4ZMKcvDcz89SrWKnRctjVklenegSrnbjZ0wTLvNcd57rswHHdXqiSOsB5ZpfECX10XclAihnQIVIZ3O08LyQ1qbQlmQoW47EAFgC44nWYMwBJsj4wHnXjh3YyQfnU9PT2LptGx7kw5odO7Zg7MBebN26mUnyrZie5kN2HtylkkOlnMb2xo3r+aBlDNPMD6558D7s2b0d9elJdKd1jPidWGlrcEb1Tjy3Yw3OsftxRm0rXlQp41xfwdDWGQzvNLSumcEZ2SjcHfuw8T+uxebv3QK/fQoJ11uZn7WMkslycd+C6XqKnA8tHFpQm+7F7NQpmDj4Qjz44Ll82HIGdu5ehRBGUekYxgzvqdds5EOrres49wxDLSW01CYwWApY0l5BOrkffSXDUFcV7a0BJTeB9pZpdHXW0Fod5zloD6rpGAZ66uhomUBLuh+t5UmM9DP2vio6eM6slgBj7g0hx1Oxuadi0KdqzMAFC2jKdiiEQ5cPIXBxB/T1dqK/twPXX3sFPvfn/xs7t2/Em9/warzweedieKATS0f7kIQad2xABz+5KgnQVnG44NzTcfLKRTjnzNU4bfVStHCRlPlpMjrUiXPP7sO7fv7NeN5zTwfCQY5RRnd3ieO04LWvfgne8LpXYO2au/Hnf/q/cMl3vo6LLjwX7/q5t6Onqx15rQZfn0FPd4q+ngruvv0mfOHzf4G7bvshnnfBmXjHz74eyxf3ob+7BYM9Hbjy+9/GH3/i9/DHn/wDXHfNlTAuLLOMT5MmUS0DL3zB+Vi2pA9nnbkK551zCuAnMdDXhg+871f55Gsx/uWf/w6f++z/xc5tW/GSF72AOmeihZM89eSVfCr+HMbUhpe+6CIMD3ajpezwc29/K179Ey/B1Vd+H5/8o/+GKy6/BBdceBbe+c6fQXdXG9I0cIwauc0wOtKLTRvvw5/8jz/EXbffQP8X0P8p3CPT6O+p4tabr8b/+PR/x2c+8Qf493/9e54I9uP3f+dDeN1rXoqrr/gO+/4brrnyElx0wRmM4XyMDnVhCfdHd2eJ/qfwi+/6GSbi34Cbb7ga//OPP4UvffFvcOapKyj7SZy6qh9DA477pge/8StvwUXnrcT43k04iYn3Yc6/PrmPB2fAc887HWecvAxLhnvw4uefh0XDfTA+HOlqS7Fy+RCfKh9Ae1uFXDrOq47EA1MHDmDJyDAqPDt+9d+/jL/967/A9Pge/OK73sZE/Yu5/8axasUQk/vPxWBvBW983YviQ4osq3MdGswZS73m6mZqFHhcGQhz3lQKQKSZVMcSaLTR2AzWqBzj3dh/PCxs1hh34T5JH6lfOo8dZoyUeDSW1IxqFt8Pv6m9EA5rHFXjeGZGlo6SP15NXpggejeApQmUGaH7A5WGY2w8dIPzUOI856VBMI9SJUX/YC+WrViKJUsXoaunC8bjuc7kuRLowQIS3lmYo/Ex3BbigoGCgYKBgoFnBwMVJthGRkewePFirFi5EiuJpcuWYdmypViyZDFvYsuo1ero6+/DQP8Ali9bTvlSDA0N4aRVJyFJeXPMBHK5XMIIrw/1DbLOrk7oxj9xCUaGR7Bk8SKsWLECixYtwuDQIPqY2G5vb4M5hyqT6j29PVEun4uXLMKqk06K+qvof3TRKNpaW5FynLa2dgwzGagxTqLOyMgIli9fhlWrVkGJwISfZZ0dbZC8v68f/QP9WLJkCZYuWYrFnIvGHx1dRNlirFyxEiedtBLt7R3Ifc7PvaQxp5UnYdnSZVi6dCmWr1iOnp4uOH7IBn7gOiYEMs7VM2tbKqVxTLVlb1QyfT4bYKY3gNMjjAJE/xLHxCUTIHmew+LHbKA+QGcw/QuAC+zIgUQlExaBgAeY72QULKme8V5OyXkWqDOmnDGpU37ZDdWbiVAza4ikzJpjrOqPyVQ6lZ74WxBK3gi0PdxP90e0yc7j1dZYC8BTlnMMIfD6J5Ar7RjjXAROA8wlQTSQqrlSd75EYLwUhmcJSEVjLYQArYGcAu3Lxj71yEWGGuTIz601rVGyADPyQf1mXSWXBNenYx9b9BlNKdQ6MTPkJFZiVkU570PB+0CgrQz0tCfoY5K8q8qyFegj+oU2QGVfC9AEb3/RXWm0B9g/SDT7BlpBfQNv/6E/2Fh1gO47A28fHfefMZ4I1SMC3FygXA4QAHZQD7yOPVRHc76gPtDZ1oJVyxaht62CEq97y5xYhSiTsxZOsNUc5RmqAFq4tlqcYykkh0tjnbotRp0F0EpZK/sfb1QZS4KU/JeQ8Zxw4MAk9uzdj/HJGezZP47dxM6xg9g/U8feqRmWGbbuPYCHiK1jUzhYK2P9tnGseWg/dh702Lavji17ZrH7IFjOYNOuKWzaOYXNu6axccdULLfsrbGcos0e6tWx60AND2zcjg3b9yBLmHBMy9jJ3MCeiQnUDNjP5Oj+yUkcmJrGPpZjjG0fsXtiGnm5BbMuxea9+7Bl7xjW79iJDcQUd1s9SaJ9Rv6nswyXXXU1/uafv4z7Nm3DwVmPPQemsJb1PfsnMMZ5Hxifhkv54NZVMDZVw97JGnZQtq8WsJPtPdM5HtozgbXb9mHTnnHsnKhjy9g0tuybwubdk9ixv44dB+vYsGuC8Uwxnml864ob8bdf/jrWcm7ytXnfAeyanMUYk8rbD07hgS07cPM9D9DXDLYdnMR6PiBYR92H9h3kGGP0PY6d+2excedBzovYfpDjZEQd963fifVbxnBwOmDLzv3YumsMY/SRa1U6rmSuWf08b16fRsoFnyYBZSZeE967pUxKVxLEY66Fx8XRaCXvrSe43tq4xttoe2w4tPEYatExwv2SMhEu3UqeoX5wD17/yhehq72qWegjiuce7kweO442PZ2dWLJoMQYHBtHd3Y2lvKZYuXI5lq9YwjzZIFatXoGT2B4c6EOFWeJyOeVDbofTTzsFHe0tzO1dhW9/62uozUzipS96PsaZaNc5ZFVHwCK/HStsI0Ym7seK6YdwBnOAZ6MLJ9d7kKyZxrLZEZzdfib23LgD1/7Dpeg/UMLG6+7GmlvuBaZ4UlGYPGlkPJ7g2pG0D7AYwmTWi8zORO5eisuv6cHffWkSf/Z3O/C///Je3L8JWHTyc7Hi/AvRMzzI66Ip1MfGcGDzFqzqG8QZo0tx6uBidIcSyhxjevdeTO3djWxiP2z2IB86TKGcT6PFz6IddZQ4rwr3d31sD/z4frSnhkX9vVi+aBjdfBiZsm14ajb31Az71I0a8HCqDYEBeeT8oKjXZpAzST0zdRDbt23Gjm0PocRPKMFhlk9FEnR1lDEzcYCJ0f0I3LH9ve1YPNqHe++6Bbu2bcC5Z52KkYEulKyOkE1i/75J9PaU8Ja3vBrPec5ylEp1pEkN/X1tMVG9g4n5S3/wHdx77534/iXfwdVXXs5k8lm44PxzeVDMoLWlhJCP88RQx86tm3Dfnbfj61/5Cm675VqctGIQSxf1oexytDPxs3ioHy974fl47vlnoK2lzDnNwlkOYyyrVy/FYuped+2l2L1rM049dTmCn8LZZ52MRYv6ceONV+O73/067r7rdvzjP/w9vvH1r2LbloeQZzW88PkXASFjfN/G8qWLcdopq1Dmw4Kzzjodmzevw9/97eexYf2DuP76K7H5oXU444yTkZC3ycn9SPkAobWVH2gug5HD8YM7Wc5A37aenRpDQlkXrwZW86HDC/hw4sLzz0RrxVApebzyZS/AmvvvwJf+8W+wZdNafO0//gX/5399BnfcegMyPsGq0neJcx/o6cbzzrsQ4/sy/OFv/Xds37gH115+I+7+4T04ZaUeZJyEChNl4/t2oK+jBb/4zndglCeslqTEBxwcK/U8RczilS99HmaYQL/xuiuY6F6EkcFuPl07iAr7qzxZt1VTnqD2cexpeCa9S7z5MV2N8kQ5ww/HbZs24porLsWXv/RF7N+7HS954YVMmk/wocqpXDcO//QPf8GnjPvwIu6jUinhugvcBwRr4Mk38AJFpZoFnngG7KgheF0CM0r1YmlmsW12ZAmj4XFgZjCbD8D4IWyGh21mh4VmdpTdCbQfNsKPKDAwpiaM9YWBx3kzW3gcM8kBQ2OLZUBsq26xBm5GNF6qNZHwIjQtpTAHOCXCEwOvEaJiymOyn+fuRYtHoSRGV1cHqi0VBF72ZPHnWXzUK94KBgoGCgYKBo5m4NnTnp6aipPJswyzs7OYmZ5BvVZjIjbDNOuBnwogpqiX6fpvdgZpmqCUluB5HVevZ0zg1Bs+mAiena3xZrJGWYY8tmcxQ5n09TmUM8Fbo/+Z6dk4nup1JuWV3JO/jP38mMMkEy71ej3qzHDMWcYmXSVuVVdfmqbQ+LP0b/w8nJqcxvj4JDLaNcdSDEoYSlbntazaspmcmmScdc6TY8zMQnOLfqmjusaamZnBNPummIBS2zO5HuNk9jXj3BSDYtbYKuVf8cvPLO0mGc8Uk0c1xqc5as6RTyOjvA5WO2esgWMauU3o1yjPuS9qnG/Cz+ycHOf8TM44NpDTkLxmMwh+hvySZ9oFJkEVS0a7GAf3CemgToDilVz9moPimua81M5o20Qj9izy0JTl3BfN+pNRHm+8nMlfz3kKGTmpM7bZ2TqmiamZGmY5Z+3XBnLOwyOnvpBxX9XqNTxrwOPn0P7TvHn8ZHP7Uvu4ub+5WDjnOrzWlTmulzyuB7XFk9ap/MQ1weNRx7snr4H81uhzYmIaM+Q2o0xlbVb2PDrpz3Pcmo6LqVmEWoZyqCHlunQz40xKjcNPHERgfiGtT8JmJ+F4HxsxM8H+CfY14NiXMhdhHAdM9hrHtXoev0nruP9095jwmOBtNh8mIebDeUkb645y47kpoLHxsOKyD9QhGiK+G1xCL/RFItDTkeBlTMC94oUXIeUxFGYOwOWMsT4Oqx0kDnAeE0jqB+Fm2Te7H8nsGLGPaJQp2+nMPpRn9i6I0uxePBFI6Tep70WSjSHND6ASxsntPvipXaiyjuk96CrXUWEepc2mESb3MOYDaMMMqvlBVOp7UMn2ogMH0J1MoNMdRJsfY/8YWsNY7C/P7kJ3aZJJvf1oyfc1+t0Eqm6aDzEOooQJtKbT3N8H0FGeQhX7UaFeO33Z1Ha0st7CGMszu9BS20sfe+Gmt6FU28FYtsEf3IiBlhm0Yi+60oMcZy91dqLD2HZjaMt2orW+E1Xq2+Q2xjKDNs943RTa62PoqO1Hnx9HZ20f2slHZXInKpx/ieOlM7vhiBYc5H7chTC7HaWwjzztR8nvQ09rDZ3VGbSVJlC1A5QfQInxtpKLlGWY3oEwvZO2u9GWTqGdcJzLzP7NXA/70GLjlE+ivTSNnpYs2squQj5zzr0joTzJ0JHPoIM5p5b6Ad+FDXoAABAASURBVFTr+9BVmkInueqsTMHP7ERva8Yx9sJlB9DdCu7PCa7FCeaDZvm5OoWMY+bkrj69C+C+Ns7bamM8hhpIWE/nY3bfCa83rW2rHWA8D4fj8aDjAOrn8VDFNPf7NLLJvZgc24YXXXg2fv2Xfh7M70Jb4FuAxXfwuCxXKxgY7OU9Zhc6O1vR29uHoeEBdHW1o6OzDR0dbZR1MseWoJNJ8pUrl6C3vxurmUx/+ctejIueex5e++pX4qfe/Ho+zF/CB9wVnHX66Wgpd0L/ukMP10Efemqj6JxajNqWLpQOLsNQ9QLUx0cxNd6Lnt5TsWj5mdg3nWHaJSj1dgHMkSEn18iRMtqDxNrxOtbM9mJf90ux1b8R//qDAfznZb2466FF2Drdim9evxl/+qW7cc/OFL59GXoWnYqdfOCy9u7NmN6doaXejf50MYarJ+GM0efilIGzcNbic3Du8rPwnNEzcMrQmXjO8Lk4c/B8nDf6QpzV+3ysrp6NM7ovwur2c3Byz9lY1LYCHUkP85wtZDEhgwH6IhvDe9Jf7kkf8SkdMJDwPEagWgiGwBbpB8yjVDI4LpouLto3v+lN+MQnPoXXv/4nsWbNQ7j/vgfgQoDnhVyNF61tLSkT3xlK5Rz6Pe9RHgA7t2/FxvUbMLpoEUaWLEZSciiXU2zauB7/+qV/wfKly/CaV78Kra0ljluHccxqtYzZ2iwvcOvxQ7ten2V9BvosKyUcwxKuYeoGj9mZWaSuzCR+GXk9x+Q4Tzwl8MOuDQn726sOp598GhPu5+H8c85Bf28ncvmezdFabcW5557NA7QNt956E/aNbcc5Z5/KWCoY6OuFQ4YJPq3iWQklF7B/305cc9VlnPfd0O+4L102hH37t2H9xnswzhPDm3/q9VDSXJieOoipyXEkzpHGHBP79yIwwd7aUUW5miL3dUzzyREniPPPPhef/Pin8NrXvAEPPbQd993/ACqVMjwvjpcuGsEFZ5+N5z/vIpx2+hno6umnfQumpsZxYGwvLjz3HPzZ//0/+O3f+ghe/7rXoq+3F1k2i0D/fb3daOFDAs8HH0k5QeBj+O7udnI7AQM4vxJqMx47tu7Gt7/5XXS2d+IPfue30NlWQoWJ99Rq5G4lFo8OY/3a9djy0CZ08uHIqacsR2c7OU8dZnmDwp0BPvgjRw4lymq84Amoc7zAc6FHyiRcS7WKXTt34cD+fYyxExZm8PyLzkWdF0G333oL45jCGaefiu6ejshNxvh1w+MBKP/uuS5BWCCflBnXHZ2zFqB/cUJsFa9HYsCoYKSrAZIX26AE3CKXEhpgTGiDW6SaZXxRz44LsHchcC3I73xEUXxDY1+ymPcya4w0T3TiVfp6LMaKqhGqxQJce+DMjEcNYmkqCJY4cmsOpR6tVpXzcaT249ziQHH8eSXDRQMSApDCUfDeQzAzdlus57yxMgee0xLUMg/HY3tguB+Lly1C/1Af2nhhYzzXej6gC5bD86IiCDyH68M7oPEP3OiVx7yRPRdhOo4FGE5kCzI6ZKqWICERq3xTv0CRXpSoKFAw8GPIgFb/0TgWDdI7Vl9Trk9m6vHVOHfrGjI2oPfD0DnAUyaoDp4n5nxIiVUVc97mWoE6DTTeZStIE/QF9iOWNGhUGl2xKc0mYmf8AJunELWKt2MxcOiUSd6OYI2fDaUyr0tzsQukaYq29jZ+PlR43cdrxkqF12oBGZOOxov1aEubmVoNE0w615mkzQMTlEzo6re/Y1t1JmXHpyaQsc8SwwyvKbfv3IE9e/fwc6fGfe35qeJ53TqLmpKZWQ1TM9OYqc1E2cTkBDxjzfkZFjhejeMIU9NTGJ+YQJ3xzDCpPMs4ZJ/zvqDGa2vpBgOmON4s7wk8V1SN18qTjHX/wQPQGLMcr/lZNs04NTe1FXtaKkXfktd4D6Q+yeVfc1cMGeencTV+nZ+nOWPU2DMcs0bfqisBPcH5j3Mee/btwe69u6FyL6+VpZfRh3jTH1dTPLV6hqnpad4/zGJ6eoZ8zUJ86/fep2amyFeIPInjSeo14vBQ8ljznJ6lLbnz1PQWMEsu9o3tw0Her9TI7Szjkt7k9CQUk+oaP2P8zT7NJfMZ93UGzblGHxp7/wHyRt41JyEj99Kd4v6SH+lKnnNOGf2JA5VqC577RqXmLX3Vow11ZSdd2QjiQ1xP8gHN+MQ4xvaPxXnLRraTk1PkaRbTTJSP84HEnrGD2LaT/LKcnKnjAGW7x/Zz3pNct57zqEPXPJqrxprmPsoYZ859pnHlN2NbUP3phIw8HxsZ930GxVvn+hYy8qm25iIuPde+1rHaGX1FHc5bHMw0jxu2jfdynsdMNmevfVNjf8ZjTtePgfsvkCPPds51lLPPz5WBNo59UB/lOdfx/8feewBYUlV5479zq+qlzmmme3pyjswMzAATyBlEUBERBcTsmnXXb1f/37qrCJhwBVHJioKAICKo5JwZ0iSYnDrn+GKF/+/U6zc0w/QQJOzu1zXv9+695557zrnnhrp1qqeb0w9cvDwFCixj4HNv8VwPgT706SIaBqX7rPPIk6WNulZDe7lvsAWgzyuG4kTgEwFYoOSAAKHlQl648BXsNgqXkEfEojkC6MGXlXwMxYzxFfjyOafj4u99E1856wScddLBOOt9y3DmCUuJA/HR45fgYyceiI+fRDAt5M9634HkO4j8TFl39slsd5KWDwp5z37fwQhBeWeTrjiLfGeduBRnUU5YZhqWlU6crTK1/iTlWYqPM684S8tDOPt9B+Fs8n78xCU4h/xnE5/+wCGkLcM5J6/AZ087Cueecig+dsJBOPP4A3HaUQvx8RMOxKfI86lTV+Jjxy3Fx9mnT7DdZz+4Ep88ZRlOP3oBPnHyQfgMy5+g/E+fuoI2HgCVfy7pmp51wgE49/0H46PHLaY/ljC/HMqrsj71/uU485jFOPPoRfgM255N+eey3588eTnOYfpx2qE4l/adQ99q+omTV+LcUw4J7TnjqP1xNu09R+1k/Sfpl09QxqfevwyfoO/OPHZ/fP60I3HG0eQ7aTlOO3w/2n0oVM45Jy3DJ9+/gvmD8Sn25TMfWIlPn7KCWEn78nWf/dBhOJc8n+CYfJw+DdMTluAsjvHZLH+KNp9Ff372g4fQjiWUswJKP5dj+im2U76zjl8a6vn0qYeyjmNw4kHs2zKcecwB+LjarX1hPz/F9FPk+Tj78wn2/Wzq+ST9pn5U/51+1ALacjDbLIH6/szjDwjt+AT7/dGjF7MfK6D9+Sj9eQ79cA77f+7Jy6A2anoOx0fH/yzanZ8XByKcV+GcGJ5firPYPqxjejblFPIhfYimdIXW6dz+mMohr6YfY/px+kzTM+mfM9Vf9MnH2fZjxFm05ZOcMz/4l3Px3W99CosX1IeBZ90nfD5TWlxnAdcyGGuDuODqhfBbAoR8NktaL7oWde9gHY8IjCkJooxplRRFGMcziMcCTBhfjbraStYFGF9fy/I4xGJFFJngfaEKQTCTdfMRsedDnJlwimeiZMxiTJ5/HIrqFiIZHY+quctxwMmnIzptEhYdfwSqpk1EwFgcA5fg1gOPe1fgWTCmGoG9H2JlR0HiC1FWORUrDp6LT555ID531kyc+YHZmDYhjq6uNiS571mMJ05YsABl4ydi7v4HA1YJLL+YL6eKMb50IqZXTse08qlMZ2B61TRMKpuACcX1mFw+CZNZP7V8MmaNmYVJzM8aOwv1ZeMRRzFiKIKFKPtoAfSYsIT34DLvgc73SGUAYbDDwIVwUoI3Ep85ffzxw8CH3opceF6Wh9MU1q1/CX/5y5246GeX41eXXY/1L22Frzc3BqsrS0tQlLBRVhFDTW0J9l8yF/V11VixbBkOOmgFafXY74ClMDxoBgioxcGdf78fDz/0FObPX4xZs2dyIhoekl309PShsqoGEydORXFRBSZP5YSZMwNt7W1oa2tDwNnrGIcBe4fB3SIujDKUlVZj9qx5mD51GtI89La3NnP6CPq6Xdxx+124+L9+hauvvBqbX16DomgcyEUwbuwEzJoxA1XVlTibb8DmzJ2GceNr8MFTT8WmDZsATvZZ06Zhwtg6lCXiOOLQg/C1r3wBhx6yDPst5ASeWoNps+pw8gePRrzUxky2H8NF293ThvHjx2LliuWIWjGMHzsO0yZOQE93Bw/iA/Do88DQBwJYvEmvW/0SLvvlNbj/vicxZuwkTJo6kx6yoIeDpx57EldfdgUu/cVluP/hJ7C9oQOtHX20sx6LFi5AX2cvtm7awv6X0A9xbg4+oN51bLS3taK9vQXlFXEcfuRBsCI5jB1XivpJ1UhlU1zQKXIWASjBXXc+jD//6Q4sXbIY06aNQ+AP8l3BIFYevAQTxo3HrNn74bjjjkNNdTH0p/DLy2LUlQGMhXG1VagsjaGspAT631D5ihhONAC481m0I8KXIJWV1ZwHy1E/bhy2bN6AQw45CLNnTUFRLI6vfPGrGFNdhymTJ/MlxlxuTmnQLTz4BPBpoc/DTwALQqJhnmIBPiTpxqs6xAAQwej1xjwgXOcoAOo3Rb5t4AdQkiCAulQfED36mostT1fWfYKV/OA1CACO5ivIlwPqUeg4hiDXqz4q51WEN1KgRNocEPvmVhuGcZBf2yjC+cUqkgD11bAOCecg6BxNBfyn+eEgzRAC8BvklhBCdSFIFRGIvHlgHxfFsZZKkIeOXR76SOTT+4qAaR4e+QrQFiyCzzxEENpm2RZoOHI81BhbYDmcFdy7rKhBdW0lJk4dj3ET61BaVQyHez9sj3eSLDy+nAvIp+MZUGhAJ+ah4gxXsg3jG5jAIotgX5e6fm94pU0ACkHhCvWpThJobdgPEepQG3RuK13LTEc/ox54Gz3w31gU1wjXBDcy2ljIv1IicdhnqJ7r5TVNhqryzC4Tn9CPpjlmNGXCT4FV16MPj3uO7j1gDswPMSg7GTUJz5wkc/Pht+4jHhjCIq9PM3ymbpiykmleBptqMQ8tEAFrvSH4TPOc1MC6POPo9+t6YGh/9DkHdN9Wfu6gMMagr68P27Zvw86dO7Fjxw60tbaiqakJzS3NDE6meY+wec50ACPo6e/DjoZdId3jWOR8D739/Wjr6EAfg5wBefp5Vt+weROeXvUMunu7OT98tuvF088+jYbmRrgMiCn6B/qwdcc2bNq6GZu3bcEGniEbW5oQGJDHRzeD3Fme1/VeoYFdDdK+vGkjXtq4IQzYG55D+xiU3ql/3I68vgDCl8BtDFBv37kd6VyGdlt8/shC5b68aQPtbIPP56AUA8zbd+2g/q3U042c74Z2qq52Bva37tiOXU2N2LFrF7bv3IHBdIp2CXk4G6nHZbBxgP3UPru8wXqEyhhgUHowPUg+P4RxTGhHPwPo8eIEwL4p386Gnehl/7XMmUweDxu3bMP2XY3se0CfO2wP+mQLg+098JXR2PRxEjsbm+nPJFzebwN4qr6rAAAQAElEQVQjaG1vJW0X0uyTLwF9w+cR+ngHdaxeuzqvx0LYx52Nu7B+w3o0t7XAJY/aMkDb1BYNqGcYYNfAZY6RxSzzrR1tWLN+TThugwzeK59HyzQAu4P+6+juDJ87OvkyQOVpPzds3hjao/kujr/q0Lot27cywN0Mld/V2wWVr3U6FmrPdsrrUjkci86eTs6znVj70jok+UJA23fyJcDGTZvQ2NSCFAPkGW5XW3c14fFnnkNTezdS3HB2tbTjocefwNPPP4cOyuob6KVfUvDZ1+6+Hqjfk+yHPqupTPVX/jwVQPP/naA2jgwg4FxSe8GIk857TZWmeV0bga55y0CIgPMkLDMVngGVBtJ1zehZ0OdaVh5uCJyjErYx5LW5noxwPhrAoR6bfMI1bzj/eXyEY4zOTIBlgdY68BnwCUwMgUR5bozkyxKDP1R2EeGZMg+ffB7pXKnoY8C9ky9F+vmyKo0AGSIrQJp7lisCl/Z4YqDwqdUXixwWwDwg/Gd4bCSGygHAeoR0IzYzNixjEHWAUjabXmnjAytn41/PPQ4XfO10/PDrH8GP/vnMMH8B8+d95TRoesHXT8cFX/swzifPBaRfoOVvkBbmz8APmJ7/9TNwgeIbTL/xUZxP2gVh/gz84GsfwQ9YF/KR9gPKOf8bH8GFxAXEheTXVPmVfr7KD3HGbjkXsp3Sf/BV2vS10/Ajyvj+P30QF3yV8r98Br7/Rer48kdx4dc/ju998TT89F/OxoXUe/5XPkye08P8j6hHaed9+UM470sfCmnns48/YPmCr34YP2D+AvIr3/lD5R9S74XU9UPifPL94EsfwAVfPg0/YX9++OUP40LquujrH2N6Oi780kfwo6+eiQu+8lFc8LWP0Zdn48JvnoXvkX7B184i7Wxc8FXFOfjBl8/CT75xLtuciR9/5WP4kdrOPpwf4gxc+NWP4YffOJt9+TDO/9qZoYwff+uT+D5l/4B9/I8vfwTf+wr7/LUz8IOvfgTn0W71xQ+/+lHKow3/9BFcQFk/oW3nf/HD+AllXMg2F37pdFxIuy/48uk4/0un0V7yMf3J1z+KC+gTTcP6L30YF33j46z/KH441O6HXzkDF1L/+ezPj2nDD/7pdPyAOn5KO7//+Q/jh1/5OC4g73lf/gB++E3WfeWDuJDz5EKO5U//5WP0+QfZ7w/hxxyH86nrRxyfHxMXUP+F9On5X/gAfva1j+Kn7NfP2K+fsl8/Yf7HTH/M8g+/ejp0fC5kmwt1fumYEBdS/vmk6RxUnEfaBRyf8zl2OtcuVH0sa15xwTfZVwXrlS+ce5RxAW3V+aU2//CbH8EFX/8wcTr78BHofLiQc1Xrz+da0PSzHzwIi6YVoySahnBPsAKDiOVAuF6N4erT50WTgcaOIFlY3INtz4dhfNHmGnWMA1u4EAOEC9XAR2lRDBPrazBpYg2mTCImj8XEidWYOGEsxo6pxqQJE7imHQSmFIjNgCk+BF70YPjxJUDlQng1M5CqmIJkxVRg/FxEZyxGV/lEZCdOhzV3EszkGnilcaQYNM84NnzLQkwiKJESzKnfH4tmfwzjak7AgrkH4/OfPB7/+Y2F+I8vVuP7n4vhvC9OwL9+ah4OW1qNRALUaVA0fRLq9p8Pa2wNEC0GuM/FEUN1tByVdhlqnCpUoxLlKEOFXYqqSBnpJcwnUBUrRmW0CFXxUlQXlxMVKIuWwNK/YeI7sIMIfWXRnwIRwbt9mXdb4XupT3QS0gB1cx76bRAEFvzAgVgJOLFyHgQN1r28k4HbVXhi1To0tvfDREqQ5aCVVSVwygc+gq98/Vv41Gf+CSe9/0OoGz8FDz/6NK753Q249vqbsHlrA2bPXYTKmnrYHOwc22VdB7ff8SCeeGo9IpEKGKsCLS1JPLVqLQM1Bqef8XF89Zvfwhe+9A3Km467730Sa9dtR0lFDVI5HzlOYKeoHAetPAKfYeD13M9+AWPqp+DRJ1/A1p2tSOYCmLiNY046GR/75Gdx2kfPwbKVR8M4cdixCCZPn4Ly6go88PCj+NFPL8Ulv/w9XtrQhoOWH8/Do4e773sICxYtxLf/49/w+S9/HmeefTbG1NUjEivFjFn7o6dX8ItLb8BVV99O/AUO/bF8xYm4428PwWL+C1/+Gr7xf/4FZ3/yc0gU1+KxJ57joXsQvt6UGUy3nTIeBmPo7QMef2o1Hnz0KR5OLSxeugxj66fBN2WYt/ggnHr6Gfj4pz6No084EZGiElx57XUoLq/Bt7/7A7z/tI9i0vS56Blw8ST91tIxgIwfYdsEOvqS+MMttzIdwL/++3/iy9/4F5zz6c9j2pz5ePjJZ/DSlu1AJAGJJpDiofrWv9+Nv91P2xNRDOZiiBTVY8myE7BuQwsuv/oWXHb1Tbj34VWhbdNmz0fAjSRaEsFnvnQuvvp/PodPf+mjGDuxGL41CDvuIbAyqK2vwOlnnoZv//u/4axPnIPWzm489NhTWLrscKRdG5defh3nx19w1W9uRjIt2G+//VFdPQbgvBQYiLFgdLMUQf4KK5hlym9A6QqMXm/JA3v4jkX1rOItiXszjTimEo7fm2n0RngpVWUTw7lFZHiR+T3KrBcRiAj4BdF/zIswtydYh9e52ArD2URI+QeBvVwiebmgMsHeLlKHeEQEInsBSNsHdD0aY2BZVqjA54O/E3FQUVGOcXwRNq6+DtU1VUgUxSEGfOHnwocX5pWXomGMwOOByeODrqgYEyCQUNyIX8KJWEDIrA0UKrCAsLyHCLZDWI/Ra9QDox7Yiwd06SleqQoXTb4YVgwr56l4ZUk5AHQRMwnTKDP5sjDHLQB5GNZaQ5CQpvWhHANoquV8lvr4EAUmNgCFxbwhk8WHLMO81im/YqhITn6UECZCHcIWeYA57G1/wOg1ogd0DFhZ8CCz+Q8dHo1GoYjFYmEaVpBfmLG4qVv0vqG/Az7sBq6PrnYGSgeSDJjZvCkESA+mkOwfRC6Tg/hANp1FivWZZBpu1g3L5aXlKIolQsScGCKWA5tB4IgdgcN81IkiyrzK99hGqI83GwRuwHlmQl59wC7lWVnlqE2qK8Z2iWgcalsmlYGf86Ayta3apHTtQzwSC+X7fMbQvmh7batQOcojPp1BxJwI7YwjFonQNgslRcVs60B/sEfBBynaYxAlX8R2+KIYEDZVmVE7yjo+jNMOlak2h7ppp0/fCfvlsS7GsuH8V3v4UIaALwcsEfhujnmPMgx9OMD+5KjH5ggEBML63u5uZFLJsLxj63Y89MBDuO/u+/D0E0+hlQFl9Yf6t25sHWprxsKhn8UXyg2Q5Lj09/YjxTFTX4kPyjEQ1qt9ao/aaIVUA3DMdTyy9G2O4xq2YR+0XypLx1rHL9C+UZa2dRnNVn6X80H5tb3ODW2vY6JpNpUNZVvUI2ynvEpXOdpGU5076ruIFWHHQdsHMdjXz7QPQS4LR8BximFsdTVK4jHOkwBFTLva2tHe3IJU/wDHJgh9GLge52kGfd39SA2kEHBegX3WMRA+Jxk+GxtK2DsMrfzvBfWbzuORQXs5v8xeYI3YTwvC9e6LgTcSjAV/BARGwm258BLidVMEXDgAOI7g2TNw3aGxcmEYhDfcgwzXowVA85aW4XMsgrCJBIACb+liY7ajyXB4/rXZX8eyoWsw4tghLcyT5tg2Io4TrkmlKWxjELENLBMwld0wwsmMHDTVOiMe2wUhIrbAwEPEYVvKtQzbc82H8mhDmJIWsW1EbCe0IbSNNLXTJk/UcSiL7UizCW2jMEDok4hts61NPaBtJuTVOksk7JsZ0seRCussY6A0w9aqS/MqV/2hqdIs+sYyJpSrNB0rA8CmLK03zDucE+82bOpU2wztUB/sBm21jAn7b5kR0j3b7FH+R/qy2449ZCp9X3JttXUvbbSdQusV6nOVYxn2TfmZ2hY4njoXgYgj0LJjkUYI5yCnNBQ692zOUYXOT4VjCVSuRVkR287nOR+UFrFZtgzsPRHqtGAABAyEB1yvAdcnRUDE4srWGSYA7z0Qh0wRclpM2YJ7rYiNIBAoPykwXMiGBU2pCg7nejwWZV9sxHkuKSlJkGbgex587gkZ7ueJsjKMGVeHqtqxRC3KqngfIMrHjEEFg9iVY8eipr4eNePqMXbCeNRPnoCasdXQXwNj+NoOlKMwNEBos23FEbFLAAa9ARsCA5t2ODyfOCYCEYEv3KOMzxXuwmU+cHx4hnmTQ0C6r3m+IPC0bJEuOdbnoC3YYX78EKBs7YeaEACQ8B94BRAJkLeJxffwY95D3e+Bag4BJyRnLiAILw4DixbniI1BvpJf99I2/OWvD+D5NVuQcqOAUwo7Xo5EaRWeePp5XH3t3/DIk89h645mbN7WiG07W3DvA4/jltv+zoD4C3jk8Wdx/Y1/xh1/vw/dvRncceeDuOOuBxlwj6CnP8BNN9+FX112C+657xk0tw3ivgefxn9dchkefeJZ6s9h9dqNuPRX15DvbwhMAhkezgIeJLftasMfbr4djz3zPDbtaMSd9z+Cn//yatz4pzvRmwzw7IsbcP3Nd+KJ51Zje1MHA/196OxOYyCVoxyDXc1NuPGWW/DHP91Ou1vw7Atbcc1vbsNd9zyFdNZhIPd6XPKry9DZ14M6LqSHHnucdv0Kz724Ho8/uRq/vfY2PPb4BqxZ14q773kOP7/4Vry8sRWPPr4aP7/kCjz1zAsY4OHxhTUbcOkvr8Vf//YA++NCrCgsJ4FdTT3UfQ8eeOR5OPEqbNvVTNv/gtUvbWHQvx0333Yv7nvkGWxv7kBzZw/tGIREE3j48Wfwn+f/BE8+tw79WeDRp1fjJ/91OR59ag12Uuaf/nIPX2ysDYPnzzz/Er793QtwP+WkcjY2bmvBDy/6Ff54651o6U7iIfr4tjsfQF8GSHoObrj17/jZL2/AH2+7D139grvuX0Uf342nn9+IVS9uwa23P4A///V+dPSm8djTL+A31/0RazZswNaGnWhoa0ZHTyeEO66JOJwDD+KGm2/Fc6vX4Znn1uI3v7sJP/7pr7D25V1Y+9JO/PrKG3HfA8/iuRe24YGHV+PGm/6KZ1e9iEwmy6BbABGB/uPuyY1BODcDQAjoVUg1r3UKzY/ijXpAl/2evMO9umfdO1LmsIkIRAgQAjD7loC9XKGsYXQRoWzZTRGRsCxSSPNVokn4pZm3DgH/UTaTty5khJYiQ7IL9cLMEE1E3pxKYdt9fHwedAoI2ThRAt7F9fATiTooryxBHQPnEydPRO24WpSUFYNPL8i53KD4sGAsgRA+jwRe4PH+4kOD5wEfgEJ5r/kSUl4NLSHsleYI2oDwYj6ka4H5cGIzDWmaKn0Uox74f9kDe1sHuxcQHaP5ApSXeb3XhmB1mJLGlcsSP8ozlIRkljUlafdHyyEMb+Gs9xHevgPS/HDv4G6ge0Hgsl7hkYF8XLeGsPiwAAw9PBVSthWAtQgvrKumWAAAEABJREFUFrG7gPwlJBhCU4QyhBUKJqOf1/VA6FNyCV0mwi/m858AUQbNJ0yYgPHjx0PTsbW1qBs3DlUMRkYYOA4YEPUJm36vYPB71vSZKEmUcPQM4gxGV1dWY9KESRhfO44cBtUVVVi6/1IcfshhUP6I5aCIge0F8xaEZd46+KAdIMEg+tRJU6DyJtVPwBTm6xjo1SBvWXEpxlbVwBYrDMbH7CiKYkWYNnkqZk6jfgbPLVpQnCiGtqksq0Ccwfh4JI66mlpMqBtP2+IIGKBW/eMoV9tWVVTy4dtBnPbU19VjysTJqCqvRMQ4sKhLbStlkHx83TiMG1uLqZO1vgIR22a9wDEWg7XUTB9GbBtFcX3QtmGTrrZGbAdF7FeELwA0+KuBZd4eaVsUaQaslac4VoSayhqUsg+xSJRyDeVbmDZlMmZMm8YguQOfAcQ4x2Xm9OkoLylhvU0/pKEB/Plz5qCyvCLkmVA/HiedcBI+cMqpWLTfItaXcD0Kb9OCMdQxafwklNBH4PNVMe2aN3sux2YJJnO8IgxGq2+K40XUUYqSeDFifAaLDPnCERvjOKYHLNqftk2D+lhhhaNsMHv6LEwcN57tijC2Ziws/kvQr6pj5rQZKCspQ92YWugYqSylT+A4a3ni+AnQsRLe13UsdP7MmjELVZw7UY51LdvNnTkb8+bMQyIaQ4z+1PFYuGAeZk6dirLiIkQYXamtrmJ5CorjMQhfPNTxJf/pH/ogTjr+OM6BOlSUlqK6vJz1CdTSxhlTp5NWwbYRjkmMFluEgY4R45kYGVxB9CHeRTC2hZEQ2usjb/ebTEVfFowAHQ9u4yO6Qd81jIyA8QXd/988OAKcRzHUVFQwjXNMwDnsMw1geE41vEcJbzJ5ABIQpBmAdwW89YsyA8r3fQ+5bJYzWxDQAZYYRBig1rOs6jLUojTNK8B25GTiwfdyrPVpjQ9hpfD8Gwa9OEgW94kCH3hf5JSlDkBpZGUKymBb2kDnhWWle5zLCgFCGpnYjiXa5nFvUB61iZSwPtD2oU8Q8mlwscATMKgpoB5NyRNQhsrTemHrgG0VKk/p2mdNtV5pwrbad80b9sdmwF9pAX2gNG1L6eSicHrhXctTf0Bfq61vO95qP2jT69oykmy29TUoPALUz86Q7/VXJ+l80fuOjpPWacDZcBQsQteLzjel5eegT2oQztWA8xCcmz7nmKY6lobzPUw5H1Sez/VgkWZY3hu0zmJdwL7ofLBtG8bSWY1w7wiEFhiLWixyGJCVKcDtnjSEl+rTjOrSvCBQNnCKwSiBleF6okF6ttQ1FYlYMNRj854QGMpmHlxUhvcHIQzvacZ2EL7AY4OAwnS/ynHO+ypTqINnU1t8OJYPizf8gH31PIHrskcSZ5zKhkdm9ZihDJoFnWb6WyJc34VLfrEMFD4rAsoAkQuyZGUrK4DHYHk2yCBgEB0MpsPSzhiwEcTYYQrJpyJhJQD1QACoh3SMaCMol2TS3v0PrX33lb5XGiUQ3lTMkK85CJK3JNCRE4cTwsamLU0MeD+MdRsaYCJlcIoq+OYkgiyDrOte3o6rfnsTrvndzbjyNzcyMHozbvzjHbjhpjvy/E45ZSTwIgPud/z1QQanW/H3ux7F3fc9BTtWzSB8BA3N/fjjn+7CfQ88jcGkQKxiNDR148prrsd3vns+Lrvy9wxSv8AJGIE4cficnBEe2rbsaMHvb7gV//XLy3HpFb/BdX+8Dc+v1f9qWYTAKsczL27GpZf/Hr++5kZc8bs/4fLf3MTA8gsITBSpHIPx6zfgznsfRkNzL7K5BPr7HTz73Hbc/Kd70NoxSL44nmWA/KlnXkRTWzde3rwDG7bsRHv3IO5lYP+Bh59Hhu1EKrl4SnHrnx/AnXc/gZyfwOp123HZVdfhvAt+yhcC1zIwvJF+iPChowyQWCi7qaUX193wF754WId4UQ2yXIh/v/shvjR4Eus3NeAmBrav/v0tuPLam3DBjy/Bb6+7GRlXN5g4Nu/owMW//C0D4JeRfhteoD7YZWhpT9GX9+CJZ16CHamGF5Rj+44BXHHlrTjv/Mtw2RV/YlD/Zfa/CIOpOB5/ZhP+du/T6E1FYGK1aO+zcM31f8Xf7nkMWb5F++WV1+GRp15Ef0aQC+LYuLUNf/jj3XjuxZ14etUOXHX133DxxTfjJz+6Hldc/jd0dca5jsegpyuCBx9Yj8svuw2/u/YuXH/9vbjnntXo7LIxMJjgS5incMffnuaSr4Yv1ex7OW659T7ce+8DPPC7iPJADp2bwvlAuG4OAXwigF6kcs7ymzwIodT/3Xg3e/f2u5RjxXEU0b1GIa/tzl5Ir2UamULxeBUKrJQb0llmlt8gn7wWAEjlTZjfbGCEZbN3cNNkBeei7B1sDgWGLgH/KUGGCG8xERGI5LE3EUKiggnIyI+8LbD4Fl2EsugUy7agEO7DAQKex3zuzT6EdcUlcdTVj8GESRNRW8c3+hVlsBzDfTKNnJeB8JAQGA++eLAdC9oGr7mElL2jQCUDP68uASzrxNUUwy/SQ5qmhhWaMhn9jHrg/wkP6HwvoNDhgBmFz1SheWaH1knAYsCvQA/6PJTvTuFxxbtkZIAbmmYRNsGwi23JlCdoPp8Lv9UKHv9huFfwCyIG1hA0HzAf6INBYJHfcJ+QEIFoS4IPNNxwwFwIMuU/SsjnUFjhISnUH+aGakeTfXogHPPQaQB9LiJMJBxOf6jO8/3w92inMxno70HO5LLc211k05nwp8VNIBxTi+NgGCCtCQO+GhgOGETUoKsi4NOp8imiTgRlJeVhwDZiHJ7/cqgqr8SY6jGhnCgfcBMMcNuw+M8gxuC70koZjI+Rrj+p7FNeIhZHWXEJz46R8PZsyK1zK8JAfOD58LOeUuAYSuI8810PAQP8FWXlUFicd1rWtLK8CuXFZXwOlRAWe2OznUP7eKiGBrRtI4hHI4hGHKZR0gQlxQnqd6gHPAdTPh+aHd47I7YN2xgIfRfRMh/YYwz4OpQZoX3VDABroLaWQfy6MXWorqhmX8ooA5RlKNsK06jtIM7gubYLaL9jLMScCCyO05iqaloJ9slj4Lco5LPYz/KSUsQZVAd9oD6rZ3B7EgPR5QxUaz8s9ttAGBx24NCWOIMMDvupgfq6MWNpRynl05vki9P3+gJDeSK0xaJ8h32Icoy0Tv+XgLaLsOxQhvZNuL2UqS7yZZKZ0J9R2pxg0FzbCedLTM/75NOXByo/EU1A7dN6HROb/dS5ovYW2jliQ+laLmIwvyhWBJVl6IXiRBEqy8o4p+KI2hb9EeXLh3LU145hcL6aczJOv9moKC3mC4MKBsU5ZpzffJBDjvM4RvvUn/qiQv2svjNcFupn9fnIsOGw328NNsd573DEfh25Wj8y1G97h02d1sjgnFUfjwSL4zIyDCyzd9hDdE33DtpE2XYBFtfAECK2jThhA7RbOL42fWM49gFHHmGqO9aroGOrwFu/PM+jfAnXgs01rIFzyxguuAA+12Kg96ZQBycK04BrncuS9oBBdpfz3sDm3PC4Dwbcr0xA3wh74YE8lEPpRkE6CIHF6egzCBcQfqhHuE4t+sQYwzZKCuhjC4brUMCLqn21hfdtQ+XqP6X7tF20jnuAUIaE9uXlGi2zKUgzJqyFxf4pSX0YyhBQH3VRD3hpIFZ1hkF56mE1bdX9zg9TlaX3adAHAXUqr/KoLNX3roM2WrTdMH3XddO/e9MpItgbvUATeXV9gR6m7Iv6ciRoPz3PhZdz4ehYcmxzvE8rXeeBm+O84r6rc9Hly2Kj85BzLtC56QvncwCPc5RHP467gcW9m0c/BJzjOndURsCxFRFYYuBzfmkZ1DMS1G7wCsjDD2gCRQbhKdIDdfKU4ZHi8tnQ52arR0CxA6UgfG6Ej4A3E5+py4C0piFI0x/EoghK1w/nIOc/TSUndAoiXC86AVntsSJgX32CSwI+ecVI2EeL92XL4ktnxgeNCGgKLI5SPlhOK40Fy7YgxgplG97nAmH/w5ILbcAqOI7uSRHuTzYs6jHsjC0O9wC2hw1bbOoNoP+E7Y1YMNREAQDTgOXAMCDP1OM4USF5Ba4G7H3R2xFCWhDA5xkD9JLqRmgH3vXLvOsa3zOFAhGCwwUOSd7xPrhKkL8EFg9RUR5gotEiHg4TAAfU9wIYy4LDA6ux4wz4VoaIxsuQKCpHWWk1bDuBaLycwRQHXhCBZeKwrQTXUxSRaAUsuxRiFUFMDGJFyZtANJGAxcOKcHJ5noWi4kqUldcgHi+hrhiMoxOVy4QrWf8ASSRSTL2liPNQWMpDZnFZNSy7hJOomHoStKEU5RV11FcGO1KOSKwcFMI0DoeHv0ikCJZVAiPFcOxyxGJVpJcgwsNcTjccTlZjxdHVlcXDD6/Croa2sH+eb+gtC/FEaZgGQrvEIF5UAjER+Fwg8UQZEokKlJePQWlZFaKxBAz7GbCt71t0tw3LicGhbwOJMICdhVgROOyT9gGGdfFiGId9McWorKpHRflYGETZNsqbsE3f1EF9buhrJ1KGwI9A/axjYNtFMJRhWTFY7ENJSTVKS8cgEa+gXZXIMUAvJgrLTgBMQT793XJ2rJTjUI5AYtCxUds9+sGORkFmBr88GNuBw4N1IlHOh4QaFCdqMLZmCgI3jqJYDTdQ6qTNFeXjWD+G+os5hpVwIhwbOAD7G+OYRtk/WA58Mcj6PkrLyhGnP3zX54btQTdXnYvhpiYAFNBtDvkrUMJw5Mmj36/jgYLLXodNq9XbBaj/Na/0twZVzJbClOC3iiQBTIVgKv8YMPwaJisks6xKqJrFAMI7v+Z3w5CBHxAi4Rc0vzeIaD2wtzql6dRUcMGGPAF1KbQupOld5i1AZewJXSMqV03SVKF54VpRgKlC8yNB6/eUO7ysa1ARUFYBqsN2bFi2geY9vpV3uY6137GEgzG1NZg4eTwD6PXMV3NfiYAnCPDkwFu8C7fwth17u4LXEOnCfFdZFeZ3cwhzCia7P1reE7srRzOjHvh/1AOvrAm9v+bB1c815XPh+mHKMnSn0HMOUzbRvSBcfFz/eccZJgqtZNbXNgXoDuGHnPp7dH0+FvmShW/0xXcePs9wfkCeIAATnplAUBf1cgthAWAVW4LnxzxPKJCqwlQr8xlQCnM0nKZotUKzukdofhRv3AP04m5m9SG4sYcpqRwF2LZNkvCsHEMsHkM8EUc0FgthRxxECNu2wtRx7HAMnYgFxzFsa/EsKISBvjAtKoqiqCiGWMwBOIqG91+lx2JR8liwbWE7i3kDY4E6IjxHRkjXOgs6H/UervyxmNINjAEhiGowO+qEecsybBdDgvpUl0O7IkN2OhGb/aEoAXXZSLA/Nu23LEGUdhnapPxqq8oRA8TiUfbPhjHUR74IZTALcBZqh7W9Ikqb4uyL41iwLRO2UbpD3ZGoDe2r1kWjEdZZ0LpQFmWqDu2TIlHEelB3WFsAABAASURBVOWnXY7jhH0rKU0Ms9VQvkV7hLREmHLYKNNBcUkRTfJC2eXlpdBfn6b9CLh+olEHKl/tNuynxfu41tlMbccK/eIx4KW0vI0ObNqgvJo6jh3q0FT51XbNa71lWYiy/1HanaBPMTS+ql/rberQ1KHvYvSRTbmvwEDHVut1DkSj7P8Qn8oH/ay8Kj9CX2pe+6u+jFGn8tjqb8dClO0czj2HPo1wPlEtNI1FbBTFWe9YFOeHfAnOZxGfcyUa9ssiv9ofo30qMxZ3ON/V/zaU/nZD+xKNqvzXIhLSR9brOHY4f0dKVfbeYbOvIyMvz6LsvYBjFqPemG1jb4g7DkZGBAknwvqRsGfbV/hilBvl+EU4dg5tcDioNmEscK8QcEB3Q/essKw3AwXnDivf0seI4ZoQJJNJbNy4Ea2trejt6UGGLw9zDLJlmaZSKaRTaQwODmJgYAD9ff3oIU97ewfLKcYSetimj21ypPez3Iv+/sGwnMu46GjvwvZtO7Fl01Z0dXQjm8mxLkOefqisNOWnqF9T13Ux0E/53d1hms1kw1T/3kRLcwvS6XTYtof6u7q6qKuLtqUwSLu03N/XB5Whtmuf9O9VDPQPhPW9bKN8Gb5AymazbJfvk/JpP132t6O9HcnBJEJ7qEtpqquxoQFbt27Fli1bsH37djQ2NqK1pQXqE5839/cSAQ84uve9nXir/Qnoi33awfqRZHNTD+eiiOw11bmw4eUNof91XHWM3ZyLbs6VXbsa0bCzkfOwn3EWHtz4QJocTKOttR39/UnSAmRSWTQ2NHOO9nHc0pxXSbbtQ093Dzo7O0nvgcos9EFEaFLwOuBK5BlTuI5cD7wjIPwhUP0VzxnGhbKMbeWYJl0gxYA9E57/hM+KBsm0C9czjFsZZLIBwBiSlv3A5op2qNfm+dGC6wvPixY8xtl46wKnLsCYZTZn2FaQY1wxYDzS8xx4XoRw4Ps2+yLQOBdvi1w3gMa4/NBWNhfAp0qfftJAfzIN2g3GrPJwYSPDYHbGx5C9oLwAvmvgZgU5wme8zWMZ5PVog8bfEEThe1HaEKWSGP0R4YsEB1nWZ1UWofrcgHKJrDrEUDbpPiRvr9gANz61T+cSBb0nH5r1nuh9j5QK9RI8LEBfq3CKIsz7pAfQRSF8qjGcTT4XXeB6nDo+AjfDeoHLieByMnsMFAsnsse8zwkUcRIQiSIIHICTFEwt1gMRTkAHwgA692NOFAtiqN8KSHc5EVxAhB8bPie+CdsYlgG1LwhyENoYsW1ORp/6SRbhwtE2DozEAT+GQCdjziKPQAPJENpjYrAsmwspC1CKoX0WA+aCBPkM9ZE/53HB+JgwuR6Tp05F/0AOq1/choceXMVNpAOWFYNtRSAioCJAb8QmYJuANuRg8eZtW1yI9IPFYHTgM++yjhsgGchu89AWg3Ah6xsvGMM+Aw6DxcZyeDiJcxGxDf3pcaG4ng2gCL7rQChLGHAP0yAGnwtfFzzoU6F/DX0lbGcI29jwXI96hPbSl65Pcw0CbioG1Mk6iMDhoZMKwOEFxMDQP4b9o0VsDx4O46QZ1rmIFzmYPGUCauuqw7LvubDEgmMccFiYxmijhdAGbn4B5wH0LRttcT0P9ALhg0UEnGse6K+Ij1SuD8ZxAePCiMAig7pLRGiXr2bC5gGJJVA4XrmEWdoGTRUsjn5e1wMBORRM9vnZzUPXal6xzwb7rKSQPceJ46skrdH0Hwb1q8hwjgitVZCmcvekh+Wwbogv5A2gdGFeg0QB60cEjc7XAXtLEdYHrCMoT8tqF0t52lv8Vm3DZahc3tuRt3cPS2iD1ofrBqwbKittbxgu9zV59sGHD+1DoW3A+4TyafBL6caiAu6FAXnVJrGACB+ayytLMW5CHeonjkP1mEoUlxbBjhj43AMCUOZu0EbopWkBWn4F1FBQP0QcoqjCIcorida9UhrNjXrg/20P6Hp4BcKVpADTAK++jwYhTXcOgmsrAMJVGug+omWeIwKezwKeOwIfvE8PgXwez2ceHx9cZOFJJg+k4IEP6ZKELy6lsBF5QVngGSEgfOr0PcDPgecJavICnhByfNDJsawVaoU2AjnBizwogG1ICT/KpggL/BJi9PPGPRAeBsnOm6G6Tl1ZAJRmOCdY7ZMvk8vxITYLMQa2bUFfiCbTgxhMDUD3fy0HwjESwGIQUvNKcyIWwqEXjhuh9wO9hyiPxSCnltkqlKFyRKdneG8BDOVoe+VVPq13omTgR2Uq3XIkbKuylF95VB7Io2Wb9YZHa6FMm7bYvB8pj9JslgvtozGb+gAfgMqyyWdHhDQJy3p+FvrDMEhrM5BneP5XOU7Uge1QAV0CAW0RWPRPWE8bCn7QVG1QuzQ1bKLyLQcwbKs01a31hv1W2doPHQ+bflKbtE71aZ1QdqiD92LlN0zVLpvnZx9sxf5a7Ls1JEvb2pSjbVWWtsnLAPJ9NVD+vE3CfiCEsQClD4f2BTwTGNYpv2FfqJG+ApyoRXlWPk//qj5DGyzaYshXKCtfWKadkRjnCG0Oy6FMtmdq2M7sbgPKFTgcF4uyVI5C5eRf0PvQOkWE9ZEI+S3AYZ6i+WwkzBuon/V/wtn0k/rEov913EIYQPumffH5pfLfCWif9oV/ROe+5Op4jQTVqf7YGwz9wqkDuv5NQ91vi2BEcE3ZBezBxykNw7pIhGuMa4rVENpiWBHayznIEQvHTOejjp3PPUjB4cNbvSzLCptqMHrTpk1obm7G6tWr8dxzz+HRRx/FI488gscffxzPP/88XnzxRaxfvz6sW/XMKvKtxZrVa/HIw4/h2VXP47FHn2T6HNPH8cgjjzPIvAN9fQPhH67dtHkrZbyIVavy9c+wvcpbt24dXnjhhVCXphq018C06lW8/PLL0AC1BrNbGKRW/jVr1uCJJ57AM888Q5nP46mnnsLTTz+NZ599Fg899BB1qG2rofz6B52VrnjyySdD/sceeyxsu2rVqrC8du3aUL/KVZ3Kp7Zo/ebNm7Fr1y6ob9QWRVtbW2iT0gYYrNcgsIhAZBQib90H4UTcx5fOUZ2XGzZsgI6hQueQjv/LL72MzZu34YnHn8SLL6xhELwHL63fgPvvfwgPPfgwx7CRwfNBvvTYhpde2ognnniKfKuxYcMmzoVniWfIez/rXuK5L7+ijDHQ9SGy9z5xwBGEm4jD8wLQ2+/jwYfW4LbbH8ETT29EY3MKzZ1ZNLSl8MAjL2DLjnb0DgIt7f1Ys24L/n7XQ+jqTqO5pQfPv7AB9973BJ5etQ4bN+3C2rVb8dzzG9DWPhjW3X7H/fjzbXdj3Us78NgTL+BPtz6ABxm/e/Sx52j3k7jn3idw/wOr8OST6/HgQ6vw178/SNpjeIFxvjv++iRu+dPduO/+Z9DS1gWP+4bHA67PDaanL4VHKe/v9zyGdRvb0NrFfiSB7Y1deOKZNbTXxUDKxdadTXhSf2X0xh18EdGLpoZOrv+N9GsnffcSbW7EwGCAVc++jDtuf5Dr6QU899wW3H//s7j33qdp84t4mLbe++DTuO+BpynrZTzx1Mu4+96n8Ojj6/DUM+vwwMPP4K67H8bzL65Dd98g3IBnMtoYQPYxK965Km6/75zw/26S9SAV/lcIHlJ8eDwcetCgkQQu7zdZBkUzSPV3INnXxjBoCpY7SPTCDvqQSbYzcDuAXK6fb0T7kMv2cVmk4WZ6+WayG5l0L1zWCZLwcr3IZboBf5BvJrv5hpJ5PhIJAT5c5TL9yKR6MNjfDpdy4A0iYtGGIM22fejvbUGO8gZph/HSCHIZ1nOhqs1uig9aAzB+kuekDLx0H+v7eENOwk13UmYLPLeHcrvYnyTiEY92ppDs76TOXtL7Wd+HqJNBb+9OTJ1WieOPPxjHHr0Ck8aPQ+AGhA8awjRJ/6TZPsP+9kKCwRC5TCfLXcimCfbf4o078LLIZQYpOw0EWYjHNuxDaqAT6WQ3ojzA+eQBFyUYdR6knwdpUy7VTx/1wRuqi1g22+Yw2NNBVw3CTfUi1dcFPztIm13A7Q9h0bfG60NmoBXI9SAqKQj9jmwvvFQ3aexnuge5JG0caEd2sB2p/haq7oVjpQC/H4HXD9/lmNKHXiaJHB9+YrZPX2Ywd9YknPaBE3HMEQejotSm37qR4RzIpdsArwMl8RRSg43w3F52aRCGD8yCDLKpvlCOm0nBy2Up34P+ISY3naNOQXGsmP7IYpCHBt/NsV2Awu+PCjyfeYG+RQu47WrqcxEpmIR0kvHebBVqwf8uCD0ZsEuBPh2EjiWFN0KSoMUwfbu/RAWGWpnRlMmb+WgTRdhmdyYshV97IbGbYdWrvtQOBSs10W6PjAAj1+Wligh5hsNADxd7QmQ4z+vkeTgZ3l5E8sr29U0ekdfnE5E97H112bIM680wTfl1GU4MJQurKIPf5FP/cMXqPsi7ilgB9KfjauvHYsKUetSNr0VlTQX04VYstiAfCMO80YcfHlaCwIPv5bif5Ji6ZFKZTDgRfY2uaZYQ8oI6fO4VeignifpBLupnYEf3DNA2ETWS9AB8Qern9w5lJkTIwDTkZTr6GfXA/zYP6NzW9aHQPJcGwDURgOsYXBMBGKAmeHMdTOXQ3tmDdNZDEPJwYcKCvnsPhPzkZcJW/HDp+ETA9RvoeY4VXd1JrFmzC1s2D6ChAcz34+UNOexq8LGzsR+btnTwoauND9gd2LCpDRu2dvBhox9btw2gvcPDtl19eIEPPRu2t6CzP4uO3hR6BpLwPO4DDJhAbVYbmIZ5sLAbeO1F+15LHKW8xgOcFMGQH3Vf1Xy413KPNfR7wNSyLXBKAMwPDPZjMDXIFj48vgzJ8ZzbPdCF7Q3boHmFp7+OiwjsAIHFycXUNz58zhef9BDMBzxnFniVFvCeoTw81EP5NQ3YTqFlhacvXknz4EPpCqUX2mkbnzo82uZTd0Bel3M0x5c6yqM6lKb5kFf8UI6WFR7LmiqPwpcAeV2cb7xPad4NdQMBby+KAo+mAeddQL+JbdguAN8zQemqSxHQJrXLYz88y4OmLpjCJ6+PIPSVx7xH+fSd+oRwWe8J5RHaJjABPGG9LfCZDyxA9QxHwHaqM6TRD774CJjCBpQesF7L2t6XvOyAsnzyefChqU9fhvZqSnpIG0oD9kXtDSinQA9Iy+fVX3mZUBvZJqDufJ2PgHqCYWU+bMLjrAqGyfKp0yU01XYex9RTv8GHJwGUFoI8HuUjHI8AHnzk6YCOB7cxlgMErFe6zmlfAvIpTaD1OZZ8jof2NeC8lCigc1P1Ke/rQfW74nGWuSFy/M639an79aG8Cp/9eAUB2+4dgfqO/XY5twvwWfaH6B7ljASfvvdCPh+aH45A6+hnl3J9ygt0PI32iWcylsF63QcC8UHLoPmQRrrStOzTl5oqvZDXuoA8Ou+GQ2khOB4hD1Ot9+nLPKiHtnqU6YPSeEbUcdRx9fMWQO/XjAzRAAAQAElEQVRFCs641+SVD2/yEhGISL4V90ebwfO6sbWIRaNQqv7EdndnFwx5HNuGZUzYXR4wQ5rN/bIoEUGML4ESCYepzaoMUwtFRRHE+WLOZ0wjy+d5zVdVlGDSpHpUVZWSx0GcemrHjkVRoohxk0H4rgeLG7DnuojyLVB5WRmK4okwX5RIsE0stCvwfehPfyficeqIhXZpW7WxtKQExZSnz9fK4+XcsD/VlVUoLy1DaUkplE8oSfvX09Udto9FoqFM3/NQXVUVtonYTlgX8PxdWVGButpajK0Zg5rqGkQcB6XFJQj9xbbqO6EnRwF69vUgEBkCePGZXMdUl4RokWMQkMZpz9KwD+eojtPcOXMwedIkzh+OPedLX28vdCxt3ots7mm2DVhcz8K1HeGL4LLSBHQ+gvfwBOdrVWUJLK5xnZsgj5dLhS8ZSzieOkcMbdN5I5DdyoX51wIhFbQhXJcCJFMBXnhxC4PEz+D22x/HLbc8jJtvfhQ33fgIA/cbsXOni7vufBHnnXclLr/iVr7sWY+BAR89vS4ef+JFXHzJlXj4kVW47LLf4w83/IUB6PVhMPrKq/6Anbs6eY5sg+avYPn/fu/HuPbG2/CnO+7Db66/FVf89mZc/btbcNnVN+C8H16MX191PW796/24+8En8eOfX4Ybb/0b/nDzHXhp8y7uMpzvQYQuttHZLXjyqS24697ncOtfHsWNNz2A6//wKK699iG8+GI/X0QEDGRvxrW/fwR/v3sVdvDFVU86iW7iL3fdhetvuQW/vvq32NrQjFWr1+OCn16Mjv40br7tTvzqqt+z/Av87NIr8cc//RVXXXMdrrn2BvyG+Ol/XYqLfv5LXHblb3HDH2/DbbffhSuuuhZXXvM7/Pn2O9HQ2A4vsAkLPjc4PdvjXb7Mu6zvPVUXcDr48Pkw5NHpHjdzjycLj5t9EC6YWdMn4AOnHItTTjoSc2dMREk0YMB8ENMnVuGow5bimKMOxvtYd+yxh2BMTRGWLpmLE084FMceswIL9puOkhILtp1G/bgSHHbIIhx/7Ap88NRjcfTRKzF+fDUGB7u5oLKYMW0S3v++4/ChU0/CogUzkIgHDKx28D6bxLw5U/CB9x+HD3/oJHzsjA9h//3mQX+wxMukUVoUw5LF8zBlUi15U6gqi2DFQfth2qQqcM3jqCMOwCknH4aDls7A1ClV0MBwioFeL9eD/RfNwsknHkmb58CYQQa9OzFhfBkWzJ8Q5nMMNs+bMw21Y6oxe/pUzJs9je3TDPz2Y9qUWizcbyY3pAC9XY2YUF+BQ1buj5NOPALTptZjsL8LsYjB4oVzaVs9g9FZBtR7w74dfsgSjK0uhq+bEGebzZtsIubgULY/me1POO4IHHfMEZg0cTy4v1FfGlMm1uHDp56Ak449FCcfdzhOpa9qKoswa0Y99l84gwFrARisHlsZxdGHH4CZU6p51ujHyoMWsM1KnHDMSrY7DAvnTmFdLd5/wuGkr8CRhx6AMVVR+m4Ajkkhl+7Gkv1n44Mc84MOmIusBtiJmooYpk4ay/o+BsxjWMwxqiqLYeniOTjwgJmw0ANHejBzaiUOP3QxN18f3V07eQO2cciKA3D8cYdhzqzJfNHh82YdwcrlB9KH46nXZcC8H/vNm4OjjzwcVRWlAF8gCOekEXAeMsebv3CWBEPglMUrV8BsAcyOft6UB7jHhvyhB4XZIQR0ckCiFkkNPyySyuFhaZ95NlK5bx2q/RU9VDfyh4Yo9yt4NesrdDK+ugqcTtjrRfvDuvB0wnZ7S7Xh3ughTSvZTpM3ABFV+AYYyaKsIq/m36NIrnfqk9erN2XFbi15MtRnoS30Qeh3psKHd8sxEMPxZNnwgTleFAl/4nz8hDpMmzEFdfW1iCaivAdlkXHT8Pws5xnvQWzrRCzoT7yFgXR9yKIMbhowDOD7YeA8gIjkwQ2DWVAT+MVPwCxBaSyQR78VStM0DxHJZ0a/Rz3wv8wDr1qn7JuIwPC8ISJcZ0EI6PQndL/WoHhH5wCeevo5PPDQYwxob4P+hI3Hp50ABjlX144Bb8khwMvjjUJ/NVPAwEbA+3Ym6+KBB57AXX9/En+47k5c9OOrcN/dz+Laq2/HRRddg4suvho/u+Q3+C/iimv+iJ9f+huc9+Nf4P/jw815F16MH//sMvzo57/Gn/56D275y9/w+KoXsG7zNry8dTsGcjk+yCBc0UYMTReCRpAShGBeiNHPW/KAcA81BKdH2N4PfChNXar+1bmjFa7ncu54KC4p5svQEujc8RjAEkdQVFqEMeNqIA6g+70Gu1wGDYcjx4dwRYHmcVRVvkt6hgEkHVStU7rHtoocssgEGWT5UK98Cg3K59hmZGTZOkf7fGrQFlkEDLppVMvnXB253Ug12VBb3jafeY/yPb4gcCnfp20uyz7hhXU5Ut0QfkjzETB1WZeX47GkUIrLc2/WzyDL+59qd8O6fK3W784FWvMKfAnYkzyylBHWMM2xvUJpmmp7lZujH3O0YE+ojjxNbRuOHDK0S6GyVY6myquplgt5LWt+ODz236Mt3u7UDXNadknP82ZfZVGenqdpPrSNfVIf5TRlOw0qqwxtnw3SpIRcTHOhfD/0tY+cn4NLn3ms8cIafrOsHvMZ7M3XBTAOgw4C+tKHFwaKVTPb0rJAqdzfdC7nQv+pba+FR16fehSepmwTUAeIbDhvVea+kKMEymUfcwqWlFtl5fahN6wjf6BnJCLgHNc23lB7N0zzfdkzn6XvdM3p+IZyqCfLdVbIKz8fJgHOM6Wrz/Q8lvdRjpKz9C/BdjntI+1Q3T596LP/Omaa5jiHQrskB5/BOJf1WY6DIsMxUgy3UP+jsk+debr2ROFyLlIn+XNsm+Oe43GcaRxt8JHlvqR7kYK3rLBmd55ji3/wEjHQgPOCBQswd85cHHTgQTjs0MNw1FFHYeXKlVi+bBmWHLAEBxxwAA7Yf3+Wl4f1K1euwKJFC7F8+cHEQTjkkBVYsoT1y5cxvxyzZs3A2LE1mD59ChYt3g+LiYULF2DZsoMwf8F8zJgxA/PmzsWK5Stw+BGHYyFl1Y+rZ6xhGg4+6GCsWLEC06ZNw7i6cZg9ezZjGAswf978sG7ZwctCO5cuXYrDDj8stEltPPTQQyl/WWjv9OnTMXnyZMxhoHXevHnYf/FiHLj0QMpdzvz+OGDJAVi8aBHmz5+PI484Mqxbxr5q/9UWladtx48fj5kzZ2LhwoVh/1XW7DmzMX3GdJSWltD7OgijAF7fB/oDAvqSI5zE5BdjYIzFpvm2mhfRPBDyBEMpkzhflOy/eH/M5ZzRcdLx0/mxfNlyrFyxHAcffBAOP+wQjtMCjBlTQ75ZOO64o3HooSs5DyaiuDiOeYzJLF68EIcdpvPkIKw8ZDkOPWQllh18MOfsynD+R6IRxgz9If1qAEa8fJ4llIPcWLv+ZXR09NDsCIPhLrZta8Xa1Vux4eVGdHZkccdfHsDPeU684YY7GJDejKrqOhSVJJDJeujrTzHonsPixUuxcdM2PPf8asyaPQ+2E0dnVz+isWJ0d/eHZ9gduxrR1tmDsXXjMYYYSGXR0d3HfQIYSOs+a6GsaizKKsdgBmUcduRRqK2fgK07G7B+wyb0JVPQZ9jefmD9S1vR2NQFY8XRN5DB8y++hOdfYIB/Vw/rmvGnWx/CHX97nAH7LvgSQWl1OXRvq6kbg9kL5uIPf7wJJuJg/qJFcOIJ9A4k0TuYxM6mFqx9eRN6B9IoKavCmNr68JydzfkIxOaLggEM0u7SskqMrR2HKVOmYeq0maiqGYuNm7di6/Zd8NWxQtcrmLzbH/NuK3wdfe9stTAoSQ16CNafLOHa5CIIYEi3xGfAcwk+de4ZOOP0k/Gtb34BF3z/OziAweKl+8/GZz99Bk7/8Ak44ogDuVGPZ6A0YED8KHzh8x/FqaccgW98/dP4t3/9JwZL6xj0LceZHzkOp592DA4/fH8ceeRBKGeA27Zc8KzCjfgwfOLsjzGIfSw+/5lz8JMffhcfPf0kjKmO4tAVi6nr41h24AEMkC9iwHYBKstKwfM5A9oV1HUsF/MBiMd9TJ9agzM+fCz2328i+afjK186E2d97Hh87Mxj8f3vfR0f+8j7UV9biq9++Vx86UtncaM4CJ//3Idx/g++idmz6lBRZuGLXzgbh648gIHwKm4Mk8O+HXPMMvznd7+F0z54PMbVlmDFssU4kcHtmspSvO/EY/G9734bnzznozjx+CPw7f/zdcr4JCbxpcDZH/8gli5ZgIA3+YkTavDxM09m3cdx+CEHMBie5DnEB/gEWl1RTP+cyL5/FMcdtYK274/ammoYHrzcbD9WLluIr335TJx47HIcd/TBmFRfxX6U4Zv08bf/7Uu8ic1hMNrDGfTxt//1C7xJzgx9/plPns4XDe+nzOVYfuB8TJtYg0MOXogvfe4sfOiUo/Gpc07DT3/07yhNBJg6qRq/+PkF+MJnzuSLh1n40j+dgR98/5soKwn4UmMszj7zNCyYPYtyx2Pa5EmMbWdw2qkn47z//Fec/L5D0dWxBccevQQfOPUwTJxQQtpK/Pu/fwVnn/1+nHLKYfjWtz6HD37gSMydXUs/nIiDD5qNTLoN6VQrPv2pD+ErX/4Yb9JL4XtZCA9bYN8DeAj4TzdcTlPmhNCcQneKArQ8ijfjgYLn9FCp7Qpl4NU7r5ZE9Bvv3sXDMgrYl1aaJSIQIaAAv/G2XEIpI0GViAhE9gZADOlG032A/cvvuQH5ySeKofxIbcmjfhGt392e7cIyUwAhC/CupRi6VC/C1ck+FGxjOYAf9s/wYQ7MBzw8CfMaEI8XR1BTW4FpM6dg1tyZmDh5PA8wpbCjFgI+WPl8sALvQ+BDoM+9QBFQhtIs28Con4Wa9SOqF9AiCleBRjtAqL9fVV/gG01HPfA/0gMBrR4OFod9RLgwhsqMbetRA5oqybIt6GLJ5oD2jgFs3MQHjPY+dHYP4NkX1uGJp1/Ao4+vwoaN29HR2Y/BlAfLiqKhsQ1PPr2KDyvrsH17G/p6U/BcgQQOAs9BLmWhLFGLwe4AUSnBxHFjEbEymD6lFgv2m4/6qbMxY8ES1E6dg9Kx9Zg0azZmL16EmYvmY/rc2agZX4eaqeNhl8ZQVlWGijFViJRzTygtRo42UxX0nsWlTZ3gGUkh0Es9oeko3roHgqEJov8jQaHzRIxBig+QPT3d6B/ox8DgAB8cB5BMpzCYTJI2AP2J8/5kHzSYpi9B+5P9SOaS6OrtRE9/NwZSbDcC+lK96El2I51LI5lJonuwC939XegZ7CZ60JvshcpLsS6ZGUQ/5ShS2dQ+5Q6kBlg/gP50f9imb7APvYOqqwe9qR7W9b8lqC09A71sO8i+9fDBvJ1y+5BMJ+mXPub70T+YRx/9oNA2fak+thmA9nEwPcCH8r4QWqe2Kl391Ec/9pO3j/3uo739oy3NIAAAEABJREFUKoPlgfBX3wxikGnvQB+6+noQ1rF/2q8+0vqot5fQfD/TcFyY9lGGyn4rSOdSHJsU9Q7Q9sEQKqdnoBtdHKd+tXcvUJ7eZA9GQh/7pzwjoZ8y1Wd9TMM8fdFHqG/CNuy3zgf1WzI7iFQ2Gfp3gPRezhH1RX9ygD7Oj0U/fdBPWdpmIKN9SXH8ejlHu9DLed3V18v51kcZg/TrAGl9RC+62c9+th3gmOk4jYQ+6uzlXO7lWKmdXX1d4dxL80VQkmOmdo+EPm1D2/o4R/voF23fl+wN2+v8DftL+XtL8236wjWjtmrfBofWScivdo+E5GDY33yfCvl8qvMslUmhn3q76IPe/j70cN7303epbJprth+9XGM99HE3/dND+wvoZX+7tU+0o51zpIv96mZ9t/KxrofoVrmkdRJdhJZ7yN+ryNL/7iC6OZYDbhpap/RB7hH9XGf91DsY7gcp9FGO2pakrT63vjBgzluC3if0nhCIPjcqWPmPfFQmBLFEHIb3ogiDhtFYFOUV5YjF4rAjEeh+GY3H4ESjLDshn7FsQAxjJLyP2VHE4kW8l0YQicYRjSVgO1HWW2Sxw7zjxCAMmAWBMK4R532bvaJulRtRuY4Dy7GhZYeBOGNpWwPwPGwsK9SZKC4K00g0Qj0R6ozDsm1oO5tt7YgT8mvZRwA/CKA05dE2SotQV83YMaitq0MskSCPT/vssJ2xLDiUof51IpFQrud5tNuEdEP/iDGUDL5g9UMELHm+x/woXs8P6jtwPPWHgxTK7/PZSe/JmgbMa9xOfy+9liFAHsKga4734yRyuRx0HIqKihlonYa6+nGIxGKIct6JZfMsyPHhHDPGgbEihBPOQYiFSCSOKOdmJBqDsB6k2ZFoKC/KoLwTjXAcfbgc84LefAq8KoVeAQyf43y+WOvrH8D2HS/zzNmAxYtm4+yzTsOppxyLeXMnM4BfhAnjKyAmxbjbBHz165/BV7/2GRx3/OFIFINzUDBr9iScTP5YwuCwIw7GoYcdhIrKIiIR8m3atBYwWRx73GGMM67AuZ/4CHVn0dfTjgMWz8M/ff5c/NMXzsXxrD9k5VLMnD4Rju2jYdcm9Pe3wvP6+KJoNmbOmhjqzHg59PEc0t3XiESRh8MOX4xPf/Y0nHPuKVi0/yTaMxaRaAr3P/hntHduwfvefyjef8pRmDhxLKKRgGMwwFjXYnzxnz7N+OCRSA32cEGkmT8KzQ3bcciKg3DOx8/A+993PBbMnYUI180BPA+fftqHaPs5+MynP4X3nXQi9lswH5WV5VxBPu2Io6ysjC8vDsX8BfuRBq5N9fN7A/PeqH0vtOp2R718+hABLC4iIzYffASeGyCTyQKc6Fu2vIybb74ODzxwN/S/EDkRQcQx6OeB4G9/vQ2XXvpfuOeeO9HR1gjwrfVTTzzMIPR3cfU1l8FxAiw7eH9UVsQR8Ab4+GP346qrfolfXHIRtmzZCO7hbOPB5Q1429bNuPLyX+OnP7kQ27duxML5sxkcL0I8YmGgrwe/+801+P1vf4t77r4HO7bvCDeGnP5udcvj4s2E4N6NSMTjZpCEbeXQ192Ov97xZ/zud1eht7sNNVWl2H/hXAbXx+P22/6I/+/b/0ydF2Pd2mfI7yJGXSk+EKx6+kn86tJf4MYbrsP2bRtgMYATY79XrjgQC+bNIp9BUTyCokQURx1xGGV34D+++x3827f+GbfcdAN6uzoRj9rs1yByPMj19HZh5oxJ5Dfo6mzE/PkzuJA9+jmLiO0wgE773QE88dgDuOKyS3DLH2/Ati2b2Q+XiyFLP/no7enBH667Chf95Ae4996/Y9Oml+iDJISBpWUHL+HLgTMwa8YUWOIh4CHNtj3632XfVuHii3+Ia67+FV584Sk4toue7mb84fqr8Nfbb6L/BzGJwfRjj16J4iIL3/vPf8N3vv013HTD1Wht2YbqqmL2P4eOjibOgXtx5ZWX4S+3/wlJHnJcN8m3f7045dSjceBBc3izzCEWNdwsDMd9CQb6O3HRTy+gb/4Nf6G/k8ku9imJiOPS7iQD5m046silKC7ysW3bRsyaNQXV1aVw3RT52HffpX0B85oIAAVYIMJPwO8CmB39vCEPqMeGM/K+ObyYz6urFfnSu/it1u2JkdWriYpwauhGRggL/yhAOSNBaM4/jFA+sFvOUGYoeYUO7M5rZnf9XtoLD1kjASE/W7/NqYjhXiYQeQUQIATA/csHq2BZFtMAegB03RxcHkbAe4+xgWjCQnllArXjqlA/oS5EzdhqJIrjPKQJvCAHnwi4t4H3JErBbjluli/aXO4RAeUDoj6gXIRHCfAKALUnLDMfpth9BXxY2F0YzbyDHhgV/c54YPic1nxei87rPMC1onSBxbUBXvqc4/LWmkp72L69AVu27kQ2F3C9lcJy4lybFiy7CNVj6tHa1o2HHnkK3T2DyHlAa3sPA+uDaGxpx4ZNm7Ftxw5oINVzPdhikLBtTB67EAsmn4Tp1cdgTt1RGBs5EBOLjsWCScdixZJTMWfOMZg1/xRMnX0ips47HhPmHoUJC4/CjENIO+IDmHL86ahZeRLGLD0e7RXTsL1sEtI1E5HhAwVNyK9gnx0JEeSXN4tgTUAMI4TU0a837wERgTGGc8fn3uqHYyxaVv8ydRgwMcZC6GsBjGVB640YeL4PY1lh2j8wgP7+/rBO6/eGAOCc8zgHcyGfxTlEEjq7upDOpNGnf7SOkzagbn9ovxbOZc3vTV6BZiwLxhqyi6k+4PdSlgb9CzxvKbUMLL60TTNI19vbg+7ebnTzhUKO9yJjCege9gN0is5IP/SfF3jsowuXZ1q1W/tc0A0RMgO76VpS2hCUF2TxGSjJceF69AXYf0Noquvc0CbNaxPQT2BGaQphnfKKMXgrUP0ex1T959P/KkPTZCoFhYhAaXtCbdiTNrxsXseesL3QGSLaI2g5BHiRBq1jNsfzhM4TtVNlahrwDDASPPpRg1ABfAwwaNzBeZYZCjAFlBuoNspmFuCX9p2jCA1YDbd/73mB0TYco8HBQQxw/mcpW/XJvvpLfQgRfgGUwS/kxxLYV1ubQVSdA4PsyyBfYvl+EPIH0NZBKEoo9jUA/Uo6E+0xEYQttMwMy0CWvu3hs6fKjkQjsLgHZ7IZzmMPAduGfqGvNVAdwgCFX0MUGIGQv5svIwZSSbAFrIgDn/wwAtWj7dXfKkuhNC3rXAMvEeEzZgYdfKbu57O5jgVIE/oSFOF6brjPaP8D9ptNlAwpCCNB2C1hWcIaEt7CJ5TPua/6tLmIcD17oW5jWSiIVvtEqIkAL5/rhh+I2FCbPd6zAjrKWA73CZt7A8cgoNNgcX5JCIi1u87TPonQ7zZlCPmD3WloEwBRXyJ/6fxXnVoX7hMiMJbKM2FbpQdAmFc+BYvQdiLC/nhhv5QmIpqEvAVZ2geXe5CIhDZpOx0v8DIW9VjUw7yI7JYpItB24CXC/CjCMRQZ2Rc6TiICY1lQ34nkx159rXUeJ5WmEECEX8hfStN7bjqdxgD3nx6u3a7uLmgAXfMdHZ3o7e1HNsuTFOeZEAEMRAyMscP5Z3FuKg2ckwHnphELEkJCJapDMyICi/aBV2EeMfuqj861PMGnNB9VDHCvXL4/42ZLif1xwKJyLD+oFh/+4CH42BlH4cMfPpRB4gPxkdOPxLnnvh8nv38pA+g10B+ujTG2N66uHJMmVKO7swHTp9Vh2tQ67NjxErZvW4fJk6pxzDHLcNwxKxiQn4nFC6fj0OX74aADZmPlQQux/34zUVVqo7rMwX5zJuHQZYtw7BHLcejBizB90hgccvACHHP4UixbMg+11aUQ3qsZEkRtTRkOJu1DjHMdvnIhJtc7OGj/enzg5BU468xj8fnPnorzvvdlfP97X8EJx8/D/osmoLw4huK4gxKiqqyIuuegrMjB9k3r0d/VgvmMdZ18wpE4YsUSLF+yAEcygL/ywIVYtnQ/HLhkIcaNrUTMDjB/9jQcsnwJDlpKnsOXYQ7brVy+FMcdfTgW7TcPJUUxxtMASwAExHvwMe+BzvdQZQDtsM2Jb4xFxzt0vA2XD1C+H0AMGMgYg/edfDwOPPgAtHe1o7WtlZtqLvzvNitXrMBZHz8L+++/P/sQMCBrIIGLPh4i1655Ee3trSgvL2Eg1UZUf13Jovk486On433vOxGRqAMRgcuDJuBTN6g3i6aGXcROBpj5pos3XI8HjrLiUpz2wQ/iI6efzjdS82DrIUECqPF6MDI8wIqlmzU3fAbSWY2AE76E7Q475AiceebHQl07tm1FLOLAZZC+pakBE+vr+RZoCaZMGs83XPXQSefYEew3fyE+/alP47BDD0VJcZwbTAobN7zMFwMtOOyQ5Zg2ZRJ8HiYqystQXlaCtrYWtDY3wc1l8dyzq/A84bFfjqV9SqO6uhxLD1zMh4cuNDZux8yZkzF9xmS+mEgycJ6D3vOKExEu9Hk4++NnMpB8OP1WBu2bLz5vZBlUlBeRfgg++5lzsT/fRAX0WYb92MTgeiaTxaJFi7Bp4yZuIDsgFOgHWbZLYebsKfjs585lYPtE2lEGfZGhG9cZp5+Ck046Gi3N2xHwZUcNNwYNjDc37cBRRx2ChQvnoLa2CpMnjwMkh7LyYqw4ZAVOP+M0zJ47A8YG/e9j9ZpVaGvfiY+d9SGU8+WIH/hcxFGUlJZC/1hJd1cHero78dRTj2LduhfooyT4shMGKRiT5tvAg+B5Pdi+fT31lWM63/wJXNrksd6EsKhM2ALcwFG4RDOcA/QPwFSLo/iHPaCe5Pky9KjmCwKF/n5DgPAf/jFIgPxPBQehIAEwEgoVw+sLtH8kDeUNs6NgTz4F/hHZhbbCjIjsliUs62ck7FmvZRHJtx+p0RBdRCDyDgCUybUpITSPkKI5kfAbIgK9NFFYvMPb3NsDrl2fj1Ie9+qc/gQK97RI3EZldRnGja/FRO7LkyaPR/34OpRXlvGeYSNg4Nz1NbgCGO5zIbj3G8rkzQc+H6J0D9Jx0nK4N3Acw7ymagg4r5gWDn/Mhp89yyFx9GvUA/8jPKBzuoBXDNY5zWd9rsFwJSCTzqC7WwPfvWhqauV5rpMPVGwnDnbubMWTTz+P9s4+pDM+1q7bhKdXrcazz6/F408+i4bGTvgSRf2kGSitrEGG63YwnUIvgyJZnkXgA4M9wDMPbcFtv12HB29ux5oHc9j0WBx3XdOPX5+3HTde3YM//2kAd94/gKefd/Hk80k8vnYQT2zO4L7Ng7hrewp/eLkdD3TZeKjdwU2bBvHr9T3426YmdDAolGPXaC2/+QkzAvABElzTAaFBGAVI3g2yjn5e3wP5uUIvcsKISLi/arAkYD7JcVa/+qxTv2rqcq/VNhqE5NCTbAAxHI4ghMcXKcqeY+rzeWIkCNtYlg1hqvzKZ9kOAIHh2S+bc7mvU3vAQSUC0nXIPUaglPeNQKwKGMIAABAASURBVHkVygvKoOTQRi2/WQRU7un9SvsP7auH/P0GlOmREgA0FcwpyMHzLO1nu4B+yFeSgXbkWYQJy9qItCBMwYu0gElYJg/bunzuCINWJFuWpTUQsokI9J9PHTo2LEJEyAXod8GvPmW8FdBAGOH40j71o0JgYITBPto4XCYfAdhf9pz0MM/JsbeUptBf9A4zw9sX8qCugNAUYS+0J/TDUJ5d5TNOgEwmh3Qqy+cI+lh1Qq+AzQjdlMA0vPerIQFtpoyAjOyP7djkCODTQMNzhOiZgn5T3xrLgmWMCoOI6gZ8Kh0RDJR7XkBtlA/lZ0o1RgwikRioYmSwn0EIqmNKIQDTPE2oN3hdKD+o1+e68Ag/9CvF+CMgCKDr12efdF6GedK0rP4AL1HQfvVHWE+5Nv2iPGwNdm+v8CiTptBmjgk59MUGRUHlqn1CPaFsEtXDCh0ipdMojhEgIkzJRSWW5qF5FtgWmodeApt7h9FxIp0c7Kx+C498r8CwmSj7W4SI0KwAqsfjOGtQUn1QKIdrkjwqXv2kqYhA/QaOI7O0C7A4v0TMUIrdl4iwHxZh2GfAkE9jJJZlYNHfxqiHABFh3Ss0kVfKyqdQXhGBNfTyUUTCdg4DIxZlieTLmrfJo3wi+f4VaEpXOQqlKQo0laN5EYGxrNAv4KW8Qrs1VSiPtiuALFD6KMwb8oOIqMtC6JxSiEg4liKvpEpXKKNIfhwjkQhjdKUoKipSMs94OXR2djLOshM7djYgyz3TGIuyAOE/cH2A89S2OM+YNxxHaEp54KU8CmZ3f4wxYT9Ut4jspu8tE/A5L0AOuttOmTgG7zt+ZfjrfB3joijqYmKdwdxZpZg1vRhHHj4bRxwxF3VjbUQtF7bxELF91I4pZiB8BvTXPx95xEE49ujlOOnEw3DU4QfhkBWLsezg/bBy+SIsOWA2jjlqGQPLy3Esg+Anke/Yww7GMYceiJVL52Pu9DrsP38yjli+GEsWzMThyxYRC3HCkQfiA5R3yvGHYc7UiYhbEegphHFvzJwyDgcsmI66ShvFFlASCTBxTAT1NYLZ00px2MoZWDSvFkURsI8eYgYYV12BypIEihzBkv3mMji/BEcdcjBOYHzt6ENo89KFlDkD+82aiOUHzMVhyxZixYHsAwP8y5fOw/ID52POzDrMnjEOB7I8c/pYLD+YgXUG11cuPwAHLJqL6ooELABUF4LZd/2jut91pe+ZQi4KoXIjBvkbuoHhwxOEkzWWgBOJoIVB8rvuuxePP/0U7GgUZZWVrI5wAfbhr3fcg+9//0e4884HuAjBm1QElony7Uc55s5ZhJrqcejs6Ec6mUNqMIuHHnwM552nP/V8HTzXYjDahd54wAXlM9juMJAydkwdxtdPRS4rSA76vNE42LF9J66++mp8+zvfxhNPP43A4jBxweZotM/FWl5Vg3iiFNFYCSwrhp6eDESKkEraePKJ9fjLn2lf1qCmZmx4wLKsON9WzUR76wAad3Vi5vT5qK+bAsvEeDi38PDDT+KC8y/CX2+/Gx3tfYg6CbS1duK+ex8AIJg3bz4SiQQ6Otqpqxv19eMY8B0LfZt3xOFH8k3Z+1FTXYt4rBRCO+ftNxtTpkxBXV09Jk2cgoqKChx//LHo6+/mvuRCGDxKDSbxwnMv4pKfX4rrfvd7PtDuhL7lT3Jzs50YOrt6cNMfb8F/fu983PfAIzB2HGBfN2zcgeuu/xNuuOHPWLtmM4PSDu1w4HlR6i7GqlXr8e//90L8/nd/QkNDF8fJ4cuMJP7+94c5Hk+jrKQW2bTN4Hkfxo6ZgrFjp+LJJ1djYMDD/HlLUFJSw3EC+9qP6667GT/84cV4+pl1cL04bS9FX5/BL3/5BxirBsuWncDNrRQ6dn09adSPm0o/VdCvcZxw3CncDI9DeWkNyzEkky5fWKzEfgsWo7ioHHPmzMWYsVWYPWcmHMeCbXNO8jgLXurXgAciZoc+wpSTlxZAIZonafTzuh54655Sn7+ueEDZhF9vGkC+LXix/VBBc0NZ7DXF0KWMQ3jTqtluzzahrvCLlXumJO3J/0pZ9uQesVyoyLcAQhnQ0t7BKn7yddBL+EWIUtmYH4wEcr5jH6HkPAQCQ2iqAPPgpbPOZ8qPcMVyLWswJrTVAGKB+wdgWRKmAdczz3OIF0VQXlGC2roxmMAAuqK2bixf/lVwr49AH3hFBNB9gvcC3SN8yg6YJ5G6Va8CzGOfV8B2+2QYrRz1wDvgAZ13/xB4/wuGg/NY5ampYZqf/lrkGS+A/vRRW3sb+nr7sG3bdmhAsqm5BX+44SZc8stf47a//BXbtjegfyDNs18XduxqxpYtO/CnP92OX/36Svz1b3eivbsbxWVlXJ8JpNIuurvTyGUMeIyBYVR7oN1D+7YMyqxxOGJJHQ5dPBZlUoqXX9yK59dsweaGDrSlc4hXxVE/pRzjp9QSdaidVIqslcOAn0JpVSlmTCpCJc9KXYO0pacPSQYrXPbEJ8IFHTDDwBDCAqBF9UUhB72UqOkoXtcDxhjuwRZEBJoHJPSpYVmY14duPfO2d3SEPxDRzvNvR2cHz/idPEu3obWlFW1Ea3MrWppa0N7WwXmRg5t1Wd8+IjraO8K6zqFU23e2d8ISC7t27EImlaGOLspu43m8Ax2Uq1Ce9taR5ebr2qDyFL18WZTjeTo5mAptzde3h7rfTL6trR0d7e3o5xpKDg4iOTDI87aHnq4udHV2oTPsB21tI8in5a6OTnR3dbIfHbSnJfRPc1MzmumnFq4/9Zfa2E7ZaktboV/sa6HcSRn9fEHVw/XXyTFo5zpubWlBG5/RWpqb0NbajMaGBjQ3NjDfwj62UH4T02aORdub7qfqVXRyLDoIHc/Q5sYmqP8H2e8kn1s0/yqw/4VyG33Q1tpGe14Llb0vaLuwfsgnYX7ILypf/aWpjkNvTy/93sm+DunZQ297a2toQzvp7fRXc1MjfdPIZ5Uc55lBb08Pn7maSGsmXwfaWjo4Tm1oaW6jP+njlna0tXbQh/sAx0rtUTt7+LyW5rwd6B+kjFY+ZzbSttYR0dbSRtntIdroL/V1+176rbL3hLbt6uhCkvM6OZBEOFb0UzhutKmVskeC8nS2dYVtOtu7oPkC2tnf7q5eaIAtxT24ubEFDbsaOYd70MHn4Y6WTqYd6KCvOuiffDpUbmZfmtrQRv8hx3BZKofu9m60NLSQvw3tnPOd3Cu62deuIXS2so50LXeS1tbQiHaukT6uqyCbQ7KvD+2c7y1EYyP9qTwcz+bmZtrfwbHMQhj4E4CpQmBYVig93Mzw1i49V/oUINwjB/jydhfXWDv3vr7+fmheobES/Yn4Xq5R/d8F2kZvP754PKH6u386n9saaBaCoX8wgBCBBOQLENaxE/riQdvrS0nX96B5hdoxPOXWPFTHtsjf/fK6ySUCzSuPxxcZIYfStAVTYX/YBKojrKdepbHlbnu1faFOXxaC7dQGhYjAWBaUpm0UPs/fWqd5hc8zicJlH3ytGwXHxN8ndA746jeOk/pQkeNL2oHBgfCHFAZ431F/wgiEUH6P4+vyjKRj1N3bg8FkMkQ6m4HyFZeUoIhB3EjMgkMEjLtpO/2bBT5nns5Ln3MwMDpLqNEiOC8xBJ+2KApj7es4kqZlBbm19GoI5yMhgUM1McATlMaLUJYogkOdEcK4GRg/C5vyHAqJmijijMUZP0LVNusMISiJFxNFKIkpEigO02IURePMs8y0JKE8xSwXEaQVF4UvDqLRGIoSccajEohEbESjDuLxBGKkR2NsT75EURyxeJR1BGNu4tkQHjiN6yLCXsXEh83DZ8QDHDdANAAsN4co+1BkW0wFttICC5ax4djRMBWuMT2LO46NSJR1FmA7bGt50B9iVdi2R72U6fiIWExtQH/SPMp8PBKgKOIjanxoPmJRJ/liKoN2CcfdcK7Q03gvLvNeKH2ndIoKDvRrJLCSH4GB73I5cFMzXDCGwYsIJ1M646O3P4s16zZj3UtbUVRaiRmz90M0XoZx9VPwiXM/i2uvvQGf++yXMIOB51isAsccczguvfQqfP3r/8pNN4Inn1mDrt4sH7Jq8dEzP4XfXHMDLr7kMowZM44TlBM4FkOME33Bwnn4zr//B3528S8we+7+ePSxZ9HeNQhYCcxdMBs/uejnuO4PN+KMj52FsopqpHkQ7+zqww7ehBcuWoKLLroEn/3c5xCYGDZuaUHWL0bajaOxuR+PP7EGu/igNnn6DHT2DrI/W3DaR87GLy+/hvI+iVYG9h997BkYicHmDeDk930Ev/3Nzfjil76FxQcsQyoTcGo62LRlF27/6z3Qn8Sy7Rh6KevBhx5FoqgEP/uvS/jg+Ue875QPYIAH88188MzxxcCY2olYsHAp0hnBxRdfFQadn3r6Rex/4FJMmjIRTsQmuGhLxuLQw47Fj376M/z79/4TBxy0lAsrikikCC4X75jaGnzn//4A1173R3zqc1/E/EVLAcO6IIqdDZ245/4n0NDUg6wXg1hlrCuGL3EcfcKxuPya6/Fv3/lPHHrECfCsEiTdKF5Yu53B92dg2eXYb9EKPP3syxyvGH756ytw8S+uxvEnnYj1G3fiznseQYK2TZpSj3/+l+/g57+4HF/44jdQWjYWhvrTmQiaW9K49Fc3wAOQdSMY4MuORzh+iaIqnPeDn+J31/8R7z/1VHR1DyLnGnjcDMsr6nDEkSeif9DDFVf9Hj/+ySUcp2cxZ+4Cjv985HIe3JwLz3VhWUb3ZErnZN39zUzhkycXSqPpG/bAno4LIJzp2ryQksBigPAUijd6kT+Us2e6Z/tCfYFeKGtKWvg/C4QZ/SjNZ0aheWZ3f7Ss9AK0vLtyKKO04Rgiv8rOPE01voKALvD3AFhWvMKF3VeA0FfDq0bI532c5xfRFMi31bzCZ3kY1NYhWSKaQf5iW22vlLeKUK/KD5EXu+9v2rebV/O0EwqPzbSsANTMgPSAu0NAfhELYhSGJVJosISHPnIEOeS8LFy+QPUI13eh/2D5vEfYKK8qxrgJYzFp6kRMmTYpzJdWFPFlLmUZjxpc+DzYILxUP0HfAD52HwRDrYAeYkK20a9RD7znHuA85bzkrKQlmmcy7KOU10IpZOJTTwDdSV4BWFYYHtYN15ZCBDxHeOhnoKuNwZEdO3ehp7ef9+42PPDQI3jw4UfRwiBEUUkx78GzsXz5Mhx6yCFYvPgATJo0Ddmcj+dfWMszw0O4/6EH0dndxXNLhPfyAN0MaDc2tiLZT63cAuJOKYxXhA3rt+KWm5/Gn259EM++cBdyaEdNfRFilTyXMbBw9yPP4pbbH8aNN92Mu+6+E9t2tmAwm0KWK7mpuRGb1jdjx/ZtCPhAUjW2FvGScuy+As1Rmc8oPfsm7LPCkKwpWIZeol+jeCMe0D1RX2bqD7Jks1n4voc4HyiV3sqgowZkd2zbjkbOncYV9Br8AAAQAElEQVRdu9DEANquHTvRxEBtI/MNDHA38zzeuLMRHQzaNe1qYhCuk+hgm8aRsaORwbRmNDDduW0n04aQd8fWHUw134Auztl2BuZ2bd8V1qvsPG++3LCjIaQPT7V+x9adlNGIlsZmtDa1hkG8Fg3+7YV/eNt95mnDrm27sHP7TmzbtJVyW7Bjy3bsIl19sH3LNijU/l1hf3ZB/dPU0Bza0cQXUc1hvoXlFmhe0UR/KTSfRxN9nEdzg6aNLCsasGMrdWzeip0cj2b6fue2HaGOnSzvpF2NOxug46Tjozbtsz+v44t8v1ReI/vaysBlRzi+rQz45+1S215BI8e/gOahvjazv3tCefZl1yv8TfSRopnpK9C2jbS9lcHZVo6tymtkv1s5vurrZvrsFWi7Js7VJs6TXaH9TfSbjpOmOifa+LJH5ajcXRy37RzT7Zu3YRuhc0np+0Ij+93EMczrbEYL+6z2qf9UvtaNBG1TqGtmu0I+nzbS5oYRUdDbxgC19kHLOubarzyaOG/2jgauuQb6LN+mgXOmkWBK36jdDfRvIVX5HQyk61pSuc3sawvHV/v5qpS0Rsot1Dez3Mb7QyNlKW8T02b6qpk6WjhGrVybmrZQXhNt2cW53MS9pJHQcgPLbZxrbeRrJr/2UdFC2i7O9Z1EN19WBV7AXV94lCW44QmBkKLfeeAtXnr/FBGICPSneLOZLF+itGHHzh3QvbGbL+TaGMBvYdC/k7bo/qmqNLBYuK/7QeFszPMoz6QglObrOdfLQfM0ns2CEHrf1vYiAiMGhStggMxX+D7bKILQLiFPwHOEwmMdrQWEH54BlF+YspT/UKbPIKXKUn6VbzH2weahTG1nGSs8J4f1liFJYEgDL20npDALEYHeM/Sn7ZXu0zZNtU4hImxnGFuxQeZ3Cv+75AI8W3mMg+i88GFxbHQ8NCiu0B8Ysi07nBcBeYPwhwcQ8mlwvKqqChAgyvhadXU1Ykyrqqswc+ZMYgbi8RjAZyWfc9Lnfd4Y8Aq0CREAEjAFp4O/G0oLqCcgBbwCQucNk31/eEY1sCG+BeEzPc1iGtB2gaq1bRuWMTAUaHzWMiBNs9gCoIl8qSkwnEOWGNokEKaW5cAYGyKG88qBzkvN02zoZVsCQ4AXm4IqoKkYQKhLjDDDD8uOw3kOwDIWeQTGYpm2iFgwxoYRgXCtqDegdAPS+cW8o2MAwGJeA9fCJa5qRVgPCdePT59ZoUyfFPJaBhZhyBjo2nczEO08fKrwqM9nPDZLXo96XRiehxW+l6FPfDhG6JMAhs4RtjF5VeTHe3Kp+vdE8VtVyrHScUTBYwLQ0cMAhGUMv8ik7fJtmONEtTgchiMukobtZMPgxd/ufBg33Hg3WtsDrF3fiP9i0PfBB5/FnX9/HN/93o9x0cW/gv700d13PciAbTf+87yf4Wtf/ynOO/9ifOWr/4Zv/uv38PiLm7FmSyd+dMn1+N4Fv8Ilv/gtg+pXMBBNHdxc+9NZ3Pinv+Jf/r8f4bsXXIQvfO07OOezX8XNd9yDQQad//T3B/D5r/8A5/3o5/j1lb/FXfc9gp7+NBd9Kd+s+7jqyptwwfk/w5VXXIXv/seP8M1/+Xe8vL0H9z+1Cf9+wcV48vmXGMi1ceVv/oDLrr0Oaxn4vuJ3t+Ib/99/4se//iW+84ML8dV/+b9Y//JWNDR24F/++ce4/PI/4tJf34i/3/cUnnhuHW7+y5247oY/oz9l8NgzG/Ht//sj9uFa9sHCbbffiy99+f/ghz+6BP/188vwf/7v9/DTK67AzvYe/OTnV+Bvdz+Nv971HM4//xpsfKkHTU0ZXPrLa/Hd885HlpM+43rYvLUFF/74WvzHBb/AxVdchutv/TNe3Lgdtp1ARXEVbr31AfzLv/4aP7vk9/jhzy7H7fc+gKdfXI8f/uRy3HLrfQgYvDZOBXa2DOCiS3+Hv933LBqY//6F/4Vvfvci/OLaa/GHW2/BU2vW4lrae97FV6NtAGjp8vAf512Ch59cj4efXocPnXEu/g/H4bob78AX6fN/+udvY4BB+See3Yyv/vNPcdHPL8U1v7sef7nrXmR4U770V7/Gn2+7ky8wonj6hW0453Pn4fwfX4btjT3s8yP40jf+DT+++Je4kC80vviN7+C2O+/H46vW4FvfOQ+3/f0h/PlvD+Fb3z4fjzyxFs3tWVz1279Qx295EOmC7RQjFknAALANmAbQwCCLgHBv0S9S2XkgzGP0egMeoOv24PJZDggfwkrhbkJ3h3nu69AN2VgIU2HFbghCnrDNa/IyVBcwJXhDCDjXw7aiYweoTBGB4Q1AAFhMLS0Lb8l866wHYN4PIKyjSXk+4yN/8wuUCr641SoYi1yWBxgXAeFrQ3Ior6HNFsG7F0AbbFsoQ0BVUEuM6mX7sMz9SFNDfpJgkUM4zy3KC/w0DGUbBmeFNzH1k7BeP5oabUg+cA+1HB9qCwShWoqlToD3TQhtgOTYzIWoXxgoNuyXyrX4GtunbGMDwv4EJsf+ZCBMjeplW7XNCODzAcEIM/SA9klUL+/cNtvaNNxQtqFcvddrXwxZVT+7hkKZTcO8kKjtDdurfOVTaD5UAdBuQMuGsqkdetgC7cn3h+NB34iVhR3VvmfZVxUKKI/tCISBb12uQiFCIQqwo5p6NFKD5aB+K8J2tNtjf3y2Eb5hd00K6SCJnMnCo49cvpV3SixUjSvFtLn1mL3fZMwgJs6ox5gJY/mCthgOD1UCcI5YyAVZZIMMPMnBYxg+0AFh3fCPiLCPMpw0mh/1wNvmAZ1zChXoc08pIMcDc3tnGzq62jGYGoSuBV8XJucjJyQKCMIyEEjAOcxZzDWT0ZfKXHq+AsLdhyAfyXBdH/qDEB4fxgMGll3P4306h6bWLnT3pcBjByZOmoJZcxZgwqSpiMYTKCsvwaLFc6C/tu2oI5dj/0XzccShK3HsMcdhwYL9UVRSiURJGSZOGY/acWMRi8ZhOYYvudLo6elBP+XSFJ4NsujLpVA3ow4HHDkdR5w+BZ/+3v648JrT8aGzZiBW1Y/y8VU47MQD8MEzDsUnPnEaPvC+EzB9ci2KiyuQYYC+tCyBSeOKUV/Ll/9+irL74KYD9hJEll8pwKSJHECPwBOYEOTheRa8Hegy526EAP/TrvfOXhGBiHD/tsAcspk0OOVgkwbOKUdIZ2rTxxYnnk0HG5YtPug6sGGRHjUOuOnC5gNyoL87NReEeS3vDcYDDNsZjl9UHETEhv6ElxWWI8gOZBBkyBTKsajDhPXKqzodWNgbVI7aonWWb8L5IbTTUJTaofS3hMBGhBqLeD53mAaZAAkngahEaZtN2wQJ1kXINdgziN72XvS0dqOnrRtaTvclke5PIsV0oLsfWh7o6kN/Zy9SvYPsbzrMd5NfablkhjwpdDS3o3F7I7opy0t7iJooYlacvglgeRZiLBv9oZSky75a0HxUIrB9m/UGdmC9Jeg4FMDbPJD1qTMPcPkZjtNIsOn3qKENnAsqI8Kx1bQAh3PGoV2Kgn3kpg8D2g8elbh6VYcr7IOEtFA/bdCxtSjXeIDK1VRlIBtACMsz7C/7rsEathfCEBbLebsN9QCG9lu0U9sZFxxDgRUIYlYEPIZA57BRHbTVpr6RoDIMZalsoRxDmQ7ns/ZR6Vr/GpBf60J+tlF/FaA+Unt4bGE/rBGhMm36UGWobs1b7KNh/y3aYFHHnlC5Cpv9Ud85XEOWrkEf7LuhT4CI0thvixCuPcO1o/w6d3V9q4+8jAufazzgnq2+CseDMhzdJ9jOMC96VmWqeUOaRT+CNoH27Qmh3TbXlNBuhfIqAvpG2xhtk/ER2kObYpxbDgz3DyDCMx9HFHroDu+1Aujm5cGHz02MQ4q3egl3Q5Ud8L5r83A8Y8YMzJo1C9OnTsO8OXMxdfJkTJo4CVOnTEFdbS0iEQf6ApIHZVj0haGNeiYNb0Y0RBSkaZ3C5llYU6XneWhpAHJICAFoAWC4D1ui0kC5BraxYLRGb3aEsI3W28aEftCywpBHUwHUJSFCGhDm1WcKrQ/plKNlzas8bavlApReyGtqaJf6RelWaB8l0R6tGw6VM4q8z/flB/WZ+tGx7HB8A54Z1b/lpWWoqqhEPBqDoc8D+ljlaF6h7WLRKOIMkpcUFaO0uBgRm3ORh0KL46IwTAOuSeHaF84Li3NIYKBnUi1r3rCseU2HQ23QMRYgnH/CdF9QXkM7lUdTY9iAH053BOE/CwHvT0EQAbhXggw0RxOwGaETkZsGPAQWW1iiT3C6zTFlnkzc0pkPT4HkAtgtDKf51OMDyIPy2AZckzrxWSKd38L+s88BaA95YQR61kZouAVxHEADCUZ5CyAPDALuvYGmbKe265gEXN9gYxELlnaW9YbnojzdAFBQLmm2E2M5nxeONyjEOPQHU4RtLdbbsK08H2BBdA9lClE5CgFE+BG825dqf7d1vjf66FtOQU4MEBx8OlzHOaQhQI4PWbsaWrF5SwP0p4EzOQutbX0h2jsG8BKDzGvWvIynnnwGa9asw0AyjU4eANe8vBlrWNfSOQArVg4nXoGOvgxe2rILz61+CU8+83z4E9s7drbAligPJkUY7Ehj45ptWLt6M1qowzcJ2GyXDhzsbO7Gtl0deHHtJjz82DPYtn0XDA+tDutiEkfEjWPzSzvx0EPPYO2Grchy0kXKSjCQS6OxrQl9yX5YEQsDg2k06K8nSUf4MFmMnTu68Njjz2PdS9sQL66GHalE34DB6nUNuPfBVbjn4ccZcH8R7X396O4fDP/wVc6LIJByNDensW1HNwYYRC+pHIcUD6rPqy/Yt6bWdhSVlsKzbGxvakcDy62d7Wjt6WSQnL62owy+e9i2vYE3VcANuACtKLZsb8UqBpRXv/Ai1j23BsnWPj6wuGDIDD2DOaxi8P/ZFzZg9ZpNWLd+MzzfwQ4G+Qd4gLBiRQAXWTKTw6atu9DVl6UOwZZtbRybzXj2mdXs61PY2dCM3oEktu5o4gN6wM0ijmYG15tbexGJlaK8rAZbN27HXXfdg518e19fMxaORNDRm8T6jTvw1LPr8NhTL+DFdRswmE6jqa0ZTe1t3FAiqB07AW3NXdi1qwmuG6CqshbCY9ea1Zvw3Kp1aGnqZuej7LOD9vYBtLcNYse2DnR2ZMlXSiSQ5sNHY1Mb+vgwQUeH68Jw49AbRgD6KQTFhDWvpGBrjF7/gAfUt3s2V1oBWqd5TYcgQ+nrJRyzQG9leqLXNoRKcj2fLX3OB56GSeP2A8MbkogHDd5avEGKAZSuS8Tn23C9GemN3RgJb/BZF+D04FqgLBVKZiNsBAHPBORBeGmVxze6vLtRnx/SVVZejkeyD8O2/MBoc7byaJ9tMyOA7osWb16WKqNs/bAGmhrWC9uEVQgoy4PHoL/2wedJv1DHM0uomxy8iVqwuD/wHATAhs8HgRwfDPXma9sW1A4RCmat6vnvnwAAEABJREFUfoRKaDXEAJYFri8PhjQR2kYhaitzCJ/waINHh6kNPoPFoR1gLf3velloX0A5AVe/qL8pz7BMwxHQxxblBpSpoHjw7M/GPjSvfMpqGQOHzrGMlrQ67z9Dg9wcdyxlBtgvH4Ha4rks8eDDfKCJH0AkgMfIncuAi4hA/+ua8ios24HQoeSCQiwDy7FIE8LAqI8s5i2w7MOKALEiB5U15airr8HkqRMxfcYUTJ4yEWNqq1FRVcY9PsZ9OQGEJgcYvUY98G56QERCdTq/w8zQV0tLB9at3Yjt25vQ1tbDs0Un74n96OwaQBuDbY1NHWhq7kRjYztaGCxTtLb2YCvPU+vWbeJ9tBfarqWlE23tPdixo4WyGtHU1IlW8vf3peEN7S+plIdsFigqKkNlVQUiURvVVZVYvGgRZjIIMGH8+DAIEOWi17/N8scbb8T6tWsxpqYKs2ZOY1CgHgvmzcHB+y9BRGz0dvfBy2QRMQbFpTHEqyJIlQHZCQy0LhxA9TE2Fp1dicM+PwlHfLIec44RlM0OUD0hhSJ7BxqaVuGZ9ffgyXW38oX+H7Fxw8Mocjdh/7E9WDktg5XzDVbMyGBx6S6MlU2w/U28k2xDEluQNV2AxX2FZyfwgculf3NG4HJfCFc3vwSAcJ8DdxGMXm/NA0N+VBfm/Qn6dAhaVwCpwpvLPwaVK8jLGMqr3CEYpgp5W3UW9L2JlHYEvIf5PCMI+2wZK7RZywFpjuWQQ6C/vqS1uRU7d+wMsWPbDmzdvBXbt21Hw84GNDc2oXFXA7Zu2YrNmzZjy+YtWL9ufci7bes2bCFN27brM0RLK7ZtUdoW7Ni+Ax1tHUjzmUv16dioDQEPPewFbMuGQxiht2if0hQs8fYnbxoqe29QPTb7vi+56qf21jYM8hlK/TPQNwCXhyHNq00Y8qPSAvrOzebC+ogdQUGn6lBdhbKmqlN9v1fQ+4a9fH28SV9wj1G9bys4RhZh83y5Zx+1nwW8dZ1mtx8LsjRVXYp9yc1yb8+kM8hxTAb6+8Nx8V2Pcx3wXDekO0PnwAiDSrZlcasN6H0d2ZFh6Ee1YSQI/THSyOic1nY6vyWgOp5Vdf4rPMYsMMIVKMMIdW+EXLhva69C/ey39jkSiSCRSKC8vBxlfO4vKioKf6o39C37qbJ92jgKH6M+eBM+4F44kr92z0XOL9EJtgd03Q70D2D3HyLmoc8YA5E8t+69hbUiEC6ivACLe3k+9zZ+v0YUF+3QWhTVreB6B/draB6Fq8CnqU8i9x2e5QSauuTOES4sKDy+6PMZFwygz5UI5Qdso2CiH90sFJofjlfRhDUKJkMflRBAXiWRt9TdZbDuFYBXQOzro/JfD4X2r8dXqC/wvzepeW/UvjdaAy4inY4+B97nFAwInxNYEYgFKxJDhAFZY8U5SSJw+UbIZbDaFx5orBgcm/WROGzbYb1AmMKJwhUHvrYxMfhBlHAQGB4kWWciUWQ9QTRaCjuIIY4EYn4cET/GAC31+BF4DKYHbK8pGEDPuhbEKuJDXgmEdkWox+FysXMWYm4UERRDpBg+9XlOBK7k4FtpIgs34AOcLTCWw0VVBDcVRUQqELUrudASoCUMcllI52wiCnHK+AxWBLs4AcQceJZBTgwMfeEhCmPKACFMBe2kPEObnWIEdhxONA5D+wSGMgFhfwM7oIwMXCuDnJNj3oLHoL8l9A2D7RG2gbHhSxS2FUOU+bhnUOxalGIhZ9sA3yoK5RsrAYv+sNQOoZ/5Vt4NBL4xEMuiDFBnhIiTVgyYMkRQjJgpQtQpAgKDGP3vWA4stkfA/koCLuUYKwLHitJHBiXFJbBFEGVAy8550D55niDw1cZ4aKexLFgR6rSF+myIF0Btj0Uc6uHHF+qI0cdxRKxiykvAgGW+6ADlxKOVLKueUkRop+85EDGwLMq1LeilB26agUALo/gf6wERjqBhVFhcjiWPr0EOjmMA8cEhB+CT7iPnZQDxOAd8pjkE5IOAdQH5Ldi2A4/zLFBxFtuzRsuG8x/guvIAn021jR0BuDSQy7mUE0B5FKRC4TOIHgQ+RIRtfFrgw2PQ2B+Sb3Fe++R0Pd6cjQ3D9eFSfs5VvgAe2wZsZThVOWUpB6EcNqE+D34YMKeh7LvaKzTXUKbNua125LIBtm7eibvufADP8mXZ88+uRysDX74fQP+bo6ZUQXFcY+yI9j2gIJ8dVNu4jJHNZSHsu65PssBDlj5MI0AOTtSCWAHhE0yNT5qh3WxjAfoT+a6fZg+80F4jQmLAQLfLvgRhnhSmgGWEax4QkimcZc0HYZndgmHnhP5Xew3lOHRIPm+xnU0ZPgL6G7RfANBk0jxEHAvGMqSwGACWZVO3jYB7h615OKwwsOh7y5BOHopnPcgHzgXKpUz1qUXfiuVDt8t4wqC0PIrqMSWoHVcZ/iqXSQygT5w8EYmSBBtj9Br1wLvqAV27IhLqFMmnnLpcbwZFiUr0dKUYJGvgC+61eI57wbPESy9tR0f7IBp2dTCo1sCg8k6sfn4DVj29Jsw3N3ZCA+YbXt6Kxx97Bqv4cryJwfWGhnby78Czz67BmrUboMFyj+eJZMrlutGNkTqL44hEDMs+SkuKUTe2FpMnTsL4ugnhGWDTho248+9/xwvPPcdzATCN62dcXTXKixKojJeiJFrMM0UCftaH4Z4YTRj4xVn0lfuoOrwSCz83Ht7yDjyS24xH+7ahMZpGUySLBnsnpu8XxTkfmoUPnFaHecv6UTF9E8bO3on581M4+ZBinLowg9rcI+hrugk1uUfx4dn9OHRGL3o77sUL22/A2s470ZrdilSQArdAeD6QNUCGbuXuBp956BUAAvaZuxxGr3/YAyICkb3jHxUuIvsUIfJKvcgr+X02epsrh4sTkdAXNm84lmXtrhIR3q/yZQ2mTZo0CbNnz4b+ZOr06dOhUNp4vqCqr6+HphMnToT+t/l58+Zhzpw5GDduHCZPnhzSpk2bhtra2pCmdQcccEAoq7KyEhqgExGejZwQGgjRfQZDl4iEthRsFMnbLPLmUgxdKntvEBlZntq0fv16PP/881i3bh3W8iXctm3bsH379hCa37x5c0jXdDvpnZ2dyGQy2JuuAm3IpBETkZFtEnljdQXhIm+MX+St8xX6NVIq8s7IFhlZrv6xy6amJmzcuBGrV68OUx2jl19+GTqmSm9ubg7Pq+orHWu1X/MiI8sVkX2Orci+24rk26sehepUiIgW31GICAwPsLrmdV05fFmgZdWvAC8RCXmUPgoz6gvOlzc7D3R+jQSVJbL3uS4iGBgYCNek8uma7NcXXq7Ls2IbGhsboWWtE8nLEHn1esI7clEX9bxKNEm8ib6KtPeCHuR8CJ9wDWHxTGfxGdfSHwojxOepT1PSDJ+7lcfwzGf4sKoqwJZvFiJsSYgIRN5e4H/ZVThu/y/r1t67w6kInxNiOAIMTTVhSmT5ROKRBgZUAxMlvwMfNgMWzLtxIEjAMChqDB+gfIfBoggDJXEGS23YriDGIFSMihxGnGwGfGyaom+nqRZiCVzxkYHLcI/L4K0LCaUHUN6wTTbHoDqoMWCQxgM8FwHbZBkQypgAOWPRuigc2hLLxRBL24hlbDgpC5KOQFwGtHMlbJdAwICUZbl8CEwDQS986YFvOvnA1YScsw0ZZyNS9iYMyk5k7STSQRY5Ptm64pAnEdrpmh541iDb0Y7QJ8V8CeAAkoCFYjheCaLZcvY7AZttrUDoC0Ndhu0FaQRwxULgxUkvhu9G+NCnAfAochJFWmykBNRPPvZP6COffYQTgxH2iU+JcXcQsdwAisRHXDfkAPBID7ws4OfYTw9ZYyNJr8GyAB/0HfWpbV4FbWQ+8OD4GcTpeZsBNY9sgxFBb8RGL4PaGZ/9ytlIsG1tdgDT+3uwpKsLs3qTqBtwERsMaKRDDXGIRJBys/CtAGluYLQAORhkGYz3WKfI0g8uaCftdUXgiUU/GAR2hBZoWTh3AujBw+NcoesgRsIym41+/lt4gGM+3A4ZVtC8Yhhpd5bRVg4lfAaldVxt20HAeQXOHgQW3JwWDDxPkMn6DAb7DP76cKI2dOp7voucC9azBQ+pnB5Ipji7HUGEc1b1eL4qd2BZNjhx4DGQIySJcGJDuOpMns4ueLTDWAau53Lt+VwerA8MLLa1KDNDZR5bcMpCrAjrQT6QYsGJRGDRfmMb2Aw6qaxcjtyUaxnWmSgMH6RtIkJbQd3gpf0HBZItlAURdHf3w4iNzs5uNDe30D8B+2sIB9re4v4iQQQGDsBviOFHCF0ngAaWQbtVtmWUxwKMoRqB/l5BMlKXz0QAMvnc/4yxWQfYtsO+RBHAgogFozA2ywZCWkBbwSubCeDTtyIs8OP74HgFVCMQEY6jwBIDCwYO7bUt2sFOCsAyv9nWUtkSwCIfKUwFljFQG5lAg96aD9gXEAHb0BDKBjy+QAwIn5GwgAAvDh3bs84N4LoewckhPoT7WGA8jpcH/ecL86Q7CUGiNI6yylJEorSPRohIaD/FjX5GPfCeeYBLAplcGhZfInb3diHgfE0woA2dxbyf669vyWRSSBRx/laUwubLMP1jTuWVZXBiFjq72pDODkL4cj4Qly+KKsBbKlLpAQR8gMhkktw708h5KT4sdSOdGUTfQC/0D835PhCLxdHX34f+ZD+KihNEnIgxYDcNp5/2QaxYfjAS8RjKy0pQnEggnRxEd1cHHL4cj5eUIF5SRt0x5HIBA10uXC7ObBn31mkOdlUM4JH+VtzV1ooH+eD2QpDGS9KHZEU/xs5IoWx8O9LR5zAYvx/psruRLX0IpSUvY1xVE1K992B7w5VIDd6GsfEXES9aj+bcE9ja9SC2tD2KHm8nzw8pZJ0szxqABe43CGDDZdDfY4kf7kPwIwDvMSyNfv4HeEBEXmOlyGtpr2F6DwgiAp+LSIMU3d3d6OnpQW9vL7p4TtbAb19fH9dFjuswCOG6bljWQEYul+O9zQvvQSL5/qVSqZBPz8CWZcHw5qi8StcApurSstZns1moTv1pwoJO1atl5dO26hLlVyhNy28Fqk/xVtqqHfpCYMqUKdBAv74AKC0tRXFxcRj0LyoqCvNlZWXci2Io4Z5i8+yk7Qr6VLeiUNZUREL/KN/egLfhEpFwfAqiRKSQfUdS7aPiHRE+TKjqKGAY+TXZaDQKHZeamprwpc2YMWPCsaqoqEBVVVVYF4/Hw3ErzFeRd9ZH4FWwXUTCOaBlXVs6z/EOXSISzgUReY0GEQntKMxDEdnNKyIYvUY98E56QER2zzfVo+vB4bOn7q0RPq8W9n69T+zatSu8BxXWq/IrCjyaf0cgQ1JpK40FWNbjGfZyKf0V8B7L598giPIcx7McY4zwbYQICilPf7vzNoT1hrEn4bOkUJFQx5sFm7Clfv+vxNvaKfO2SvsfIKwwOfOmCrSczzPHBzgNdGlgyA+0bMKHJf+5S8gAABAASURBVFgCYYBITAJ+4MBzDR9UOFn5yOIz4OExUM4KRDjtomxmaVvCZz7LOiYMkHvI8KGunw+MacuHxB1o0NUXH1wRDCZnGYYJKAOIisD4PmxjYCzAZWAkZXlIsZ22pXoIKyJ8WiQJJgcYEm0pRsSpgMcAtccHJzfgAVYyLPcB0oMxdQZzFlZiwdIKzFxkY8nhpTjqlGk46uT5qKiNhw+jls3gDk1yuQiNCWCED6hBkiYStD+dziAQi/0BMlmXwXDyMPBneTwQM4Bs2GnxLHrCJp8g4COeof0W6ZYLOJahPbTLAgL2zxMbiMTgctMTHpx9l0zZJAIGrnUsLNLDQyV46cE7nUbA1IiB7URg+LCNIAOXAUFfhEGzIHyYpXCA48PYNlPaIQEcSxg4d+Flyc/gU8B+wIrBQwIwxQzqR2Gzf6XpXkxFEkscF4uLopgeT6DSLuLmFIWXM0AgsCIWssjAZ990DF2ON4caHjeuHPsKI2CWsnNw+TIi7Sb5eJuDJy6D61mKoN+MgSGf7dhh6rOdzhXB6PXf1gNvYHACH+Dy5RSwISJIp3z09WWRHMyRLrAsG1wGiHLe+57mE4g48XAOeGybSDiwbfBmD/T3e3Ac4eE9wRRIpz3KAGJRyuFU5HKA5waIxgwsCwzAexgYzCCZzECvRMJCwIxQoRONIJ6w4dikkZhjOy4lyrah9VkPcH3DfQBIsTmXN9cV4HFeemEgPwcxQCxuUScwwJdJ+lOdOb4E0P6qLEUy6TMwnkR/XwZ8twWlqW1z5szDihUrccQRh+GYY4/BuPrqsC+OAwamqTPpYXDQpbX80D6bexEdCF0jQr9naZDqydA23SZEoqyL0FcO+2iz7wGM7SCVdvkwbmAxHy+iwRQ3MJjGYDIb6jMWYNnCvMClD1R2NGq414NyJNw/9FdyhfQY6FuBS9+ov6L0u20D/f056CVi0wYb3FI4NkCGui3qjdDXjmND+59KunD5UiPQiSEBwocd7iGAoQ2A+kf7pHJt2iUiAOt9biDptM99FvR1wPG1UJSIs00+KGHRP4Yv7gLjst8+jIMQHg1z4XFvCuBTH4u7PyKyOz+aGfXAu+oBTr3SsmJMmToRk6dOwNHHHoEVKw/GzFlTsXTpYsxfMBcVlSWYM28mZpA2bfqkMD9t+mTMmz8LBy9bimkzmF8wG0sPXIyDli1B/fhaLNhvDhYfsAALFs7BXLaNx21kGVhPpnnu4f2ZKw7pjMs9OIWmplZs2LgJA4MDiMYjMAy+u24aVVVlOP74Y3Dg0iUoL01AuDZdvhzs7unFlu1bMZBMIp3OMQCfQu9gCtu3N4R/JDBAgJRJocfpRXdRGgNlMbQ4Bs/3dWFDph8dERdd0XY040Vs7nsQbd7TqJzWhdKJLdjQ8Rdsy96NdLAOTnQnKqrbmG5E3+DD6Eg+jVRsJ1DcBd/p4Wru40lqEPrCn8ue5xjA4X5iwEt88AAICLhvEKOf/xUeENEBzXdFRCAi+cJ79G2MCe9BIsJ7noHDG3eEQYpYLIZoNBqWLb3RA6GtWq9QngJdU4We6TO86aV5gAkCriJCJN8/LWu9tlWdmlcZCuXXAHxBn88DgdJUVnhfBXh/9ENo+a2AIsKP2rE37Eum2qbBcv3p+fr6euhP2Wt+7NixqKiogAZi9afth/8Efnl5eei7vekq0LSfeb1eeH54J/Nvly6Vo9ibrUov9G1v6d7avFHa3uQVaPuSofNNx07HSMenrq4OCn0JomOoY6n1Ot8UKjOcKPzS/uxLtvKOhH210zptRxXhuLs8+IoIdC3oulD6uwG1QaH9LEDLindD/6iOUQ+ISHhf2dMTOh/1BWp7e3v4YrUwJ/WFpO61umZ1X1a+QlsRCddTofyOpkLp1CeiGeb5EZGwLyKvTklEQJoPPp/yDApY5OYDJxSaHw4DMrM+/9njUS9PHP1+2z1Ar7/tMv/bCxRaKAj4HXBqKjhFGcw0DIICaQiDnJY+bDHN5fq5uAbhBR4DSgFcBodzjIRk0ykw0g3DOSx8aLEYYNaHGYtyPR7kUgw0pcRBxo4h4/kIjCDHgIjHgFgqwiBIkGUQ1efDkAf9ZoyawdQccl6OYnOgOAZ+POQY+E6Sd9ByMejkMOCkhpDEgAwgYzIIXzoFhrZZcIMIaRZ7wbYmjYzfj6zbj5o6ByuPmIrjTp2NI983Acd9oB7HnVqHxSuKUD0uAxgGxyUHy89A+BBpaEeEgeg4+5tgMDzupxDxBhEzOQQMoNEbCGgLrD76QH9/dw+CoJ9BdBeBG4GfCWCz3xGhP3MdiOZ6EHH74Oc6YdkD7HcXXH8AdCsyOdBHNtxcAMfNoczrQ7nfBSNZpMRCjySQsksQiA3bWIiKgahvw+C8jwjHzQlSfG4kWBcvKkZg+0QWQSSNNG0Y4Bil2BffA9s7iLFtdEAQ7RfEEYNNJ0Z9GyU89I8tsjCu2MXYeC+K3E66phsuD/i+iXJcbOZdpOjTTDDIcaXxnCt8ngBVIwj/uexbBj5t8iUJmBTESsFySKOfAysJV+tojEcf6cFI54wI2GeB7/ugMzF6/Tf1gAy3K2CB48Vx56Axz09gMRuFm7Pw0rrt+N1vb8IlP78Sl1x8JX520eX40813Y/PGTmzd0oHf/uaPuPLy67Hh5R0Mqgds4zPo6+Oeu5/Axf91OX7640vw8ktNcF1g46ZmXH3Nb3HrrX/Dju0DuO/eZ3D1VdfjpZc2ob1tAI888jzL1+Lii3+JX156OX537S3Yvq0TwhuvbXFe8a3O9m1tuObqm3De93+En//8Uvz6V1fj2mtvw5YtLQwq+7jv/sfwox//Ahf/4gr88pdX4W9/uxe9/X0M5tgwlCHcx9qo6y9/uReXX/Z73HTjHejuHIBwPXZ29eOhh57A5Zf/hvqvwJVXXItHHn6a/cpxTiMMVF1/w3X43g++j4cfeQCZbBBO82eeeRlXXHE9LrnkClx66VW4+uo/0jct9AXYbxcu122WQeennnkWF154ES762RXs4zVs83vKeQadnUm8TP/95jc34Sc//iUuuuhS/OQn9NuGXVi7po39+3MoV+VfccUNUH0NTV24/a934sqrf4tVz68H42B45NHV+NVlV+PSX12Oq6/5Ha697lasXbcLza2D+PNf/o7rb7gZL29sxuo1O3HVNdfjgQefZZ8y3F+BO/56Ny75xeX4zbU3hH+/IckA27qXtuK3v7sFf7zlNjQ2t8LYFmdJAIvBdGM5HOcs7n/gMfzkp5dwLK5gn36P3/72VsrfjDT3T/X1yxs2Ue4v6dOr8eQTL4DbEMTY8Hh/yfI+5PPuYTjdYHzuqfQV7ypZNxPq8YIAxtJK/Pe8Rq36X+sBEeHaDrgvvJJyU0RpWRFq66owYWItSkvjKCuPI1Fkh6ioKsKESXUoLo0iGhPOXQ/V1WWYMGFsyBuN2aivH4uamkrU1tagvLyIa8rnO3cLY2orMXFyHerGVUNf6hne/+1IEMotryiDHzjoG8hhZ0MLdu5q5PrKwBcPdhRwYiaU4fGs9exzq3DDjbcyuN7O/cegqaUDm7ZvR1dvHwb6k9wnMpBIHOVllYiZCAIvDbgpCM9n4DlAX8xXjKlEkme1HV0N6Ev3I1uRwjZnPdYnn0B/6U44lQEQc5EsasPmgVXokQa4ThKOceCU+mg1L6EltwFWWQ6J8ihfkEYR4cvMGIPkUR6Y7GwWlhvAIi0A9wJd7TwH6h4Awej1v8gDIgIRec97JCJ8DvJCW2IMkhcVFUERj8eh0J+m1uBvgVZWVgYt609YKzSvULoGjxWJRAJap0EN/UlelaF0/UlfTZVX6Rr8UB0KLSu/6tG88ijdGBPuNwHveSL/mL9Uxr6wr8GweL8dbovHs0uOb8X1TK/0QllTpWW5lgvpvnQqz76wL5veTJ3aUOAfni/Q3mw6kgyl7wtvVs9w/j3lal2Bpvl9QcdP69XX+j8eCqmOnQbKtezwZZHyaV6D2AqVr+1GgtaPhJHaKL3QRvMiEq4/zev8Ub2afzcgktetfihAJE/bU79Ini4ymoqM+kDk7fHBnvOsUNaXXPo/evT+ovcOvS9E+RJXX3hNmDABOl9FpMAOXbdK0zW8m/hOZFSlYphsEdm9hnkK5MltWOVQ1mfqCaBwjaa894ph2YJnLPiEx+dwHv8Yf6IUCVtoK7DZWwYFjH7egAc4JG+A638Ji+h00vnFoGTAw4xhanHCWQyY28giYmVhgkEE3gDEZ+oyqOv3sVU/fK8fIhkGNVOwZAAGfXyo6kYgSfgmi6z+FDYPbBmxkYwkMFBUhs7icrQkStBVXIYuBnIVHU4EPVYEaROFjygXQRxpK4reSASdRTF0JGJoj0XRwkXRyYNgSn+i2RLkyJ1hwDppp9EVG0BbyQBaygaJJNqi/RiIZ+Alckg5XRhM8KGwpBnZeCusohwXloHrGnR2JLF+/SasevYFPP/cBrz47E48/sA2rHq0CYMdMST8csRyQEnQg6LsesTS61Cc24oybztK3K2Ipl9m8HsbHPQCDLBnYZAVh2GaCDxSA4avE0EfxpkdGI/NqE69iIrUOlRSRml2B4rcFkSCAThBEokggxqvB5OzOzE1vQnTyTdjcDVmptZjPHnLc+1wOA6el6V/hX6ykGMA3aKfE7keVAzuwIT05hATM5tQn3kJVZmXEcs08DGyH76Vg2tcjo+PGHVVUVZ1ro88PUjkknzgzMI2HHM7AyvbhbJsL+rSvZQ7CEnm0MUo2vZUP7r62hEZaEeMdbHcIAP/KT6wkofzwZYUPPKkejox2NWGXH8PXxSkOao5RPmiw7hJINMPZPvpnTTIgFRfB19KpCB+jpu3B+6h0EsgmpDmQ4R5RUgZ/XrnPBCEokNXa5aZMAmpAEcBr3+Ri+1CZmY1Fd7gJLBhcXd1nDh6epJwcwZLDliOKZNn4MmnVmHDxq3IpH309WbQ28s5Ey1BJCKwHTbiumpqbkdnZ3/YVn+PL7cr2HYMHR292LJ5F9rb+5CjzIHBHDzPUMYAnnt2Nfr60jjooBUMNE3FmjUbGEzegnQmB9cD21O+HUc2KzAmhilTZiJKvc8/v477whZkMgbJJG3qz6C6qhYHHbwcc+bNRSIRB7j/APQO+zo4mIb+ob6mxm5s29qC1ta+sKphVyv3ldWwrAgWLVoMjwGeF1e/iJbWFuRcoKWtDd1dvejtGUBbexd6ugfQ3Z3C6tUvs199mDxpFurHTWWgv4m0l9DXn4ax7BCgT1LJLPpp25iaCVi431L228aqVauxc2cL9Ceye3tT7Kdg+YpDcdwJJ6OmZhx9sJEvG3Zg/ISpmDlzPtSXm7bsZPDLRT/ldXT3I+sK2hj4f/aFtWjv6sPsuQtRWz8JW7Y1YOOWHdwDkhhMe9i+qxkNTe1IMdjfxTFNcvwMx9cNBE2tnWzbH2KA+4fhWGV56ungi4Su3iR9YQMC2syBQP6yGDhPJlMYGEgLF8f/AAAQAElEQVSitrY+RFNjK557bg3Hvg8Zbhn6e9/VT40NbRzzHnj0YyQSQSQah/DwBN4jIKIjQ6HCrIGxrBAihoGEQh2rRz+jHniXPaAP/QWVIsJ9QniPA7IZl2uxg/tIC/r7BtHb24/enn54fLHX093HPW4rtmzZxr2lDT0MWPf09CHN9ZrJ+Oho72EAO01k0N7aFaKTtG6uNd0jAIOIE4MRh/uCS+SQzfkwXG8e1+pAKo2unh40t7RiZ2MDunp7EC9KIJZIoLyqCuUVVejo7Ob+k+SLPY97RQYW11Q1g+/lpSWIxhwG6cdibH0tHMtDTAZQhjaUZXag1m3HgjIPc0uTGJtpQ3lvJ2yeDfqadiHN85fdVwRnVzFKm2tQla5A15ZWdDQ0wU5aGCtTUGtN4BkshtJsGcabSSgfqEKsM47iZBQJl3tILgPY3AR4PoWf4a4cgCXk6GQP9K0JXczS6OfNeGD4PB3eTkTCouE+q3NAJF/WvNL0AVxEwvmhQSylKZSuqQLDLhHhnhyEFJWhGU2VT0S4NnwlQURCPrVLJK9T8wU+27bDem2rDUQEWgdeqpsJ7/d2KE9EQnkFXq1TXhHRbNhOREKeAl1EwrZaVibVrXIVSlMoXUTC9hrEU6gO5VUor4iEdmoZvDRVPoXmlV/9pnnlJwuy2SzXbDrUr3xKUz7lUb3Kp200GK1IJpO8hw5Af3dtb28v9NfEaF7TtwL99TPaXmUNh/56mB7uG0rT+oJszSsKZa1XGQrl17rh0PoClK58g4ODod1KVzldXV3c+1qhZYXSNFX+PVNtO5yueeVXuQrNKzSvbbUfWlYUeDXVeoXyaFnrFepfTYdD6xXDadpOy8NTlacYTtd8AVqnvydc/aS04TK1TsuaKrR+TxToyqco6Fa+gkzNa10hbW9vh9YprcCveYWWNVVezWvf1V+aV12a7+jo4FmsPZxvSlNebVOAlpVfU0WBR2kK1a9QG1Se8mjbAl+hPJxW4FMeHW9tq7bp2lCIiCZvG3StFYRpXqHrbk+a0veE8hRohTZaLtA1fS+wNxsKNLVH88OhtD1RqC/QtVzI/yOpylG8URlvhveNynw9vsJePJxvTzu0XBjzQjqcX/PKoyjkNR0OrVNoe02H12l+T5qI8Dk2Gt6HInw20nuj8ikKvIX7h9L0HqKpolBfyA8vK00xnDY8r3UjYW98w2l6Agig//ISNKdwGZPUs5ye6fh4iTQZk4T+duBBsvYz38+lniIyCtJ8pgwoaY4gg34zFjncf8PzrN79Kdik9QotKzSv0LxCG2hZU0WBpnmlD4fWKZSmqfJoWijrPCrkC2mhXnn3RtN6rdN0OJT2bsO82wrfO30C/Wfptx8wOO5DfzJcvByMl8F+86fjM586A1/90idxzJEHY+7sSfjIaSfia1/5JM456xRMnTIG2XQ3KsoFHzj1cPzrtz6DL/zTR7Fg0TQElouM7yInFlw7gWxxBWLTZqFy6UGoWXkoxq48BNVLD0b5ogNQMns+YgzgeEWVyPpRSLwc42YtwIJjjsO8k0/CXGL+KSdj/vveh8UnnYB5Kw5GUQ15uQhilcWYdfBcLDrpYCz+yCFYfOZhmHHqUlQeMBFujaDP7oSpHMC0FSU48ORJmLOsGmXjInADC909Ll54bjsDaxuRSVmImFo0bhM881A3mjfFYFJjkfDL4KSzGF8yiKMO8HHW+ybgc6cvwGc/sgCf/vA8fOT4CVg03UVprIcvEQaQ4QNozhQzoF0C2KUQE8P0MRY+uCSGcw4tweeOrsSnjhmPMw+fiFOX1WLp9ASqEllY9GON7ePgcXF8YJqFD09z8bEZWZw5PYsPTs7gfXPLsf/EMpQ6PizxEDDAHDAs73LsbD+FGnRj//JBnDw+jQ9OE3xwuoVTZwLHTnUxMUEfZJuR9fjAywiTjnlRLo3xmW7MkiTmWCmMlSxifNQUk4LtJBF1OzFO+rHQyWGGY1h20Js1aI0kEE1EMSkuqI8FKGPgfQnnxdc/fw7+5Sufwre/+U/49je+jH/92hfxpc+cgxOOXIa6igTsXD8m1JTgrNPej+9888v4zj9/Gf/2jS/im1/6DL71tS/gX7/xFZzCsS1KJOD7QbjZi4CXQMQw1U+gX6N4Jz1AF+sGrCqYhWiGEBnKMeUHrwtto2AzkQDCfxYbCWmWiYBvcBCNFmHunP0wY8ZsxOIJdHX3QAM5jhOHcN3kcoDnAwHbDAxmMDiYhWXFEY+Xorm5g+uNdb4N/XVD/QMZBsO3YWAgB5EoWzjoZeApyWCtbccxZ85CTJ02G55no6OjjwFrP5RL8aQJNNgejZZg+vQ5mDBxGvUk0NzUzTra4DncF+Oor5+I/fabgylTxyGWiMAPuA4pxeNNfZD2ZdIB98I6pHn37u3NYjAJ9DFonUxmUFc3DrPnzMa48bWIxBxkGOjhNEdXV08Y1K6pHodeBsuTgx7017u0t/UiRntmzpiHyRNnIBIpQv9ACpmsC2578Hkq0PbGRBFxEqivm4zZ3EfHjZuEVJLBb/L6vhX6ori4HNOmz8KcOdOQSFhoamojPYIJE6Zg7ryFmDhpOiBRDKQpm6kXOMj5Bp0M5Hf3DqKkrArTZ83DePrFDfL0HIPqxo6hn/3etHUnA+RdCEwEQprLAevsSaGHLyvsaDFgogzA9yGVCxjQcsgTJ2LwuAeTFTaDHbrmaRT9rSNiEI3EGTAfx/GYidLSCgYD0/Rrjn3LhsFznQORSDF03DVQn3M5TmzqQ+AHAfUIR4bdEgMRISz4PgCWVadWBuQrAKPXqAdG9sDbViMioSyRoRSaGhixsIkvDXu55tasfgmbN2/H5k3bQlqKe1uKwfE2voTSF0ZNjW0hfe2al/kyaS26+HJLEMX2bU1ssxONu9qxbs0mrH7hJaxbvRFbt+zi2vHh5qiL+19l+RjuITZSmQxKyysQLy4J10t7Zxdfim3Hjl2NiMYSqB5bC2M5qK0bjwULF6OjqxuNTc18iZgO7Y3aDqrLS1HE/czNJLGraSea25phI4P6Uh8LqpNYVNqFRfFu7CetWJnowTFjDY6sLsZ8x8Y42rOgbDaOnPo+vH/ih3ByzUk4asxKLCnnHowKjPNrUNNfi+q+WtRn6jA9mIm5shCLY/tjnjUHJZ0RpBhg7928FT0b1wLdTdAX8hY3Rn6Qg6UnGviALnd+j37eqAd0X9yTV2ka2NqyZQteeuklvpjdiR07dkD/kGMbX/5qUFPR0tISBjc1qKV8+gcEla5/UFB/n6qmnZ2daGhogPJqwE3zmzZt4r2piS9114Spys4yWDzcDhHOYRLUFo9vzY3h/YiyNm/ezBdObdiwYUOoW38iVgOPapv+4bOtW7dC/2hhaytfCu3cGdquNqgtqmcnaWqj2qF82kdtq3XKM8gALtXyHuJz7QQQydshIiHN581FoTz5+5kf8mggW+3Un8TVOrVbU+XRoIXWFSAi0P5oORqNhu0L/OAlkteltILcAr/KUogIVFc8Hue9PoHi4mLoT6DrT7BrquW3Am07HKWlpbwvl6KiogJlZWVhXusLejWvUF3Kqz8ZrzYotKz0Qr3WqQylaX54qrxKU17tl/Zd80pXPk1VpurVvKYKpakPNdWyQtsptJ3KLEB1K/ZWpzxKH95eZarsAk3T2ND/NNC6ArSd6lK7VI5Cy1qvbTTVsvJpXlPl0byOr/Jo2+E8Wqd0TZVfU4XmFZpXGYpCXtsXoDwKLWt9IdW5q/5VPxR0ar32S/WpPOXVeqVrWVOlKXTuKQqytV7bqZ+UryBTeZVHaQotq0zlU/1K0/ry8vLdc1fLyqco5JVPoeVCqnND146mIvn1qXmFiITricvobf2o7IJAESlkQ10iEqa7iW8go/K0Dzoemn8DTd4WloIu1V3Ia6rYlwKtVxR49swXypoqtF8F3r2lyqPQOuUt5LU8PF8oF3i0rpAv1GmqGF6neYXSFdpG+6z5kaD8ipHqla5yFCPxDadrXnm1XQFKU2hZRDTZDaUrlCDySp3SFErXtCCzkCpd7w+aKjSv0HU6HCKvyFS+kaA6hkP5VJdC828E2n5v/g7YOASfyQqnNZ+HOH2Wy7ouny87ce2Nf8ZFv7gKF192PS658mb86BfX44eX3ogf/eoG/OSym3Dd7Q9gY3Mn0nw25qMmz3wB79UexWmaB9WQFkD3V7VD7VH4vH///+z9B4AdR5YdiJ4bmflMeQugUDBV8AABAvS+STbbN8km2870zGicVtKu3O7Xn9EYrbT6f6WVvnYk7WpW0u6O99M9M1L7HrYju5tsegcaeG8KKKC8eS4z/jnxKoEiGmCTbJqeHSTeeRFx48aNGzdMZtx4lRBNcSH/C5pqtRru76IJeXnF82eTvJzyJFOyFBfEp7SguGhmTXuLV2nRcygtSLbKmFnQ18zoo6grK+ijPCXycHH5xXHxvB1wb0clPyp1GIwbIIfIQMeQA+ilisCgVsHGtatx39134p4P3YYrNg2h4Oq4+spN+NhHbsZHP3IXacNIa7NYMdCDj5Dv/nuvxe237kCxlLFjKygUEkpy3KxRHjdfpf4+LN20Af1Ex+BqdK1ah6V02qy8/kasuOEGdG3YiHpbJyqFMjrooBrecTXWXXMt1mzdjoHh9VhN59oQsWLNMMrdHSj2dWH7nbfg6g/diStvvwkbd1yJtVdswXW33Iy7Pvx+XHPrtSi0Zpj3I3TCR9h8Qx/WXz2IQpeh7qqoo4bJWTqn2mvYck0Pbrx9GdZfoY3WMVQbJ2F+FA5H0Nd1DO9/T4Sf+9ky7vtohFvuyHDz7Q28+73AT/x4G376053YsWUSLcVDKBTnuEmrwmhKwxytO4rhvhm8b0eCD15juOOKeWwfruDGrQk+9p42fPpD7Xj/TQmWlg+jNL8fa9vO4Ppl47h+sIYdg8Da1X3o4ua1f9kAurq64RBxUwo6uOso+xl0YIwO8xO4duks3ktH+XvXRLhxRQGbOjxu6fN47zKPj23twuaOKsr1eZYpAHMx+mdSbJuaxLsqs3g/N7w30GE2PJ2ibdahkBbRysVrqZvHRjeBDa6GfjoOS7MJCtUOrEzL2JZ6rKX9WmZOYcuKPnz87lvws5+4Ex/94K24686rcN/9t+Gnf+Yu/NIv/zR+4idvp+4VtLXO493v3o77OH7uufsGvOeuq3HnnVfjgx+8CXfddSW2bt2AltYytJiEiQ/QfoQR3BzxG5evd8gC6gPj1xus3iMLNzEVz9Iaohgwy3Dw0N6ASnUa5XIMdXNDBzuKOLAUwqVfY8/MzKG3tx/t7V0YHR2j45v5dOKmdPDWqimdQ4fDrzTTcMeMeLOJWUfCMGIY08luHFuGWrVBmUYaA0/QYeWsEPg85cWuiCQukY86p0ASKc/oyDqAJ5/cyY3+ONc3T/4MDW7c63RkT0xM0Uk/g+XLVyCKijjFm3etCphLCIekGKOrtwPved8duP+jDsUowAAAEABJREFUd2PN2lVwEXDgwGEYZ/Py5esxMZ7Syd5AtZKx7pR1ONrMQYxG5jQLylJ+IMEZyOMDz4mTI3jppd205aEwhzo6WxHFBkemiYlxfO+R7+K553ZhdjZDpVqh7g2U6fhfvryHc/JOvPuu2zGwfDmSQpHlEsRJkTyO7TPUOdejuABH1Goq3whxF9pWoCPtNPYdOIRaI4U3p1sITo6cwcT0LJYODKJQasHpMxOo1sD+ZD+wxd7YN7Qrbze0j6GRpawXjLO9xoa5CEbEcQEeDrVaneUbdJJX6FA5zc16P3o4Fk6dOk3aLHRRBOIogbMYBsohjPooblj4x0NNI3D5umyBd8gCZvbKmjmtfQaMnDyF2MVocD05eXwEJ4hjdGBPTExyJEfo7ennWpTg5Zd24ejhYzgzehaHDx7BQTrYTxw7iV0v78H4WfJajKmpGa5To+FQTr9Sr1XqiDhfG40syBocXM57civXgimuuwl6urvCfD9xYhSHDpzAqZFx6uE492KcpKPxuZ3P4cChfTh99iQKRerS3YPxyXGcOHMC5hooEL4xi1JURW/9DNbOHcQNc4/ijsq3sH30ASx/+Q+x6uXfxzUnH8B7a8/jtsmXccs4n6vKy/DB7mtwXR1Yvvt53Dw+g0/GS3DL8Rhd39qP8T/9FiZ+90GUPrsPpa9PouvFDqw4tQItD03g63//1/EnH/8FfPWn/wm+8lO/gC98+u/gzB/8OeKDx9FSd0h5kJACDMF2MHL580NbQI7wGh3ZckTLuSwnsxzfckYrzCG6+AT98llObEEOaJWTk1pQemJiAhPE9PQ05GCXA17l5Uw3M5jZOb31XJgnzIxj1nOsT/F5YJRjfYz3/+MBkiHZcoTnG2DVL12kk/LUhkOHDuEQIV3Eq1+qTk5O8l6/L0COd/Fq85zXq42q9IiiKNSvuPLMmnqqHtUhWXKO5/mLQ+khOOdQKBRUHNp8q5z4JEPtV1z1iU+yFJcuSheLxVB/kiRQG1WfZHrvId0kV2UUN7NAU/qNQDJUrkxnvByp4CUdRFP9gtIKVa/4BaXF82oQ36WgcpKhtgqSLeQ05at/BB2CyH6CxtPU1BRkK0F9KrrsJNvqEET5Gs+iKS17S4Z+uczmhY+ZQe1SPTmkh+K5HrnTVnTRFEo/QWmVVxy8FIomyJbiVb7kyQYKlScorTyF4mttbYVC5UmOeBeHylNaZZQnqGzOrzzpqrR481B0laF6Ya6pjGjqZ0F8SosuPsUF5ZkZVI/kiaa4+PNQ9eV00XI+0VReNPELoimtdpo157ZoqldQnupXKDmC8vOyZqYmvKXQ/BPMmnVJnwsr1JwVcrpZk9fMgn3Nmm0Tj2BmOWvIz2WanaefY3gLImqPINGqW1DczII+i+PSN+fN6eI3MyXPQXwp90YKRTSzIEu8Sl8KZk0+5avPL+TP5Snf7DyvWTOe55uZWLg/4h6OvgwlzJo0xRfD7OL0nMfMgu5Kq+2C4oJ0VCg9zUzRc7whwS8zC2svFi4zO8cjfQVlmZmCc8jtp/xcvpmFsqKZ2Tle5Qsi5KGZhbVLvDkNvJQWGA33j8XtWRwXj2B2vh4zC/Xn8qSj4uITJPNSMGuWzfMDP2l+0dOZmTFbAOshgLCf/OPPfg7/+t/+J3z164/gC1/5Dj7zF1/D57/6MP7ws3+J3/njL+I3/+C/4H/5tf+IL3/9O5ippNxPGsvHLO04BljDwhhQnWbKM+Yh3HNzmu4Tao/uw1pj1LdaY2QT3VfVThUSX86jsuJTqPuKeBQXn8qZWeh7M6M+FuwtWSqvcuBlZt/Ho/qli3jBS7LEr3JmFu5rZudlmlnoa7xDl3bb71DVb3+16gx1sm4+kXOozM0Dcs7oV+J0phY57viBy+qYmTiLk0cPozrbQHs5wurBfpQLHv3dLVja2w76vDB59jROHDsSBqM62ThYYxhA502FXo1Zn2KG4fGTZ/Dck8/hud37MOWBaEk/WleugOvuRIUPgfUkRpWTaZr6vPTCS3j4Gw/h0W99F9/++oN4/PEncHpyDJ0rlmDFtg1wSztxdGwUDz/8GJ567GlMj02ji5u6NevXoot6VRrcAEZnMetPo1aYQyOpISo5+ChDwnDlmmUotadIozMYHCpg1Zp2FIrzfECpUe1xDK30uPWmfixbQkfQxC488I0v4Q//9Dfw7IsP0lZ7sG7lDK7b2oGyTSDhwYLPWI5bNd+YR2J1xBhH7E+gaKdxduRFfO+7D+Gpx7+H+vguDHVP4LoNBQz3VNFhU+iOptFDXTF/Gvv27sLDdHR9Z88IHnxuL148eBJzwSEIqD9i1pPV59BZqGNNt8fy0hyiqSPY++JzeOKZ5zF26gw6aMvlnW1Y2d1J15yD4+a5wyL011OspQNseGYWw9z8Ds9MYuXcNFrlUKwC5Qxor1fQWx1FT30S7V60CFHVoY0yeuemUJ4dR7E+w7bNAXSYlchzYv9+/Ltf+zf4wz/8HcxXJrF0CXDtdRuwdt0yDu4KGvVZFAvgRmcc/9f//ev4tX/7r/Dv//2/x//v3/wHfOELn0edzjEtVGSGFiANnYzj0XMciXYZ77QF2MlvQAUzQ8Z53+zGlPE6Tp48iv/6uT/DE09+D1fyMG7rtk10hHaCp1Xh5uKRgf5aOrqB8fEJ1OsNrB4awlIeIo2PT2JiooYoKgQnerncxvFW5eb5DGCO8o1zN2ZZT54EhSRCcNDSocRDZcapA5siGngZ6WYc33K6xjHrdzA4cBmE5/iLnMPp06c4J/dienqKeQa1JXIx9Upx5uzZIHPdhnXo7evFUTqx+MyIOC4yP1u4yQFLlnZh+WAf2toK0K/g9RqGnp4lWLVyHXnoOKOzyrkCgj4ugosiBHvAs1lGummqgUnmMStyjGZ0lh/Ed7/7HYydOYsrtmzG6tUrUeDcNwCNRo0OgL04c+Y0ikWHjIcSaaOBifGzeO7ZF+hQfwQ7d76M03R0V+arzKfNXIyI9auNziIYbRGRFscJkrgAxT2dz22tbazfcOr0KLQp1S8DkgIwzkMEF0WQI76zsyukZ2aqtBFV94D6zfsIGePmAOcc5YD5KUMPMyB8OWNg5DMAEW1WRYVr1NKlg1i6bBnOjo2xz0dBVUN/eI/Az28Y/ykUDAgpR8FOCVy+LlvgR8MCHPphbG7ZtAlTkxMYXL4MW3n4v3bNEDZv3IjW1hauca2IOHCLhQTXX3sNtmzehKHVq7Bj+5Xo6+vhpMpw9Y7tWL1qJeI4wratV+D666/Fxg3rsXbtMGWU0dpSwsDAUt57JzA/Ow3dh2dnxkkv4OqrtmPt8DAmxibw/LM78bW//Aa+8qW/xGOPPo4nn3gSjz32KHbteglz81PYvGk9tm3ZwvVqDqPjp7juTgNcKPv6utHT3Y6uqIEllVNYPrETm9O9uLqLB++lEaxu7MPA9LOkP4bVM7uxeuoEVvJZYyDrQHm6io6RE1hyYgStuw5h8pvPov14DbesuRHXb34ftnRdj+oBj11fewkn//xJ7PqDb6PtaAX3XX0nPvXxn8G9N96J4uFRPPZ7n8HEk88D0/NcLYyrFhgi2BeXrx/aAmvXrsXmzZtx44034uqrr8a2bdtCuH79eo6ztVi3bl3I37p1K7q6urBjxw7cdNNN0Du3V65ciSuuuILj8vrAc8MNN4Tywxx3mzj2JeP666/HddddF8qJlvAe5jhBzAxmxjWeCzxbYWYQPcsyrFq1Ctdeey3nQR8kU3Uv471BdUlGXu/27dsxODgY9LzyyiuxkXNLdamMyq9evRpDQ0NQedEEldnCsd7d3R3qN2vWa2Z8tkgDDby0wWXAOVHlvXYfnnrqKTzzzDN44YUXeG/dyTk3hRdffBH6Nf1zzz2HJ554IuQ/++yznFe7+EwxHWQVCgUIkqeDA/F+5zvfCfwqK6eu6Hv27IHKfv3rXw95qkd0baplE+kimDXtFvOZxsxEekPQ87fkSr4ESJ5Qr9eDHURTf5hZ6JeI936zN14fFi7VqWguW3pIh7xe2UlxOb2ffPLJYFP9dcPu3bvDAYxsLshWO3fuDH2hfnnssccgfh3SyMZ5vsrKjpIp2apbbVFbpYPqFzQupZt4BPEprbw8bdYcr9JXZcWjuPgExXNe1SGIRzIEMwu2VFnx5zqZNe0qmvhUTsjToglK59CzmaC06lTdkgteSpvZubqw6JKcvF6VFYpFPdPWw1yUXWQLs6ZOZs1QMlVOohRX3ZIlSIZC5am84soXXe2QbnJMmTVlSU+zZtysaVMzC/qqjOQrVDmFeIsuMwt1Sh8sulR/njSzMI/NLCd9X2hmgSeXI52FCxlFk20upL+ZaTMLbVI/gJeZ8RuhbxUx+/609FabL6abmYW2mRmfQ+IgW3Iuxiv6D4JsIB6VNzNFA5RWfys0Oz8mzJo8ylNZ6ZpDvCps1uRR/MI80S6EygmimzXrUjyH6lG+mYW253TRBNlK+iiu+pRvZgoCv5mdCwNx4UtzwczO2RC8JItB4F8cKr4Y+dwTzayps8pKh5ymUGkzUzRAbTFr8isvEBe+lBYWkmGMaNyYWdDHzPKsS4Yqn0M2yXwG/fDMc9fHUXeuXLjLU17GDV2Dm/SjJ0+jlsXYdtUN+NA9H0dH9wA2br4Kf/cf/iJ+6Vf/OX7u7/w9rFq7HtOzFdRZxkVsA6Vl9Dk0uN/VweghHo5/+9vfxqOPPhr2jMwOB+yf+9zn8PTTT4f7WMT7lvpojPvKRx55JPwVnWw5zQN93WNF1/1Za54OWcXz1a9+NfDJFvoLNd1XdJ9O6QDQX7jpWUC8aq9kK9y1axf0QwPF9dd7uifpr+XkeFcdqkuH+mYG9YmQ38eki3RSGd27ZmdnQ1+IR7ZVu95ucAv/FlX5IyjW+EDqXIQaHVJ1Oj7LpRY4GJw5FLj5igwI4Ciem5rB0YOHMTc9g1IhxsqBXvR3lbBl/TA6SgVkFWDPS/uhXynV6ZBt0AFacFw8fR2xpVxEDUkxgRwz06fGgOOn4UfPYn5+DnP6j9paEqRExTXgEwv1FzlhstExnH7+ZZykg2fkxV04tHsP5ircFLWXMF/0ODY/gdNj4zj0wgEcfe4ATjx/ECf2H8PY2XHOQ48Sd4ecC0hKdNLQyV+1BubpcJ5P59DeW0Y/N5IJ213zNbhSA4PDncjcNOD0SRFhFoUIyKoFnDzRhke+l+AbD87i4NECiS3oZJv6S+0o1gyYbyDmg7zRYV6gUymp8wHDO8wkKaZdGUfGYnz32Tk89mwF9bkIheosuv08WtJZJKgjpYOrVmtgolbEnvESHhmJ8PhUB56dLOHgfBEVyvAWwfNhNaPcCsrIohaYoyy20zM8PJ/g6clWfGckxiMnYjx1uIaz82XEcRuStI72xiS62Nb+qIyWOqh3A0v8NFa4MXRYDQn1jqo+OM5bG3NI6lNANg/nq3T8N9DCg4HWqIbWkuOCV0FUSNmvGfUH5o6GK9QAABAASURBVCZm8dA3n8Bv/uaf4MCBYzw6AAqlIkArNhpGPctoNICxifnwH/597gtfxZe+/HV8nSeIzzzzEjcPM0i5yKUci5n6Xl41luaqoO/LeKstYOwjIq9GUVIWkp5hDkZf18fDRZxQBkhmxsOzgeVL8d/8rZ/HP/gH/x3u/9g9GFozgFpahXHN8KoGBi5P4FDAxMQEbx6ct5U5VGrzmJmdwcjIadQ5V6I4CQ7UoeHVvPV6njI3kFK+brjeDPVGHTwjglGuENGB7iIPbx5RAoBhgzdXUgIPwuVZe4qYKkcuA5dC3HDdtfjIR+7B8NBqwAPOEm5wE+rXwKnREXhr4Oz4CMd8DadHRzE3l1FnQ5KUUCq1UWqMXS8fpgNqJ86OzeMM17U6Fatz7Z1le8w4L3iznq/UEHGTK31AaeDaCcr2XEc90y6iKPLymzoAMZXcduVmbNi4Di0tnOe0c0I4CqxVa+ju7MJH778Pd97xLkQs69nWhPILdEhkvLHv27MP+wlwrrWUSvA0uNbumBUl7IAIrIxrGicm1wAf0KjVyNdAe0sLBgeWhbU6cp6cGaYnPe8BpxCx/lk+bGhDND87j1k6shz4j+KQAc4ikCVMbcd6VEUUGQS1M+Va5amTxkIUxajRWX727CQMMWZm5qC8hPeh6ZkpqCz9DaCY0DdGLoNb+AZDoalfYMDl67IF3jkLmHGEEuDINABxBCxf3s/Dw810Kl6FzZvWYtvWTXTsrUF3Vxv0H4Ru2riGzsHtWL9+CJuYv2P7FXRCrsPGDSvoZNxM+kqsXTuIK7dtwAbS1q8bxMaNQ1i2tJtrRAYLa0gV3lc4l6Y4fytwWRUzk2ewanAZfvyTn8B777wDbeUSjh85gse5ufjG176GF55/js9So1jS34NPffJjuO/eD3MGZpjjQXvKZ4IocRiiM3V4/SYU+RyE6jyfa2ZQqk3w2WGcU30K1WwSM+kUNz4jiAsHYelRgAfy2RznccUBacLnjgjlWhVVOs8njp9ES9cKFLa+B7jlk2j7wM/hyg9/Alu2bwbGZ5AdOYuBlavQff+HgI99AK13vw+9GzZhanQK8/uPAzPUgXYtcL2M2UbH+wGTlz8/pAWiKOJam3E8dqC/vz+E2kSWy2WOsRgJ7ymtra2835W4FjuIf459rPwW3iv0ioUS7zEqozzFMy7eWv87OjrQ1dUF/adlypcc5aW8R3neBAQz4zg23orSAMkQXaHKyTmvuF4PIdkKi8UiciecwlxH1aGy0kswM4hXZSSrs7MztEM6Swfdx6RnDrOmHmYW2glekrmMDvuBgQGovORJJ9Fj3nNVVu2SE14Qj+qTrspXPdoQy159fX3BvkuXLoV4JUttEy+rgjbcOgSQ3SRftlOeeNQuQXxmpuCHgvSWXPWH9FN98/Pzoc+Vp3hen3gUVyj8oIrNLPSp2StDlZM9ckiW5JpZqFf2EnSQo8OZ2267DbfffjvXz+sDbr311hBec801uPnmm8PhjuI6IHnXu96FO+64A+LRwY/KK64Dno08TFH71F4zkxpcM30I9aX2ayyYnc+7UDfxmVmYA7IPeDW48cn1N2uWNbMwdkRXOxUuhuSKDl5mzfGWpyVXEI/ZeXlkDfaUbZQneWqP0tJbacnIIbrKiK75IaeN/vLi0KFD4TVGCvWqIr1aSQcKcgAdPnwYSs/MzKhoqE91aUxKhvTSPFN9YlD9osl24hNNvIL0kK2Vb2ZhXGusSy/Jkl7iF594FEqOwjxP+eIXFH8rketvZqHdZhbGh/TJ86RXDtEE6SSaQiGPm5mSQYYiZnZu3Jg18/AWXKo/x2LxF+pqZqGd4snz1F9mzXaLnstRqHQO8QtmTd4L83O+xaF4BNHU33lcoVlTjvKkQ56vPNHyUOPArMmrflGeWbMd4hFEE/J80QTRFsPMQjLnU70iiFeQDovTogmimVnoS+mT02QPxRfDrFmHaMq/EFi48rryfPEvZIVAaSHXUXzKEE3hhZA8s6adlJfrKX7lCYoLyhcUl1yFZhaeBxRX3qvhQh6tqJr/r1qGmQ3e/+e5z9+89Urc9d7349Z33Y6bb7yJz6Rn8fRTT+CRR77LA+nnuSecREq/nvbJGbR7rtP2IBy0Xjz44IP4rd/6LcjJ/Qd/8Af0OX0dv/Ebv4F/9+/+Hb70pS9Bf52mPtZfH/3O7/wOPvvZzwZ+rX0PP/ww/tN/+k+Qk5oqhbkqx/av//qv4xvf+AZ9XQfCq+E+85nPQPijP/qjc/L/43/8j/jCF74A/bWT5MvR/iu/8ivhgFd/7fR7v/d7oR7V+a1vfQvSTXqJLqe7ynzxi18Muv7+7/8+Pv/5z4c2/PZv/zaEL3/5y5il49zMzs1T6fh2wr2dlb3TdfFZFPo1J7dUMBchihM06KxMSeQhEHifB31KcJagTkf43j0HMXLiNBI+PA+v6sOqgRasWt6DjlZgnvfP3bsOY24eiIqtaDhDFTWkUR1ygmdJjIqPgbZuJCuWAetXA8v6UGpvg9EQjfkK4gYdVB5M8ysCanSgt3LTN7B5CAPb12Pljk0YWLESDTnk6WApcsMWF4CMDpaMjuTZyTE8+tRj+C9/+V/xwMNfw9FTR+FioyOtjjonVMNV0bAa29yAFWaxfE2EXrZhYnoOY+M1ZL6MoXWrSGtHw1dZlnq4ChwNFaUl2qITmVuCRtTJtpRRpR6eGz2r1lHwbEUK2ipGmhlYGGwO2AoUCxXIQRcV24HyMsxkDOMi7UsHGe1UKiSUnaIFDXTRid7v5rGpx+G6pRmu7prG5t4M7W6W/FXIMR6x0R4xELVijE7yI1MFjFYKsHI7tq5dghvWt9JBfga79jyDp198BvuPHYYORgrWQKl+Fm10dPvYMIUIZ8B2OaDb1dDGuos8TEhoq4QO/ITtcmmGGvuiEtdRSWZRjeZRpW1qbHfiIra1gmpjBmpysVjmZjzBQN8KSqbQBrhBrtN+KSxLUTBjHFja24V333EL7v7ge3DXHbfixuuuxuDyZVzgDGDvR1EEskKXQpofXKmUvIy/ghYwOAgc6uzjCDEng3MRWrnB7utvR3tHCUkB5DE4i4iEm2IP7qcxx3VhfGIc89U5zM5Ncc5V0OB8n5qaYH4G3XjbuIasW78Wbe0tiCKDHtiNlaU8gPHIOHRSgGHGMRgnEeuKyIdwazXHLMZg5MwaQX6dh3hRlPHADayjikZ9HgWuNa3lhGuf+AGzCLrm5yqYnBxHzIO+yekzMKtDTv0pOowrlTpZEmSNGKdGJvHgtx7HN7/+MI4dPY1jx05iZm4mzJ/5ygSXiyrGJ0c4T6so8qBJTuNavUo71Kh/AxHnK+jAl76pnMmUDOepeYoSDy1XrVwJ46w7cWKEh0+ztGFE/cvUK4E2/q0tQMS2lktcby1ie4qccyvR17cEsYvgaVPQPuJhCo6SBc9DhyoPNuvVCk3kQfMiAu1Ceome6nVr1mDF4HJSUkTUb5YHAGdHzyCmoHm2b25mmg7zGczS0e04mZ2xLOvxbAOjLAeQzDZ6hoYG+wysOyOP1hgdeiQJ10c2fGJ8koeuNczRCV/h4UnmGxgdPYW5uSp0hXWCEWN5NpVtAFRHE55p1sE8ycfl6w1b4HLBN8cCGvdhLHLgOq4/CZ+RND+McccBrHihYFAY1jVOvjiKOM8MDAJdY5tTDeIXrcB1NOYElWxOaxjnJDhPzFJ0dbbS2dmN/r5uPrO1oKu9jU7zCVRmp7Ftywb82Cfux8/+jU/jPe9+F9YOr0Bvdzu2bNqAT3zsfvz8z/0sbqHzqW9JHzzlz3Fut5fLGFy2HH3d/Si4ApcjY3PqiLkGRigwnsDFjutxhGIUg+d+qM9msHoNRT+D1voRuJmdwPQh1HhAn/IZqljuRKHUgnplBqiMATMngLH9qJw5hLmpUSD2cFwfa/pRxNFTwGHyHOO6MFVDzRzQUQTijIf4NZgeYo3Kio7L1w9rAW2WneNdgeNVDjGlc+SyU25yG40GxCdaxEFZ57O5mfFelga6NufK95SjUFA58etXYSqvcmaGPAQv1cUAZhboKiNZkqM6VE60PBRNeWZNftVjZrynZ9Al2aJJrpmFe5DKCConuuSZGVRPziua0nl5M457ClRaDnhBzzaSIz5txJUneQVO0DxP+Uon4f5mQS/xURTv6aXQRjnQxS999Ou0GToqVUa0Ig8E5ChXaNbUwcyCfcSv+hRKnpkpeEPI5Ug3tUc66Jdv+mWdXmEjR+osN+4SLhstDhV/IzCz0A7JE6SDnKiqWw4I/ZpPv9LTL+9Uv8aj6HJEiE+2neOBjfI1pqSf0oorX45+QX1p1hybyld51aFQ8lROsmVH6aG+EtSn+nWg2q9+0S8DR0ZGILpeF6O09JKeckIL4lvMLx7pZ2ZhXpidD83Ot19tn5iYgMrKcS35cvIIokm28uXwlpNH9Uh/6XOIzm+lZSul1SbJE9SfZhbGmfrVzCC7qc3SS3YQ1Ca1RTSVlw0lX/aTLSVLthHMmnNFdlWdqls6Sm9B5TU/zSzMN5UFLzOD6pIzXlA56SsbqX2iqbzaLlqeFp/6jSKCDRW+FZCeGgNqu9qtOjUuVJfyzCzMX7VNbRdN/MpXWlAfqY0ql+crVF6OvIzKKU/hWwmzZp+rb9XPgnRRnRoLam/eJtGln0LZQG1RvmjiF5SXw8xEQj5GQuJVviQnb7Piguws3WQ7jUvRxCOZ0k/iVJ90FF0Qr8opz8ygPPGorCC6ykp3xRcjz19MUzwf28pXOdUhuZKjUH0qnZSvdE6XHtJfoewlu0me9MzL5PyiqbxCQXSzpg1FN7MwZxSXDEFxQfyqU7oJuS6iC8qTDnmZxfbIyysUxLM4X+VFM2vWL73NLNzPxW/WpIvnUpAMs+ba4Mk0zvXs4MFD4a+wMu4FSbrgQ5ncqzVSz3tvKw4dHsFXvvwNfOULD+Dx7z2JUlxGR7kd7eVWtBbK8HS2ZYSzCA4sm/FbcWs+r2jN1l+z6S/JdP9Un5gZ1nD/qsNS/UWa2qL77b333osPf/jDwT8hXpVbvnw5zCxAiopXa6YOyXWovWTJEtx///3hIFb9prVPderHBRq3spnWWx3S6q/X1D+iqU9UXjK1zule/pGPfITPzAm01olH95n3vOc9uO+++8Jfsomuv/S77rrr6HuYDPNL+kjGOwH3TlT61tWp4Xkx6aJ7ZHxo1Xg1DiznIqaBKEpCyCxwzILjhIg4WR3Gxqbo8BlBgw70zlaHK7cMYvmSjuBIOnr4NPbuPcrNTwyLS3SspqhBqGE2raEeOcxzt9Wg06a0agADN12FnvXDAB8ip8cmMHroGGpnJ4PjXM6bOjd6cXsJK69Yhxs/fBeu/vAd2HrHjRjesA6+yg0RnTxZvcLGsZZGBUv7enH9u27Buz/8Htz0vltx9R3XYXDtCnD3hEgPpXQ6pa4OT0c8uJFs60rRN1BBoVzD6Nkz2LX7KCoDl8mZAAAQAElEQVTVBF197RhY1YWGzaGBOXirhs2XS2PaoIAsKqERFZElBDwSbuISYxhsGIONRxQnzDHErNexfFod5cPIHCpcAGazCLNgfiFG5jLIQdegky6lk7rAXWVHVsFAoYodAwV8YGM7PrKlBXdt7sGKDjaFule5IQE3IpVayn6KMd0o44UR4KnD0zg4WUdbsYFb1rfh9u0DuGbzMqwYaEO5bDRpFUU6u/ujCjriGhxVnQBwHDHbaeh0Gbqoa1s6i5LVue/MUEojFFwJWVLAPOuuRHNIC9xwJI5jwxCxLfAposTDk5SBNF/gItaGhEsXfXqIzcPoANOhhnETy25Ab1cLfu6nfwL/7Ff/MX75F/8H/O2/+bNYs3olJ3+NcsMHGpvnFwKPcC0EFhL51ytTOfVyeGkLvNJiSgmL+Q2a903KgtGbidf3TScIIFkE2K8U1Vhwikp+FBmpQI0nydWqop5joBpupE8/9QwefvhRvPTSSzh+4hhvYCXcdPN1uO22mzA/P42zZ0dRo1NZDvSMa8XSpb0YGOhHrcYxykOf7u4u9PV3Y2ZmAg899E08xVPpYinG4OAyFIsJMjrI5ZgGnen052CCB25PPf0Enn32KWS+hqGhQbS2A1yeuC7McH14Ed/85oN49pkX6bStcgoaWwaMnhnFxMRZLBvowe13XI+tV64POpw6NcLDgA50d/diz+4DeOx7T+Pk8bNoaelCK3F2bJwPc1VcdfVW3H7n9Rhc0Y3Rs0eRci1bxnZU67N4budTeIGHXvOVafT2daGQaB0GzBmk89zcNJ38cyjQT9TT24kSnUnaSI1Rth7OKnR0j54+Df1Z2uc+/02cOTOLlatWQtcTTz6JRx97jDfm49SjBmcZIiJrVLlW1LCEtlu6pBcT42fwDO3yws5nYbRzX28X2lqLXPcMESd4T3cHVq8eRIHOPR00zNMBN3b2NJYt68Wdd96Gbds2wbPcJA8+Mq7ZLkoxOXEG33vku+yX7+HQ4aM8OPDQWIi5rmgdnJ6ZxO49L+OZZ5+EDiS6WUepXOSG9CyKPCC46ZYbcdMt16NUjjF65hRqvA9YBDiuQcb1hhUCXIHBvgVDYxjo50JmX/5ctsCPggUWHrScGbXxAYo6ro2ChjOjnJ8W1htngPI9x3UcM84x7zj2Nb4dmT0f6JSvODjeQT7NDSDlvC1jaPUKzu1eDPGQbXjVEJ/f+uE4P8fPjKDAZ5krtqzH3XyG+sTH7sUnP34fPnb/vbj5Rq5Py5ZhcnyCz4BjmOD8jJMYS7q7saS3F+2tLShSmSRUxDYwzKJezKfdmJrxmJpuIE1b2IZ+JNEQ178BxFzAZk69hDMvfxWnDj2PKpW21iXAis3oWbkeU7Nz2PvINzDy1c/gwDc+i0MvPI4a17OBK69A9+Z1OD1yCi/+9h9i37/8D/jOf/oDHkKexqrt29C3dQ3QFgG8B4BtzyzmN42Gy9cPawHPsSo0+AxqZlxvXUAURdCV0mGueMyxoLhojouyaEqrbMaT8MUwMyhfAC/xJ0kC8ZgZx03K5ZxjinlmzX6UHCY5DyxAZURTGdWtUPLMTGyBRzqLR3ooPy9Tp0NfdDML9SgeCvFLPOJfLEv5Zk29lE+2UI6kEGqTK6eF5MpJovjY2Bif/+vh2UabZG3YtZFWXPnSR3IFycuhupUvOXJSqg3KE5/ka+Md7vOVSpAteg4zC30jHc2adsAPcUnHvLj0lm5ql5ypZ8+e5X16MvSZ+KSbeKWLwjcKMwt9Z3Y+VHvUx3Ju6McAGiulUonPdEWIrrSQ86lu9UmRBwyFQiHwKFSfSr+8rJnxGaYApVVessRj1qxbcsSvUHlqp+wgG8hBcurUKR7gjwY7iKbnsImJCT6zjIfXAMhGspUcvidOnAgOcDmF5USWvSQ7h+pQ/MJQY0HjQLJUn6B6BNUl+aJpfCkt+dJN+YL0klNU9eWyzUxRPgM2gq31Vxb69b6cSPorB/01gyB6Z2cnZJuhoSHIkdTX1xfsKXkaD2YW5rJ0l33AS3TVLX1Ut6BxvNi24sllqG/UTvEJ0l/tku5qt6B2yY5qq+Sqf1lVGH8KXwdeM6tZ006jZ85ABxN63Y9e57N3377wK9Pdu/dg3/799IHshX6Fqlf/KP/QocPhF/vSV/kqq1+Q7tm7F3rNkvY3L3KPowMo2Wlufj60I+NaKzu9ZgVfJ+PCiso1C9BaJFvKaafDCNld+r788i4888yzePa558LrjtQm6Xvs2HHIkad2Kq242iQbCGrL7t27g130KgrxjY6eCXW9uppcgxcY1H6NIfX38eMncIiHP7LP6dOjIS5d9FqN555/HjrAky2lv/hlz50vvBB0Fl265PaWPrt27eZ+bjf3PieCrReqPBc0bXMueU5v6SNqpVINY+DYsWOQXNW3a9cuHD58JMxrpWWX45znsutp7sFeZr7aofGs9VwOY/1yWRCvykiGIH3VpgMHD0LjQXUKHBLUV3ulKKztnLAiM7Cw/mtdUT0vvfRyGIN79uylToeh//vpIO339NPPYJfaTsh+6he99ktjWGN1584Xwn5b/XmGa7r03kW983F7+PDh0KfSVfN1ofIQ6Evz/lJw5sTSBBsyMz3FZ7ajYewtTK1mHp/WFiJQlI8L3ON6rjvtaG3t5n56CW664TZcdeUOLOvrx0D/koDu9m5EiANUEx9FKCaG8fnDzMJzhNaRxx97PNhLjvKPfOQj4dVxf/onfxLmqNYhrW8ae48//jiuumoHfQoDrLeVPrQy5fmFdRKQ4/tnf/Zn0d/fh7/4iz+H7jdTbNMLL76AW265hXp2k7ce1kfJddSBnyBL66juR5WF+7buOUrLpjGfpbQGJvQh6j6jdVKhmdEGCceiD88SVCbolCQxo55tYvAOfWTvd6jqN1atlpkAOqjMR4C8l2AzzMPTCYKFjRNgAGGBT7EMjuywFDEHFlLRHLx4nCHlRsrT7Z35FBbxhho7HOfC9/yLezFB52wXnUG33nozlg8MsAzw4uGD2HVoP8rcDBUsQhIX6Tgl0hKMztWM9cKlSOszqHDDE0/No6u1E2k1w/iRs5jcewzZ2AwS8vnEwaRT3WP22BmMPLsHo8/swvGnX8Do0cMotCawokOaAOLN+BDfZjH6u/uxangDhrdwsG+8EnH/coxXU9TorE4zoEGelHIbbGz/knY6lFuR2DSOH34RL+x8AmfGj6Glu4G1V7ShtWsMlpyhHebh6GQuJHR1u0maawx6X3mjnpJeRwNT1KGClDaq+5j8BkdnuzVmoNehFMwAUuZZ/zwH+Ew2R0f3BGrFOrJSBVF8hlN9AiVnqCPBWZRw2rdh71SCh08CD50q4PETDYzWiiiUCkjo0M7qGcwDZjVkSRnHZ0v4yt46fvclhz/eHeOBQzHqVcONy7rw8S3rcE1nGZ2ooI8OuTWT09g4X8HA1DhsbgTj6XGgPo5+GmgtHd69k1Wg2kCGElyjC3G1A+V6Gzq46W2vxyhXHVqzIrqSPjRmEhSslZvtMh1XGdvuYS7CaToSG3Q8cgWDtxIq9YR5rWjQPhqeY+MVfO2B7+CBrzyC737raTzz+HOYHJtCuVgGYFzgsrA4MIo6Vz+moMv4FeDB9huzDZ7fHpev12oBW2A02s3gAHaSWQQQ3hz7CYAh2F92NcbBww4FIUOZuPQlfjODUVYA5fMeCRhQYve2t8dYu74f6zb0oViqcaMCxJGHszodyh6bNw9i3fo+pI0pnOXDhm6uyweX4sodm7F8sBurh/pw441b0dbukCRVbFg3gBXL29HXG+OG6zfyRjeMjnbD0iWteDed2NdesxnT0yMotzTwnvdeiw0bB5HEEQpJAp8aoqge6tu0aRClEih/CT74oTtw7Y1XIC4DnX0JNvBwsHdZCZNzpzA5ozWhqubwgYbzPp2nzJW45toNWDZQxPqN/bjl5u2UX8PwcA9uvGkz2jpSnDl7CBs3rsR733MbOjuLvKmWsX3HRqwe7kdvfws2blmF9euX0yZV3HDDJmzfPgTvJ4Let99+Pa6+ais6OtrArqD+6h9g2bJubNu+Bu1dQHdfhM3bVmLF6j5O3xnEpQZlrsS6TSvhkgZOjR7HXGUcN966BbfduQOtHTGSUh1X7BjEMPuj2Ar0L+/AhitWoaM3Qc8SkPdK7LhuA+brZ1BsbeCO915Pu2xBa6fjgWMrBlZ2oX+ghG07VuLqa9ejvTNCZrMYXtuPLduWY+nyAmX3YtMVg1y76qxvDus2dGNoLdd9jGF6ZhT1WoUbXmM/gA8ZVaxYtQTXXb8FfUuK6F9axK23X4l33Xk1OrqBzh7D9qtXYRnlDq5so9yVrKMLKSpc4+uoc81JrQEuM/CRQWsNNLZ4n+BtCRxkCGMRl6/LFvgRsQDXSgjOUSGD4sZngVeQmLUoG+TiUOa3PsxjAAcj3eAWyjIBBCExMk4IswLLxDBOgMr8HCampnnPrnHuxVyrgNmpszjG57fD+/bgxJHDyNIa2loLOH36CEZOHsTo6cMouBo6WhK0t7SgtdyCOp+7qvV5pFYFXBruxSiuhF9yBwrDP4141c8hWvIJ2JKPAyt/EoV1fxNY998AW/4B2q/8R4hWfRJZ/7sRr74HS675eSTXMH/bT6H3g/8Iw/f9ArD5A5gavAXR1nux4r0/jyV3/SRw18dw9S/9M1z3z34VxY++H+nt29D/sTtx66/+97jzf/j7SLZsAwpt4BebHzH0xOXPa7GAmdFmXDc5RjyhMgrlvEn5HBZxQyeaQjODnAhmxjXVh3LaOIpfuJDHzLjGR4HPrFmPmXG8cgADQVZejzaPkk1y4FeYpxXPZSsuupmFzamZiXSujJmFuFkzjGOOf8ZVXjpK3xxmTR6lzeycHPGGxMKXWTMv11X1CzKXZLa3t0MOR73f/aqrruIzwDA2bNjA55rN0EZbzkb9uu3KK6/kPX475JgsFApBepGOXUWkQ1dXF+S81OtCxK/wiiuuCLIkW+9rl9zh4eHwHna9Eka6ynbqK8kRpJuZvcIOZq8/LZ3MTCL5HNKBHTt2BEgPQe0Qj2wgPRSa2Q9Vr+TIzpKV8HlNtu3u7g71l/iwJsd5a2srlCcoXzT1s2wqHtEVF/K47Ky8TjqBFZcMNUxlxae0ZHV0dAQnh+SpbTlkYzmM9atB9Yvar/jmzZtD36uf9YvGoaEhqK/0q0C9FkY08anvNTYUDg4OBv3VVslX3wlKq93qP9WvdmscqI4cqkfyNC5Wr14dfjWpejQm9MtIvZNfafGobkE6qZ1mBtWjdqs9ClWnbCS6nHtyqMmZJmeZoLScaHJgy07SN9dPZYWcJjn6Fabal+ur+qWbbK+2mZmqDXPfzCCba+5o3Gue5O2TndQGtVOh7KlfWe7YsSPMEfWj5EkX6a649BDMmuuTaKGyN/pFORmMe4QyjtGJC3OYr1Yxyfvo5PQMxsbHMcuD3umZWRyhM1U/ipmd9jTL6wAAEABJREFUm8ckHWlHjx/HKA/OEs7vWe69xyYmoXIj9Kccpy/kDPN0P56jvMwDmdEuhHeO91TwuTgLSLlH1/N/RqZGQ7SUtms2SHmiN1MLZcRPQkZQLPQXqiwaZIq/wTVd9/B6I8U8HcEKOzq74Nm2KbYppccy4ppZYZ5n24Wx8QnuIyqAixAlhVDuNNsxcuo0xnlIND07iyna4NToKA7RiXzi5EjgcVEE7eVTKnApZFpEWY/yFTUXwVhuns7FOtvS1t6BDB6yq/L01/PSWfzjk1Psg4lQV4kbTfWDcPzESRwjJmjzebZDZU+OjGCEdq9Ua2hQrtoFs2AfyVLdolPVkC+9vPI9IJqjTcqtbRg9czb0+ThlT7B+2bNaqwdasB9lZ7AgI44TqC3Sd5rjRLaISFN9okXcoMyQLjvq/4ga4d73BPWuUkdWC9Uv+Ra5oIP0kJ4q22AiZl/IHvMcX1PT09xbzWJichKSVeNzWpnPa0mhQPtUMMn80+wztX9iairYU+Nxhn2ndqg9s9RFY/gk7XT27BjUjwfZn8dOnsQ45dY4dox9k3FsCdIvpUJqj/ShSlA6Y/thxo/Bp2QOjQGfL1OkjRrMkSP4KRvMzAhggQVGmySFIp9PC6jWqjhDn9XRsyMYa0xjrDqK0cl9ODV6CGdGT6E63+BWr4SYHrlMP5hIItQ5fzIzeIvR3tGFW259F951++2QjfbwUEeHO/p/HF948UX6CKa5Dhcww7H7W7/125icmkRHZzvq9QpSPgs3AuocY2dw4OB+vPjSTux84TmMT4yhg/vyXbtfwu/+7m9T/wwx957yW5Q539vbWjE5Pobnnn0GJ7guxOy/OtvSqNdQiCPMz82ikMRsdIZiIQmHrI9971FUOeZn2E97du0JfrFdL+/GQw99G4ODKzAwsIyHVnt5wPECzHmUyjHtmwLBjgzM8HZe7u2s7M2vS8ZqQgOPPfHKKprEBRoTXIHNcVBxcTQOeH44QEjnYhWzA5NCDKdOTuscih418h05fgpn6dwut3RgyxXbeFLTTydpAy8f2I85LhixOWT6FTQd1bEroJiUudlKOJg9Yt+A3uMyx8FzkoOgPjVDmqGtpQ1xSyuKpWIYcGjU6ZzmBOJifnD/AXyXg+Wxh76Lpx99lCd8B7j4Uh/q0iDCi/+p54mzp/HVb38Dz+1/CbOsp86BO0etUYrAyhHREZ+lDXg6WIotVSxd1oKuzhiJeQwuGcSGdZtQpNO2xgnZTwfZ4OoSN4PT8C4B70+cPLMwP41SPIX2coaIBwr6NZeHoeFBx1LKkHUxRzYoGAdy6gBuWAulFpTLBU7qCnpa62gvzHDhq9GZXGeYwXMBcrRXRi9PI27BXBZj3/HTeHrvUTxz8BSe3XcSp6dq1KGOIhfsOC7D0a7VLIWjU2iguxWrli9BuaUFJydqeHbvaW58jyCZHcWSxhw2d7H+lLrPjWMlF9Ae9lOBk7bIDXDUXYImcqFSR3ethj7aLiEavD3VkgJgDq2c5F1Eb7WCAvukTj1nKh5RoYP6x6jQye4Sh2JLmRuoBoyOq6RgtDWYD7RwrETUmc1kHjA2No7P/umf41/+i3+Nf/H//Rf4z//H/4F9e/YA3mBwiKIIjgsmzMJmyDkHA5qgrRVHuBjjByEHl6/XYgHZj4BAuxmBABdIInvaPYTnKBlZRMFFL7IHeh6GxAVfnsXrdXDe9eCee96HD33o3ejqboHjTdOZR7mUYEl/Fz7wgTvwEz/xUfzEpz+Bj953L+666w7cd9+H8b733Y7uniJ6+kr4qZ++Hx/44O3cJAzgYx//EO589w2UW8KWLatx9913YtPGVeCeihvMFfjw3Xfhb/yNT+FnfubH8N733YIVKzs5RlMuMRnrBpYs6aIz/Sb8xE9+DJ/6sXvxyU/ejfe9/1o6okuIOPxvvu16/MzPfRo/9umP4dPU6c53vwtdXe1Iufa0tZdw9TVXscxHccONV6FQyvgQP4Cf/KmP4rZ3bcPA8gTX37Ae7//grdh65Rps2LQKa9YOoJdteN/7b8SP/fg9pA2g3Grkvw6fZP07dqzD0PAS3HMv9f7pT7DOj+K9730Xb5Y9KBRAnbkOc/5GDrj1XdcGvW+46UqsHOoO9Xz8U/fgyu0bsWXrGnzonjvZpo/gox+7Gz/78z/Fw4oVWDXUgdvuuBYf/+S9uI9Op49+/P147wdvwYbNK3Dr7dfhx2n77VetRVQEnfDD+AR1/PTfYNvZpttlZx5QtHUllHEd7v7IezC4qhtLBzrwobvfjRtu2o5Nm4fZP5/EnXfdQMd3CVuuGGI9H+ADyzXBBh+653Z86sfvxk9S5n33f4h6rg8jpVKbR1t7EbLjJ9iGT//kR/HRj3+Acm7E4MoeLB/swj0fuQsfvvcOLFnWGsbBR+7/IO6+5/20ZzdSX0dciBAR3tAcuQzBsQU+TDQPkJv0UOHlr8sW+JGwQBik1EQhg9f4uRi3aEIQocWY8JoMiGAWkWzIeBNO+QwgZ9QsH9irvKdr7e3r6UBrS5Gbj7mwCZmemoD+oqdSmUGtNoMi156VK5Zi1YoBbN64Hps2rcOqVSvQ1dWBmPd+TTiPBJW0C6Mz/RirbcDI9AacGFuN8fktmKjvwFi2Aydn1uLExBqMZFej2n4zSsvvQrXtOown2zAyswJnp/ox1b4VlaXXYPn1H8XAtfdj2bUfQ7r0Soz4NkwnbZiko6ntrtsw9BP3YehTH0A3D/OWvf9dqAwuBYpcuCyGzxxVEtjsy5/XZAHvPcwsQAXMDEmS8L5TQBRFIp2DeC+EMnPa4nhOe7XQ8RkvDs+2Me9xLkAyFkPllV4cKv5mIpf/g2RKV/GIP7eN0gXepJXOsgziUSgbKk90tVOh8gQzQ6o5uQAzzlGWFU1lVc7Mgv3Fr7LgJTlKCzlN/KLnaTMLdhRdkKw3A2YW2qa61bYSH7bydqvuxfhh6suduZIheygtXNgW/eJT/wHbiRMnoEs6CWamZLCBdJK+uZ4KJVO/qlRZhVU6LWU/1aE81SMBopkZcj2UJ5rqkJxctmjiMbNzcygvrzxBOijMy5g15aqcoDoVCiqrtNZq1am0WVO22flQeihPoeSaWRgvigsqKzmqN4fo0iWvB7zEo3Q7D37koN+xYwfkoJbzXeH111+PK3nYs2zZsmBT8bJY+OR1SIYgoupSPdJLdeWhWXPMy87iUZ5kCXlZlVdZ5QmKm1moV3IWw8ygS7IULoZkLk7/sPHevj5cpf8E+crt2Lp1G3RoIkf+dtpq48ZN2MSDkxtvvAk33nQTRNu0aTN2XHU1Nm/Zwv3IRmxiuG37duygjOtoz5tvuRm33nobrtyxnfuFQRTLJaT0OMrh6FzUVJfNM66PLnLclQPMhtFvY8w310wrz0hTnmepKHYcA473QCb4kcyMmcrjMg8XRcyPECcx91U9WD00hDVr1mIp+7anpwdDw2uwkbpfSV2vuvoabNt2JbYSm7dcgeGhYaxfvx5XXLE1tHHHVVcFm1zFNml8bNq0KfBfzXLXXnsdea6CDpki1mlmYW6YfX8IGD8Gx3ZKTyV7unupy3A4fOrgIVd3dw/Wse5tHIfXXHsttm7dCsWvog6iL6dTUekbbrgB0vcK5m/fviP0y4aNG6H23HDjjbjhhhuxZu1aFOlzUj3gJed4yrVXaaO989AxTs0gP4nRxq2trRgeHqZ9NoW2XXPNNaH9Q6StXLUa0ksYXLGS+7YV7NflWM+D02W07cpVq8L/27Fy5SqOnU1Bn80cE2vXrYd0lV433Xwz3nXb7dw73kBnr3ws7GP6h2I6Walms0+pkGzkoiisSy6KQnu279gR2nYDx6D6RX20gjYZJNT2LTx43cZxqzGq+rawP7ds3sID3B1sy46g+9Zt27Ccz1jrqJN0uYrjV30rXE+7ilbkmi9nvGwjPQTFXeQ4rprjLuWhQVNZaQ2ZExdebAZJGdkkAedCEsPHQinPcRqhtb0NLR1tiOhLa+tuR1dPG9o729HS2onWcheKfDaM+KxLiyClh76hvyYPPjJg7fq1WLNmKPz/FjdxbiaFAp93W9Hf34+///f+Pp9lV7E+j5T8W7ddQcf0APbu3cdDhhq6OQZvv/1OrF27Pvxqf4p+y+3br8Lw0Bp0dnTh0z/xU+jo6MQ111wXeA8fOYobrr8BsvEw58q9H7kPpVIZ4zxc0Xqk+b6K46R/yRL8+I9/GqtXD+F2OvPvvede3P3hD9P2y/GBD76fdozw1NNP4UMf+hBWrFiBLRwn73vf+3Dnne+GxrsOEW+79VY+nxXRoF9Of2XKRrztH/e21/gOVpjSiQw6zj0hNZyLECUFRiMOHg09x0XaYFGBoaNTqAVnxydw6OgxOnw92rqWIKFT+vTYFF7eu5/OnzYkLoHj+HfcrGWUW2vUkdLhGtEh22GGTkovMN44fgyzPLUq0KnR2seBv7wH8yWgntVRptM9oWPIcdJZWxGuvwNRZytKnR1o6eqGZx3VaorIFVCgozvmBKp0x0g7MlTaU9QKc8Hh3fBTQFJDFtX4YDqPJKsixgQ6e6YwMFhkWYe0EdPhvA3XbH832kpL6V8xlIoR9LoEOCD1XZidj2FJGeWyQ1drBb3tdfR1GBIrcJa3o5G2ANaKJC7TMV6Ay8os2IK0VkItjVH1gOPGc0k0g+XRGNZ31dBqDs56YNEg6vV2FOMSyxkPCyIYbVayGjoLKdrjBlq4EWxvo2OollFfj2rqUGPd9UIrusopbhqs4xObDJ9YPY0dnVV0oIpCNE/5M0jqs+hwDbZ9Gp2U1RsbHDzmC9StpRNZWz9c0oEC/7VHKTqTCm00i4rN4EypgmqB5eojWN44i8HaBOK0gokkwnQhRoOnaDN82M+iGHUAM7UKzNWwfKCbNjTWA9Tm59AgnWcYHBsu0MqFBANL+7BuzQpsWL8KK1f2YdnSHmRcsJxzgO7qAhT1/GLk8udHzgJmgABeecjo933UlYIyCuz7AsdzqVSCcwbdpDwzBWO6tbWEOAIckSTgOALIjihqwNHBHkUZYCkc0+BYizhHFNbTKqJChrgAFm4QKTLfQKkUo9yaBJhLoctztEZxFua/ozweZqNUNsr0AY0UcByG1WqGmPOlhc4kAyA46mhmyPhwVa95RFS0VC5z7kcsE6HAeRFTj4i6e/PwPEDq7imhpdWwd9/zOHj4ZWS+QtRhUR1gvourEOJCg/wp4sSzzRHLFNDeyTWFumbI4JESNRRLDqAN6g2Wo01kpwZP7b3VWX+GpOiRFDxCu1ocCiUgSVLAsT7nUSats6uEto4CiqHdKVLaz9Gm4pUtJTtOMojW3p6go7NI2zIdp9QvRbFkiCjTqH+cqI8c6SA8jOuNpxO7Vq+yf6soFJRnnNZ12jlm2RhR7ANfyvUkzebZXgDUX3oXeU8pca11cYPyUuruGWaQrpLtWDaKgCLHUhzFlF9AkYPEcxypX8yMsunPM9kAABAASURBVMInfPFWFMImmXm4fF22wF8PC5gZdE810/zzYZ4sWdKP1atXcRMxzI38uhDv6etBe3sr2tpaMDCwDMPDQ9wYr8PmzRvRyvu8/mRba7XW577eNgws6+VGuAvlUhmRJTAfAXRU1ystOHm0hoN75rHv5SqOHohx+kQHDux2eObZOTy1ax7PH8jw7N4MB0534tCZHhyd6MMz+1J857kzeOFIHWfrXXhy7wS+s3MED79wFs8fzvDy4QnsO3IMTx7Yi4cO7MI3ju3FAyN78Rf7n8WBUgPPjJ3Ak4f34eT4ODxXagP14cRXHO/g9VepajODmb1ivDR4wJKvqVpfLwbwuhj9tdJSPkOKl2J4j2CPLeigtGBmCgKki3gFs+aYVvydQKSbUNAKwW5K17i3kY75nFMIXotD8ZEE8ZkZFqexcIlfMLNz/WHWtENuL7Nm+yUHvMTPIMgVj/pOdsnpir+ZUF2Sp/ovBeW/UcRxfM42i2WYWbCJ2mVmgadcLkMAr3q9HvLNLIQqK3soBC/FZRv1lZyvqqetrQ0Kc6hPzJr2ZZFgU4V5nWqv5CgUzOzcGFDZi8HMgq5mTV7JwsIl3cws6GBmoT7RpM/FZC2mmVmQYmZBB7NmKKJkKFRdeRnFRZcN1AYzC3qJrraIDl56pmptbYWe1RV2d3dDDlW9s182lgwzCzYGL5WVDOnMZGiDaBciLyd9FBevypk19VZcMDNlBZhZqGcx3axJk4wceIsuPlrC0+k8Ojoa/vO/w4cPh3upbFEoFPiMmqBQLHAMtqCrqyukeSOizhGft1sQuQjmHMSbOz9lp4Ie0g3sN0dYqEOH2vV6A2pTnT6QBitv0AlY5cakzj1yg36VOvcfCmuk1bh+Vsm/ON6grvoVcr3WQKOR8bA847N4xgPwOkTPKDeVDJZXf5eKpXCf1/O0xkQUOepuhON+LAq6RFzv2um4VDvMXGhjkfoLaotj+yIXoZAU0NHRgc6uTpR4CFBIEqg9GXWSI/VSkL9IetXo+5FOKfWOk5jPJe18LmkLOjjWG1EP2Uahc9INQZcSn0VS+rQytktjt6WlDPVFD8dta0srAi91iFi+xPXCzJDbRzahmaE+btAmKW0qnevShXHZsCGb0XndoK1Vf4l7WIoI40Bx2cCzb8BLcXAAODIoT+tMifqRxFzpG0PjRXSDkeY595tjSPqZWZCrtkinWr0W+lG6yUaNekrd66SlSKUvIT7JSwoJ20qZHiiWipB49bXkgpd0K7e0QLYUvzlj3TEKHMfqv0AzB1AH8TrnQn6Reyz1tZlxbntmO+iX8NKlQZtIt2Az6pbr3WB/yK541Yt1gfou4lFKEDmKHMdtFVPTU9Drd6YmZ3Dq5BmMnJzA5FQd03MZ5quG+Xkgqxk9WQmKxnsH50zEPW9ra8RDnA3YcdVWjod23HzTDbj15lvwgfd/AL/wC7+IT3ziE+jq7oL26530JX7ik/fjb/2dv4VPfeqn+Iw7wH14F8tfgxUrhvk8vANXXHEV53kn3v+Be3Df/Z9CV1c/Nm3ajk9/+mfw8z//d3D33fdjmA72O+68i/kfI/823HDTLXzW3oQoKvAw5EZs3XolnEuCo/3++z/Gg7Pb0b90WTiI+ejHP8rDlCtx+x3vwic/9QmsXL0S93/0PjrPP0hf2QoMDCzHPfd8hLgPq1atReTKlFWi9SLi7f+4t7/Kd65Gx8nCVQJYGNUpF4UGF6rUO3gkdNOACy1gURmeHeziAk6f5eblwFFMV7x+x00HLnDoyCnsJS1KSvCZIbIYsUWUQR46dySphZOnvVpDB1GmMwVT45gfOQGbn0FHZwt66TR3dC416MRy7IWEupUKMdZsXo/b734f3nX3e/HBj96L22+7Df0tXaiemsLsoTNom3JY078aH3jf3Xj3++/B2pXrUK7EmOcmq3Z8DoXZVrQ1lqEw34OWRi9a0IZBbhoHl65BlC3Fwd11fOdrR/HQVw/iuw8cxPiJBO2FFVi1YiPa2lfi7Fg7dh/MMFHtx8DQMD7+Y3dwQt2H66/fQJt049TZbry8L8NcrReNRoKMtqzTgZXSAZQldPrERfqq+OARtWN41TDuu/cuvP+Dd6HQPYyRuR7sPVXEibkyZgplTEclzCadSFraccVatmnHEO7Z0ov37xjCtuF+tBczODrcLJ0D6jMoZPNAZRpZdRbtdMCt7S3itnU9eP+VKzC8eh0qpeU43Chg98Qs5rnYS25W6sQI7fcE63gSRTzLQ4OXsiKOFzrRYF6p0I6Eesyw/48VWzFWbkeptQ29Xb3oae9FtdSBIxwPI4gwxY6qEqkhjJXVq1bj1/63/xW/8k9/BWs2rONiVsG+Q4cwcuYMGrILgAbRP9CH//bv/T38s//P/4Rf+JVfwC/+6i/iw/d+CJ2dnQiLrQcc5ZoZzAjGGWHJy583zwI0MmcovR0U6WGMG2P6GFOLw2YcMGOOgWETeK0Xy4DyNTf4zIIGNzUq6iwi2ZAUCux3T2Tg80lYc0KXcx0QHzh24DN+UugGqjFS4NpgXCM0TiJ62ZMkQRw7ls3gXISIiJMYUUIJrJ+qo5HWofY6lvO8oeoBx9MRXechFXg5OpRdBJYHH/wixJHBSFfZhLIjQnXrAcTMWFcKPSg0Hxg864x5c2+ATYU2FRkfcFVe9UR8UJMzSpuOOI6htB4m1TTp65yDM8f6jA+41IprMZtMWUbemHZJAeWSx7kIYNxZBGM6orxm+2O4iDKk2yJnh6NsD4Bk6ldFrpN+WeWpgJlB5SPnQh9EziGKolCn2mtMq5CnQmqr8uI4gmdZ9afBscmOtvBkiwCuDbAIkaM+Fof28DkWxjQXTVAMzCLEcUJeox2zEPeUQkLQIeVAMCb0EO8ZNtge1Rc5F/qmwfVMdGPaDDCzJqCQaYbIaQuh0jBcvi5b4K+lBcL84byWo7tUSlAqOrS3ldDb04Gl/d3cFAxizfBQQF9vD+Qg7+/rweDAAJYPLEULN8CavFFkSDj/Y3PQzDdak9MwTK1CIaJjpRtLuQHQr5VWrlpFuSuwYuVKrFq5HMuXdGHlsn4MD65Af0c3etu60NvRgeX9vRhetRRL+luok8fq1T1YvqwDK1f0orUlRj/zlywZQF/vUgwPrcPKlUOUOYwlA4NItZa0tqJ76VIU29vou6dWnPNaTiIg6IXL1w+0gNb6lOuuoLigQo6dG8cxFObQPSCHaHn8hwklR/UJed2L5Sn/QizOfzvjZgbNJ+kje5kZzM5D9Dw/D9UuMwt2BK+8jWYWaHJagFfOn9vcrClXdDND3k7VAV5mFmhKK0/lBKXBy8xCvvLeCCRnMXIZi2mXiue8bySUTCxciptZsJPsJlvk4erVq3Httdeit7c39InarjwsXGZ2rv0qZ9a0p+ytX8zq17F61U2JTjDlg5eZ8RuhTyUvrx+8FFd7RBeUFpj1Az9mTbliNLMg38yCfmbNtGRLnmBmeC2XeMVnZkGm4qIJkmfWHK95+0RL+Mycp8Wf0xTmEI/spNCsKUO8ZsZntjjUZWahX1SXAF5mFtqUy1kcmlngl+1Uv1lTlsoK4GXWbIfZK0NmhY+ZnZOvMmbG588GdElmDqXfDGiO6xmU2uDGG2+EDp5nZ+cwMzODqalpzDGu/19gemoKs7OzIa2/5JqamsQED3InSa9UKhBUbm5ujnwzofzc3DzmmJ6bm8U05c0HvnnMUM4MaZIj+szsDJ2Ek6TPYG5+LoRTM9MhnKvMQ/FppuerFUxMko+yAp9o9ChWSZ9nOUEyQ53Ue3ZmlvVOsx1TkGNS+qtdM9MzmBZYXnL1uoh5ypkPus5R/1nWLcwg8LO+V4QqS9tIZijPfIWXwsyCHqq/Wq0G+fO0TaBTlugzsgnj0kPpeepSoU5Twb7zTbtTjvoj5M9XmrZi3bOC7EkZc8QM0zO0qf4PAGGW8QptNKvylCv7zDKcFS/zptkWlZFNlScdlG726Wyoe576SpbogvpSdhRd9quwXdJV5YNc1jXPvqtWqiw/S3tPQ/WHcspj22SvUBd1UBn1XdCb+s+pPYTGh+pVvupVHeIJdqActVd5oV7x014zbFdF9mEbZySbfKpH7ZziuJ2eXhjLHDNzc3NBt4nJCaiM5ItXdQmSLUi+dJqnHWYoX6H2jJqD2q8phB7MApQyfV0Sxj1mZNxbk3+AfrtVgyuwkk7jvt4lmK+lqEYF9G/YjKvf816svnI7UHKop3z+a3gUXMLtfoRGjTX7CLErwFlMRDBzcJGjQ7yFoQH6yC/AehIdDpQKCL4Dl8K7BgqUixCvI/VVFMvc3yYIP2praSvCJRniAsXIfxl7eMvgI4YuY54hKUZAzPzYUOCzdy2tISpQV19HRl6QtxnGSJIWWFSCi0sot7bDU7mIz19CzDXbzLj2JohcHOCYBi8jH4O3/ePe9hrfwQqdcwj2NgQnj24McVyAi+jIPXkWL754GjtfOoljjDeyCN4iDkhg/6FjeHbnXjz74gk88cwJPPX8LtR9zPwERodJRD4N9jRroGENJEhhXHDqIyPAqVMozM2AIxn1kycxdeggKmdHObjriFtjxEWHef1ncqdGMHX6NOr6lTIHnE8MLnGcEzF6OKjqPGV6/i+/hyPffhH1YzNo5b9O14G5kzM4/Oge7Pn685jbP4fSdCeqx0uYOGCYOeoQzbeio9SNmfEI+1+uYfdzFbz09Dz2PlfHHsZ3Pz2DY/vqmJ8porNjLY7Sif61B4/jKw+dxu5DU4jLMTq6OzA5PYvHnjqDP//CYTzxfI2HB8vY/iIiTgrjxPFxiqyUYb6e4MSJCAeO1XFqis6vUhdmrQXfe3ka3945jwceP4uReh/G6Cw/VC/g5ekEx+Yi1OnQbqcTrzedQrerIKGjPOKkjSi7WMhQsCrKtK0W2wPHz+KFfcdx+MQ40Kigt8Vhqt6KZ05F+NaRKTw5OoNaoRVzcRlnCm3YV+rAYy1deI7hbteGF+M2vBS34iRKmCXqUSvGfBEvoYy9KGIcBcy6Vkz5Mo76El4mjluCSrkFZ7nYP//ybuzdcwInjp9GR09f+GX99558Fp/9r1/Cn33uyzg2chau2MZwHC/tGcPeg6Pw7MOktQNxiT3X1Q3HxQDGgQjAOQc99OZIFxxmzLr8ebMsYBLk+XUexmgggxHmgAkzfin+KrgUi+iCo4iIjpaIEaWN/ct74cJDrtGpmiLQVYeUWKif+3fypOBOCEkcIyY0JqIoIp03Jf2SMEOgmznU6x7OYrIb5JgF65VTV2Kd6iZB9UaRI4mZrMexnPLAeBQZZZEemk9ZpDEVZGULghx5HJWNoojSADNjGdUJXsZ0RDgY10HHdTCKYnR0dGHHjqtwww0306HUC0+9jfVWq3W23SOl3j5zpDsATTgXQeWpAucCqRZRRYNRLn3xkDrOxRCUTknw1DvLgKau5GTdokWUBdYZRwliru8wB8mOmR8RoFRPiA7+7nd6AAAQAElEQVTPFPlDnsIFx7bqcLRtnBQgHqVBmZHjmsZTM+Up7XnganAwPiGYRXDMV1sy8gRk7Bs9wETN9jb5m+0I5Vgmok6CsX7p5DMqBQv1gqHa6pjkB1FkMAPbzIajeanNIooOGEJojAXwC5evyxb462cBM+NcIBygOaU1MswVmkLzqciH+M6OVrS1lhCRoKU4ioCuztamI72nC6VijJjl+YHA2QxDxuc3yuQ05RKN5SuWYt3GYazfuAarh1egf1kPVtAhvmHDSmxZN4j1ig8txdDyfizpasMqOtE3rVuBHduGsXaoG309DhvX9WHr5kFs2rAcG9cPYv1a5q1dj80bNmEDnebrVq7B2sHVuHbrVdi4diOGhtdizfoNaOvugqeCXGaQZmwYbx/8vvx5jRYwM0TqdDQvMwuOHv2nYHr9RY7jx4/jzcKFMpWW7JPcH+iXnSPcNyie05W3OK7068Obo/sp7mXkMJCDR//JmF4TIj1y3aS30otD5QlqTw6lxSd5snNOF00ylZaMnE9pQXniET1Pq3xuM5WRTOXnvOJ/vVD5xXi95X8Y/rxetUVQOwW1R2nlK3706NEwHtV25YuufNlDoXQQTbyL85UWlJ+H4heP0gpzGSqvtELl5VBayPMUvxiUnyOvI09Lf0H9pb/qUTskQ3op/EGQPPEolMw8rjCHZAm53gpVn8ZuXp900H+oqHAxVE5phSqnehQXJEM2yutVKCjvYpA+ys/lqG6lBfHn+UqrHkHxxRCfyusX38qfp3NRP1SRs7y5cr2531oTI97cFGq+S5cqHazVao3PnikiHiI3GinyH+DoAEZIuK+VTrVaDdrHOq6n4E1XPxyq1eqok16lI3V6epp7Gpav1+iUnId+wKgWnD49Cr0vfYYOyCp5T4+OYoq+FHMOvN2iQAefQuVnlKs6nYswRYdngxsoZy7IaqQNVut5rzbW04Dq1DN+S0sLWtta0cpD5w4eXre3d4R4C/f2ousvMNra2tHW1oZiqYgi6wtlWltQ5iF6E+VQRjyt5BMCD+MdnR3c/3Sgvb0dJZZvaWnFpVAsFFBjG+V8jXgPKlO3ckuZ5Uos06yjlfW2tbcFfVqpc4k6FClX8TJ1blnIl+7lchmqU6HSKie+FsotsZzi7WxbK9Mt1Etp2XxsfCzoIWf3Kfqhjh49hlH2Q5qlQZ74VC7YiOUUtlBGifWpLtmxtXVBR9JFK1JH6aa62pgnGWXq20p9VVZtVX7Thq3BnqKXiqVgczmq9StrjXGNvZGTIzhzZhSylcZYme1R+VbaRPLb2S7pUaJO6jPZscx4a0srbUmQr512LLGcaG2tbVB58UlGO/tLbShTR5XX+Az18l6sMa70KcY1V+scs2dGz2CSBzVKHz1yNPzHmpMTE4gcxynHZRisMq7hXFTJi8MHsp4/Tdwcu2m9ggn6CUeOHcFpPnscY5/M1hpoXbYMlfZWZD3dOMsCp2cBbqWhcZ/V+QCYRtShCMf9KMLe1GDUyYwhAcLD2N8NgHtrF5UAK2Buvo4G/ZcuMrjIAfx489A8mp2fRYV+SXMGFuXTb8ZnTfr7GBNvRp0bfLg2F0F+Lf1fBfprEJgjB4BI9Jgy6uQ0GNcO7xy8qbXGOkB54FpimJicC2Wc1h7ysTRUJ1khsBh02bkvRd5euLe3une2Nk8Pi0FDBvwGjD1Q4Gl7XCjj8Sefxz/6xX+KX/0n/zM+94UHMM7OQ1wE6Hh55NEn8Sv/9F/gb//dX8Tf/Yf/GH/0p59DpWEsn7Ajo7CBiuDgNNhiQ8aTtNH9+/DSQ9/GrgcfRP3gIfTPVdFGJ+vs48/jxJcfxJnvPIns0Alkp87gpe89igf/6M/wwP/5e3joN/8ID/7GH+Jbv/en+OJv/QG++RdfwNThERQma5h58Rhe+ovv4hv/51/gy//xM/ji//bH+Mv/8Bk8+ccPYvKpEfTO9aA03oUnvrgfX/ndp/Hwfz2Aoy+kePHJMfzJbz+Bv/ijPdj9fAPZ/HIU/BDSmWV45Oun8If/1yP43GeewMljQLXei5f3d+D3P5viX/3bw/jHv/w4/tv/7lv4pV/eif/9P0/jS9/qwOHRJUgLfdysVXlIMIUaqpgHMEPH84P7S/ifP+/xy5+Zw698dgb/4x+cwL/+zEn8589P4A8emMET+9tw2l2BfdkafHmkD/9hVzv+/fNl/NozBfzvxG/uLOCPnh7DQ3vHMEKn+owro5a0oi64FpyNl+GJyiD+dGQAv7ZvOf718x34X58t4td3Gn5vt8fXTxWxH/2Ybh/A3qSMr7DPv8H14WU66UeL/ZhJerCrrQvfaC3jARfj23SG72/txt5SDx6LevEt34WvE3+ZdeJLaTcesl48E/fhYNzBulvw5e89h7//i/8S/83f/mX8zZ//ZfzMz/8T/NhP/hLDf47/5d/8CZ58dpSL2ArsOTiPf/4vfguf+PH/N+77xD/Ex3/s/4VP/cQv4Mf/xi/h5/7W/4T//H//GU6ePAXPxSbjzSmjno7j0cwQcbEwM1y+fngLeJpRuJQkmZksMPgwjxkBSPTQ1fxWTCBZWYq+Kjxvmin7U6WDbH6pb+M45gNdCsXNjDeKlP3vmSZDkOgRkc57FRq8AWaZ5wOql2a8ocgbwjJsDM9UWBYsa3AsyiEEXZEDmGSG0TkNRK5AOUw2IlgWAYTRgStkPJmW85r3SeqUMc+Hsp56S2bMdUzt8NTBiQBdjnWCN9w0lPHUJehI1SLn4OW58UCZa2onH0hLxTLiqACwzkolRcS11PsEngeOBa6tWerYPmazjHRnVUz7YA9PWg7VYXBosOFeRADOWDb1gR/UXGXjKGZ9jrpJBvMpA9QxpTfJuQiO+YpLhNolmDkqYGxTg/JTGP9llOvYHvGm3BiIX3UINA8imlImEZ1sbA/CpbTPsGB7h5jOrDhiSH6Vky5OehAN2j+jvVLWpTKecUE8oA7OxazHwcwAGHwA0GBb6oT6xkRjpYozCi9eA6/whUCDx+XrsgX+n24BzQEhb6fiZgbHCeoYRpHiQOQAfuA5T41TwxkgiC4YeJEekRiRMaS5uFjGAszSR7JTnwIU4C1FnBgRETESOg0i3r8z52EsXygmiJII5IZFYJzFogguKcLiBHGhhBqVyRwz4xhgeSM/CsY4wCUERQe0ce1urQOdFNLLMu2FBJJfg0eVetRYX5268LGUFFy+XoMFzGhj8qVpCvWpmSFi35S52darGQYHB/FWQP9pYY6VK1dCWMbNsKB3eSqtUFhc/4XpxXlvZVz1SqeBgQHILv39/dCvnKWv6lVblJdjcVo8S5YsgULJWbVqFQTFhYuVlxzRBfEIkqm09FA658nTkp9j6dKlyPlV5s2GZF8KP0xd0ju3zfDwMNatWxdsJZlqp9qsepVWqLTKyL7il13Ep3guZ82aNcjpq1evhsoIKi+6IHniV36ezm0pPkFyxaN8xXMZKnspqJz0Uyh+yczjkiFIXi5XPMKl5OV0yZAs8eZhHlee+PJQcdWjOvL2yT5DQ0Nhbud8uR7ilyzRBZVVqLIKxafygvhke9EFlb0YlCdehZInWdJHvNJfdEE8spegeE5THUqrrKByeme21iy8RReXQq6FhoT3mSIdx6dGTuGFF17ArpdfxtNPP40H/vIBPPjgt/Dwdx/Gs88+G14jIcf0xMQk9u/bj2effgZPPP4Enn2mGT76ve/hefLtfH4nnnriCezetQsjPCTU/+Gm8rteegmn6JQ8xsOgfXv24rlnnsWLO1+grH146cUX8bUHWN83v4UDlH3owEHKeg4vvfAi9u7diyOHD+PwoUPY+fzzePSxx6C6vv3tb+Ohhx7Cw488jEce+V7QXU5YF0VIdN/lvTYhCkmMhCiWCnTWFhiPUCjEEF0O6GKxSUt4T094b07iBIL2GpGLaCOHmHkF5uXlCkl8vjxlFS+BiLrIOSzna4P7jIgPHJIbkx7qoswi7Z9QnupK4hjNdALpVUiiUI+ZwTkH5TXpcaAnLFcIMgpMJ2xXgkRlis14g/upaR5eHDhwgA7pMxilU/rkiZN0AB/GCJ3njXqD/AnbqHY24SIHsL4CZRcpJ2LbE8ZzxHxgKdBmBR4IFFi30tIpIV+RdhAtiiLEhOKFJA7yY5VLSE9iJHEC/cL7+LHj4Rf9OuQ6wbFyMjjOz3J/lyGh7AJtUyB/U4eEbYzZxhjqywLrT5IC4jgmL2nFJIRKx6wnYbmEOsVEUkiC7URTvqMtx8bGcfr0adriKA91Kpjhwc3JEyeQ0mZnz5yFDrB02CfdTvMw+eiRIzjFsF6vh7bBgACcvxaTFFeOwlfC89ClFVMTZ7BmaDk2rV+F9WsHMbCiB6s2rEStDThbqCAZ6sGTx3fjkb0vYIz7wem0hrplcJFj/Q7GZ0JzGeBSgM+FUB7bxUcdtiHGH/7B5/DM04fw9b98BrteGMNzT4/gie+xDScME2dinD5pGDud4HHSvvT5p/Dwt/fh4L45HDtSx9RYjPEzhcBz7HAdZ05HGBt1GDvjSMvwwnMjOHa4giOH5gJtciyCb8SozBUxespjdMTjyEHmsczZMx5TM8CZs1W8/PJBPProU5icmuchVwOAIeOzMXf5SH0d3hrwfJI2PuuaAy9PvP2fUPXbX+07VaNfeDgGJ1cB5gw6sfRwqNQyTM/UMTYxj/kqKUkJDW6WvMXwrkC0wOL2ECYlhqSndHSkaQY5X3zYVLFcBCTs6GhuDtHUJNoqVbQ16uhGhl4PtM/Mo3emyrCCdtbZ7oEiHR+leop2Opa6a0DHXIqOmkcLHWeezvbWuIg2K6IjLaJ10tMx3kDCQVaeaKBj1qGvUUYv2lCuF9Dq25FU2ll2CYrVARSqy4D5HmTzS+Aaq4klSNADz9lXsCUoZKtgtUGme3gK3IKo0I0qlmEy3YCJ6npU/DZY+QY0kqtRTa7EbLQGc9YGnzgYObO0QjvGMB48WEsbZtwARhtbiCtwmuEMtqDiNmLa1qBeWoNGYSll9WIWnTidduOIH8QRyjwcr8fBaC2OJmtwtNoO/co7LnVQdsIJg9AXKfujXmjHTOtSjLYM4VBhPfa5tdhr63DIrcFoaT1qHZtQKQ5iOitj1BVxiCebp9o6MZm0o5K0oh6Vuei04EhLK/PaMNLRiZmWMuZ5wjjOfj1RbMehlnbsb+vG3o4ljHfhVGsnZnky2eBmypc64QtdqGYtyKJOZK4dbZ2D6F2yHi0dy+GZrmYcL1EJiFtRautnPvuh3Ieo2INS6xI0fCunfhHt7Z1cyAtwLgqLu5nh8vUWW4DzzYRQDSP8yOrB9MxgMuSEr5BBCulGcMDjPJp0BLpHyIcHCHNg2uC5DnB1CH3rIhJhMCc4cgGimZE3ZHmYEwyOPI40ZnGdiqC1Ra8XAOmSyVWM5T1UN6cEyyFcvF8jy0IUXFJIN94gqQFZHceYgUKpA9UCPKWTLgdxzMp8KGDMNTT4FQdePwAAEABJREFUAFerNqB6wSvlGpdRsCNfFDm2Jwp6UR0+8DjWA5YBJAK6jF9EUgCMoVAsRmRopmM+ILEKxJTFD9sbsigLcGRTilWxrEepJPkemW8gig1x4pDyASHzKcyRk3rxGzEffjw89aAB2CcNPtxkPIxKU958qVhGSEFHwZ4G8Ew34zSCgfMwDhuEKAZcZJTkSYsQ5XLTOnVIoboyGt0cY5SheBQh6ApejvE4AQQmueqD5QiqJf2iyLHdMVXxMPDygFEY1YKjQSUrYp2KgxerIB0Qr3NAiAC0lYOTLPEyFN0MEBBCfoHXQsDY5c9lC/y1sYBZc+Brnmst4ITWtGiCWSGbc0/zS3NYhhGNWYx6hLkW8vWVkcbPwprpOf8FUKjmIFSQa6tZzGcVrk98LvSek5V0fgAKlTwXMUpyvjYYuNgQjs92QAQwDjJnqtIQ1g5VyWpgXFNCNlVxgJZ+GBljx7WK6xy4psVR1NQbl6/XYgEz2o4DQGPEsYPMLPzKvFar8f5W4L2kAW2CNX6ElDvOPFQ8h2iCeC+kiX4hVJ+Q8d4lftUnx4k24VNTU6FOyboYLpSl8ouR5+c0pRVX+HqQl1EoPeRc0S9kFerXfmYcoDSy8gW1RfLVLvErzOmKkxXi0Z/2j42NQb/Q069nlRa/8sQjXsVFyyH7yCGntPIkV2n94lY6zczM8JkgDfKVJxkKpc8bhepajFyO5Er+pZDzvZbwQh61TfaQs0YOGLVLafEpT6GgeD5epY+ZQf0iR47sqrj4BJWXruLLf50sumwtmqC0yqheQWNQNs/L5XYQTXZXWmVUVvFLQfmC9FWYl1FacuTElM6qU3qaGcws9OOlZIqu8pKXt0HpXFfFlae0oLT0li01x/TrUc0zjWHJynkUF5/CxXoqLl2VJ33VL3KUqbxkq7zqE5/KXgzKF69kqK3SYWJiIqw1eRtUPucTr+Ki5VBaemjuSAeF6ifVLxlvNrgscv1LoQNEOezXrluLNcNrsGr1KujVPvrPE/WfUuo/W9ThTk9vD/ez7eFwbOvWK3D1VVdh6xVXnDsQ1GGDDnA2btyA9evWY92atRjgQaEOBtatXRv49C7uzRs3YuuWLdhEvpUrBrF18xbK2oEbrrsO111zDdbyEGiIOih/NQ8cl/UvwfDQagytWh0O8np7urFu/Vps374dO4grt21j/Eqo3m7mhX2aIYwz3maR8t6ptgoZ76cZ12TFBd13ZV/FBRZjOZU9D8fxCl6SJR7tMygGiofyed5FQlBgW1sr+vv60NJSCuNetCh2CsKa1gh7Lw9V4ylDshkE+apL9TjXnDMpdZf+GZnycoGHBUJIAeIXNK5KpRI6OjqwYf167rNK6O3pCbbbRpupT1upm9oPXdxTgfB8zohYn2R4fglqp5FH9aasGyIwrf2O6j2PZk7kHJ9TLHCJXWUpCg3eX1kMep+5DmaXLlvCdvpwuLV27TCG2M+rVq1EW1sLyzvay7MMH4hYKNiH7ZNQ6ZTRFqpNdMnPWJFAVpHJRu3I33yOQ5CTsYzneIicY12rsHnzZo6tIbTR96ODLqXXctxqHA3zUHMZD2c1jjUPZLMhHgjrV/hqL0WHOkJ9576kCZB/K8yBcHlwi4sPvft2/M1PfxK7n34MT3/nG9j56IOYHDmM9kKGjhLbXB1DZPMotzg6+yPawsJ+sJDoIRFsH9tGW6aNGnxWJ4E2Yt9ltIH6rkC27s5+fPPrD+OZp3bhC5/7Fh59ZCeef34f/st/+Sp+93f+DF/58oOYmKhifGwe87MeL794CJ///NfwxS98A3/8R1/Eb/7GH+F3f/szePDBx/D5zz2A73z7KXzmT7+A3/+9P+eB2nfx53/2Fcp4iLQvMv+bGDkJ8jyP3/ntP8Uf/eF/xRc+/w383u98Fp/57OfxhS/8JWl/ii9+8cuYnplDiX62pKBn6QwyVso9vOOYC+OPT8UZ9/5giHfocu9Qve9ItWZ2rl7PWcqhBRdFHNyGOCkjocO0WKajNirCogQWx+wa5SdIfYIaT0u8K9Hhyc2OY76LYWEnZAiG9B4ZFxXHiVfiBOwA0JY1UNRJT1aFS6soscPL9G610GtUIl9EOA5ohS1RhAKd563cdJUbHoUGUKTnKW1w8JBWRIJ2K6PTimhLHdobhg7ylDhBoqyGQuw5mTwKiOFqRbjZVsT1bkRZN2l9AONIy3A+or4RLEsQMy/KenkSREe4LyNle+pxEdVCB9GDWevCrOvAbNSCqchQLWdAyzyyaBIFp7YlMJXLIlTozIIvsa5eFNJelNM+FBvdsEoZdV9AlsS0aQ0R5tCCOsrmKKMEi9rRiHsxn/RgKupAxn5I4hKiWgMlHjgUadOSM8R0KsJqyFwNnnHjaSJKdPYnS1FLlmHeU8Z8Kw8A2lhHG9tSwhxPkGtxRIuwH/WrTuMCaRHrK2E2IbiCZNQl8hXE1oCVHGbLDuOtBYy2lTBZTjBf8KjHDdabsh2GlH1Q4zho0E6ZGYz9BtrNnINLjMioXxU0PsM6EHkkpRg0PCw28jtELNOgY0/QWMw4XgQtEkrD4/L1JllAphSCOM5RCJlHuGEybsY+IUCje4415kBJ54AmjCFhgDM0cS4PgZeTgBHWYgR4MV+MktVg3+qBgKMCRoFaI2CAixwcx0MYF5GFtHFcw1KOD8AoK+XcdhGQap1gnuNYAvPNZZTlyZPCkMKR17FOM5VD8/JAzLHvmJGF9jbJjo2IWF8cOUQswCKIWElEekZdQzqK4JyDo3Qzg5mxMFuThQC8j4GmA00WCFHs0dQtYzoNyKizXt0UxaIRlsFRb3BVNcZBqB0uIr/mnmvAXBrgoiyE+tM4I10yHPO8ryEu2Dk5VJu6US+uq56QTMnP6RHtK9CCaOalLMsobelpN0F5GZ3yKq//2EXlhZRrt2hG28Z8kI0ig/QSVC7oRD0VF63ZjpT3gCaM+kpnhYLqSWk4yaRpKcsholwLuniA9WQ0qurLaU79DdAWCPY2dQP52OJQj0Jjv4kewLgYfZBjjFIu3vLrcgWXLfCOWsDMuA7Y9+lgZoj5HMfgFXlKmwPLNMHZFeZKc94wxfkT5hZFmuYUeGkq0YvtLEIcRSxrZDwPzzzTisn8yMWczo7wiLjeRWRzANNEBjjvGTcYYuYXmC4w7Rg6psnjCQNSoh4BjQWkBSCNQYkeMdeBAuW0uIjPmAZuM1g+o0wWxuXrB1mg2de0G8eHnF1KF4tFaLzIwaW0mcGsCaVzmYvjumcqnfJerXwzg2iKK1Se4nkomuozs3NjTvmqVzzKU5jDzJR9jjenS44ylDazoKfSOcwsj4ay4hfvOeJCJKflodn5cgss4RBBthGP5EhHhcoXTaFZsz1mzVA0QfmyjfjNmvYu8NldkByzZn3iEa+gcmZ2rk16FjGzYFfJUVqIFuahmYU25mVV/oeBWbNus2aYy5J81X8p5HyvN5TcvP0JnR9mFtqat0/1mRnUZvHKboLigvjk4CzREQZekqW9hUKNZYVmFmwkGUpLpkB2qLzGn0IzEwk5j1kzLaLKKjRr0sws9JHZ94c5n/RbHFfazEKdGlNqr3QUXfooNPt+eWZNmvLBS7wMQpsW03K9c5qZhbrUPtWVt0H5gvixcJlZiImeQ/ziyXU1s3O2EbP4FJrZRW2hfJUXZF/pIJg1+VX2UjBrzhezJq/mjNqhtpvZOce7WbNvzZp8ZnYpka9Kl66CmDS+9M5mMwuOQzky9av3fjqqlw8MYHD5IJYtW4qO9o5w0Fet1iDHfhTF0GtKOjs70UNH7Jo1w5DTUb+qlww50JcsXRLWFPGsGFwB/XK+va0N3V2d6GhrxXI6JFcNDmI55bdyTPd2ddG53Bvub610qim/j7LbW1t43/RY0t9LfQawmo5VOfmXUn7fkj7Imd/X14uurk42yUPtmZubZdiEDmuUnp+foy3niQoUD+/xJm1+fh55/FLhfOCbC+XmyT/P9DneuTk06/z+sEHfRkL/Q6lMnxLvHbVaFbOz09SBelQrULrKsFJp6iC5r0STrjaIV6EwT/68nMqqTB5Kr0pljv1Uob6znDsp+mmnjo52dHR1oLu7Cz08XGhtLQd7SZ+5uRnysi62RfNUMoR5trXCuhQXFBdEn6cN5pkvvJJGOzBP/PMMhTyuNkjvNK1DjnGNrSXUTX0nvbq7OzlmEtqlhrn5Weo0y3bMMzwvsylrnvRKsKPSgnQQ5lmn0vPUTaEwT3vUapUgs8o+qFTnwzNAO8fjyhUrGI843xsME6iv9DqXXo6p9rZ2aE3Qa2U6ePjQxnQa9ncZbafPK5/DzAym50OBz4ph78znNz1ngglmo6O1iFt3bMAv/a2fx7//H38Vv/ZP/jH+1S/99/iVv/Mz+Ll734/3bF2PzR0FFMdOYnNvO64aGkIHpZZZpXEMUQx0GTeYmodmfOqUGqxH8nkGA7oCcO1110FzUKHmytDQKmzcuAbLly/Bxk1rsWXLevT1lzA8vAJXbt+MoTUrcNXV27Bm7Sr0L+3h4dlybNArCTcMY+nSfmIJVqxYCR226BBBB1bXXnMNdMCm+c9bWjhUW7lyFdauXYMrrthCWWug9aSrq4vll5J3I4aGhqEf8knXSLqzMVozGYSP6ILWKIVmFuhv5xct+nZW9w7WFQYOYPwXBhY3HB4ZPB03HvpnHLcRvI+AsG3JTaPQcXGJyZ0gs5jcjos3JIlpFkPzMg7MiIjpeIvpwEnoNBIcUng6ulKXIkdG55FHBkpGREdVcxMlWaJmvBFkkCxjLZ7iqSm0gcpMPIAcKxE89SA/ZTUouxHVkdHBxKaxLEAyYg483k6pfwaFEYlGxzMEpACp5iPWx3Z5B8mntgh+ehTgozYgbkfGsIEE9OmTlyQyxo0EcVqCCygjYugpr+7qSK0BDzqoaAvjApHRpnWL0CBSwrPlEmTkS+k0qjtDGhVZTxl1V0Q9KiCLCxBvSvsY5cQMmzbxrIXw4JXBLEXs62xzHQ3KqnGH6lkfLUAdaB/L0KBza47O78miUbaRV23IGHpU+eA9T+eiNqd12rEWUw4deakBNB8c6zYechRon7Jne2sJUh6gOFeAbGrsc/PkZW2GjLQGzAjkSNGkKxQygLxNMHr585ZZwL+qndlpzDf1s77YS7kiHLLMafaQZGRMLUazZDM/FFN5ItAlj4IYMMtA8ivALH4C56KQY4LjlAR+Itbm4I3QPCE8ARg/Do50Y9zzDuh5B3SMZ7phImV+tgDFFyC6wHmidcNzbZJOHPZQmosDP2ydigJN+VTPc77p5sTMhYYyMwx0WoShz8Exr/XtPCiLdSmNhdCzba9EUwY5w008o8Ez1rkYTDLPE2gCzVkkHk9+akqF3GuCcc05x/86y54rB9VlrO+NwsG0Lp3ThXKkyw8Cmpfs0YzxW0UZvILGtD4SB3j+U+oyLlvgsgVezQJmBrNLAMaiDuCayy9+mDYCvK/OHg0AABAASURBVLj+aX0D1zamzn1CNlk88zULQ3huHeTTleKcnc31nWu9j5liyPVF81nzl8W1UoTaFW8KD7mk+fDcovM0x8UwIPVBDeOzCoU12S9//0AL6P4myImlMOV9VFjBzbJ+TbZ27Vpu5IbOQb+WFH0xxCNog5jT9R8uKi66NpIKc4guDA0NBbmi79ixA9psKq5XNwwxT3Fh9erV3LwOc7O5Fqp/aCFPdYhXshQKys8heo6cJl3yuGRfmM7z8jolUzJUl/4DScX1ahaFQq6LZF0KqkOQbPFv2rQJV111FSQvpytP5S8V5nl5vtLXX399+DXgEO0hffO8PBTPXxXIDrLxxo0boV/JbtmyJTgaZX+1bXh4OPT9xdommsprDF1xxRVhrIj/1dquMoL4VId4Va/6RPWJJn0kV3lvBJL/alBdV199dWiX6hxiP6oe6aTwjUD6ah6qrOQI0iGny0ZK6xfOK1euDHWrnYJ41qxZE2jiESRHUJ7mp3RWH+V5CvM6xPdqUJ9q3Gv8y75qr9r9amWUpzoE8atuyVAoZ1PMAz8zg1kTWsMEOdUV/sAF8JIMvMfQ8TYzPYUD+/fh0MEDOHVqBHoVxejpU5icGMdZvXP55EmMj4+hQidkXQ5HOjNPjZzEkUOHmH8Gc7MzmBgfx/TkJPT6lRPHj+HUqZNBztkzo9DrWI4ePYyzZ85gdPQ0zpw+jempKUyR/8D+Azh44CD0PmulJyWHeRNj40Hm/OwsHWwpKnTmNmr10JLI8V7tPWrVKunzxBzm6SSvViqkXQpVKP/txjz1Hjt7lu07CbWtXqtBr0TRK1uqdEa/VfrMzc5B/SVMTU7h5ImTwebHjx5lXx/A/n17oVfeyOYp/R5poxHsI5u+VTpJbo2HLs0xVIHeGa73qmu8Hdi/P+h1/NgxnDh+HLP6y6J6gz6YNOilsm8UjXodlTmOE47flPEaDynUD6prz+5d2LNnNyYnJzDB8a5x++ILL3BM7sdJ6jEzM82xPIJDhw6G+XH02BFMc75k9Ptp/xUG5LkvC9vo80ljtAnTA59nUmCgR82OLqNzuoDevghLlxWxarAdg10lXLuqDx+/fjvuv247Pnbz1RjqLfMRNENmLMyhjyBSX0pEAGJCoQAYn1U5PbBydTs+9on34o53r8eP/+S78IEPX4V33b4JH/zwtXjv+6/CjqtXorML2LS5D1dfsxIf/NA1uOXW9bjz3Vtx9z0342MfvwMfue8mOt9X40MfvgY33jyED99zFe75yLUMr8Wd79mEq69bhne/ZyNufdcwevsRwk/+2O344Ievxi23rQ9899xzEz70wRvw8Y+/H/fe+x7s4IFBsWAwgHv+jKFijmFExEQC4/OynXs6xtt+ube9xnewQqPJTQOUYVDDPPcXGbSpCWluWqDOCDxNCsRLZ2mgM8+TR5sdI48BLNuE4jKm44gU5NxtOnmbjquMG6WUDtlGQIbUZc2BTv6Izi8QnhueBjK6WjOADqtA46aI0wFNFTjxWIk3zwlIuSzrqEfGyuuRDzI9JwWz6eg1wlPbjC0QUoZ04i44c8FaYHXSMoAVGCtgCYQr3IC1iYvRyISEqiTwdJo7SyjX0UEe02FeYFjgICaNfHGasLihHnFBIzzbqkkq15+HIeOBQ0pknMiCp3awFNK5wXaBJ9Sqo04n/nwGVNj21EXwhJGXfm/QbKyPDQYoUVJT5tBhjiqcVaGDg4aYmGve+A2wAOvOUI2A2cQhZV0RZSdZBvVV3SWoRAmC455lUx48eEtZNoNxAXTslxhgW4m6IWFbHe3ALoPBLwAwn4Pl5JjM89hPJkB0QiHzcPl6iy2Qd4iqYfwCmxvJHOpgByJcJORpzjBk7PfzIIV96BeAwBhKvfLrQjplvpJhcSrXKSNRYB3QiNKMERRfDNJYxHhXjZyD3n+XcM5EziEK9abwVofmNazBkAjO8gzmPMiGLOMKw5P8tFGHfkkyNnYGejg4yAeT6alpeM4JPSSB7USoi2Jg/MeEaCRKy7BoKM5B7wXFOa6VFyAa1yIvmkIh8Hh+56XztrFdECLmKWwi45pErakK04xnXOhyiG4sA9J/IAKfsdIFMK2ybwShLloDrxuOJRzAbzaSuqAJBq/pQ9UtwGBmLGIMEQDDwsU+CjGGogkhffnrr6UFLjf6h7fApeYQ56Bxbcuhmz9JCGCtTTrXukCgEH7EA66DMNHJBGsuBczjowoWIxQjy8KKETjFzZWQq5cPaS6MXEP8AsisT15Q8ct4VQuYGcws8JgZ5CyPeJIsB7qcanJsybEmZ5UcYwqVFl3OLkE0pQXFhZxHcUF5eg+xHPHKy8spT1D+YihffOIXXXUrFF2hHGiKC4pLRg6V0S8tFYpXPJIlSI7SylNaoXhFy3kVV9uVL/5cvtLi7evrQ2dnJ1R2cb7KXQySK17lSUeFoinUr8zyuNI5fhBN+YLkSi/FJVv6KFQ6l/VXKZT+ao90Vqj2qT2iKxT9QqitgngF9Z1ClcmhMuJReCEkV3w5PeeTszanvRWh6pVc1Sd95bRWXLQ8T/HXC8mQPJWTnByiaw6KrlB0tVGh8mRvhcq/GJQnubKVQtlZfCqfQ+mLQfkqJxmqR1BcNOVdrMylaOJXec2djo4OaK0ys7CG5V/n9ig54Y2E3kN7hBqdz3JIyhl48sRx7KUT8eWXXsTOnc/jhZ07ofiRw4cg5/r01GRwhh87egR79+6ho3NfeHf5iy/o1Q/PhX3Gnt27w3vRJUeOcpWTI3QPHZS7XnoZO5/fSYftEYyPjeEo5chpuX+f5OzGvr3N8KUXX8A+0qrUTffAjBtxHRIoLoenoLisIlsoH7xNGi71D8x5axA57s0uAf3QSQ7gyYkJqC2O/Sg0dZeub51O+ku5JE5Cu2emp4O99Z9N6t3cJ46fCE5rOdUNvGg76RQ5F/hFe7Mh+dp3qq8kW2NOTns59KWToMMTjYu8f1XGqJFRxR8GkqPx4cxBoXSQTXSIozE4yQOcKp3pk3SeHz5yCHKoH6Kj/DQPj8bGeOjBQ6ITJ0/g7Nkz0C/VqU748CkvhM0vadiM6Vsps/CtJFuBACngEsYJPuhB0BbXcR9fRB16zfPaUoT1bTFWl4BWAEns4Aju7KG9OIzEAH05JgSDmSGKiCRjPENrS4Y4TlEsNVBqaSAuAAlRIIpFIKLTK2EY6AnzCOWVykCer3RS8EiSBvkbISwWU8ptAFaFkx/Qasyrh3hSqCFOaigUGygUGkFOgXJLbItkRY71RqAZvB6TYRf8g2feO/yhiu+wBm9r9cba1GSFjHLTA21iGGqweXaQqOfhQ9Q4ah2hsEnx4Zc+jjeWjBsgQROEUcR07NA/FcqBBNGDbFbJLGhjtLgaLZKxi5BEEZ1gEaI44gSIOLgJxiMOckc5kLOLjq6UTlwJj1xMHWI4OnC9Xn2CAqtrpqOsQHoER0Uy3wh1OufAOQPQWWwWwSjT07HmXQ2go81w/mIuEjIbMrLXkem1K6yfcwgJHd4R6zQ6tr1xKtMxnkZzgKsgZl0RG+jIlZGv4SKkoZ6Ucz8jBYgyB/CkKEORaxV1zpKQNtKMeRlPEB0d+oXIw7FsCkMNCRpGfpWhbI8IQgYHb0BmGRrUo0FnN6xBasp6QHs4ZOR1WYRyPUJLPSaikJc5jwC2M5NmrN+xj0lGRGdpRKd3xPZAoBSKYVvoaEQFeu0K4gZSauaVBw/QHqCMAMkTQprto87NfAewPWRGEwwuf94GC7B/jFA/5WCaXc/esCaYMDPAGUwwC3pZM5ffIfmKLzPmLgAMlWn8UtTY1QEkmBmzz6PZ99KHzLk+50I7FzvHYedLeBj0qpd6rcHx7cFq4NMUnEzM8QwzRhlK9CJEnIuFJEbEuR+5BHpgil2C0dNn8MADX8fnP/clPuDu4cPvLOZ48g5OLKN0z9At0h8LcWZBMDMYx7pZjFdANAKIqFNMMFRctDAvmOZ8Q4AxPwdbFGgKxaOyOZTOwXyAdRJ49YuSX53h9ebSJrLP68PrreQi/IsaQrOTgYRmhPELP8wjyawZMnr5c9kCf20toBXxjQL5FMrDc1Y0ZmkdihgqDoYIl3FxFNxCqPhiNOlgLkHFnADGF8Akny889M/xu/nEA6751lwrVdJYt2NuRPBZMWM8I82f0wKXr1exgPc+5JoZHG0HXqJV6Yyp1WrQrziVNuM9mbxmBrMmxG9mLIFQVumU92HBzKAwZPJLMqIoCvLEJ5gZ9PoM5ZlZkAFeKjc1NQXVb2ZQueAQAoJMlVWedNShN8nhfp/LMbPAp7wJOmNUVjJUl5kF54yZhXYoT+UFyZybmzuXL2ecZEqOoHcoi2ZmQTfpqXKSIT7FLwYzO9c28DKzkDYz5JfZxeOL5Zq9ksfMghzZQwAv6SKYnecl+a/cR23I225mUFqNMLPQb2amZICZBZpsYGbnaCqvcjndrJknBjMLZcxMyTB+QmTRl1kzbxHpTY2aWdBBQjX2zEzR0FbpHRJv4MvMwrjAwiU7CLKD5rNZ055Km1lou/LFbmZBJ7NmKFoOM7uoXLzGS3WoXYLigoqamYJLQnx5GbMmr9KC2qM5qcLiM2vmK/1moERPlg7J9JclqsvMwoFZ7rDXq1eU197eTudXEQV6veTI10GbDgW6urqgtPLb2trCKxh0YKFy3d3dEF0HcDnPkqVLMLxmGP0MO7u7MTys/8R2JQaWD6CzqxPFcglt7W3o7u1FQV476mMuoqOvAO2JIq6xgpmF5stGZobcRkq/3dDaeSlIyXK5HGwkHbWmivft0FH3A40Z1at+UN+pT5YuXRpemaF+lW7iEa90eyv10nxUPbKJdFHdgl59osNaHVJJJ40X9bHWDEFlfhi9VD5vo+6pkiUdNHaXLRsIfQM+fyVJAVU+E+hVQhrDmhd6FY50kV5Ka1wXOQcic1xHKIXPDPx+xcd7jU1HmmDkI5gyPopwNYLRn5ShTkqGyEBfFMFUDIeIKHiPNvoA20krZpBnCY40x5IxxzpY1gc0yEGGpmDGmx8jHx8s1STGQoqhp2QQns+Xnmsw/Qlkd4tgjC+GY8JoFwZBFp1p1E9aChHlREhcEUgNiRVCXsS9f8y44OgvMyKvw9gG+v0hiEYlEDlH3RCA/LI88s6F7p2r+u2vmUMCQrNmz0DIACM4WJFfoWOU59Ecc8awCSx0oQaqUVpGhtwpzigiilLo0RxLIY98Co00bY54uIOYfJGY6MTW60eyBp1djRSe0AmknONp2kCDzmovBy4Lx5xFMUer6hYf/cSsL6JuEStjV1Ke6jZOTOkmBzIzVWuA6PCOJAfp4y1lWANcc5IaB66BE4ZOY1AvZsIsQsQ6I5exXB2WVWHUhwKRcnFoOKAepcgoy7GcBSdzXUWZHyFjWW9UDARlOurm6MQ2Os4cdXEkG9h2qwPZPFxWQXtLCVqAtFB5niILgAEs6xlmXBw8PEleKcIjoy7a+DAcAAAQAElEQVTSJzPJSuEZsgRCHayvWaco4JURDbbD034W+iLOjHGHiBPZCHAJEUhlvWxHxoD16h3D3lNX9hO7A2C7Pdvnmeepg7cInktEEzHjAmmiBx4PT908y1BxXL7eOgt4is7B6MJngRLGusGsCUYW8psBySQxj+PXLgYj3yIE/pxPdCzUcy4k/w/8aGwIGmsE+T1lNccK5XHcGMcbkCKKmObhUtqokLGGiHQLdXFCgrFMBRUnOJ65lGB+roF6zSNtGEZOnsFLL+7G2TOT6O8bIL2Op558CsePn2RplmWDIg5wzX2aiprwQzK/AY1d6JIOAuNBUdW1gIX5gzzkXEeAkfm1fagCzoFiX9EPi8UwLr5XSF2gfR/9FUw/GgnpKIA6vyp+oLoS8AOZLjNctsBlC7wOC4QV7vumlqgZpXhOWYWM6uPBdBP4vktCjFSFaPIt4he1iYx5wgIPeIX1tZkL5oILhhd4z1GYgbcBcN0nGL38eY0W0IZZG2XHDZocCCkd34or1CZa+XJkCNqki66NtuI5TWnJEMSvzbRoKi+ePL64TJ4nNcWjsmYGvWv1xRdfxKOPPoonn3wSjz/+OJ544gmI9vTTT4fwqaeewvPPP4/nnnsOL730EvQfCz777LP47ne/i8OHD0N8ih8/fjzEH3jggfDLzG9/+9t4+eWX8cwzz4Sy+rWmaOKXLNXx4IMPhjzJl0zpcODAAXz961/Hzp07g1O9SIeVnAXS3UxjkmOPDwlq+8Vgdp5HZWRDtVdQOodZk8/sfHgxeYtpkiWYGdRvAhauxXx/FeJS28xCO8wMZgZdapNZM660YGYh3+x8KLraqVD9o3JKm53nMTNln4OZBTniE5ShUFgcV/r1wqwp2+z7Q8nOIV0Vl745Xm9di/klS2mNC40xQbQci9NmTd3EL+Q8Cs2aeWbNMKflOpqZSAEq+2owMz6zR6FvwcvstZUla+gf1WnWLGNmgaZ2iJ7XK17BzM7Vgzd4mRlkP8nWXlz/CaJeC6PX/+j1MorrdTV65YxeXSOHq5zfCuV41StyRNdrZFRG/KLp1/WSpf84UY51OUNFlyzxrhoawoqVK9Hd04PVa4awfuMGYmPAxs2bsHHLZmzavBlXbNuK3v4+WORQKBVRbmkJjnQ5WQWtUXK6ClrXldYhwKUgvrcbclbLVoODg5DdCnS4Sgfpn8eVfrMh+Xovt+pQqD5YvXo1ZH/1jfpXf9HQ398P5S+22ZutSy5P/aO46lJc9tBfVOgvUPRKJI0P/WWIaMqTXjqIkQ1V7oeBZGjsKpRM6SAnuMbvddddB9lG78W/esdV4dVNGq/Kk07STTpu2rgJq1ethuR4+sE874cwTT4+4CkICIQQ+/6vBT7zLOa5k6+DExCMgK43+NQD4SGPISPGvb8xQ4dFxmdA8YElwf22J5ohzl/WjHr54Pis48yRYMjoX0vpewzlqbORL1a+CGyHMRTStEH+jPDc/jdDVQvyeDrxneqmbE958h0qTVGksjRpSoter9LfSD7HikRzbC/YnqxBnyGfvZQUdE+gOqzvwo8HhTaBd+Zy70y1PyK10gkFwgdooOZ6sWMWBos6Ht5gwkK2MXTsUSNUilmkoDlUVZQp0YLfyjgkCJIoA0g43kocf0UiZtw4AjIOYDOjw9YQe0NCOAAkhS+vCOuyLKOMDKo7BgJ/xEqcBzg0CebTeYbQnpRqsxJnABJ4Os7Ak57IYvKJlsG7BlEjX400luXgNZ5SGUPQ0Sz+Joz5KcwqxDzgakhZad3FqEUCmAYMgBlluVmAHn1vEWU7wpQBfsOoK4tCeusVKTEnnORm8Qzgp9Ca1NHf34uOzh5kdO4ZF4syC8VpneWpM+MNClCfOTqvw6/CM4rP1MYiMualbFfG+ikQSerg2JaUuuj1KzU5+Jlv1oDsn/AkrMRFo9jwKPAEIEppn6wAv/DrfY8SxZTgsxhARB2M8kC5RqhtGVIuXhSD1IxwRNQE+VPaPFUY8nyTl7pJf/yVv37EG2Dn9fPnoyG2KOtcml3EeDPHzOA4dxjg1QBI8oXAG79M81ZoAK4Oz7nmOae8VQHCo0K9SPfzGD1zDEeO7MHkxCmOz3mES/OcB1LguPMKAxx0k0ziGEnEsVl3OHzwBB568BHsfH4X2lo7OeeW0pE+grEzZynLQrPUKnOAgHOXqErkoeKvBskiIFyCzyjLMuACGOeyC8jgOMcWA5xD4Bw+jzpAe0GHb4S9Io+2fNPSKfV8o/h+PYxrEdjnCPrVKPtiYNvCOMMPvMx+IMtlhssWuGyB12kBT/4cjPKjFNcsbl5AGJ+ZNPU0/0IYaFwnyBkW0zB/VUYEhSpLhDWPfJr/fPZCQMrV0sN5gxEQSIFggIJzJEDJAC7V0FmqWHD5ek0WcM5BG7SUGzYVUFob3v379wcH9Z49eyDnsRzMu3btgiDnsiCH9QsvvAA5k6enpyHe3bt3Q2XldJZzW05q0eWUFv/evXsDv5zhisthbmYwM6he6aANu369JqeGHBwK9UtPOQYU6td2imuDL91Fk6NBaUHOBf3aUzzKn52dheSYGUSTU0Ayxat6FGqzL2eE6paTSXqorGRn3HfIsaNyZk09pWsOs6b+ZhcPJSuHmfFe7kJ7sXBJjqIKBcVzmF1cppnlLOdClZWuCkU0s1CP2V+NUHrn+isuqB0KhcVxpRdjcZ7GsqD8C+WJliMvo1Dj3qxpJ6VzmDVpZq8/zOu5WGh2fhyprlxfxcVv9vrrM2uWkQwzC/Na7RJwwaWxnZPMzpdT3ZeC+JUnm+ZxpQWzpgyzi4fiz8uZmZJhvotmZj9wnIYC/DI7z8tkKKf6BTMTKdDMLISB8Aa+JE/rgGw3MzMDQQd6gg78dACosNFoQH2ndUJriqrSeiN+xZUnaJ1TWf01i8ooLj79VY1CyavV66jUqpiZn8VctYKZuTlk5jFfq6BSryGjwGmuZZMz04x7ZAaMT02E/Hny16rVcKgnvVSPILnSTeufHK2XgvLfClyqPtFl39wubFpYo0WXHnmo+JsNreOSqXuBHMXSw8ygfhgfH8fZs2cxOTkJ6aY+Fa/uEQpfiZag85tBky66B0mW7mWCaBo70kfI+1O2UhvEk+uncm8UuSyFkqd6dY+VXfQXVmNj4zh96jRKPJyZnJgIc0HjW3N3dHQ02EuvadGrdsI+m4cfZhycUhR81uMYbj4DBsIrv5gdCIFdCc8SKRy/5WTmYyTAgS+53kXgzZMAanxurJGnETs0jBLoH0TmGGn6qTwlIMBIO//xFJbR0S2K1IqiBFFUhKNfEJTn6RznysxoBoUCyB9JDJ8DHHnoFoFCMgWeiARzHkaBfJwKISxjdkbZgNQG+ExLnkIhZtXNPOjHt9TbYIiph2syshxZPAOCMX4UEVLGGwT3yBCUZvJt/sjKb3OVb0Z1FoTI8RjAgRAI6koOVk+ENDvRs5NDnHkqZeT1gU6qdzDCcbA5z1zRCeaQjrBpUdxzAHg6NnzY2GQI3ceBkrEeSgh8ClMOLvpoQ75jwUj55jgkHLLUI6Jsz8FTixqo0enDauFZRjpp0PkogwYeifwY0oxCKI1VkW7wlKdhIrJBaQ85h41tkiPdk5axnX4BqWcO5YO6AxpshFEm24w0JjkB5AyWY42yERCTAYw2YKFMxkTGGgBPR1xGmBUgQsS2uKyO2JOFg79BDu8s6O7pDHfMJxkpHXmeOjlOjEwTw4GTidwuRS3YhGkALorQs3QZ+pcsAcWg0dDE8OHX9ogAT15QK0d5IKSPZ5o5/FYNHhEd5AJ4+QCjjTKCsth/6mfzjv0bITMQniAP216n/dV/oDTHwk62Uxssg1FXU5w29RYjo4KZeXgKMcIBiAwBDp7yWQYZHMs4hTSEC3INQX/mePAyYuGjKEWCxfVpgkSKB6sNXCE/xC5//SALGI3mzgHsE4J9YOx/cPwoFYzNPuJkYJJ9ZuwVcwD58CqXZ38KTRaWwXlwVCxKNWs4n8u0Gfw5OMajczDq5tjhEQtwOHI8AzHTSRqFQ5oS81voFMb8aYzufxxHd34N0we/i3TkCaQTu+gzPoUSHe2c2ZqpHGXUkIIyjn2tFSmTCad4a6kDsS9ifmIW6TznMOe0syIfCOZR54OwbqxqX8Z2ZmCLjAX5MdrFvIUx7KiL4oaFy6h0DpYRVXlGmjFySUjmRQDSmnAy2gUgLbQuDyNyOxj7TmiWY6XIgR/RS/qxaTQdaNeLwZMestUC2RKeY5lYFJIFAocK1ORga4gHl6/LFrhsgTfDApyqmleaXwhfXEi5yiKAmVh8OSYEBoFX+ZeC+ISIzDmYFjsp4aO4EBLf/6UsIVT1/dmXKRexQMZNoDblcuKA+TEPlXXP02ZZvwCUQ0H5ciaIrk26eMgKM+MzbATHXaL4wUvy5KTJHR7K06/OlV8qlaANOdkgOYL4JVd8iitPEE28EZ+HJU8bdIWSI5rS0kmOJzkKzpw5A5VXvXIY6dfmp06dgupWPfolocqLV3JVn+oZGxtTAIUjIyPBUSKHgYj5r0t37NgB/aru5ptvDqHaoXzpKCi+GDktDxfnLY6bGWRLMwu2VJ7Z+bjSrxWqSxC/7CAoLuR0hYuR512MVzTxikdxhXk6DxfT8rjyNF6UvhDKy3GxPNGUr1Awe322UFnB7Hw5s2bcrBlKbs6TxxUKF2unaOJXvkJB8Ysh5xWPIB4zUxD618xeEYo/ZPJL49GMz8Sez5kESZAMQXFBcSGPq7zSeSi6cDGa6ILyFGoOXdhPyhOUn4eKmzX1Vlz0C2HWzF9MF+9iXJindK632SvbfbFyi2mKq7yZKRqQpxWKoFBQ/I3CrKmX7CRnpdaHgwcPhgNBHQTqEDA/OBQ9d36LV3/hogNCHSDqwFAHjUrrkFC8Kie61i2tU0rrkHHn889jLw8p9+/dh8Osa/dLL2PPrt14+cWXcOTQYZzmGnVw/wEc2LcPJ4+fYPoU+Q5B70J/6YUXw1/RSK7qFaSnDjulm+xhZq8Yg2ZvX1r9IB0Es2a9sq3WcTmotVabNeni1ZxQaNakmb15oeQK0kWhWbOv5TDXge+hQ4cgZ7B0E490MTOxvmX2Uz1mTT1UkWxjZtB4Onr0aBh3uq9pzOgeZ2bh3pvrZmZvWLe8bjODLslUqD7Re9TPnhmFbFKtVKHDcY0t6aRxrrEtvYTTo6dR4eGN5rb2zdp9+UV7VDPJJ7ykC4xwXw7554y7bIvo8+IzBX0TjkDkgIh8RmQAWXifTyHZhoRZEZ88DU7lnWR5rps4d5FCXgQoDu4dnWSe4wAMYHl+8WPmYFEU+MG4hyHNPL1XzORzjtINPjORtLCzNIgPxjCs2x5gDphkBAr1y3aRQHmBYAajLJgx6Zhl9O8t1EGSJKSUpb2s9MW5SzlkgCNFUFxg8m3+qPa3ucoftrqmoTzNjdCdNCYHA8AJFwzazEfIB0hmTDSCnSEu8PLqNPIbjpkdkQAAEABJREFUB6cGqNEBRPK5j7GgeQtpb6xNI5b1GSHZKctnHAjmjX1rJBmoCRo8PcnIYyyvyajTOjCuh9GO9jYUygnqdJpXUUOlUUWFp6hpOEVtoJ7V0CDA8lEUo5AUpSFLgxflq06mPKHK5LRNHWcT+R3bBtIz6qR8z5IwTQDqLue3nL7kNROXIXIFRHSSRcFZFgPKAAdxsIPB6EjMIQme+R4RwMlqREz9kDVIyejY81Da02vckKefvM487ZLCuRiOzvJGPeOCkFFTSc0Aq8NTnwYnaUrdfZqi3NqGjp4eFHmip/+ZWHMr4kma2ukNEPRldIwblwsgAqgpK+K3pyOPlMwxdNAl/szYJvPwrk6eDJEH8yMKiynKoF+me+rLYmgwM9XiQ06jAIcMZhnLpgAXJiMAB8965ZwSjGkXoByAEmE+A3hoYBwLIS05LGWs22jfJgy6SFIAMCJKDgqCZyKgyQGyhBjJIbz89YMtYDSg0XABNKoRYH81YU0B7GP1LzjmQ0eQxxPNTM/gB4EsF3xerQSCbNV9IRzHDkcTx4gLMEQcmE1EiBmPdceqV5DNjiKbPopi7RhscjdG9zyE3c98DROj+2BcWzjZQnN4j+ONrwrQkR7FNSSJR62SYmpsAr6SoehitBVL8DyujrgmlEotMM6ZTGNYcyHYhvOHo09tAowmMurJWLCtARzfEB95cA4khw9LiSV0gOIXIjDxKzC9MiQrlwY0YQzPA6wbtFEA3EI5hRfDednGtpmdTwOvN44f4rp0XWbKu5juorHdzNd9qFm5p9aEDAPfJLG48tVTIK+IJIElFb2Myxb4a22B5lwA58MPB5y7JDFiis9OfB5AkIxFV3PenieI/9Ug/sUQL0srEBhd/BHpQizOvxz/wRZwfMCU41ZOND2rp3wGzXTDZNHc0SIns5zG4pNTWlBcDmw5o5ctWwbR9P7w/E/HWTw4xsUjR3UOlZO8sBfo6EAHIZqcSdqASwfpIpp0U1oOfTODaHKWy2kgR4Kc2kprfyE+OcXl5BC/5BeLxfALUNGlh/JOnz4dfomptGSIV2XlfJfOioteqVRCWaWlh+pWvuJmBoXS00wjEN93yYZmr8wz452I9yvZWBCPoDq+T8BrJORlzeycvtJL+kmE8vO68riZQfWKnrdfeeI3Mz42NYIspQXxysaKq4x4FQqLy4tPPIKcOspTXPyKC3laNPHnoeiCaGbG5xzexWkrM4NZE8rPYWYhatYMlTCz0C9mzfLgJfnugrTZK/PJFuyhusUvmFmwgZmFX5sqz6xZl8aT2q5QdlGe0mYWdFU7RRMkS1C+wrwupQXRzJr6KJ2XEZ/SuSzFBdWnUMjLmjXrVRnRJENQOseF9Lx/RFcdkqcxI5g15Skvl6O4IHmLQzM7ZzvxCuKRngoF2UnyVW4xlGfWrMusGYqWQ7yKS2YeVyiILiyOm5lI57A47xzxDUS0Rumd0voLFP1Viv7iRP8RqqD1TtAaqANGrYNdXV3Qa1f0mg+tj3lZlVcZ5UmGoHJK669ixKdfM3e0tWNp/xIsXzaAFYODIb5syVKml6GvpxerVqzAiuWD6O3uQX9vL7ZdsTXwlHkoqXetS47qlV6CaJKrvpVN3m7I5HmdiptZmN/qV61V0k1/4aN7hFlzvmn8qIz4FV6IS9Ev5LtU2szCXM3zzZpp6aH+kN3UN+p72U31mZmCoHte7s0MZQ/JUyVmBtnGzKB7mfpzaGgovBNfvwDXvQ28xJ/bSvE3AooJbTKzYJPF6RLvoWuGhzHAsbhs6dJwT+/q6oJ00TjT2NLrWfSXXStXrUJvXx9K5TJcFIVdmQf7Gry4T6V4RiyASzu0vQ76cu+c0e9ALxN9gSnLOTSqPCyY1Y88DZn21c1i8CyUcf+fmUPG/XrWAGlARj9TmjJBPtXDSkBBC4Fn1C/EFXg4R0ZFXxkgI81TZznKG/TjsSrA9ExqaNRTGOPO8XnXLLzfXXzi9556AlCZJg3NH95JgOpiuWq1Tg4L+oqv0Ujp68xCnSnb5SnTk8NLJ0JrtBkjpAEKc0gfIQICHW/7pdrf9kr/6laYd9ziFmggcGCy49XHLnJ0IEccHCkyOk418bq6OjE8PISNGzZA7z9avXoIulFosim9du0a6JctWvhVBhzmbW2t6OzqgGR6L/kcUvwYB6CZ9AAvEvh9qQ+LUQ9PPTJ4DeCc0URrkF6H54Tz1N2T2bNeQLIXA4uuJr2RagJ4hMnHcs5xGDHLcYI4Os4Vmln4D4OqPBRoNOpcBB3rS1mfdMmQctJIcBxFpHuYufAecxc5TsgqTxhn4ShDaT20Sz/xvzXwFLsYTL7Oj/TLuOHKtNgwVPp1irjM/hZYQItwDnCMXliFev0VNPKY8escUfHvh5nB7I3hnOiLRKSPAN5o4XVj4NwC5w7rSslf41wC52zGMKXzPAbncFbB9MxZjI2dwtTUJLkMUVzgTQngtEKxUOZBUQZrzCOdm8TBl5/BnheewtzUWawdWoV6tYqp8bMoF2L0dnUhdg5aL7gswLmI7XQLMAoEqA5g/AjBsY4f+cvMYGYLelqIm72RcEHEJQKzS8vMi5id58lpwHma2SvjzmR/clxAN2vyQSEWLlsIGZgtSjB9+XPZApctcNkCly3QtIBZc33Us1q++ZZTu9FohPeI67Usesf3I488gm9961tQqHeFP/bYYxD0rm+9D1w8evf3kSNHwqtc8levyBmuXzs+/PDDQZ7K6Fdq+lXlgw8+CL2+5dixY/jKV76Cr33ta+FXbNJFTm05U+TA0P5A75rVJn3t2rXhGVnOKzmotIeQc0MOKeXpXavayA9zo6/3CK9evRp676ry5MS65ZZbIDniEV1yxXvttdfihhtugN4zvH37duj9w6o7iiKkPEiQTjmUFpQ2Mzg+K4CXnn1FY/QcTXFBdOUrLn7JNTM+92civRpeNU+ycl3EqHrUj6pLm271o+oSn/IE8YmWQ2nRxSuIV5AM5cVxDPWH4mbGW62da5+ZIb8kz8y4z4mgMaS0dAEvMwt08JJc1cdosK3qVBtEV12iK55DabPz9Zg142bnQ7NX2lL6mxlUT8b9mVmTN5dlZufaYWZBt8V1g1dev+iS9/9n7z+g7Uqu9Ezw3+fce593eA/epveO6ZlM2qQvklUskeWkUrdUKnW3pCr16pme6VmaXt09a6m0RqvXGs3IVJVMGRVZlkXvXdKbNExHJjMTQALIhHcP5rlrzpn/i/vOwwMSQAJgIk3VO7j7RsSOHTt27DDnxB/nXaALom2koYiuHtpKHm05VR49tI98q031RsSCD8mPCFGu0oMscfxOPmnySVMveZB8RXTb6ehJuiNO5qODMhGBaKovIhbswHYIuYhIuqhLi66ISKmISD4jH6psJE557EQXfOrE9ogTZeBBEV198sVYQZ7yTqa+i4hUj3zBr/KpB52Qsy7KJyLS/p2DOfoPQJXfuCbkwI446wjEWsWhHG8qQ9gJ2MkaxVrFmgORhlivRkZG0jwBhAT7QA9gJOsZafjUQTnWMfRQljzKA5ziY3wNuIsMfOxDtipLHDneEH4liENIfMhBJHGIQ0r8BY924D86ER75hNCZ7OVA90x558qnn6i/qoc+w7/4EN8R58CHt+D5SyTCc9V9IXKs17Sdw2d+ioWQNGMcm+hH+h67mAuVPDIXUt/iMvig8ilxiHzqoD4OhBhf9CO2MHYZZ8xh8ug/+IzZiFDH+A9QGrMbEgk6OJF3912mWJtLkci8Vy9Ub+QiGfW6an0DmjV+2DFrVk218o6pUKfWUCsami7n1K611IlShdPt6NHksbluTaW8fiRVsjniMovgrBTymsmboN7gT0/N6tFHH/fzzGOanWk5J9OzW5/V5z7zOT36yGNAEJqbmdUDP3hAX/zil/Tsth0qLFW67DObt+ob3/y2Pvu5L+iv//qT2r1nr/jppW99+zv60pe/ogMHDirymoH1jrZu2aKnfvoTTR0/aqOljp+9siyU9rxafIUTFWWOQ6QdfZk/1PwyV/larI7OORPJQyUU4dDEaC2NNhUe8IWPgjIP+v7+Pg0M9Kuvv1dMspGRYTHBujefCY2NLUu/DVVv1PyAZnJYq+U+3Wl1lXrEl374ceB6MoX/OUlV6l7OCccgB91PKMsz5bWaIsvEiCwA28q2eCu0VNsTrGMqFC4X4a8yxHwvEsDutBaTFi7yI5znT+m2cuOaGF+mDRvW68orr0gHBPzHCRwC9DQayjwJEM9yF7CW0rU68If6SufnGh0ZSz5gEWSxrtnuwrpLDHKxhTKOJ7MWdFjNK/iJwKCuAaU7Beqmlr5fnR4IRYT81R1Bjnr2iKuET8RENCIQOy1Z5OJ8wmpNrlqZvzJ57kamMvNc8Xwua47b8tLrS+6wt54bFM9UNz+zaN0ycl7ptadRl8Fyyai46p73Uwf26skf/UBPPPgdReu4Lt+0Sj31QpOH92rq2EHdcesN2rh+tfp6aubXvRYUPj0uXYvEvRQqw/rCvESFE6X9E2ckZ1jmInzCOity9NRPRLhqSCnUS3ah88x0tmoiuuUWy5iV7Mvcv1nm3j4txeIip4mXiYdUyP/CScjB0ucFHlhiLHlgyQNLHkge4HmNdZdn2MLPmlCe53rnO9+pd7/73frQhz6k++67T+94xzv09re/XX/n7/wd/fIv/7I+/OEPCzAakPn973+/7r33XrGxvvnmm1M50u9617sEoQv6+Z//ed1111269dZb9Wu/9msiDTj927/92/r1X//1tDfAqP3794vfSv/mN7+Z/jNQwHqAeN5GB+zgJw2+9rWvpf8M9GMf+5j4TXWADWQA6CHKfO9730sy/Kei8NBJ+NnPfjb9x56A+OQB4APa85MLAAX4ovILvsA/Ed0bSkQ3JD+iG8dm0oT4j7Ai+BGhiBMED0JvJXchITqgxaAY4AdtwA5CgKGKAP8ARACA2GeQz16DENCSOGAJ4Aj2wAfgIkQeIIc80sijl/oIkUM3IXnIYFeVR7kqjzLUg07k4NMO7KNe/ALRBngQ+eRVIbqrNHIR4f2gn8u8B4EPoQMiDlVlF8fhQfAiIoHJ+AGbsBP7CSti7DHWsBsecdpNnPYQcnhUtRc5/EFe1WZ0k6Zd1Et9+BZd1AeRTz9RBv2Me0LykKv0IwefeiHi8KgDWfQiSz34DGJ8k6bdESF8BEWc7MOIEDbi34rkKyL8rZSHDvaqMLCxso16qJc20D7kkIHQVaWrMCIW5gi8iEA0UUSkPGyEgU34FD2kLwahm7mPL+lPDvf4iRb6n3biV/5ypVqTKpuxizx+roJDQ36+Ytu2bel3n+mfXbt2pZ+64D8vJo5e5PEVIf2NXvjo4OdCCFkT6Vt0VGMKf8CLCOMrA+mvIvA1+fCRZQzQFxeL6IuzETZgE4TvKl/SLnzDoSqHrwDF2I0f8T3yp7N5cV2nyz8XHjoYM/gGoi7GKX6nP+IvEx8AABAASURBVLGR/sF2bMHPhOei+0JlsIE5S/uxDXsYHwcOHBA/6YOP8BXjAl8xTvDXS2EXdUOMXQj/UA8H3Px0EHMagsfPsuAb4vAYm/QrIX2KD9st43bsmr0WhxsDOVCYB9FGZ6V1h50bu+gsq+vI0Vl96Svf1Y8e26J9hwyKlzXNtTPNtjJt27lH3/7hg/rm9x7S1h2H1TS/2QlNt0J7LfvDhzfroUee0qHDU3JF8pRQ94pF8S7ndN9h5mLavPkZ/T//xb/Qx/7qY+kF1h07tut3fud39M1vfkP/73/1r/TAAz/Q5z73Wf2f/+e/1sc+9lf6yEc+ItaHjrEHXiT44z/+Y33ms5/Rv/xX/1IPPPSAPvqnH9Hv/f7v6q8//jH97u/9ro4cOazdu3fqT/7kT/Tow4+o3WyrNO5YN5hetDuq1+pO26hTP6UZFTn6SnwMs7wS1b4W61w8pKq42+EO9KOKmAgR8J0y2JsnECtLfw55IP0m0rN66qmfasuWZ9L/cM9vbZFm4eR3uHbt2il+kqTdbgktfX096jfQbsVKDDP9cdIVqntFdMOU7wmpBTLfwlnkyiJL2aUKg2Bt42lN62gry0qTTKEkoPkrqTcvMU8N52UclK6r6HRUq9c0ODSg4ZFh6y00MzstigKaw2NR4+YbmQQ/DAqFExHoVjK5r69fy5aNp9MoFs48y2xrRyzWnY5t9kRMgq7zROiyr6IP/Y85EZHsTm12XEvXq9IDjL6KMLDkKzH4IvFihNwZyP0eEYo4X3Kd4RFezRUn5TTEb+0Xeaasp0dRq8HyaW9HpU9ma2G+5cpWR51my6U8d6Lts7FCdQ7Hmke1/7mt+slDP9DTjz6oWntaG1aNavmyXh3Y96xPefdo/doxbVw7oeGBmkHz3PNayrJQ4bt7BZYDmDPvISuXLZ0nJXtCekGoi3SluvxlF6tL4fAEdastzZOJ8EReBHH4rxRRf5dsge2TrzCd+bM4NzT/LyQ3RQ4ckbSQcHvTWgkr5WrpWvLAkgeWPLDkgRMe4JkN4hm142fZLMv8DFuKZzcAH94IB5DmjXCe0dkss0GGx2aaTTwyDzzwgPjNXt42B9whDiBNOQAjNtTIsfkHBGDDz4YbS6gfom7SvHm4adMm8Wb46173uhTy5jdvhvOmHcB89Sfh5L/1rW/V1VdfLd62pBx58Hlr/Nprr00v55APwA+Pt8opA3DPW+y8kU4++inPm8QACNgIgIBN+IYw4oX3EmyH8Bkh7SBEHoqI5NOIbkgeFPFCXcifD6EHwJL+w158CmgBsMH+Cp/Tj0/N/+es9AUEGENfQMhVezDyqjjAIHrod+QAbcgDGCEOn36mPGABfOohDdBIyBipZImjD1CKco888ojQx0EFIWATPowIP3fxAKh0RURK41f5iuj6bXE64gQvIvwYEMInED4idNGkhzRxQmhxvEoDYDLWsfNHP/pR+gsLxjw2c8jCuIbPX13Ap034mrYw1ilL++ExJyDmCIc6lIXQxVyhTsYZOjjUgdBDGepCDt+hC3voC9LEqQPfEacMegFskEWO/oSHPOAgba38hr+pl3FDe4njJ0IIeYBXeMwH5Kt5QAgffRBtqPoce2kn6wRtwR7AYGQg5CMizQnSEDzGMSFpqIpXYcWLCFipfFEUKX4xvmgjhC8ATxnjAIX4lXUPnzLemV+Ma3zI3h0/0K+0n7WOucYcQAZ/AniSZv6ghz4EIKU8YC160UldlKE+CF3YQlsjTvgvItK4Jo/DEPwEMZdI09+0A55egQs7IiLNR8YUaxT+YZ3CR7SRkDGGLCZicxUnfTr6WdpD2YoiIq0X1MlcoA/oM/oEv1E3Yx8ifjEJG9DP3MJXrMGEgOPYwjxiDJGP7Iv5CF3nQuiO6PoBv9BWxiNjjv7BL6xP9BNrDTzGJHOCkLWftYa+RRd1hr9ifg/GPjm8jyYNP0t1mVtKIdZ6P3c43LN3vz77+S/pkR9v1pe+9oC+9nUD4Q/v1le+9pC+8a2HtX3HAT333GF9+1uP6Rv3/0gPPfiMw8f1+c//UD95ap8+9blvav+BQ1YsuYr52ktF+qezX6WzTVlIuU3auGGd3vqWN2nligmVRTsB3LV6pn/2z/4HXXLpRtuxTceOHdaaNSt0xRWXKqLQ1PQxz0Xprrvu0L/4F/8PvfOdb9dNN16vyy7bZGzziK648lJdd/3V2rd/l2m3Hn/iETXnZrV8YqVqWU0dg+WGKZVFLoBz2mCrTv6EkxU5+kp87J5XotrXap1VbxG6DR5k/u5+3MNMOBKFQd6Owd4IC5iazTkxofbs2evBsl/Hp45rysQNphseT/+BAKM986htd1pOz1jmmLo6w4Oy21WlAfmSCRjUlL6InEKu1592UajdKdKfi+S13CB8nwaHB0z9ifoGesREKEuDbZ4YhUdseMZkWbeuk5Ra3/wsFDf4djpNkydJlt6QadTrPik74hOkIz5VPpBuEvxOl8Ktmre5tD1yPHMb0R3OrDcaGhkZETc4fFE6P88zHzbMWrfLutJUjgIXhaqGnS481wopK0WEbc6U53nyUURo6XplPRBxog9SLzlJmMjxZB0h5MQC3+n0G9Ep9Dg8JZTn9Zmomvdnyj8bv/TUK32gFdHxeGqbOlKqSwK8bvs0Vso9vnrVqPc7q+6bTE+i9mxT7eNHpFlunIeVtXfr+MEn9exPvqsnHvqmdu/YrP5Grks3bdDIcK8O7N/u9eGQ1q8f0PVXr9bz25/QUz95UEcP75bas6rlpceypJAAzFOY7JOEX+eJYHF6cdxFdfbLHk/tO89Qlj+LYmyCuiKnswLeK0Wyi2KBnFL3ok0vJDgKifZAcjxR+nLCTH/rpAveC5gnSSwlljzw6vHAkiVLHngFPFD6Wbrwc2mWZYqIRB0D6PyO6vr168XPl/AzKIDY/Nk6oDbh2rVrtWHDBgE6kwcozW+f82fk8AGg+fkTgO4VK1b4HrtelCON3tHRUd9b8/S8GBEplC+Ap6effjq9IU7IBh1wiTgAHKAkQBMbezbzLiJAKIBCQDpCwCzAREI2+ZQBiALgZJNPWwFt0ANRDjnqQY46efOc+gCjIoJqFojyJKamprxHmRK2APrAA+RgX0M7iMMnBPhADoKHXvxMmQulyg6A/mXLlmmxn/nzefYVExMT4iceIPLpA+L076pVq1IeMsiPuk/oG4ifl6AvkUc3shxYUA4eZehL4pSrdBIyRqiLOCFlGA+VPHH0kWZ8MZYqH1Q+YUzCi4j0Bi3+xIf4FiKf/icOH0ImItIYrnwDH39D5FdEP9B/FZ8+Qid18tfQtB37GMvYis3YynjnZ4DwBXHy8QVjn9+spgwHMMwZypFHSHl46KAsRD3Ux94PH3GIAx+dyDJ/mFf0B+XQT18QR4Yy+Jg48tSBHYTUi+85EEIne1b2Zcz3iBB9hA8A+Bn3j/gQA2D/W9/6lqDqLzUA3SHmwt69e1X1T0QIXVBEqLe3V9SLb7CP8YRN1D88PEwzEyGfIvNfEV09JCPC+945omn/HBEppExEpPrIpB1Q1V/wXmqKiFQ3e3j8j+/xJ/5mvBLid4i2Mgch5tzo6KgYB7Qdol/pK3TBx0/oxE+E+I75xjhBDv0QdSKDPD6kDyHaGtG1r0rjI8Y8aUJk4EH4KiJgveSE/rMppW7yIyIdbLJeMDZpN21jfNNWfFPpiui2jXKnEjLQqfzzSTNu8BG2EULMB/oGm+gD+pH+jIiFe1M19nURrkp3RKSf7aG/GUfYgb9Yjxhr8LCVfmb+VuV+FpNYfyiPX9CLP/AFawn+YJ1ibMJjLNNf5GEXawt9iW3IDAwMpPt6eH8Kode7Z3mjrhSaz8cJeaFW4UTa30m+jxZ+pliv9/zcW3XNdZu01+DyZz77SYu1dffdd+rd736P3vue+3T3nbcojOt97YtfFX8lfv2Nl+vt77pHa9et0ezsjHTSUA/X0K1ZL3Klbbhlwpv9sZFRrV2zxhhAJnwMhgnGxzwd9fyenpm23tIg/QHxVvrxY8dVr9VcUak1q1dr2bIxg/oP6g333GO8YZNuu+1WHZ08os986tNav26djh45kv4D30atoScee1z89Iud4TWuUESpLKcReObFyAa/zJ/sZa7vNVydO/HU/ptvTUQozzJ3tgeoH8JzA9Tj8z9Xsm7dWp/GrBFvXvPbR709PQashjU+Pq4VK1dolQfYWsswkFatWm0AelB5LfNNuKGREd7eLq1XppBk/QxVA8viguW0R6pT5cnEwMtyhQHqvF5LC/bqNau03idI69av1YaN67Vm7WqNjg2rp6+R5Ep0oTP4srozfNq8DW+ZmtuJJJMq1W5Aj4fhWq0uFqJOOjiolKC9S9hLzM1JDy/4pWWdrWZTme3tGMAnr9XupolTD+UqbS9tmKy3ysWhk/iD4FzJRmI/i27NC0i4LedadEnu4nkgwh0zr54eTtETLA+vSJT4/kIGMlNnIt9XdEYSFxougKKtMjM5DJPUcT2FAMxLt6OMTK1OabNqvqH1qtWUmq2QomEoPdSaOiLNHZJa+7Rv6w/1+A8/r2ef/K5mjuzS6uWj2rB+jeXn9PyubZqaOah160Z09dVrNDxUavLgdoPmD2nLM49rdvqIyqKldAOzeoVnbCL5CtuUAllApc58nS2vWwqJ8ydKdMuf7ptc6DR5qS2n4Z8jKyLc5DPT2dREnCh3qpy9601KeVoqq/X+1EIvmo55iTP4Yj53KVjywJIHljzwt80DpZ/VIZ7XIsJrbyHSAIlsyAEledmFt+4AG3nzDLAZ+Y6BdQBJ4sjy3AuPt/SQA4SEkMGv6OEtS9Lo4M013qrkbVqAbt7wo3yvwbfV3hMAvq03aL/KwC7gG3E26msN1rNZB1Aa8AadTSxxgA429GzyiVOOMrxtThwAEsARAgwBlKAcMuRRH3LsS9DLW+kAPD3erwAm4JeKSAMg8jYwbxvzVij203Z4gPOAjE8++WR6A583bys+ebwVzNt5+ALf/CyELbwViE+rt/3wNWAy9tIv9BFvLSJHX9Jf9DFp+ph+oc8mJydFP2MXb4PCRw9yEWFAYjblow8Z3sBFHh30NXpJc+iALurHFvIAqCHyIyLteygHD/0cXnBwwbhANz6JCFEHfPzHOCEE3IXH2MHP8Dkk4WCFuhhHEHrhcRBCPvL0BW+Jw6MchD7ysQWb8Q3+pG7sIKQ9+IQ24nNsr+qgvbQLX+NfxgPjA8IG5Ko89CI7MjIigEJ8SR51opt+oi70k46I5HPqxg50Yicy9BlpylAvcfjMCcYxY535wrju7kc7or48z9MzHDzmGqAsc4F5AzA8Ojoq5gVzCR3wAIbRy76O8ujBDg6hOJzCnwDw2I0NzAXaTrvoU/oLWfLwB36tCH8Sp2zVn/QbY4I5hH/pV+pEDqpsIH4xiHGAf9ib4wP8s3HjRuEr1iGoihMiA7gI4VPWLEBGyrC+EOLHDfNVEzS+AAAQAElEQVQHjfCQwcfwWWvwPyA7vqc+AGXyiaOLdYn1iPWLENsYQ/QLefQNfIh1FB75pF9OWlwXNmAn9rBu036ItuNDiPbit6oc7UO+SlchvIoq3oWE+ARfUQ+E/7AR+7AF+/A5fYos+dwvoAup71zKUAdtq2SZg9hAyNiAGB+MA2xFDt++FDZRd9VO/IId+IIxy3hkfLKG0GfcYwmxDXsYx9w7Gav4DtvAgBbmpJ8xIu2Qqz1YNzTbzxpyTiiUOZTyvC7m9fBIXVdds85A841eIxu68abrtXHjCvUOZGr0SRsvGdZNN96koYEh3Xjj1br++tXG8SR+izXLckfQK+vtUjelc7swL6Tc+BXbzogs2dTb2y/Wsrafe2bn5nwvnNPevfvT/4Pyvve937YMav+efapleaLtz27XT378E919591q1Bq647Y7dO8b7tVA/4De9pa36pGHH9EnPv4JsTZyT3v8scc0PTOlMGZWlh2HNrds+6uziArHF5OTr8AnewXqfMWrjAhFRHpI5gbGDcLJC7YrIlJZ9KQx5zQTsWbwmNnAQwETvHsjH9fo6Fj6HfPh4VFlkatR79Hg4JCyLPNpU0vtVtMDdM4DcybZyeAtDUjLVxaZwnJMBI8v5XmmzJFEjpPmt9ELD7xmc8YligTAL5sYc7lSk0cO68DBA9q/f59m52Y0PjHuugcEQF3a2AgXcVgwqx2NMMNx0lDpeJblzpFtbFrHXHq7nAccFo2NGzdplcH/ZrMlHmbwb6fo2M7cbbHVjieVDjNHhoa67ebkCTlAutINXrt2tVigrrjiMm0w0L9q9Uo1eho+9WqrK2e7bEVpeyBHz/pxVa6/2+e2IsnSL7kXB3zXMVCf+2GqIqHe9GK6s4w+6wj9eZaLPh8Y6Bf939PoSYcHufVGRKpz6evl9QD9B1FrRLifThB3rZQX8hzKFshiiJ+VIuIkXRGL03Lez0KlIpNkKsPh/KfwvGwVhcI3195+H3aZmu1Mx2c8/mr96u2p69ih3Try/FPa8eDXtPmxb6hzbId6dUyb1i3T8Ei/9h3cq10H9qlZtrR6/SqNjQ/qwIHnNH18nyaW9aroHNfTTz2unz75uE+DD2lubtrrZEulb5aYkmX+9qe0YSUGRtgqSA5fSGd3hBvmNqLm/CgUeUj+vIDm9dk8nZY0b6PLnjb/xfiUP4uM8M8Z6Gz1iYacoZwi+MwTcZNC8y2ZD6XMbacnGNMuonTQIY8lJyJCS9eSB5Y8sOSB8/DA33jRiFBEl3hOo8E8y/J2KQAfQCwgIKAwGzzigHUAYoB4gKKAWgBiAI+EyJFPGcBhZADRANYoCyjK29/oIo/4/v37kx0AaDw7YkuvAXTiqwycAxawSe/uIZaJTT2AATLEASGRJdxocAuwEKAPsIHyyFCeOPcHgAA2/qR5zmbTT37Nz8PNZtN7lNH0ZjxgJEA34czMDO4RtgFaUB+MiPAeo5eoAGFSZP6L52N0kqRe9gPEIfREBNGTCDkYVUj8dEQ+/sLX+BG72XPgSwBMAG+Ab8DIPXv2iJBnfmToC/qXOLqxBXmAV8qjjzh9Sdsh+PQffqDuer0u9JFHPeShk/ikAXj6nDFAOfRRF4S9jDGA0EoWndRPOXyEz7CJ9hHv7+/HzORn6kUWHnnYQhl8j78hylKAfIg04w45ymJDVSfyEHoog23Yiw/xGX0NQMw4ZaxDjGtAXXzEOCaf8uhkDiCDLypClrmEPwhpJ76jfdRHmr+YII968Duy9Bt5+JiQMugmH8JGgGXksBmf0z7aCdEeCNvwAyF86sQnzKHR0VHv22qIiXnBXICPPHMIHuAtceylPCE20VbsxXbi2ISd+IT1ALvwIWnaRhn04m8qxB6IeERoYGDAYNReoQvgnHK0h3zqJITwA+OA+EtJEZHWIXRjJ22lfsYt9VfE3KcNlR8ZI6xF+DQiEibA2IDoF4jxTvuZJ+hlvFIP5SiPTtrCuCYNHyJNXkWDg4PGLAbTwRNy5COH75AhTUgeIfyLSdR3JsJH+ASq/EjfMe8Zx4xf7iPkYyvtqOhUmxfXcWre+aTxCz6kDDqpj/qZu/QzfUY/0ReMAeQh+osyF4uwBWJM4CvWKMYb/mFOMY+YK9gCYTfhz2JP5XP0UDeEXnzB+sN8ruqlryDWNPzD2Gdtx18Q9kaE92GZ55BJ3Ssi5G2Y4QYQti5PZhELR9jXhxOGvZRndWWF1JNLea2jsRXLFH2DevK5aX39gZ367qMH9NRzUivr09DoMo2Pj6gWkuErFS2UyPXIWh1KCSsrjB2WVg6Z5f18aXIlJEydTpnKGFpwqvsxPGesrVBElvLWrl3ndemAfudf8nvmD+qGG2/WBmN93/nO9/WXf/ExHZs8pq3PPKu//suPa9fzu/Wdb3xHd956p9atWa88b6holtq5Y6fe+8736srLrtIb7nqD/tn/8M905RWXK3LXn3XsIjcg2k7bdgPm/KW/Y12DFr7dWGVOQcQdfZk/1PwyV/nKVVeWpQdLx+Rh6jgLGoRFDCzCM1Mp0UeLSd0LvYmcLD3yIkINA6ZpAvb1pRsyN43BwQE/iE4YGO9oaspgVKfQ5OQRg8tHxCJx9Gg3LBngHkIRYY18CCHikG1xULoNTFwW4cJleGicm5v1g1xTpUd9o6emwuB5rZaplmfiTzeoY2Z6yvVN6Yjr5q1xfju9t7chQJfCs6/dbkoqTNRjctWY0iXa1pCrVpbXrLdm+ye1ZctW7dmzV4cPTWrXzt3avn2H65v1hPHstzCgPOVr9TzZFAaIRkaGxQMLdtGG0m2YmZkWNhLv2qG0QRgZGXGd2CR3gw3SuV+l6y/SwlEqgrKRwkaj4YWho7YBQbRlBuI6nXbyn+z/FxJSL6TMbcmyPLWVm0zNhyUs/BFhm8uFAqV1YssCYynysniAHihFbxI7UWVKuY+k0LleEaGIOFfxC5DLbGjukZJ5BmYOPYbUrS8c5h5npcOObegdGpV89Hx8rlDW058OaqaOTWr7lqcMnu/VaF9Nl6xdqbUrJxL4vW3HNh2bndLqTev05rffp5tuu1XTcy3t8M2Mh/PSa8Xo8KBmvT78+PEnfHK8V63ZptOzrpGmlP6CHPhDDHJUALTnT7qgy03vlgsHp5I9Zu5pPlha0Wmyz5EF8H2OoucnRjvOWOJ0mW4L7HBIOeKEi6jLms9fxF+KLnlgyQNLHljygBTRXSWL+ef2jp8Fe3p60s923Hjjjek//yTkpyhuvvlm3XbbbektVDbqAM6AadCdd96Z8t74xjfqjjvuSDKbNm3STTfd5Gf+5eInK9BDOTbq8PnPQvnPRt/73veKvNo8YA24xhunvBEMIMjPRQDKATzyW+m8LcwmHTCbN735KRXe3uZtVt4c5l7Ohh8dX/ziFwXB5ycnvvKVr+h73/ue0M0bxujg51lII784zX9ECg+AFJsABbIsE77iZRd+a532ArYDLALU0w5+U53fTCdOu/EH/kEeIu/yyy9PALB+hgs7sIeDBOoG/OctSd78w78cHsBjj8Ebg9jJIQK2kkaWvuNAAh2ApfAJycNG2kA/Ike7IOqCh25+moexgRzjg5D2IsdYef3rXy/4tBtZdEOVPnxx++23p7GDzby5yL6RccieiH0P+tEHobMiykHooCz2MIbwS0QkYJG64KOX/4z2bW97m97ylrekMcpv27/hDW8Q/zktdQAUUyf1YzN68Q1txXf0IX+BgF/oV9pDO3hZqnorlbL4gPLvec970n+gSx333XefGOcQ9VKGvosI0UbmEr6nTnTzNic2ob+KU4a6aSt2UA9lkKPPIWxiXwfQRlvwI0Rd7L2qEB8x9Ng/A2ACUDP2OSxjzDM3iPMWJGl0UIbylCPEN/QJdPfdd4u+pp+xiwMp7MZ+DqzwP3LwK13YA+V5nuYU6wJl6SfWBf7zYfqKdrEmUT/yUKUDWy4mAXQD7rLe8EY9P2ODX1h3CPENaxRgK7KEAIuUAVDk4IAylMfX9AlEGf7yAZ9DrGn333+/kOXAAF0RkdbniG54Mdt5sXRXOADjhXZzuAQIi28qP3HQA49+xQ76toqTfqmJ8YZ+iDFFfXNzc2J9hwCEAYaJR3R9j+xLbcfZ9DFW8BH3Pe55jBfGBvcicC78id3nbteZa0MHfiCEqJv2Uz8HYvQbY5I+Yg5wnwVMB9Mjzb0ROcb8jA+WDTelykqFwxP7dye6H7P98T6/dLq0FDKOOlYYE/TGX4bvNLFiWHfde7fu//7D+v/90Uf0qe98V3/11fv1R5/4rB786VO6442v1+DoYNrxGuJTnpWOF8acrNrqqCPLcmW+Z2eRKQKOHELduHxl5vsjizrlssbKXERvfetbdN99b9Pw8JA2bFivf/P//f/ofR94n/7l7/xL3XX3nfqFD/6C/vf/1/+h3/zNf6Tf+u3f8lp/n+8rt6m/v09vfdtb9Pd+/e8ak+i1QrcxC/Gm+fs/8H7fl4bEX8D9yq/8qn7zH/+m/rf/43/Ve37uXRoeHVIHsFwdt6OT7EwGpa/M3xXZ9ou2EXc1L/LBihcR+ZuTHRHuiMxEGEqDyaMjopvWi16lJSpy9JSP1SiSviwN3MKDr/ApTm5wub9/IAG0x49PKc9qBtV7Xbpbb+bRmrkc8pTP8twDTelGaqFTPtTfZVEmr1m2m3S7uhEmfmEArN1pif/wE6Ca6SSFcnRHmJ8ligjJQ7TVaqrdnrPdHQF+8cY3RF63rOudB2gKbzCyLLc2JnsoIlOr2db+fQcNmO/R4cNHDZg3Fco8+Q10h5S5niyL1CZH/cDc0MjosOts6tixo+Z7ohg0b7db6TfRDx48oEOHDmvaixAL+uHDhyxjXTr5ioiTGeeYKr2y0Y6a/VF4heJnc1auXKGxsVF1fepWW0b2TWm73PrTamaB7XihI2Qx52bPjRGCV1pHQXmHVnVaHUvMi+eBtLYyREwv6EN4ptPWbr4/HsPqksdZBBxd3KvMPORyz8O6h0tNCs+zcL3djw+pnOd0J8vUOzSs+vCoDk7NaKZVqn9wyFO30NTxY5oYW6blyyZUtks/DM3o6LFpDS1bpmtuulE33XGrVmzcoLFVa3XJZddqaGiFjh6d1rEjx113pkatVxx+7Xxul2anZpX5n3yFLYIcXRRzKq0LePdCyOXP4xMRZ5Gm/tNlwz+VTif3yvIiQhGno8V2zbdjweeL87rxiJiPdIOl7yUPLHlgyQNLHnihB3g+g3gWbLVayv08CPA4PT0tfj7l4MGDAlDjzWQAIEI2yhAgNsAHPOTZOANAI89mnw0+IW9WAmQjC0DC5ppN95EjR9J6T/3UiXUAfgCIbCpvueUWAbwRHxkZSeAiIOhtBu6RAdgFGAakRQYwFQCRN+UAtQEWAUQpA/AJ+HbJJZcIAA/wDgAZPYDAxFeuXClAyJtvvlkAfOhFB2AgfGwAqMBXEZF8RV3yFdG95wD81et1QRFdDSwoQwAAEABJREFUHj6FIrrpiBDtzfwM46IX/ImItCc4duyY8C0+5bm78veePXsE+MEBAiH9QT8Q51mdNGAeZegXQBLyiKMLWfTCp920qTIW22kTITx8Qj8SwosIEeKfiG48IpJfNH9FhPeB3Rd3YKEfcJR4RCyMDdIQ+iIi+Y66kSeEIiL1h3xFhJ8fy1S+kokI5yj5K6Kbnxj+Qm+lIyLEWGbcMsbxEXsaxjZpxvq2bdtEiH8BiSYnJwXwycELYx9QiXkT0W0fuulvQuwh7mqTLyLCz6fHdfjwYTEvqjlW1Q9YBqGTgx/4Vf8iy2ERgBZ9hV3YizxyjAvqoX2E9A8haSgiks8AtRnnAN8Q8wignwMhDgoA8vv7+5OsfFX2O+q96zHhFwBk2s+agS2MG9YH/IFdhPAYd9gBUT4iUj8RhwdVcWykLkL4hBHdvsOXEYHoRSPGPOsIawaHIsx/Dk8gfMZ6sWrVqrQuYWdEGBAbNFDWl97YZ33atGmTWHc4kMFm/Eg70Mvh1djYmIhXutHJGhIRaazSbhpIyNx6LVJEpD5m7LO+4wfay8/YVOsw6wRto63kE5K+WAQ2Qf+iPyLSOsTb56Ojo+nAmL7BXuS4L1ayyF8squogpG7GAYeZ3NM4MGMcMt4Ya9jAmICIXwhRD0TZiEj4HOmISOOX+yJjHTsY74xV+ov7Kf1HP5EPwcc27EafV1/vkTMp5Mtf/jhy0iczHmaJtFYDDxU+sM/Nq1s2j44avdKxuWn96OltWn31dVp1/dVaf8vNaqxaoye2P6vpsqWsHq5H8qOL7wsdUd4qPHfKxFf6LufrteIq5jYSpd4UJQvAOloqomnwek6r1kzo0ss3yvClCrW0cvVyvfEt9+ryqy5TlofqPXVda5tuv/M2yy7XsuWjWr1ulQaH+3T1NVdo1eoVSa6w3lo911XXXKXlK5ZLrtDQfgoHRwZ12ZWXaWx8maHyQrLx5LWNXxJaSGbOU5xoDk2CnPNyf+izl7vOV6y+LMuU+6GYECMY3BDxCHcIkTMSPXQKUQSaL1MaJJfCA1YGrqb9MDBlULidJiP8Xbv26Pnnd+rI0aOanprWkSNHPdg7mpme8UPDETWbngSRK89y1eq1tJDpLFe9Xtfy9B/drPIkX65Vq1ZqzZrVWm1av2G9Vq5crpWrlmvZslH19vZoYKDfN7hRjY6MORzzCdKI+X0a8APB6tXdsstXLDNwPKxaLZMROE/oQoDneZ55PJvnSRiKNHgBi2lzFplinnLPMCYiJPOyPE/lusBxIXn6oWuFJ8/wyJDQ3dfXo8GhAds0rIHBfmV5qN1pq6enrmVjo5qantIBb14Kg9MKKUyyHTrHKyKUZZnLRSKFSxvIlq+q/5evmBD/gcEq+6Gvr9ftLp276OMGlaZFHEdDudvHIo7+0jZxkwHk52GSOPrx0allI2yElq6X1QPuUvqBfnJ0oWqAdUin9gnpiixNj1XJs4dhVRdKclmPz5AKU7JLUm6DfZAs30ukqKlZ5Mr6RtQ/tlqznYb2HW4qq4+pd2Cl9h9u6+Ax6chsj3Yf6qgZI1qz6Tpdd8s9uvyaWzQ4sVbqGbXSYQ0Mb9DKNdd4vi/zIVXTIHmugd7lrm9QO7bu0eT+4+rJe5TbmMzGhO2QxznkpBLpwq/U2DM58xS1EbGIkww5S7rKOlWu4v9NCsvkxhMtKh2FHCx9ljyw5IElDyx54AUeiDhxP+E5LoJn90I8twEsQ6Ojo7rmmmvSTwUCALFxZzPNG6+8wTtiMJuw7mdxNtaAb5QB7KYcG+pVBpZ4exYQic01fACTgYGBtDeICK/fkerleRHgFpDy+PHjArAFoIQA5AEWK0AXcBBZyvAMyjMnQCZyAHbkA9IcOnTI+47nE/hP+eeff17oJ0Qv4CPAI4AjIDJgI2VoG20CQOmb/4tZ/ARVzuS5F4KHHRU/otumiEjP0jx3RUR6Xo7o8hbL6wKuiEil8CO+xdfYS//gZ/oL2zlYgOgTAA/6Y3BwMIF5xCnHoQAhaQCaSpY4Omlfqsxfi+2OiNR3EeGckz/I4Ru4ESfnR5xIVzLIUQaQijhjKqI7LgBz4EHIR0Sql3REN175mLCSR5Y09hMulqeuiFjYG5GPPL6h3YxZAE8AU/zB2GbswuNgBZ8xH3jzGz75AMzkAX5GdO3SKVdEJA71E+nt7RXy6OLwB328cQ1YxhxkrsFHN3ZgGyE8AG5kmYPIQ/DRxZiNiNQ+/BFxol7aKl8RIfzMnAWgAxij/Yx92k0IWfSkD+XxFWODuvEVdlA39tEGbCOPMXfLLbeIcUldlIMqhZUf4EV05wZ51EEY0bWbNBQRaR7RJl2kC5sYhxwoUU/lH0LmCPOLuUUcnyHfbHoPkmViPgKEsybhH/zKoRxtRw7gnP5mDUQffq70IQvATjv5awHWQNYj7IBIv9aIQyjWZtrPWOJgjBDf4DvGG+1FjrYRQsQvBuFHDsLQjV2kCSMiHXjQP8wdhhZYBrZURJmLQdhQEbawJuAjbMFPFeE75BgTyGHXhdqDHnQQ4g90kYZYLxmHjHH8UNnDPQJbGL+MccYw4xcetjJXoC5U1J23kuc0dCIpLmSgzH7PzGB88OyRWQ54qtPOdPDQlAHsuhp9o9p42XVat+lyDfiZpF0UOnhwUobJJG/1/PihTqcpcDZX5U+oMB6Jfqte+Fh0IU6EcbfAi9zlaqa6OkWmoqxZpJbiUsPVNJzX4/t5Q+2O+aY871NW61WRNYxXQHVFrU+FMYPSVGR18+uSeXlPv+ZcpmW9RdTUVqZ22aNCvWqXLuuwVI/aYBvWK9VdZ2ayQ2yJI3yn9nYjr8x39spU+8rVyiApio47vjtUsqzbIYUH4ZmtQvZMdKJURKY8y9Pb1YcOHdZug+S7d+/14D7kh98DPpU+rrm5pg4eOKR9+/Zr8vARddodzc7OJQCdyYaOTqdQyYBfGCUn6lgcY2FbsXJlAsy7E3dc4z6xGR4aMiA+lMDvkZFh1es1g/MtA2N1DQ6SN6LhoWH19/V7AJbm1zQ+Me5ToHGtW7dal11+SdLZZ/DYTXKVpTqenYX9JoWaHGt5ooczmdyEeV5X5rYrPMjtKuKA3IXbERGuo66IUNjfEfJVqtmcU80nUGMG9UdHR1z/ck2Mj6teq6V8Fq3M8rt2Pm/7ffqV6i+tx9nznwgr82c+edagcB9HRALxpVCjp+H+mLOfRu23cR2aPKSIcNtXKDcY3vHJn86ou5vBeMqyTIkiU0QInnwRnkpmL31eaQ+UNqDkq9uHTnVnmpOAwKQrMst9qkQioYt7UUWi9FWK3/WCAKtzV13zfMjyhrKeAd+YejU0vkZ537j2HJzV1EzNJ7aXarbVp63PHfUpdY8m1l2j6299s6645V6Nrb7MeXU9t2O/Hv/R0/rqV76vb333MR0wsF5vjGtutq7mnG+M5YDysl+zxwtNHZmV2qEKMMcsLxpdu0TMXz/DB31nosVqPa0WJ+fj9GFF86yTAvJgVCHxF6eIUMTpyZPbH/eLx8+pc5v0i2u/iBKB7vNrKyWWaMkDSx5Y8sDfRg9EhDI/v/G8R8gzYs3Pn/wpOKAyPxvAG6Tbtm0Tb69WoDPA9IEDBwQwzVum/OQJQDT5pMnnDVTePOWnHnhLFnCan3sACOdt5kMGsyNC1Ee91A8oACgJQAiQVIGDgHG8+X3JJZdo48aN6RmVPMA6gBfs7zOwzeYdkBGwEcCOzT5yAJyAmrw5C3hHPmn0VoAnYCd1AoSN+zm8sotQvqjDQfoQx17sruKkyYyIdI+MSDek5F/43B8h5CK6MvAvlCJC+AuQDnsBMWgv6ZGREe+Bhr3fGRRxeAB0gwbLiSOL38gD7CANnzQyFcFHLiJEW7EV+wkXU1mWKZ9DiogQPtH8hXxELPghItLzhXwlkMTjD934JqI7Hpy14EN00QcRJ8qRv5giunkRkepGXvMX9RMljAiiqX70LuaRQTnagD/xF4RfGBPsMfEFACjE/gzf4TPGJASYRB7l0F21KSJSnRFBNQvxiEj20m+MXeqt6qA+dFE34BVx9NIn1IkcIBb5lCOkDHqQpQ8jIvmRtkZE6iP5qtLYV/meuLMW+gn7kYMHRUSyu5Inj/ZTV2UHdmIjdmAPRD6EzfV6fUF/RKQ49cgXeiFH0yeiWx8JZKiPMCJSmyp7yX+pqbJjcnJSrGkcqPHXAKxdEKAlf02wb98+YxdHxDiGWNMAu1nfOJDjMI51kbWU8keOHBHlKI8cgOfs7GzSwXpKOWSotyJkAOQB8anjtUT0UWU3eEJFtIE20UYOKmkjefgC0Jb8i0n0L/qpi3sbvof4qxzS/FUEfQRojp2EEGUuJuEDbGOM4BcAbcYEB8XYxXjDR8hBlW8v1CbKo4c2EiekndTH2OUezriFmAPYgD34h/GLHM8FyBKHV7A3ZI7K89QTs7sjIw55z0x+lymLKVPI23oVxgKPHzumuSaZuUqDx0U7V6MxIBm0PnRgVnv3HNb08Vn1Nvo0OjTGe60yNGdgW5r2PIoIAZNFJmVWGhEuGyr9z5H0iYDXtYMoeOOxo9N+vtmpx594Ro8+8qQe+dGT2r/vqDqdzNb1GKuTfvzEVuOWUwoD3hG568l0ZLKjqelQR5laZaa9B6e0dcc+bX/+oJ7avFOTxwq13ZzCVTY70rEpad+BGU03pcmj0mGXb7bkeqTS4MvxqUJPPbVdR4/N2WJjidYrubAWXSQrWsR+uaLZy1XRq6EeFjAmZGEgl5sPN7yBgUFxIzs3+9z7LxCEV/pmLFPpzu+YCg/i0oPAg6HdMeDbNs8jxp1fzP9cS5bVfKMhr5PKFUUhjxKXKZI8E5eTr5Orq0YKoZTlmQdzU3v37kv/C+3OnbtSnJvaft/M9h/Ypz17d2nXrp3as2e3aY92Pr9Tu3c73LVbz+/cqWef3aYtWzZrx47tLrvbE+C4mEiDQwPiretxg/C56ylBx20MwDlUlqXlQnmeK8s8gWx/p91tQ+50Fplkor1Nz4rS+W2D0IWJtj33/A498/RT4sbKorN16xbfTA/Ybx3xkyw8YIyOjfqk7aDwA0B66dUgpFSvqssMf6rUaUNsZWEkLGxHRe1WW6OjI+nPkZo+Jd9l/7Ho8VDGA1meuw2naETHAqt0/7o96IMPkVeFVXxxGt4Svco9wIAyhSndlZiY50WeB+cl74G0SJ5qy2irzNqSKaKj6vbBkIysrkbvkFQfUP/ISk2sulTtYsCHPl5/NGLeeu051NTeo22NrblCPaNrNHmkrYcffkpf+sr39NlP36+vfPl7euDBn+qJJ7Zpv29ivT3LfTPOdOjgnOrZsPIYUHOm1KEDRzU301L4hhip20qFSsdMXYbjP8vHeip9Zwj5a5RuDafKdrnn/e2OjQhFnJ7OW99LVMDm2CadlnSeV0ScZ4nF4kvxJQ8seWDJA387PMDzG+ABYW9vb3pWB5zmjVFCQJbIgL0AABAASURBVGXAaQDljQasAaMhADL4ANKEvNnMG8+8cUoaPm+ZogNZ3koDrCY+blCa58zcz8/UC0WEAE/YlPNMzEYcsAnQCRCBDTubd2SffPLJJMuzMc/7gAmUA/igHMATACgg/aSBL8AQwE+et6t89CBHeQhwDB08n1MnBwHk8/yKLGG73fZ+pfA9qnt/yTI/mXgvUOVXIwZ+FY8Ika5IvtBFGUcv+IMO7CGM6NoT0Q1RGhHJzohYqD+iG6eMfBGyN3B0QTaiWw7/kR/RTdNXEd04fKgqV7UNXkWL8yKC5El1wKAOQsoTUpYwoitPHDrVV5UctkPkQxWfMsShKh4RC/VXPMpE+InOfRjRDQGP4Fcy2AbRfgidELxKhhDCFvKIE0LEIeLkE48IgjSW4OMH+pJ86kB3RFcGwYhIthOHsC8iFvpVviK6MuShE4ro8iIi1RURljzxiYikF9mKS/mIrjxzAX5EpHUBuYhuGfikFxNlsb3KI07bCCteJR8RsBJFRLKDtkfEQrsiQlzohShLuLiPyH+pqbI3IsSemHWA9Yd1gTWEQ0V+MoeDQPgArKyhgJwAiqwj1ZrCWsVfwLC2kQ8f3hNPPCEOE1mjCEkDUqKPOuBRB+Ap/UDbseu1RIxnxjW2E5Kmj+v1ehqP+I01m5A+hI8schernRFhjKll/KktDjm4N9AnxLk30KcAwNxbsAU7sAsifjGItlcEFkP92MW4wz9PP/20GBekGfvYhY8IfxZ7IrrzutIV0U3jC+69jFvy6DvqYiwyHxjHhIx17MNWZLGlXqunphgDTjtaEuxcCRfI0zqc60CQo5ow1jY9NaPf//0/0lNP7/J+XOrvGVCt7Chv5jqyq63moUIjtUGtG1+t5jGDz0ekZzcf1H/6T3/t8dTQxMQKuQlCZ0ULdToCz4FxxjJRhNvre/qePYf06I+26uD+lh58YLO2PLNfrbl+7dg25fRWffqT39VnP/MdfedbT+gzn3pQn//Mj/TXH/uOPv6xr+sLX/iBvvSlRw26HzOeeFh//fH79aUvP6BPfOpb+vr9j+qHD+zRJz/5I332s4/pG998Qo8+tlNf+cqT+t73n3H4oD77mYf01a/+WJ/73AP6+tcf0AMP/Ngm9uAS2ygTtoKfts1vLaLC8Zf/k738Vb7MNS6qzs8FC6m8losHZIBzTtbDpzJMikqgK8sQ61Ia9B5g8MNDEkq96gKcLBVyB1pH5FkCkmt5zb3taWGQvDRwnrtsbl5p+KswyQ+bWZ6LBbSW1w1UNQxMuYxy1byg9gz0qm+wz9rl2kq5uKxtnjoKgLQoXUdHct3kY8ecAerZZtunTk2fWLVsYiaFbfJEHhoeUW9/v9odW+uiWZYrsx+szGB1Yeqo2ZrT1NQxHT92xJOwpWXjI1q1eoXL9biWtlzE+gqHYbVhXqnShxBmSjLPbQu3wfi2Mp9I5bWa5XKVQZ4UMR/akZ1WS+25ObVmZlU4XouasjJXw/5YMb5cc15A9uzco8z62j6mighJpanwdyHRfueWzk9c61zch13Z0nVa1EUpXhRtP/y03La2Zmenxc/Z1Gq5T7wO2RdKhwZHjh5O7ebgoOSwgIKS9ViJa048Wu7FTG57VobCYbh+O8PVlirsAKiEJ7NkX1mugGwzYYTLmZztT6lKVpbV0vUSe8DjwH0XJnojkfsmXAs8KPG6DHOrT8WoQimCuF6yC20nE7aaY6BaCv9zOuvY8o7nZ2GAvFQ7ayjvGVaYVqzZpOFly7Xt+d3ac+CQVqxZp7HlK7Rv/0E9u/VZPfrAw/ra57+kB7/9fe3evtOjLzQ+PqH16zdq7fr1GhoZVa2nV3m9R1lW08DggMNSs+0ZTbWOq+151gl7p8zkYS8n04zLHQmzpJbN7Ng++ULQ3rRvk6DDcAucIQ9weYnspqwrlAoryVmXI1Liwc8UEYm0iGcByWtfaUNK11jKauX6INdVMiedr+jaJMvJebLFiby+hOegXPZM1NV7+u9kqxZd4fg82VylqubT5xNPZXXmK6kMt7YbUWnHd8kMF3aOC/vbyQUbnVQyQkvXkgeWPLDkgSUPnMYDPHf19HDvy/xM6GfRovDmc0IAGQBeFAGUZiNd8fI8FxvoTqcj3iplAw3IwOYaHgS4xUaaN+MArskDeOCNcN7+5o1YdEPoi4i0HwBcAhxAX8vPxfKFfsoDTKELwB05Nu+E8LCNdGUz4AP7G8qQhx3kwQOEIp+2W73QTZwQfYQQMhAy5GMnIe0jhB8RighlWeZbfLrppLR8RUTiIQuZtfCJiIX4hUTQF9HVT/mIrr6IWKifPoDIr4hy2FoRbSKvalNEVyflkCWPkHQlU/HgL45HdOuOiOQP+ULmdOSsBd+gOyJSmYgQF2UII2KhPaRPR7Sl4lOu0kccigjvSYokQh6RiEj1ka/5izz8gT7CxXkRkaQiYsGeiDiJR5mISPkR3RAdEd04eiMilSEOUSfE2IRS5vxXRFcWv0PoIisiFnxHuqKISG2Sr4hQmKpy1GV2+qAHIhERqUyVHxEL9rMuaP6q2kYyItJcjYiFspSv6pKviPC3nzLTc6mfJx3STghdZBKv7KB8FScPIg2RV6UjItVd6dBFuKiPenlrnoM//jqF9Yo36nlrHoIH8YIZfqLv0stuo6PigJGfyuFwkb9m4S8QwFmwudcHkxwacoiIHAeNEAeKrIvoYE3lEBL9AwPsR7LUSvz1WiL8iOH4krbjg4gwBtFJY4y24lNCZBg/lEH2YrYzItJf6dB39BEHufQRf+XEITF+5x7D/Sqiay+2XUybaD+EjxgX/MUUfy2CLYwlxgfjhrGGHLbgW8ILJfRU/sbnxKmfsce4Z4zCZx5QN3aRz1iHzzzgIB1ZxjD+Ko0ZpZnv+Z5CGxkKf/MJRYQj3fXAomldhjM21qv//X/7n/WGe+7Qd7/1df2X3/t3en7LT3XHdVfq6Yce0mPf+J4e++a3dXjbFo1khR7//rf1F3/4EX39C1/WG+68Tb/1T/+BJozX+TZs/d2Pa5EXyi4lFjV1106SpW1EhrbUGnVNT88IPIx29/f3aGZ6Wgf279eRI4d13TVXG1Tfpx3btmrf3t1atWJCq1Yu17HJw8YZturwwYPq83PUquXG7mZmtMnYwvM7tmnr5qe0Y/tWZVFo+7Ob9dyOrZo8vN82tbRn1w7nPaPdu7Zr8zM/dXyrem3HzNSU8A02np66zxmnz7u43Oziqn+1aS/TDS43SCr7nEUAYuDU8lq6EWVZbqNDHkuJIjKFSSJ0nsuF45RPApIK9y44DNRxvG3AlAfOTqutWuSmMBgstQz8KqvJy6U6rqBjgKf0A7rHksp2JnXqVlZT06D2VHNa060phSsKSaUfzsui7Zo75nWUGRjKPHFkbaJO/kbDdjpHCusxdQxMtQzat21zvadPw2PL1Ns3YHtlKmxDoYL680yF7eFNcIu6xkIzM8d16OA+HTt+WI3eXKvXrtCKlcsMQbUUealO0XKZtqlIVBYuyadj3VQot8cOKU1hn6I/skyZbcwiEq5Du+vKfJIW6jVg3mMgsD1XamJ0wrhYqV07djqUKQx55aplls7C9rVNBumsAP1STbKf7Ri5OskyYVJZuh6ogKVaHg5Lszuq1XMtGx/TwFC/Jo8e0lxrRrK+VmdWR6cOW12pkbFh5ZZzCWX2UWb7qUNRKrKOwvK5wrVnAjTncCSTL/druO7MNpT2WOS55XPHMpVZ3T3WjctlGXuF+49+KOxDF9PS9VJ7wP1lxzJyJMch0pD7IFJ1pceF80jQiYSJf/JXxBkyThJD5twoUv3+9sCNeVIKPWbKugKQN8kw3jzuPecLj6tO5vzeYYPn/eofHjNQvka13pp27dtpsHvW83WVVq4Y194d2/XsE48rn57SZSuW6/rLLtGl69dpZGhAirYPyCY1NXNEzaKprKfmudwxMD+tMp9Tra9QYzhXp1aoFfL4lb9CmdeM3GOcm2CopbzWVpZ1bKWU27aA7KfcfnSQeDXzMqczM7LI5GiSjwiH8+S4SqmisFxEmGGq+HLcM0he/5SVimy+V0uJ+VOULfNaUjTnqVC6nI/ecIiG+VLOMoOMeSodJrIgP4tTeo6Xrqsid4jCeYncCFevisKKq/j5hpQ9G2XUKVdgKi1YRKbSDk2Um++PbDt2Zc5P64pbpxR3jsc6ySV67XpgyfIlDyx54KX3QO7ns8xrKZrZkLMnALQGqOYtMt44IwRoBlAGhAacBqgmzdvfvKVNGmCd8KA3kMhBvDWHLoBrCP2F76FQWqcdp27iEGAFIAaABuDRhg0bxOZ8dB6M2rRpkwCibr/9dgF4EOc/MOTnWwjvuecesYlnM8/PsfCfgZKHDn5nmTRvwpNPWQhQAj6/vYx+5PmPEAFSAAIiQvgoohtWceyVr4h0A/LtphuatfCJiMSP8F130X0oostfEJyPRESKRXTlqQNKzEVf2HA6/iKRZDNyFS8iki1VugojQoyDiBBXRJxUNqKbrmQiuumIk+UjumktuiIi1Rlx5nCxjYuKpmhEt1xKzH9FRIphDxQRL7A/oiuj+auqowrn2Qu2kSYv4kQ50vBPpYhYKBcRKTsiEi8l5r8iTvAiTsTns1NwpjpSpr8iIrWtaqd8USbi9PqcneyICKKpbEQ3HhEpj4yIIDiJIuKs+YuFGXsRsZilaq7AxEbCiFjQCY92UJY80hHd/IhuCL+iiKiiLxiPlY4FgZcggk4IVdjGARugNWA2ICbAJcAqP+0EuMpf05DH2gSxxgAssoYQssbwlzYQcdYryrHmoAedVciaRT486qni6BkeHha29PX16bVE3E84JICwH8AVIj0yMpIOZ1nricMjj/YRr4j0S0nYQZ9SF37Fv6zzHIoQx+/0KTZhP7KA19jzUtpxqi7swiZCQFts4f7HoQJpQnyFzS+lTdRHvbSP9mIXvmAM81djgPbIYANjkzHPWOW+TIgcIX+Zhm3MG9+5vFXs7onV3TlLJXMZktcDKBxmCvkyBlT3Pruvt9Ctt1ytX/vlD+jn3/tG79fX6I5rL9X77r1bxcE9yo/u1ztuu15vuOFy3Xvz1Xr/fW/T3/+lX9brbtig/h6plqHLe1rus6ZwNMwK1wLJoXxFhL/lPXOhBJKvWaGbbr5G69Yv1113v05XXrVRg0PShk3LdeONl+vd736TXn/3jfrAB96mX/yFt+s9736Dbnvdlbr91iv15jfdpve880265qqN2rRhhe57y136hfe9XW++93X64AferrvvuE4f+Lk3697XX++yb9N73/V6vfGe63X9NWt1222X68abNuieN9yoX/zFd+id77hXb7z3Do2NDGhhW5tsziQtptzpML38H6x4+Wt9hWrsafSIyT88NKyBgX4Pllq6ETV6Gk4PpP/Fub+/zze+hiI87D3ouIE4UPihOiJLYdf8UoCd5DNJcvdw6YHfMXhdGDSXGK2lMvMEkVtPAAAQAElEQVQLg6G5QXnAjFqEDHckyh2Xy1RpQvkBOleop9ZQf2+/eMOzacDcxkrW0VGuwkBaYai2hKIm3jiMLJeLKUtAUqHcwHajVtP46KjWrl7lE6gxDQ30OXR6zUo/hI+r0ai5TJHCWj1TZOFqauqzD8bGl2lkbEx5ra6ylIaGh7TWYNvGSzZpeHRE1NVxO2lzhGT3KM+sI83SjrOLLrkw7cq8YIRBfDdPRUfWmauM3GCd1LSkDOrnPoHO6jX19A/pwOHjOmiq1d0f7rfSlRTWpchUFJndG1IR1tWWDOCFbKSEJsn+TmRWab4DcUW4jCmv5emUdf2G9T5FO6DjR6cV1lkWUuZ8K/XJ2qTHRK/GxmirNZif6i/DMjXfwIc1PrFcQ2PDGvHp3ujEmIYtOzI+aiB+QCPLhrXcoGX/QK/GRgc1Pj6kwYG6lk8MaWJsQMNDvRq1H/ld+VqeizGUZaGIkGyzv5Y+F9sDydcnKonA9yfSL0fMIyv1toeVINkEzFjgm1GaZApTLcuUZ0pDpOa50j80qB7Thks36ZKNqzTc21HZPKyieURz04fUaR7TyolhXXX5ei0b6dXxw3u1a9vT2rX9Ge15bqvzp6X2nKYOH9BgPdP48ICK1pwylarloZHhQWVeSwrPsS5IXcpLkNplW20f7rU9/Wp5v6dg3WVsmLMzUx7W0Mlssee555WI2fZOOmxrOmmhcJDWC+IIFXIxMyXBVyEaGknO0YVPaW2lsyDJZjotReTKoqGyyJ03Twqly0GYlDnLYUnCVKZ4xbOk02Y7Un3MoJD1hMNEFogIc/QyX25vvLDKxMJfjtiskwTiFbDyJAOWEkseWPLAkgdehR6IiGRVesHFz9ilny+LolDm+xSgARthwGQAZDbKAMoACvxOMaAO6fXr1yeAGoCZ9DXXXCPAZ0ChTQa3iQNcv/71r1eVzx4kIhTxQqJ+AHaAeN5uB6znT+YB5XlrHTA+9/MicoQR4f1KXcSxOzXoDF+0LyJUhYgRJzxXquQJIcpFBME5U1WOAsQh4hUtTkfEaf0UEUkcWSgl/EUccvQ198HuijCeOCFE/FzoVFnSL0boXSxDuqLF/PONVzrOFFb6Tpdf5V1IeDp9FQ99VZyQNLQ4Tvp0VMkQnkqnk1/MQ35xuoqfiV/lE0acPNarMi823yl7ocT6wgEAdW3btk0c9nFQyGEicdYo1if+2gYef8VCPiGg48DAgAAhIQBHeACT6Ozp6Un7756envMO0XcmuhB9F7sMtlbtpy7az/0Gv+FXfsaGg1b6CVkIXxEiX4XEXyrChqov0E99EPzp6WnxUyMcFPNXTpXcS1X3mfRgB4QdVZ2E1aEzfsJnjLWISGOrkj2TznPhUyf1IFszXlbFCRn73HehJ598Mt1nsYGfTsMOxjrxzZs3C+L+TN9GdOcrfXouFBHpHteVLZXlHfX0Frr+xkt12+1XGDOS3vTGtfpf/m+/pP/xt39Rr3vdhFasynXHPdfoimtWanRCqtVLFcWc9ZSmrr6Ik8Ou/pO/I7oyde/9V68e1VVXb9SmS1dr2cSAIpcGBqUNG8e1es2gVqzs16pV/Vq/cUxr1g5raCS0fGWfLr10uTZsWKahwdDoaKblKwZS/ooVfVq5clCXXjahSy4d1+hYTWvXDWmdaeOmZVq/YUS3336Tn5fu1KWXrNP69St1ySXrXc+E6o1cCgkKhxHpS4KxQHpFruwVqfUVqjTLM3dGPU24RqNHtVquzA/INYPR9Ubd6VqiPMsUEeJi4kDGkNLDZsWTQhHh8mHQua48z5T7mKder/lGUHc9NRmK0VxzTh2DuKUBl8IgEzcj3gYsirYHeVthhAnKjfw0sCHPlUWm2dk5HTx4SGUWynvrBqk6ptLpTJE7bcCYnxCXZW2IA9tjXVkuRV4ogedGgQFk+9zWHttl89RnXf39DddRuEkdFQbDSstlESq9YZiZnbXNLTUMYPf293vSDDneo7lWSy0jZLwFs2HjBk2smEjtdqnU9gIAXR3RFkVHclwGvcK1RCljYLavzJRndWUmRU0l5LZEvUfR01DHdvT29aplP+3dd0hZ3mOZXHJ/FLZTIZlhMiDn9of11ez3np6aIuU5y762lCPpW1lkyvM8kc1QlueqNxpas3aNci+SU75JtOba4rejRodGNTw4lArOzkyp0+HnaUbtgz612k37Cp+5Ra67Ues1cD6o3H6t9/WoYbtrvQ2HfWr40CFv1JSolqth+/C7u1d2v/p6Qj1epGrOy7KwXlvmBkRkcqDSmzd/ael6eTwQEeddUUS4r04lmQedyj97er4QBU2SQkqUyZfHuoh0maEyZbl6j5uOevp71D/Ur+XrVunuO2/ULddulAyYHzu0UwONUpvWTWjVxKAmD+7Ujq0/1uSB59Sbt3TlJav0ljfcpp/zCfGtN16l/prXl5lJjfkwJwxsz04fT4D5+PiYsszTyXM6AM8dZl5IMsZuXlNEXV7KTLmiUCIP6WRx7oiListT2/aWaS7UG7njAOdtyYtDmAiFAq8b4Toi8xriUJBOueyKzLrrubV7vjsqTzfZLDGnQnUXyE2ZQrkiwiQp1dNR9+1x2iSlDOeXcnoROZo+LmkRf0cmJdLpr7AMhoSzz0AWcebP+sHSF+pAN9VK/nYiIhQRKamla8kDSx64SB5YUvta9QDPWVCWZX7cKsXPkAAU1Ot130dq6QWbXj8HA3qMjo6qb/4txx6DPfAAvxt+liRNHiH8ikca/vDwsHhuRp409VUUEWmdjojkRsrfeOONAmTnTXLAd97qBLgHgAfMj4hkX+Hn9YhI5dFX8/NsnufpWfdMIXLkEUaECF+MKnl8RZ0dHzAQko4Ine1CppIlDlXyxF+MKtkzhZSv8ogvpor/Wgkr27G3ilchvLMRclU+cYh0FRI/HZFfEf0EVWnC05U5Vx7lX4zQtVimShNeLFpc36nxs9V5qizpyl9nK1flIb+YKFvlnTVkP7hIoNKxiPWSR6s1gd+6BkAFNIQeeugh/ehHPxK/Q85vXz/99NPid8d//OMf64EHHkjgIesDNtK+iFhYY+DJV6X7QsKISOtdxAvDC9F3sctERGo/bYfka9YYC+BrdRgKaI7PIkLce5CDqnX3pbZxsd6IE36ET70czPLXUQDopOlHm53a8VLbUulDPz6o6iIkzV9ycbgAKI3POLDhPk0+FBE/k10R3fK0vaKILo9nAerkL8cA7QHK+Q1zfmv/4YcfFvMC0BywHD4H3Nimc7gi4gVSEeGxLbHH7+2pq1EP40WlGtHSaJ/0umt7dct1YxruN6/eVM37++jpKLx3z71PztL+Wed8RUSSjQiB22W1UvUeqac3vE9Xoi5f9rEpl+W65McMZfNpsMaay/pRyM8eEmGjLuU1qW4ba7kEYV/YxorgNRqZn6ty1S2bZ0pl/BiT9Mhb3dApV5hT0SlZL1fSZr5cVb3y9czNzenY0WPiLY7u5GuJkyFOsyYPTyY+J6gAx0zYyuLuwlEK8JuJ2vHDKnmZH7Zr7vlly8Z05VVX6sorL9dVhFddoSuuuNQnJ2s0ODToQd0Qv8xSejQYb1Vp8CYzaFp6AMlAd5kVas//K/JQ+KF9aHhMY+PLFR5MLX46wYML+XanbQC35YmVKWPw2BDuqeGwMDLFIJcnEABR0Sk1eeiwWHT27d2jY8eOaO/e3Xp22xbt3bfHbZ+zDjm0PnSZjhw5qud27tL253fq+d179NyuXXruedNzz2vbjh16dvu29J9HrF69yidGa1WrGwDzQzR+kEHyomxjiUTbIHFl/sLCcH25FLl94NCzqhOhlu2u9fZocHhAuX2xb89uzfnGkju/1bI++6u3r+FJ2p1FWVZTFrnyLFd/f6+GBvvU5/KNel25ZzN+KeV/dgz9VTpsGvRv286W/Tc4NKReA9v7Du5X02B4rzdBK5ev0KWbLtH6deutb0C05dCh/SoMII4bOKzTTh8MRIT91bEPJnXwwCEd8rjZs3+/du7Zoz379mv3nn06aN7+g4f1/K7dOnr8uPbvPyAW3SmPvX27d2vfrp2anZ5Sbd7ecG3YHEHMiVfqs1Svzt4FHn+n9RH8U+m0gi/K9Khl5ErVUHAYkUlyRFJpkJi1qfScCc+Vjk+XFZ4j5ayK5qSKmf1qH9+niYFMl60ZV609pYO7tmr6yG71NZq6xKfEb33LzXrb2+/Q6+66RuvXDEtzB1W2DmvZSM1jP9PszGHPo46uveZKLVs2onbb6wTrlOd36bDledTxgRVj9uCBY3p2817teHaPtm7ep2ee3q3NT+/yw/Mu7di+32N/Wh7qnke23WXann9F2VJed9oAuZuUPuFWd9eMjlJ7vB52Q6fJk7TQN6Wl7YeZ49Pa6XXpx49t1o8f26btW/dqbrpMDxuZgfNMNUldv1Eb+vFZeD2xCi0mLyiCIkIRJ8gJSU4nki/XHdaW+WsxOckIsJjORORbtSCd5xURLtclhQtnXTJbiWSmPwRQ1TaRadGlz5IHljyw5IElD5zsgYjwEhmJCegMSE7Is33p50aoe79l9fa6b14x//xPCCGDggjfG5xPWfgQeaQh4shBxE9H5CHb42dSwHdAdH6mZdjAO2n4gC7IIEsd7GEIsZPwTER9yFTlSBMnfDGq5CLCzwa5qvrPpZwWXRGR/B0RSUdE6GzXi+mP6JZHDj0RkfQTh/daoogTtmN/RBCcE0V0ZWlvxIk4heGdiciP6MpHRPJdxInwTOXOhR9xQk/EC+PUjZ6IE3nwIrrziLwLIXScidAXcXJ9yEYEgcg/E0V0ZSLiJD9R8ExlKj4yp1JEJFYlc7owzWWvKeQlYX8lntcgQicv2icixGEfh3YrVqwQaw8/T3HvvfeKn4DicO/6668XIX+Jc9VVV2njxo1pfWCdAXSEiFf2E56NaNPZ6Gcpeza9FysPe9G9uJNY0/krJvzGT9Pw10qs7ZUsIfL4jbIXiyK686yqJ5weGRkRfUm/ct9hnY8IIUNfXixbaG9VF3WQps6JiQkx/m699VZjaleIn//BVxHduRMR3lsWPxNRDz5fTNTP2L/55pu1du1a3XTTTcaa+nXdddfpTW96k7Bn1apV4q/I8BXE2GeOVPaj42wUEQvryAm5zDhj7mSPyqKm3PvYmkINOH4EqXktaKhUlva2jnmjFxnyNTXyPsmyOocrIpJURCgifC+WMu+L5T15yd7bVHqfLrDExOu41o5tawoZCDn28mGcLzeBlcn4n0eLIBk7y8xPeqwjz0uB71EWPjKGT12vrNtq/Yl5ciAr0clXlevQ7dYLBfRyXNnLUcmrqQ4eMHnoBEDHLh6QmSzNVlMsCp1OkbqCCZx5MEW4gxBcoFAJYAXbgyyyUL3hYW1PzjZndXz6mKZMpQdJTy9DvRAKOwCulDO/aM96PM0oN9gVAOIeoI261Jw7LvLUaaljgL89O6PoNNXIPFidV3ZcRk0R1RNODQAAEABJREFUFgbDys6cR5vTHpyy3nL+bWzPLUWWqVajfhtqxlyzpSPHjmraOktPvMK25B6xGWCwh6ytVGaQWi5nceUuG1kuY1POlcJgtCIcL3V86rjB972i3evWrVGtFuoYfCbXIupeKSXGNvpKhSE3t7HdVlemo9J257Y7d/sHG7lGB+rqq3fU3yg03F8zADapmtteGLSbs91t+6XgtdakqZSS/yWbqdLtYbGC8HXph4rS7ZQveNQZ7qtBH2KMGgTHD7Nzs8KYzPw+b1L6eauot8+gG4uRPB46mpqaFm8HjY+Pu53uZ5U+FcvUdl/PzU67L9qOz7nfWl4QMnUAFNuFgUaPgLZti5qKwoNDNZfMnR+KrG6eQ5ky8pQu7J03OaWXvi6+ByLijJV4hC3K66a63/NsinoMuhvFWOyGUje0ZMo7vzDNFw+J7uGa5i90mBm5isjU8SApy0L13ONsdlKtqX2a3P20tvz0IR06sEMrx/tNg2pNH9HRg3tUtqe1bvWYLr1kuXp7m5qZ2S3N7ZPahzS566fatf0JZTGl5SsHdXz2kKbmjuiaG6/S2o1r1PT6U+upKff8LHwDzFgzcqfzhsF16dGHfqw//+jH9Jd//nH9+Z/+pcO/0l/8+V+k+J/96V/pox/5S336U1/U4489o5nppse9q/Uam1sPbQjJ7pr/Nqgeyp12W/3tSS151kiFw+4nzA8/SJSdXM2ZlrZt2aEvff7Lqd4vfv5L2rHtObXm5O4ISVmSjghFmBTmmRxXFdfJV+nsxRySUBIngwRku8p5gp3I/NKR05HZWtAhKZmgl/By3RFhvWGlXYogdHLps+SBJQ8seeBvkQfOtallupeWad0kzvMbL9HwVhkv1vCCDS/STE5OihA+BB+CTwjBJ82bg6QreXgVVXnkQxWfsCpPvaSR5a0/4lUeOnmbjTTxKjxVF2XOl9BxJkIX9VU/wUBImvrJO1O5M/EpA50pHz75L0bIQdhB+DeBqjbTFuKE50qVPOFierHylexiOcbf4vT5xil/NkJfVS9ypC82UR91QYvrOjW9OO/F4uh8MRnykauI9LlQJU+IPHayPoBfsK8913XufOVYC8FDqAMgEOCQv3JZvXq18jwXwOXAwIBGR7t/gZN5H8semTzWJ+wjBGuZnp72Pnoq0eI4a8j5Em8en4nOV9dLIX8mWyo+fcU6WdVFGr/iU0BZDmnxXZXPOsb9p/JTpafKfylCbMAm6kA/OgmpG169Xk/9SxzZqg+xC9mLQdRf1Uecuqib8cchAxgMhG3co7GVfNrxs9iDDupbHKIP/eimbzhIwAb6DXuqfqvmAH9BBtGXbeNbzB2d5xUR6RkkIsQLoaUBgMw4kbwhzUy5sb0e778b3gsbe1YYT+oYV+qUSniAuPwsE4TnSBGhiHlSpFLp2zoFmRfzRGb4K4w/dPflTnlbHrYtFEkcX2XOp/0Uz7JcpQHEUCZ44nJG5rWiKpP29qUVLbI97audVtJKodNQnIb3MrGyl6meV0U1dJzHiOg0DGISNJsGPN1puTsYPhRZpojQQhiRykTAY4DQrYUHgsmDmO9pA6hHjx7R4UkDUUcOq2nkxtiSQaKWwjKZqdOa0bLhPq1bOaaerKXO7FGtWTGqt73xbr3pnts1PtJn3jEVs1Oq26a+PDMgNulTpqbWrRjRVZes0dWXr010yfrlGuBgqZi1HUaJDDwXnlilpMIDrqRWD+gycmU2ZHauqYMHDxvwnpLZ5mXqvjFaSm5v2yAzVMqWWqBtYAsqrSd8kyytt2MZ2QfEAZxZQHp6Gq6/Y3apUCknLEksHGbmhApHO5nkOS6jWYqsdNBSaX/MHZ+UfCCwZnxIt994pd7/znv13/zqz+vuW6/VQKNU2z4qLFcaYDe2nYD6eiNTozdXvSdPuuSMWr0mFtRarSYor2WqGZiDH84vVSh3emzZsiR35NgRt79tXxUqi45B7jm1fXAiW8zED2XK7beZmTkfZrQ0MT6h0eEhZVFKaqmWuVxrtnuoYV49pLCesN/C/suVWwbf1FQUueReLE3KeqToUatdiBtDq9USBzWl+0yQ61eElq5X1gP0sqJUuUAeGXSLyd1rvtNyvs3kG/kT1OVc0Hem+XlixXyi9Dea5do8l5Qpsly5x7d84KbWERVTe3T4uR/r+ORz6uspNDLU0NzUpA7u26nM68L42KBGR3pMNSs5oh07Htf2Zx/Rked+op3PPu615phWrRlW08D5VPuo1nuNufzay9Xht9X6Gurt71HbJ8jGtMUaUdgBma3KTWU719TRWc1OzanwHbxeqyuLTKXjU8dmtHf3AT3x2FP61je/r2eeftZzrPR8sBnWkWc1RfWvzO1upxeHKa/0d2GS8yvKlZd1DfQOa9nIhOp5j4HytuZmW1bsT0eKMMmXQ3/PfzJn2jY5hG8qEZzPrYLSfJki+DLXgZ3vSPUpHekSIguGJaEu3xUtyHTjTp76Qe+pvAtIY29VK8WxCSK+REseWPLAkgeWPHB6D0T4nurn2sKU+TmYMCJEnGcyCB5p+YoIRZwgs5Js7mdk5JCHFxEEC3nwoYguP2XOf8Gfj6aAuiB08iwLExl4ESeXh0/+uRCyEd32VvLwiFch8dMR+Wej05U5lRcRJ/mO9iATcTI/opsm72wUESk7Ik7SGxGJ/1r7iogXtCMi0hiKOH1exIvz9SJXxOl1VP3zIsXPmE35s1FEt14UIBdxIg3vQimiqyfihSH1VBQRC76Fp3O4Iro6K9GIk9MV/9QwoisX0Q2pL6IbP1V2cZo5d+q6EvHi5RbruJA49XY6HQEo8vMTBw4cSPtVwESAew7zAPGh6jewkePnLAiRAXzs7m873l+3RRwgHWDxQojyZ6ML0fmzlsFHZ9Ox2F58h984AOF3srdt25ZePsRnc3NzqnxDeKpe9JytnvPJYzwtrgPds7Ozwq59+/Zpy5Ytwj5sYuxgC4Tc+dRzPrKMN/QTUo5xhb/4eSB+moUxxk/GYCMANzLYRFuIXyhRHqKdVd20mzFM//DTQ9hBvfQTvoH4ORbswC7k4PFzLfCwBX0/C2VgVoV3daW8vcyMMxVS0VZmXnjDBym8X84yI1tt+a7u6izj7wv7hMQG3xQmeR+eGcMKh+H9coo7nRmsz6jXvNz799zx0vbIZcL5Mr+bnxvOst2RK0yZ5ZCRy3fDTMiHv7OQ8igdK0wd22EK4vBknl5VV/aqsuYlMKaaACerKt0R/pSlARvHnVmqVPdk67hB0aYiwp08n2c5J/w5kS49NEsDRyoL5bkHqsPSOhRyOqyXji5Vb9SUeAa1AG2LdlN5a0o97WNa3lfovruu0z/88Hv0d9//Nv3Su9+ov/+L79SH3nOvfvGdr9dv/PJ79IG33q5br1itDaMNXbFyWO96w+36h7/88/rvf/1D+u9+/Rf1G7/6fv2Tf/Ah/cavf0BvfcPNWrmsR/WYVaNmuzzQOh0mUO4bVLkAcLVLSVkuGQTueHB3jGIXypVldbUN3jI8a/UetTtSZLlqtbryLHN+pojQ4qt0Is/hlc6TKVTYX5nlc4PSEZ4snhil61FkKj0jiijtvY6pqazWsQtnlJXTWrtiSB9815v0j371g3r/W+7WNRsmtGGiT9dftlI//+579M//ya/rPe+4VyvHR1WznrrtHxrs16APHirq7e8T9jYaPRo2qD0yOqyhoUH19PQq8izZVrqfMoPp5JM3NT2lWd+kWCRtosIAeObjOzddHQPfRemxIsqGSi8IR48eUxYhfgYmyjnVs6bymFFPrenDjEFdsmZMaycGNNIr9dc7BiFn5dMOhUHN3K0ufZjRtt627VCtobb9HrUeNXp6lGeZMpMWLvu2LBdSS5GX3gMRoQioqzuCeEVyXpe06Iro5p9gVX1UWr6bF/HioYUV9PeZKDzmTP4oC3mclSY5HgozIrcFDjteizpzx1T3ujJ3cLuO7nxSfXlT4+PDmmvPavehA+pbNqbxdWvVdF0Hjx5Vx+Nq+cSEAeeOtj7zlLZueUo9BsXHlk9omvHZaGjjNdfoyltu0ZwnQ9bbpyHrKF0+yzPJ85j6S49pTyfPYakWYfty25dpw/p1ettb36IPf+jD+jt/50O6723v0CWbLvdkyrVv70GD5ls1N9O2vMe9cpVFTXNzbR0/Nqvp423NTJdqeuq0W+EyNetsyNod5g7NKmQZ05Q0PVWo6ORq1Ae8NvTaNMe9bvFTS3nelbVp8nNGqnNmqqXZ6bZ8RmpAX5aX9XZD1sBwDXaPecTM1ylXOG3yRxGxQOae06e0FPrdBHtPiRIvJC8xL06ytP3vb8llNH+lso7DZz2ryFrN7X5sriIWFeqyl76XPJA8UI2ZxSHPUVU6Cc1/wSOPJHGo48314jRxiDyIOFTFCSuCXxG8Kn6+IWUruyhLGoIHwTsdIVPR6fLhkU94OiLvdIRsxSeODVWaOLyK8B958Akh8gjPRMhWtFhmcTniZyLKUi8h5Ss54meiSuZvUkhbaU/GPc6ET4jnvonw9tjw8LB40wwaGhoSRHx0dDTxCeFVclWIDHHexiQkjSxEHB7lSC9btizpgk8aflU3aYi8iqqyhFUe4djYmKAqTghRDj4heolD5EHEFxNy8KuQPNLUB9Em9JAPkX8uNDo6qlH7DR2Uo52kKUv4YkSZUwnfUQ4+YUXofK1R5RdCiDYRQlW7zhQiC1X5i+Mv5gfKIE89VQjvVHoxPafmn1p+cZp6Fqer+Kk6LiRd6TpdSL3Q6fLOVNepslV55Ks84mcj5Ch3KsE/WznGN7RYBh28dVvjIZzF6yWkiFh4VmRt5MUuQMtnnnkmgalPPfWU+C3zxx9/PKUBx/npUUDWSoa8xx57TACL6IiIBQu53ywkzjMSEcm2iNOH56nuJROPOL09EV0+9xL8wAHEUe/D8ClgMCAwgCx8/BIRQhaq0hFdHRGhl+rCFu5xi+vgvodtgPqAxtgEPra4TsosTr+U8coW2h4R6aeSAc7xEWOOEEAfu7C14b3qS1V/BXLjFwi91MNBEf0EYA6PMc54h48NHDxgI3zmAL6jPG1AnpA08ap9ES/ejydEShXel4vdove0omjmnZ5xvtL7wdIYJHmGA5xqe+/qPMeo70II9fKGMiKzrhD/0p7Vm1ZCdAZfroaqT/CiK9uROu3Se24ELOhyYX1yMpFxx3Ac6dLx1DSL0QaXcqxMejLqTzGzUsGSyKuGsleNJS+RIRGh0r1ZlIUiQtxYankt8Sp+6byOEWIGMqdbhO35P6voDlK5q8pUpvCGEHmrUqNR1/IVE1qxcrnWrlujNWtXa+XKFeo3cJt55FIWSnGXq9Vr2rBhra64ZLXecs9N+nsffrfe/ZbbdOcNm/QL77pHv/6hd+vOGy/R+GChicGObrt+vX75F96q3/7NX9E//Qe/pN/8tQ/qN37lg3rrXa/TtdZx2epRbVo1ZKC2X9caWL7n9tpugsgAABAASURBVGt04zUbtXpiULPHD6tsz0ntlnrq9fQQvmx8XKMGvfoHBiUPxLYHtCJXnjeUZTVJWTcsM4NXBoK9UeBtURbHgcEBLRsbTdTHf3LpG3QHHxWFOEEu8bHjhDWXa7neublZdcxru552p1BhGfxbquNqO66vqVreljrH1cjmdNsNl+sX3v1mvedNd+qa9Ss01pAGDar3GJBeNd6r2266Un//1z6kv/urv6TVK1e6ae3UL3ktFJmsv61u33UM+HdS3T0GovF74YWmcD+3fYjQdl/AH3V72k5Pz0ynsUFZ7C+xz4tR2whbUXZc0rptbeEJH1mmwm05MnlI48tGNDxQt5+nNNQv3ffm2/VP/tGv6n/6Z/9A//M//0f6rf/u7+m//dWf1/vf9UZddekarV89ppGhHre5EKA89sz6EIXfcG96xeCmxMKLHYV9BZUOtXS9TB6Ic6on4lS5cr5cmcbRfKIbIAt1Uy/8RtVZyENOms9HTYp27zQe+x6XpSSP/Y7HsTpzmjt2SEf3Pae8eUyjg33KapkOHTeq3Deg9ddcp3VXX6fe8RU6NDWrHc/vVkRNKydWSZ7zO51W1lDf8DKtWH+pbnn9m3T1LbdLvQMaXblaE6vXKmoNKTJJoXDI3Mo9/ximnuqekzPK8kwzM7Npzbnyiit1+eWrdN11a3XP3dfrmquu1djoMmWRGxyfNnDd9PqUO5Se275XX/rCV/XHf/RR/e5/+M/6g//8EX3hc9/Wtq17PcckTxVxmDc72zZI3tLDDz2t//pHf6b/8p//q8v8qb7+9e9oz679ajU7CuVSIeVZN8TsGbf50R89pr/6i4/r93/3D/Qf/v1/dvk/13e//aAO7DsilkvK1PPc9rlshPUokc50xXzGBQaly50vuYgYF5Q7o3HuEPJ917I4MQf+RPyMBlvH0udvpgeqe01EKOJkyrJsgUfrF8uSBy+iW+bU9GJZ5CB4EUE0UUQk/R3fmyHyU8YFfkWEKjvkK6KrHx50Jv0RXbmIcKnTfyjLPZoQQooQu6s4YcQLdUR0edgQ0Y1HdEPKQOShj3hEJL8sjkd0eREnQspUFHGCv7gc8TNRRCR/oUO+qvY5muqPOKEzohsn728S4fOIUI1nW4/DiG6cDfmPf/xjfe973xPgD//xHQQYxH+Ex394x3+EB+/RRx9N/ykeb5iR/8QTT6T0/fffr+9///uCR5mvfOUr+u53vyvyKf/Vr35V/GdiPAPiU/ohItLzLGkIHiHEWMPeKoSXc9+an6ekIWQWh/Qrz+CUo51QpTciEE37nBSZ/6p0REQaI6TRo/mLdESkvIg443iJODlPviLC3yd/IiLpgBvRjUcEycSPiJPClDH/FRHzMS3IyFdELKQjXjtx+ibihL1uyjm1A7mKIrrlSUd04xFnDis5QigiCFK92FNRRCRexLmFScl5fEVEko6I86on4sXlk+IzfEW8ePmIWCgdEcm+BYYjEV1exOlDi6QyESfnn4kfcUIO/0cEogs6SDAPCS8GMd8jIh0S8lvlAPVgJOyjOVxZu3atCFkr+Z3pdevWpd9+Xr16dQpXer/OwRq2s/agDzuxmfTfFmJ/X7W7Wq/x46gPD/ERByKErMvwka3W64vlo4juWKIvqA/CtoGBAfX29qb7YV9fn+hrZGgDNiF3sWxCP/VAjBX8gS2MM35HnHDMh8J1Y1vkYRdy0M9iEz6n7dSPHsYz6YmJCWN3G0T/wKOe9evXi58guuSSS0T/YQMHv9i2atWqJIvN6EQ+outn/IYs4bmSt3Oe65myPBd2gUEVBfu66GJdxqmyLNT952d1ZSL3XPWfTg71lQ7ihr38PGJ0zFhpi/9b0JltMzudUi3zOo4j124X6hjzKwwIlCbZKoyJTOpYtuN8Q3HW5Q16SMRbzaY61qFTLmdTOtEpWa+apJslvWqseSkMcceyUGdZnjqJjszyTEw2FgEmQJ7X0oKQZVkKa7Vc4QFIfr3eUJ7navgki3xF+BMGZNsaHh3Sho3rDJQv1+DggMGgEd9UBjw+CjWbc+oYyGLylR4VswaQp2dmtGbtKn34l35Ov/RL79Yb771Ry0ZDKg6r0zygvDiqWhz3cHeYH/eCNWNQtq2xkVJjBtJH+kuN9EiNzrR6ihn1ak4DeUu19jFF64jG+kN33XK17nvjXbrn9pt05y036NL1awyij2vZyJD6+hrq7evxzW1Iy70ILBtbpobRpHarIwZy4YFuvNi8uupZrl4vSMtGh7Vm1UqNG2yv12v2Q13DQ0NatWKF0JFHpt6eXvsoS4urfHXSRJGyPHcqlFsXC1ueZ5aR6jVPsrmj6m10VDQnNT5c0z23Xac3332TVo3U09uyfZpW1ppyu2ZVV1s1U9GaNdB2xDpq9vegIss0ZUDw4MEDOnBgv/g5HPxduM95Q/zY1DHt2bdXhycn08LSNjBdund6ehoLC9rRI0fUnJuT2Sq9MhWWabvfDhzcrx3PbdeuPbs1BajuujKPi8J92Slampk+qkxN3X3HzXrnfffon/7jX9cvvv9tumLTuFYuy7V2eUO3+tDjPvfxB3/uTQbO36DLN4xr45rh9HvStaylWr1Q+FCgVcyp0VN3vwyrt7dPuf2WRSijziySXVq6XnEPRESa+ycb4sGWGOUL85BPeaf5Cgngk5ySLxMhvMVkdnoLmnAh34lSpSKTx5D1eL4x03KPlZnpKY/NKfX39SrLe3T4qIH0rFcrLr9Oo5deq9r6KzR+2XUaWrlJk8c62vX8IeVlr0aHV0kxqJ9u2a1mDOiya29XrX+56oMrNDC2Wj0DowqDCRG58qzm+VhLh0fMHeZD4Zu2J6utaprfUU9Pr9q+sR4+fFjT09LkYWn79qPiBP7okaNeb1rWE6a6mjPSww/8VJ/55Jf04A8f1b7dLnOspf17J/Xwg4/r43/1Gf3g+z9Wp5VxLqDWbKHPf/ZL+vQnP6vdu/ZZbr/27tmnhx96VD/4wYOanDQA7gO9jhcCT1d5GungniP6xv3f0hc//2X95ImnNHW0qaOHpvXs5uf19a980/q+qK3PbJMP7dXIJU9xlb7BRyllEfLn9CTJuWckne0K6Yx6yZPk4AUkXxEhf6SQLxtJCDmVPjY8TCl/gW8591DKX/pa8sApHohYGCin5HSTpe+P3diJb56nTuVHdO9Z8KFKGtkqDh+q0lXIvQ+KeKEti+UXx6uyFY8QqviLQ/gQthCSR0gaqtKEEHmEiykiFNEl+MhEhNeZLPHlKyL83f1EnIh3Od3vqlxE119drtcer+cRkfRp/kK2ospOsjoGdwlPR5V8FSKzOE4agkcYEekZmXjmRTPiZLupt5JFZnGc9GudIiI9a9FOnvd5lqRNvAm4ceNGAQbV/UzMPY0xSvsBFuBRJiI0Ozsr0pSDBwEmUbbte9KcnzX5PVQ24cuWLUv+Rhf1UQYZytCvFWEHceqrQp6nkYcAFugv8ikLLU5TBqryF9tH+YpPGBHJJuzEFvIrXcTRDVE/dlOGdEQk30WcPGYo82og7Hw12HE+NkR0fRkRaV2JiLQmRIQu5hVxfvrxbUVnsysiFtoR8cL42cq+VvIiuu16Oe3F9xe7PuZ6RIi164orrtA111yjG2+8Ubfccouuv/76lAZM37Rpk/iPI5GBrrzyypSGB4Bega+9BmOJs36i828LDRk7qdq9Zs2a9J9Z4qeK1vrwATAY/yz2CWUWp1/KOLqpj7Ai7Fy1apX43Xr68PLLLzfOtdIYUp8xit40DrgHvJR2LNZF/aR7enrEGAGghrDpkksuEfYw1hhT3F+Row1VOcpeCFEXPuCAh5B7JbpXGO/iIAjAnn6jnyDmATZxf4d/2WWXJdvwGfZiGzoi4oKnKNu4zKVD4e9MRVbXTCfXgeMtHZpuGgUMldZPbiizVO57sffnRU1yShd0lYooErXb3tN7Q5znpQwBKLfaLDMC4XxFR5n5WVa4lk4ifqlBmePwTIVaKgwsdoq2MmN/YXkos57SObJMvSdX5EXCDkLdfyqt7qRPzKeqcD75CgfZK1z/S159lmceQKWpUJ7nBlsHxAMrJ0Tjy8a7v009OpoeiDk9Xb58QqOjYwbAxxKwOuq8QZ+49fcPiEUiy+yiCD9YdhSOzszOGJQ9pJ07n9PO3Tv13PPPae/ePQLA5WYWEeJU5tix4+LPkyYN0hYeaL2DNeWNUu1yRm0D4LkHEwNQHlylAagyWioNrMqgeJa3Vcac2zBr4GhaWdkysFMq92DMPZh7PIB7PPDyoqmhnppuvfFqfegD79G9d96iVcuGdOTATu3fvV27d27Xvj07dWD/Hk1PHVefweOx4WH11OoGwXLrC8kP9rk3bfUotXr5Mo0N9unQ/r3as3OnDuzda4Bqrw4dOODyUxocGNTQ4KDkzXTHp0QRoYhwslTpnizMr9VrGhweMNDer15PjLHhPo3017RipE+XrF6mO2+6Wr/2offpVz74Xm10ujRQnnsZaNTdvloot22KmuaahZ58aos+8cnP6c/+/GN6fucen26VarYKtTuZOp2wnwuVBsoySYXRsqbB72a7pS7Zh7an3qhreGREw243b8hPGdHj1K5j2XA5PlahWQN+097gzPoErNVpuVc6PihpqrTvZb+Hmtq4foXe9963GSx/l2654UoN9WUK92dNs/bnrMHIGWXt43JTdeXG5Vq7fFArx/p03ZXrNTHWb1BxSvVcHldyG5pic8Yb+mxCGDul22CTFYw5DFuiV5kHSo93zVM1epSucDLSLLCMORFhuUWkblzmO7v7iW5QOqgIFmSWSkcKZSpYeBz3YPRAl+qe/426+YU0PVfoeCtX2TuhfGit6iObtOrS27Ri061q1VdLtVUaWXO9Nlx5h8ZWX6WDxwo9Z0C5Z3BCoxPrdGyqo6c379T2HQfUMZh++Mi08npvqnt22nNtrlTZtDXt8HrRUFnkCo/2mLcp93xvAzZ7zm7esk2f+9wX9dGP/qX+/M//Sp/65Kf0zNNPqeg0NdDfo8sv2+T1Y0DPbd+jB3/wsHY9t08jQ8t1y8136L773qG77rxLY2PLdOTIMX3/ew9o8zPb0xvp3/3Og3r8safU8SHfyMiw3vimN+jnfu7duvPO2zU4NKCwLbW8rlrecF2Ryjz26E/00A8eUcv2X7rxCr3xnjfrve/6gG5zXY1o6Jknn7YND3qd2y+bp1omUygkUym6KbwmEqrLJKNLmeRueSGF+WcjZ5/1c4ay2ECWbEgaYycYsERS81eK+6ukQBXO5/0tCJaaeIEeKH3jWUyoiWAQEZPHWDce4RFoWS26KBcRJ8mQnZ6diJgWx50UZQhPR1VeRLcu0hGRRIlDJCK6+cShik8cqtIRIeqP6OqIiGRrRIgroqsH+YgujzhE/pmIfOhM+Yv5yEWc0B3RjVcyESfSyFb8M4XIVFTJRMRJ7SI/ossjDlWyxHnuqNLE4UVExTrJZxV95XkyAAAQAElEQVQTmSr+Wg+rtkSEnyVbqhsgZ5zAn/ZzYqPRSDw2zyN+hhz13oBNOnI93twDrEPwJicntWnTJg36+XjA+wdCNuGE/f39Qob9BADJ8uXLtcKbcvYkeZ7rkUceSb8h2/azOID41q1bBfG2O+Fzzz2nPXv2aNu2bd537BQAN4fRpPnpBPYZ/KYqaQje888/n34+odVqpfDZZ58Vf1rOn5vv9LM9OuHt2LEjHWyTRg958MhDD/XSz4wPKCLSuJAv/AQ5+qr8vJptO53DIk7MPfIjTk7DeyUJf0KvpA2vZN0RF94fERde9pXyOWsT6yHrAmsHB4SscxDrAj8tAg/7WCtZEwEyIfbbrH2sgayHEOsgBO9vC+EL/EJ7aTtx1mT+Mgk/8pMohPiafPyI7MUkbKAuCPuoizjE/KKvuU9wn+GeBR+q+hP5l5qwgzECcX/lfsk9l3si9uw1FsXhNTYxJmkD9vys/qJedBHSRvQRp33Ugx8Y69xXkcOW7du36+DBg+nAnJ9qgUfIfOh0Ogl3jLjw+U4f8IgNLmWYSy3renb3AX3yS9/RE5ufV2GMrDBPRqkMHRKosHB4X8pcpPz5UukCYGilMag8z5RloY4xsp27nte3vvVNPfHE42LMZq632ZzTlq1btG37NtdLe7vybWNvzxsP3b5ju/G7OR09dlQPPPBD3f+Nrxu/s93W3Wo1tXPXTv30p09qenpK3ggYQ4suKWzFYnIy8QhfPWQ3v3qMeSksKT3awo6OyNyhhR+G237IbIrfsT5y9IgBmSPi94om/ZDbDbtp4gwKwpnZ2TQhOp4ARWFkyjoZRJm9VXqgzs7NSj51KT1iy6JjoMZkuSwLZZbJ8hAXb17uMrD+tW/er72HDqgdbYWB4XB+xlvMHoCtTmEQvTAw5vFjMKyjtjoG2TtqK8ul4ATHvNJguXxyIwO6datvuKIe61F7VgMG0CZGBjQ+3Kvlo33qzVrKOjMKo11lZ06lUaGZqaMGk46r1xuDvnqP5Af0mqTMdndmp7VqfEy5dR89uFdzlm17YsgTUbavsOyRycOa84HBxPi4an7Qx89QYd8oC+V5TZkNBqTuG2hoYLDHIH2mUYd5Mau7brpG/+CXP6hf/cX36I4br9Kywbp6srYatY7nzZyKcs7GZJpplYq8X9/+3o/015/4oh594mk9u32XZg2iZwbFStVV+kQtM/CVZ26H0aHS/dQxtU2yLS2HHbdLgV152sgwoTnIyOy3iHAWJKmUcgNuK1au0cZLLtP6jRvV299ne1qyExU+wAgD5qX9uW71uHLbOX10vyYP7PKhwnPauWOLZmeOKrOM2tOGE+cUzWNa6X548+tfp/e96y36uXe+VZduWOW8trtvRoX7o17P1dPbk3wZtjkibFNmCgmfaul61XjAXeLucd+cxqKUYb5lPOGkFOqsl4esIIQ8/AgWUWk1ZUrzXVhfYaXEQx2Fx07mg5zc6094zk21Ms3lw2osv0z1ZZerPnalit4N2j3Z0DM7mtry3JwOHevR8Mqrddn1d6tvfL32H29p/5FZDYyu8AHXch/6HdETP97sWnp8syt9mNPW3t2HDFp78/7TLdry1DY9+8zzen7bXu3ZdUhHDax3bFhEroiaD4F6vJyUXldntWv3Pj3zzFZt2fys9u7b53V0RitWjuu222/Rtddeqf6hcN4W7dt7QKGGD9aGtXbtRq1csUrLl6/w4dageHA5dPCwtm/bpUMHp7TFdZee8zJsf/311+pOHw6+7tarddfdt+uGG65TjwGMdrsQ+VHWNHXM7X56u3xg7hI9Wr5stSbGVmjZyLgmlrmOgRHP49yg/U4dPnDYMpSU57AppIUuddydYYakFFfqN/ritJRk/JUUnBrqrJelddpiZFDSIflSqBtKivQRV8SiRGJ0bZWFqrGmpWvJA2fwQEQo4gRxb6+o8L20ikdE0kA6RfzV8f3WgeBVRLoieFUcXcQj4ozy5J8LLdZLHFpcjnRFEV27F+cTJ5/wbBTRLVvZThlo8bPEmcojRx4htDhe6UMP/CpNHIqIhT4hDVWyla6IgH1eFBFJL4UigiCl0Xk2SoL+qmQc/RvzifBTXrMpxjKb5qefflpsmHfv3p1+X5X/EAygGlAZPpvkycnJBRlAZ/YOhMiwqeYljaNHj+p5A9hsvPlNVjbY5JMGBODFCQCBbQbEqZv+heCzOad+ykMA2QDaAFWkiZOPLsrDA2TfvHlzAuGJYxP2Yhd1UyftQDf2UJZ0pQc5yqEbGcoAXFQdTd9X8Yju2KnSr8YQe6HztY0yp6Pz1XM+8tS3WL5KV+HivIsdj3hh30ZEWiciuiE2YNtignexaXF9p8Yvdt0R8ZJWEXEmfSdXQztP5lz8VJ7nBram0wEeawvrAWsDIesNB3XEWUeqtQursBWq4lUI79R7HHl/k4m1PKL7rBPR7WvuC6y73EM4nGV9RQ4/RIQuto/QH9G1hT6pqOn7H/c07kfYxj0oItKcRyYiMPGiUVVHRLce7AST497E+ONeWo2ziFiw62cxqKqzCumHiK7ulg+c8QP38qp+7t3chxnz9CMhedw3kaMMun4WmxQubYpMYld7rNnS45u369sPP6NHn96hvZMzIIIW6qQ9a3gzmuUeN8YHHF14rrbAOX9cnfIsU5goBK7HOPjoRz5q0Pxb+vf//t/rwQceVNio/QcO6M/+9E+17dltoj6wNtrMs8Jf/uVf6smfPGlMbFbf++539fGPf1z3f/1+/cmf/IkmDx8WPvvSF7+YdFIP+sQGdZ660BfWVITUq4uyV5c5L401hU80PHI8AEL1ei0RE5AOO378WLoRMBl5+GQisnDxBjkPmMT5CQLymKAMBsq2DShDNevr6+sxEDug/v4+9fX3qqe3YaCnLoXc/x68BpvD8ZGRYfEG5LZnn9dPnnhGM8c7auSDUsfAb7tuTLbHQGq/6ubVol+Zeo3RNJSVjSTjIyXltZpqPXVF7kMARqgHbShX2S4T5R5spSd3x4B2nwH5FWMDuum6y3TtVRs1NNCjwqB6p21QujVnMHzKZVoaHRzQUG+fIatMowMGqTxRBnpq8kcrJ0a1YtmoawjVzK+53ixChTfGczMzqtdyA1vDatQbyvPcTQ7hbjmGn2ZmpjQ5ecBg1141Z4+pbE2pRy1dd9nGRGuXjWi4J1dvLusvFVGq1nB7spDxcqnep31eFD7+qa/o2ecOaPe+Y2r0D2tmruPDBTs16gr7SfaRu8Q+nfZEPG6wb06ZbY2wjNArg2kNjU9MaHBoUPRz0z7I3Cb5qmV5sl/IGzQvs5rqPb3KG3VFTj92fF4wp2ZzSsqajs+o9CHEs1ueUmE98qlac3pax44e19RxL2Ktjvkdtxdqu325JoZHtGZ8QutXrdTEyKj66nXVXX9vre5+6HhhmfGhTku8Lc84S5RsD8kfLV2vnAfwf0W2wtNMp5I8ZlM/hecAMiQo4/jiT1VuMY94ydc8VTJo8kxP3MLfxqYFlZ4n4ZtiXrbTvMmd5pbZO+qxtek6zfWt0ua9bW3e3dEz2+f0zObj2vzUEf34sT164ond2rH7uPom1mnt1derGBrS9v37NOuT5NWr16iR53rGJ7/Pbn1GgwO9quWl5+6UDuzZre1btmr75m3a+tNt+snjz+jHT2zR0089ZyBhzg93mcHyXBF1W1pL4Pcb7nmz7r7rHi1bNmE9dfEzVlddebnuuuNWjS8b1JwB+ymfQIcbHGWm/XsP6ctf+qr+4i/+Ql/5yhcNMGzznJhV27YZq9PMdEs+nE5ho97Q6tWrNDhUl6erD7ekiYllGhzs9/rbcHfkyY6p403PyabTPV63Mv3kx0/pC5//kj75iU/qe9/+juvcr7mZplpeU5qzTctI3KzpOtaykP+FVUUpd+15kTW5YHka0ln1iPp0+gsbqpyFuOVT3CF51Eh4groZSeYEcym25IEXeCDddzwBCLmHQy0/U5CGIkIRXaIw91D4FeVeP3hWqvIivIpZX8ULp9FJfkRXD2kooptGV0S3HHKkIeLQ4vjp0hEh7EInhDxpSL5IYw9EPKJbb0Q4Vye1T74iIvGQpUzEiXREWKL7IT+iazf1RnTzKj5SxBfbQRweeYvLREQCbeFHdHUiF3FynDLoQI58QnjtdjuVr3jwq3hEpPbAqyiiy4vohhWfMlBEl0+cvIgg+BtD+JC2QYzhRqORfIQf77jjDvETA9ddd136OQJCiJ8ouP32231we6fvRat90Ls85d9www2+Dw2m+E033SRkoZtvvjnx+LNuyvL7tbxlzs8c8PMGIyMjev3rX6/Xve514u02aNOmTenP+N/whjckPjqQJYQow08krFu3Ltl47bXXCpv4U3H0Uxc23HPPPeJNwSuvvDLZu2HDBt+j16Yyt95664KNlIeQu+KKK0Qd0F133ZXswC90esSJcXhqGh+eiZB9tdGZbK34Z7K3yr9YIfUylyv9i+MV73Qh5c5Ep5NfzDtTOfisfVBlB7yzUaUXGcqciZBD5kxE/pnoTGXgU4bwYlLEC9dB6j0bnc2es5UjrypLHKrSFzOMiLQW8sYv6wLrzyavS/xUxsaNG0WaOGsZb5WzfkZEugcvXlcjQlzYDRGPiKQ74m9+SJsjgmanezMRfIrfIP7qCFq8xuK/iLhoPkI/dmDb4pA4b2+vXbtWa9as0cDAgPdFZbKjKhNxceyibuqIiDSGsC0ivI9cJu5r3J8Yd4y1So51CYq4cJuqcRsRWnxRP+1nnFMvIW+ic9/lXr969erkH/K4D/OzNvDoR+xbrOt0cfSfiQrvfaXCmFPpHb+0/9CU7v/2I/r0F36gL371QT2/55hKI3SdTilH5tUXDk3eszqSPuhPkXP64t6eWR+UO8zV1zuot7zl7frgBz9sHKzQ7l171WoV+v53f+j9/zGtW7tBedYwDhC2VXrk0cd16PARrV6zVvzm+YMPP6LLrrhK73zXe/Xww49q9979+smTT+nxJ36iSy+7Qn0DQx5b1IXvuxTGBU606ZwMf9mF7KGXvc6LUGHX4SiOiDTpZBY37Ha744nvwZR6onReLiZKbvCXkIdKBjmAjHwRp6zVCCIdEWrUew2yFAaTWlq5crUfmNdojSfO6lWrtGHdBi03OEqHRyE1ag1NjK/Q+vUbtXLVaq1YuValgaW81qNZgzROGBy3gQaNGrVeRVHrUjszkJ4rM0qGLsmTxihOp+h4UJrKjoHjQrNGkdqeMFkOWJXJmnTsyGHt2/2crrxknX7t77xP/+jvfUj/5Dd+Re96693atHpUQz2herSsu6XhwX5tXL9GmzauNUg+oqsuW6/LN63WB97zFv3mf/Nh/eL736FNa1eoNGBczE1LrRllBt+jPaPRgYY2rF6udSsn1FerqePTycx+k+3MolQta6k5fUj9jY5+6YPv0f/9f/on+q3//r/VXbddr7mpQ2pkbWVlyza3VRoAtW8xfQAAEABJREFUlMu0fcjQ7BQCuC4iV/+Qbbr2RrU7oSxv2Auhnr4+hTfnWWZfRa6a+f52n7QMnB9XxxvGkAyAFaLPOl54hnxoMTq+TJMclNhnTW/k5wz+l5FJJnRkUVPTvnx2x3Pa+uxWPfPUkzo+uV9DDWnFcENvved1+q1//Pf0v/4v/1wjA7nUmdHYyKBWLR8XC+ayiRV6Zsuz+sEPH9L3f/igfmiamZ6xHW0dPrRfWzc/pe9++1t68okn3O5SuUJtnxyWtoM3mur1ujKDrxGxEIqr5GuJfmYP2I9RMjLmiTjkfnihboRPcBFbILOd67Go05KzJfdhKdfjjzzEFoj0PFlEZ78KKTqiFmRLYi5bWi+U5Zm6hyzhm86YVqy9XLXBNdqya1Y7D0pHZ/s11/Ja1ax7XnTUms108MCsHntim3bsPaqVG6/QpdfdoGaW66dbt6r0GrJi5RoNDY3pu9/5vqaOHVNPvaZRz53hoWGbUdPcbCn+8GRuptSsQe8D+w5bbkY++7ENfV6PZpU3Mi1fNa47Xn+T7nnTPbriatvVU9PksUntO7BXc147PG09j+uqmR/2T5ZlGhoc1VVXXK1rr7nWm/krdMut1+r1b7hdb7vvXl13wzUaGx8Vf9nT09ujdrtp8HyKJcPekNAx53nd8txvtTuq2aDCa0lfX7+yrOYbfVsdryvLVyzXJZdeoiuvulzX33it7nr9nXrTm9+kN5t48Lcrki7V3Fw/rHQrKFxHKTj+OuVT8efDKMWhRpcKxwuJG0GieRk5dD/qAi6XXChVxStVVYhAKFNEpqVryQPn6gEerAufTgGS86IAbxfxQgFvzRw/flzwOr5XIVflwUOGlxAgyvOWCfJzc3Oed00dOXIkvYU77YPltucnh9aUIY4M+nlLB97k5KQPy55PP0FBmjdjkUeON2NJUzdp4rz9gw3UjQ7Ko5c2UI4yhFUZbCCNXJWHLt6sQgZd8NFFmryqHnRGhMh/6KGHtGXLluRaZHhDlzK0lfZjF/UgS/uoF33EqYP6sAEZ9KKDcoTYTz6yVTn0Qvi1Kkeb8RGy1AMfHiFvr1GeNHqxh3oh7CRNXej84Q9/KN4K2rx5s9CPnVWIfohy8NEHYXNq/PwXY2I++poMsJ97UESIOOM8IhQR2rZtmw+bn0j/EejXvvY1b/oeTn2PX/lPQKEf/OAH+uY3v5nemvrWt76VZPhJFeS/+93vpryf/vSnSdcDDzwg3lCjn/AjfccmnHoBAgAriNM//Geh/Eeh9BH/Gem3v/3t9J+Kfv7zn09zCj46eOvz4YcfFv/ZKPV9+ctf1pNPPpnqw47vfOc7yX500c9PP/20PvvZz6Z2MQbQiy5k+U9LST/66KNinKCX9t1///36xje+Id4oZZ7jL+zEV6RfKx2Pza92W7HxbHSx7Y+IF1TBeKyIMQexVtH3p9paFYZf5ROejpCp5JfC8/fAxfYf+ln76euxsTGxV+WwbnR0NB0OsmYRHzCw2tPTI2S5Z3Cf4P7GOkfIvQweIUQcudcqnWo3bTwbsc7TZggfMZfw6dDQkKA8z72vaQu9rMmVPDrhXQzCDu716F4cMrfpZ/7vDWxj3lb5i2WJv9RU+Qcf0HbGCnYyDsFIAKMhnnuQpf5KjviFEjoYq7STOtFNGjuoH3/0GXuamJjwXrIj+o849+ua8S/GP/MCHiF9ix/Z7r1wVnv35iW2nM90yjE/e+gEibhxvk6nZcC8NEktmYwRHp+RiuhTXh9Q24VbxrPAJ7z1tZ7MJXNLugJ/Vx/8V8VfNLROw3iKCGXeR46Njeq2W1+n55/b4bR0zbVX+9lgn/7oj/9Ao6ND+pOP/LH27t3pvDL9bBzPDi6sT3zyk3rqqacMsLe0ZvUajRuDqzfqOrB/v778la/oM34G+cM//EN95StfFi8ru1qddL2AcVLuK57IXnELLsCAiHDfMNA8iAyS0NHy6Al3tJT55MPD0o4P6y5V+IG4UBjYiHlwMsI5zne287oRBlfuBUwivZgK5XlmDKRmMLWpbVt26onHfpreXnzyJ0/p2S3bdOTgpEHlTPWyoUbZI2PC8rjX5JFjenb785r2qN54xZVpAoTHdaPX9edtlVlT7c6sdbsOz4KGQfOG25G7cJ63VMSslAA0tyFKZQb6o5YpM6hVmpq2darV0lNbNmvbjq0aGugxoD2u/mhqKJvRlSt79L433qDf+KV360Pve7Nuue4SjQzVtHv3sz7tedAP109qeuaAVq7o0203X6KrLh3TWP+cbr5qld7xxlt04+VrtGakVzdcslrve+td+qX3vUVvvfsGjfUUevrRB7XdE2P/87skg8BZ0dJAf666pnTJqh7d94YbdOsNG7R6oleb1o2pv7ejWq2pLDfV2m6X22/7m82O+6ahzItBltfU6syp0cj1+nvu1NjYsBeqOee7/aJMR4WB9tL+KQyKZ6VUt0N7sppyx1tG9nKF6k4PDgxp0KBfkWU67k37rH2n/n6VJvUagK/3qShy9fUNq2aQ7fjcrFrNWbe/rntuuEp//31v1z//tZ/XL775Vt24flSXLO/VLVdv0M3XX6nBgYbtastDTyt8qrb+0it06VU3aGz5GuWNfp8E7tVPnv6pjhyfVP9wr9auW63h4SHrdxtcqPR46JimDa6zyALs2XzZHQbbC6WLMZoiS18/iwfC40GmKDP716QTZKzIPEtEpoiQp55K//OQUZa7VJxKkeQiuqFOumIhRV8WTlaU9Dpdha7UsqW8HC2QqxMUmXM9mLO8UO4yNRNh2Kgyb6gVdbWjoTLrU7Pd46nXqz17W5qa7leWL3PhXq89bc+LOfXkM6ppTp1WW81maP+BOQPcdU2s2qDxVWt18Nhx7Tp0RGOrN6nWWKbJyaaefnqLWpbv7e1XoYZa6lOZD6gMz5myZk5DxVxTpQ/ROOya7RxRbaBQuz6jWU2q7OlocDx0xfWXaNmqEUWPtOX5Z7XZ69O0yxRZoZVrlnvOZep4Hg/0DOi6q68Xb8Xd+8Y7ddsd1+naGzfp1ruv0cbLxtTTX2jthjHbdFT1urTZ9j239YCmj0nP7Thqe7dpaqYp/JN5bezta6h/IBM/CcP/GwGt3bDKYP6tesNb7tZd93o+33qdbr3zFt161+u0bOWA7CQplwDeo1aozDxPo2OdhalUJilk15bVV0elvVPY/k5ZuB2l0yaD5KXLyX2nnPIuGyYryE2BEodJ4RnC0jKnJ/SbbEIyxqFVpyjjKPdXhMewbYzIVPNhSJ7X0holWamWriUPnOyB0g/dEaE8zz236mLzy+bh3/ybf6P/+B//o/7sz/5Mn/vc5zRt4JtNyde//nV9+tOfTqDbn//5n/uh9yv64he/mGSQ/eM//mPxMxZHDJgDJv6X//JfEkgH8Pexj31MAHtsOtiMUMe//tf/Wuihjt/7vd/Tpz71qaT/D/7gDxL/E5/4hP7dv/t3+uhHPyp+LgJ7/+t//a/6wz/8w/Rnnx/5yEf0b//tv9WXvvSlBCYCSgIKYiPAJfYCJH/84x9PdmLj7//+76d2AYADJlIH8U/6QZ98ymI7cfIAQ9kEVUAidWA/f6aLj/7Df/gPCXymPcQfe+yxBKJiI+2lPO35zGc+k9pGW9DLn/RiF4RPeA4AWKVNX/jCF3T//fcnvaSxDd348Xd+53fE5oTNHbbiN3yLH//Tf/pPoh7q+N3f/d3UZnyAPuqkr7AJfz/88MM+4P9h6hPk8SG+o+1/+qd/qr/6q78SZQGHAWLph+3bt4uNNIApfRHBeuMFR6yN3dDR19QnotuGZrOZ7GYuEGGjPmawaPXq1elta96yHB0d9XNfJ739tmrVKq1fv14333yzOHi99NJL01vnvOnN22hDQ0PiTXUACDbTmzZtEiA58eXLl4swIpT5vn4qrbJu3u5EDhvQzX+Exhvk1QYe/6Nzwpt56qLe2267TbwFx8sc8MfHx71hHU+8UduOLt5oRy9znbatWLEizXt42EtZ9FVEG+EBHmBn1ffUj884WGF+EDKGCav1gnFNmjWFOUMcHjqIowOdhPIVEf4+8Yk4OX0i50SM8hEh6mZsElIH84M4urEPW6kXQo40NlR52AePMsgQIocu+MThoa8i5ChPenEeeiMizRUsJZ8QquLoozzpSkdEtwxtgiIijTfysQO9+JYQm7AZPiE8CJ1QRKS9LXIQOvAJceQIKYc++oc0tmAXYUX8iT5r6TPPPCPW0uqAhoMdiDWrOmzhEJF1mjWEdZKDRw5fWANZs1hLKM89gp9cwPaqHnyzmCK6fY/MYttoB3ZjJ3GIcuiBR9sXh+RVBB+5Kh3RrQMe/Ycu6sM/1IFv4EWEIrr+pGylhzLEqZMyyJImrHyN7eQhExEUT/2CHAn4EHHqrupEBwQPquSrEPmIrj7iLzVFhAAFaUf10xPYxqEh93f6lv6GiPN8gM8g/AJhP2nK4QfShLSHODLEIXxEmvzXEmFzRbTpVGJsMb9oI37j8BpQlrmEXzmc5VkAP9OHzPtK3+n8sFj/6fLPhUd/YE+li/oYV/QBNnHAyvMN9mI/+RDy56L/QmTQTf2E2MbhAc9cjC3WCtYTXljAf/iqkmPuEL/QOikP0T7qRRe+YN1jzeNAGTuoE98w3iH6DxvxFWsesjwf0QbK05feFKrao3k6Oen9m/eIIuaQfR4YgaG/hA12PJ3h5Xnm9abUXKujx5/a7P1+U9ffdK3GR5fp2quv9LPDgH78zBbtmzqqY36Gn8uk3fuPae++I2oZT6PuyoYIK4Vhoi8hR1/4sZ7wXpYXX8uirbJoGjOY1re//XV97GMf1fvf/w5dfvlaffVrn9b07EEdObZLT2/5kTY/+6hmm5N66KHv65lnjCfapi2bfyr+aj3cqmPHJn1vbmpudtr3smb6BYr/6//lf9RVV12mRx95UNNTk26r99sy2Vlge/aS65fvny8089XAsbtfDWa8RDYsem6vhkpE+ME03DFS6MKvMNJRdEqfqM5pdmbWA6FjaotJxqTL/PCbZ113Es8MYpRG5Wbn5tJg/s73HtH3f/i49h04bpClpjIyRS6HHSk8YAzCOGIbsRKabwxgnxGdgIgvUIh6CgM3R45Oamh4QOsNzhYG4Yti1tY2DZy1NNJf18Y1E7rz1ht0j4GiHoM5M8cPWVtTo0O9+pUPfUA/9663auPaFco9UfJyzhjSjK67YpU+/Av36R/++s/r1z78Lr3/nffojpsv1SVrhrRmvKHebEr99RldvmFUV14yYbB+UO962+368AfeoXe/9V5dfel6Hdq7S/t3PW9bCjUNStdrNRkzNvkBJBx3TRngtcG4pg8MWl41Zj3pv/eDh/SjR57Qwcmj9pVMhYqiY98UKg2ahxecsL9Ktz2CWKh0btihUa9pyhugWn+fwcDVygcHNbZurVZdcbnW3XCdLr3tdVp/601ad8fNWn3bTRq+5nKtuu4aXXPn7VnANnEAABAASURBVLrxrjv1vg/+gt773nfrtltu0JUb1mjVUJ+GDaLVm1PqsV8HapJaTbepVA4Q736eWLFc6T8bHR0xwLdO6zas1Zp1q0yrtWbtavUPDmjONpUuWrAqZpnClLksvNILVumxQgiPh5Ww7NLnXD1wPnKVZ+dDL9SehVaQekLhf3zMOOdPIJm+iFTU1bdYdxUPy0JVuiqRQudp3oBIo7pKWZq8jLGTi3EEHThwRAcPHrVkw1QzZcqzTIVvfPJNizA3eJp5vh06dNSykxodndCll16p0bEJ7dl30OC7fCMeN7huIHr7Tk0ePqo8ryvLc+tzvZIYr6EsJTrtwlOgJXkOhkHwdjFj2ZZqjUKZD8SiVmr9xpW66ppLNTjcr+NTx3xI94QP6/aq7XG+6bJNuvyqS9U7kGnvoef09W99UV/66hf1eQNwn/r0Z/XxT3zS8/8Rn0LPJZkbbr5KazaMa6Z1XFu2bdanP/cF/eXHPqXPff7z2vLsVrV9Kg9YPT1z1PFZGe/XDTddo5WrxqWso0cffVhf+OLnTJ/Xpz77aX3iU3+tz33x03p685O2R6mNTbcpy3O3o+Z2hSkz+VN28wtCU+F1qDSFS7H+5rn9nYf9Y1l/IsLffLqhp7bXLD8GWIG/yTgrLRQ/k1RXreaD00vZTjLmA6JLtOSBF3gg4sQo4t5TeG6yyWWDgjDPNWzo2AywiQIkAfyAkAGEJQ7YClgH8AZoTDkIwI3NBm+qAq7wNit6qAsgdnJyMr2RwqaITQiyPE+tWbNGbR90U2bbtm1i0xkRYrPHpn3Dhg0JJP/Rj36kvXv3inJseNjM8DYSfy5LeTYybLKwv9rwVCAhunkTl7dpAXLYAG3cuFG8GQwfUJM0myLe3obPW7nIsokCJKBu2kKct3ixPSK8xh5Mb+aymWLjiV2Uo43YTrsBliCAcHyCHCF1Ujf+BbjE3kceeSS9TQz4DUDF21EQ/gD4pCwy2IMfsI8QX/A2MnXQNwCv+A/d+AUf0U+AWABj6AbkAgTetGmTkKXd9B9+ov3oZWxAtL2iiBNjibzXAkV4FfcCjR+yLFNEeKPYTOs1voNHHm0ZHh72PbVIY3FgYEC8aYYMQDRpCICcscLGmT4EmKYsephXbOx5tiOkjxifHNiwMWeMUBf+pAx9yrgGrGZewqcOxjF60UFd1A9V/dLX15fsRBfylM19X2OMIgMxFphz2IQcYwAbidMu6idEL3nIMw4jQtiPPuYL6wH2M64hxh/zn/HEuGFOMH8Y+xDthWgv7aAN1HWhFBHeiPsA232ITREh2kHbsI233bCBuUFInfCxk3nB2sI8QB77GPvMDexn3WP+4mPWD2Qow7oFeENZ9NNe2kOcPPxBu6gPOfTt378/rQf4gvZD5CFflcN/+Br7IyKNReKMJepCFp34lTR6qRs+PGyjffQhY4V+Rx9rCm1BHhlCylA/bcZ20vAZb9RJecoSjvqwhQMZDnIY74wfDpRoI+MHuaou0tQfEWn9RpZ0f39/6peILp96aBd51EGdEd25qPkLPuXpK3xDP9AW7MZm+LSHNtB+fIsvKx/hY9ZI9EDzapNfSUdEYhEngi2MBXRxT+Pewlih78iv5IhXVNlNPdjFuKE85VgrsQEbsZf5XOnAX+iICDFu4XPvwH7qRQ/tQRd9w9qALzR/RXRtx/fzrJc8wEb00zZsYXzQHuypfE6baR+EjfQ/7cEvhIsJA2knIXxkSEdE8gFjKiLSOCHvtUIRkcZUxOlD2lWtmYyx/z97/x1tx5WdeYLfjoh77/PvwXtDECBBD3pvkmRmMr2RUir5VFfVqqlepepe3bPmj55Za9bqWTPVa2Z6pmtKqqoulaqyJFWmlEojKZ0yxZRS6chMegMakAThvXl4ePaaiPl+cRHAAwiADiCTmbi4+55z9tlnn332MRHnO/EC+JPrKsQ1gHFMSP/iD/zO3CKMOL3OiC7/rfoIm6CqH+QPfQ1hH/YwRyt7sMUi5XXlrdb5euWom3qQiwjhD3zE3MdHXG9IYx9+jAixHlXyhG+WIrp+pG3oJMQnhNxzMvdZc6iT6yf3bYTYVNlTXRuQQ545gB3WjJpZ5N1YdJPsA50q7zNg+dajzDBmrbHxjvYfbmt8pkf7D85o3+5Rje45oOU+AH/fTddptQ/xx0fHtXvvEe0bbWt0JrRrNNdffftHevAHj2rX7r2l3qod9CFEBRHURuw0RJ7xKFB+/mKarf72HTvEX7fxEN2WrdvEq1UGh+Zow4brJeMJ7VahzZu36aGHflL+RepFF61W3fgbfUkbL16zRi88/5z++q//UqtXr9SCBXO1bNli4wDbfZ81qVWrlqnH9yuFK8vBxeRPJOV8Yp+NSeYc++Kx3PHZBM+sd/ibvMP1vTPV4ctjHi88EpmMhW+sYL9VA9AREe5QiUmBHgZTu9MpQd02IFXIMJI71UBcDqCbFOUFYf+Bo/q2B/V//fxf60c/flJHj7YMuaTKIze1VSQth7kYN4Ws5CRKpSL1WHZXGTAPyPlIuUnlUyJpmtimUFbzjUd0lBj3yfOWeEq1ZkAncz2ZweaBRqq1q5fqAYPat994ja6/6lJduf5iDfbWjC01BWrWMBDcyHIN9uVasWRAl6yZr8XzG2pkk8qKoxrq6+jqy5bp0x+/S7/1qw/od37jw/rtf/RBffLDt+m+O6/WB++9Re+741Zdeek6LZwzosMHD2jfnr2eJG3ltr3dDh8iHNJ0M1euzKAVfqgZcOuTkh7t3HVQf/21b+vbD/6DOp6YaaNHBX5388MlQh23vmP3+2bZ6TxUcoo0k7JaCZgnvQ0dAdg2YL7s0ku06sortGjdGs1be5EWXH6J5l21XiNXX6qR6y7XnGsv19INV2r5lZdrwBO6Vc+U9vTYn4kK66jZjz2mfvuwxn/C2JqxH1w346rTVmrbEtsgFbYpV9syPX11DY70K6un8nqgyalJzbRbihRQMxSRKvUBQlaRFxpFlIsd46y76OjC55x4gH4pVF4I4lSF5Lnn4Nv/s3MrFuzT0WxZIXyMUUbLn2OMMwQRoYiK5HiXxIApKXT8QxQyI+Rx4rAoCgGaHDhwUK1Wx9y03EAyq3K5Xcd0W9QNLMrxPDPTNNh00HLSypUXaeHCpT4EbGrsyFHN9Sl2X6PXc3W/5+wR65PLpEo8hOUZlnv9KJhvBtZctceqfIFMtXjxAo14rCcGpz2cXa4tnggfGqrpKs+xqzzXFi1eqF27duvHP/6ptm7broWLRnTHXbfoxluv0YLlAzpwdI82vviMXnjpJR08POH1q0eR1Lw2dFxjR5dfvU73vP8OXXL5Gs/NVHsO7tOr27YostCVV12uNRevKv/j4YnJI76Z2OZy0iXrV+q+99+tS72+1b3u7fLh3cbnNmrX7t2aak4prcsU9pR9lzqeJkoSeyskbga8rCtncaEvzItjlGaJ0jQV6cJrQGFnQIkZaZIoiVSJUoVJjskxFVH6S2/wY1VvUPIMYnEG/gX2BQ/M8gDjFuKaU7G5JvE+51/5lV/Rhz/8YQGcAQAAJACeAbxGhDZs2CDei7xs2TLddtttJfjNRounVdHBHGETwbWMp1555zIAL5uhiNDdd9+tBx54QDw9Sx1LDZQD+LGZY2MC4Md7mXnKFsCSTQ22AkwCbsC7+uqrBTDf4+t1RJRPAAM+kE/5kZER8XQjQPTq1asFmI6NyPAULgA2T/Ria+K5y2aI92feeuutYqO0detWzc7nYADwEPto4wc+8AH95m/+pu6//35vAFaV9Vc20p4B33/gM9pAGhAc8Afb8Tf+Qyf10gZsAqhDPzbjK8CWm2++WXfddZc3HQv0S7/0S+XTwwBR9Xq9BOgpxzuy8W9ElE8+33fffbrllltEvTyBfODAAW9wNpdPO8PDF/QLNtJenkCmb3lKGhsACfEf9QDSfuhDH/L6mJSbWWyXVAYR793Fhr6KCDHmGAM0iDh8wDd832w2y4MZ4owJiH6ZnJz0tXOqBNHpUzb2EBt78pCriPlFHDk21YxB+piNN5tzypCm3ojw/uBoqZe6kafv0E2fwEOWEJ3EmRvUgR7sJEQveZTFHuR37drl6/9+IQ8fYuwhh03oQ5Y6KY+98LAL31AHRJrxz7io0sTh4UfmMWMTwp9VHnMMPRCyEW9v7GAHhD5CKKLbn9RJO/AFbaAttBfCF9iFDdhIedKsC/gCHyJHWOnEP/QXawvrWqW30k2asvgT/7J24G94AMSUpRz5hJSjT0kTx+/UBWEPFBGK6BLtYY1gPuJf7IWQx6+EtIU4VJUnHtHVQRy5KqT9EVHOax37kE80oluGNYA1inWMtZd1iTWfNGssaxlrCXKMBfqfNGsddrJeQqw1rNcbNnSvG+ihLdTHNYKQegkh4hFdG6o0uiHqpa30D74kxIf4GH/TF6Ojo74vbvkeLi+p0kdI+yPC92RFSfCoAzsiunXSltmEDOUII6L0GemIEH4kzpwBPMMW2o5OxkIVJ61jn4goY9RB2Ygo16GILp81hjyIsUc6IkT7I6IcF8R1Hj8RIWznwISDE64zjEHaSxw+1xL6l2s4YxR7q/bQXqgyMSJK+6t8Qiii257Zsvo5+TCmaArtxD+MXa65zBv8xjUbws/IIMu8hoifD8LP9BNEvKqD8cRhL3O76s8qD7mIqJLnPKTtFTG3WRtYQ1hzIOxizOE35LDnXBiBD9ATEd4Xd8prI37AB4xtiP6Chz2sc6SrfmStY26wJhJiO33ulQW1J5O35ewFQ+GdoSkS8Ql+nDc6OqG//vq39OWv/0BPPb/XWNiE5g0u0Zz6kOZkdW1Yt0oLBgY1cWRaBw7M6LGntuk733tSf/vDJ/TC1gPafXBCYYwpotSI1tdQxIk8fHicZAMCUjlHw7b19vZ5n36PPvzRT3gfsEADA3N8H3q//s//l/+b/tk/++/1e7/3f9INN9ylkZEFuuOOO/Uvf+9f6l/+d/+d/tt//s9137336v7336/rb7i+vB/93d/9rNavv1Sf/qVPGRe4Uu9739269957joPmkaS2ICTsc5CkidfmXDICcDJ1zIPIs71OvdPfbq+907Wez/oMYshOL6twmLozWOSTNDXbjDLjzf9EEh5MiS+Q1uOObbc9wUBWwrxaXYNDw1qwcKGWehO5YuUKzfXJUJKlmjZQpWh4QPTp8GhLk1OJIh3wUEgN7rRVGOTOTTIoq/KDjUkZk6XCgFXwpwum4Il0ZM2XCiW2qdVqq90pFEnd4H2mVjtxOlUSBqKTRK3pKbVnplQ3qLXQ4NadN23QR+67Q5/44Pu0fMGQDu/eqp40F8B6YmAsb7Xk1UM1W5AZ+K+Z6q6vxwcA/bVEPbZzpYGyD997t+68cYPWLJmvyy9aoduuvdITuuH8tnqTXHXL8R+KrvVmNTFo9MzTG0sbH3/qWb386nZt3rpT9d4BZY0+RdrQ1ExLjzz6pL77dz+xql9GAAAQAElEQVTwCduYaj0DJb/VCbc0Ve42yiCVY8JO4oqwdwp1PMFm7IsJh7X58zTd26O9Brc7cwaV+HQrnTdXtfnzVXgTO5PWNBWpprO6JtNM7f4+jTcyjabSTE9DWw7s15jL8vqbpJYqrBNSGt26XE8YlO8YPGuFbJv7wb91H1jMmztss1raunWzRo8cVmEfdPKOFi5erCVLl/nmTerkhbJGjwofIDSbLXXabUX5TwrrTpJUaTlWdeFznj0QYc+HFCHJFwwn3WeFyo/5ZXiGH7KRhxCp0u5KvoqIsxJlZpPFLS+FEpPHHaGZ/soMU6GwjdiZmJnnhQGTwzoyetTjpaawPGOHEelsQanXH7OVeKxGYr2RGgya0mED04OD87R40QrfqPdq9579atQaGh4Y0sTYpA7w9PlMXuqQx3DutSfnnVMqJIWy1GuLUed6TVq7ZrU++ckP6+Mff0DXXXu1aq4rtZ0ewpo/f1B33HmLL5Sf0AMGXS5eu049PlmeaeVatmKO7rr3Vt3/4ffpQx//gOmD+vinP6ZP/tInSmDoxhtv0tBQn2hTkqa63AdfH/7ER/XJz3xSH/rEA/rYpz/ki/n9uu8Dt+ujH7/f5R7Qne+7UYuXDave21HWKLTuspX68Mfu16c+43K//GF9+pc/qo987AO25+P62Mc/onWXrFF3jkpJiudUztE0qylJMhVKZTebCscL4dNQInnuQonjoXA6lOfyGiXP56IMBeBunpcsz/VC78yHeo5REL4ztV6o5b3pgeM3zNwzuQmJ14h5vm/5jd/4jfI/X2JDAFh6zz33+Gb5Ln3kIx/RL//yL3uuf1wAxr9kAPcf/aN/VM5X8uABdLOxAOj99Kc/XZZBDhD+M5/5TAlCs/H59V//9RKU/+hHPyrot3/7t/Wxj33MN9L3ijoB1D/1qU/ps5/9rD7xiU+UoDQbJ8qR9/GPf1y/+qu/qt/6rd8qy7ABBfB+3/veJwBjgHzK33PPPaXe97///WU9lKM8BwLYhL5PfvKTZRsoS913GaCGhwyAMxvIO++8U7/zO79Tth3Ah7oA/lf7/uaSSy7Rv/gX/6JsK3zKY9cHP/jB8j9y/OQx/fjoXm8maC924J/PfvazpUx/f7/wGf7F9ttvv13YjA3YhZ//yT/5J8JeQCw2kuhAN/WgC/uQB8TH7sW+78AXpOHfYhAdwg7S6KQe+g1d9Dvy+Ie2US82IAfhGzaz3E97uHjNy4+vbYwleO81wu4Ir+HHDO/4nj73Ys4Gmb4F6LvooovEhhhat25deWiBOOORzTV9wRjgcITxz2EMm2jGDYAIQBOgIfMCcJQ6yGOs4H8OqSiT+jrX8v03c5C5R/2MtQHft1IP+i+99NJyLjBeKAe/19dU/qM0CD3IQdiLPOOAOPVTpu7DFuylbRxaMVYoyxxq+pAA3dR95ZVX+ho+X23fo0IRXT+xTuAfdHAYhm7KQtQHkcchDIQeeLQX4mANO98uMETf0Q/YQ58Rh/A57WKe0B/4mAMq7OCAiL5ZsWKFsIG+wz+0H99QjgOoyje0DTnk4TNHyUN+w4YN5YEhcwr9HDwxb/AzafJpNzpoM2n8hb+xDXnS1Et/V/OK8UE/MBbo29VeY/AjNjAWsZ9xgQ70QlU+OvALhF8AfZBnPDB2CbGdkPL45IorrhBp+j0ifO+TKCKOE+M3Isr5DiDMoRpPRfOkMaA/TyHzBDJPJMPnCXjA6yNHjojDJ5605il42oN99DshfYad8oeQdhM6WdbNOKVvIPqJfsUXjCHmCO2mb+lj2gLRHvoJXzPH8AHzCp2VbngRJ9oHH0CTfqK/KE8fEVL37LLEI04ui9/wP3VSDqIsuuBjL3O4qhcdtH12iD+YM4wJ+oNxSHnaA5/ylMFWyhFCxM8HVbYyp7GF8UY7aFdlI/ZhG33COGPcsybiD67xhIxfQtYLQsYSvoa4lsAjzphA9r1MtAea3QbSEGMZHzCGIeY7PsV3zGvGN+UqP+An0hWhA6rSbyekDvRD6KEPIOzDJtYJxj08ZOhLCNnzRdQDoZ92MnfxE2sv446xxlyqxhm24dOqLZR7K0RdPT09YgxW9RNyvWZNZK2nr5gH+Ib+Yt0hDp+1FPuQpR+xG5ukUPk5FpTxWT++cyr3lLA63if6lkPPbdyosSNjGpkzT08//bxWr1ykKy9bpkvWLNfVV63W+z94j5asWKXv/fhJfe1bD+mLX/57PffCFj34nQd1zWWX6ubrNmjhggWKiPK+jPUhIqjijIRMSTaAV42ya4R8EdD8RQt1D/erH/uEfvlXf01r112mwcG56h8Y0UVrLtX1N96ui9depquuvrZ8gryvv1fLli7RLbfe6vulJVqyeJk+8P4P6eMf+7QuXrNeWdqvVSsu1Uc//Mu6684Pav68lcbDErXydomt5d6z5sYb2sYhRbzkFvaT/ElMmal2jIjDc/Id/r47tZ7HRoY3fuUekB/3/kxzRhOTk+UTMjkIxlut22ULA8idTlt0qNyVSZL6RqLQ3n0H9Morr+rAwUMaHR3Tzp17tOmll7Vjx061PSOKPFHH4C8nNVna4/FYV2rgCUAVkgeKTVX3E1bdJY8bhQdOGCwnlOPSienWsW5A2I4B5bGjk3rhhZe12YB0Eg2r8qCy0kYtU82Ab3Ra6quH5g32GCRva9Hcfl160XLt3Pqyxg7tV089teqOAHFzHwjkBrZSg0NFq+NqTebVwzIG6XvSTP31TEm7qcQAc9KZUb8B9Ybb0bDRkbfUcJ2Z45n7Y5Vv+gYHh/UXX/qKQbN+ZfUevbjpJfGfZj744IN66KEfl+8o/cLnP69HfvpTT6RcExNTarULJfZTbgAqc5gYfE/tkchz/xYqIkqPdCJR20BXvxeMD/3KZ/SBz/ySPv47v6XepYs1buBwPAm16g0V9V51EtvtMHzIkNX71Cnsp1qPZJumjZCNTze19+BhTUy31M5T669pppNqygh51Po0U4Sm27kmDXi/unWLHn7oIT337DPat3uXpifHdfToYW3f/qrGx4+4D+T+76hukDyUKs1qXswS0V+8roUnIo6Oj4sNSeG+YvHqdDrihpm4LnzOgwfs6FJrFZaJ4z8eUlJyPHnmSJzIKqPlzzHe7Pgx1uyAOk6l2fny6Fb1sa5QYU4heT6lnldpKq9nLR06dERTU83yyejCRifOa3ealss9rttl2PIcLbxmdDxncmuZ8rg+dGjc47CmRUtWqtEzoP37DzonNDI0ovBaNXb4qHV2lNjIjsHy3KC5p42S1BVHovA6wNonf/p9obzi8ot1/fVXa/WqVcqyusvmssm+EckMMPRp7cULvbm82qCQL+qLFinJQrnb0jec6pLLl+u6m9brltuu1nU3rNell67QsuVz1N+XyedNXl8lqm15Xsw1CH/xJSt01bWX6+rr1mnZyrniVSzzFtd05TVrdOud12uVyyeNRNOtCU03J12P1zof7F2yfq2uvf4ybbjuUq25eIUWLJyjvoGGGr01pZnsr9Lksj43Wwr5E/aTI57zYQb8MFdK1PHhZHOmUHO6rTZ/NdMOKwhLpc5NHEYZpmmizA1IfZhAeQupSw7O8u3KnkXgjFkeJzi/zCdOpAqJX6ALHuh6ICKUJInnV1qGxHsNwLFBTz1m5Q+gHBsCwnkG1EdGRjR37lwRssmCKAMws3TpUrFhQA/ybCzYfLDhajQaYkNd6UUHG5aFCxeW+tgQsUmaXY58dLI5waaIKGWxB50jtoVNFXWwgWKzs9hAMWnyKcOGn7DfoDSbGmzCVupHBvvRQz1sFrERW7ELHmWxGVuQh9BFm5HNskwQNrKxow3wCZFFf1Uf/qvsnTNnTtmWEbcBuYgQdVEO+ylHHBsohww2IVP5GD4gGrqII0v7SVcy2EIaXbSf+vAxaXxOGXQjh37ahb3wicNDN23GJvQWvlmBIqIcNxFe90x6j34AoyKifDI1IkS7uQfjdTU8LczrCHgXPH9tASDIKxR4dQLxLVu2iNcp8FQzcg/5fpDXgQAi8lcOyPBEMU+gEgIeUoYnZEdHR8v5EhFi7DJv8Ct6IHTwqgdASV5txNPP/NUHdfN6IV4FghyvFSGEnnjiCfE6HV79g53Ywqt1sAMAE5sANiFATuwhji70AnBSF2WrfPQBjkZE2cPYyHxjLGA384U5gP3V+GS+wGPukE8aWYg0/FLZ2/ihvojwNTsv5yBp1FX2UQ99CVX1E2IXthNSBptI0yZkaUNEiDT8Sg82I4sO5OBD8EgjT1nkWF+Ya+QhAyFDmnxkkYFHHH5ElPOJfGwjpH7yIepFDj75FQ8Z0hGhiCh9QRo/EFb52ABRDj3wCUkTxxfohnTsA9B9LFr6A9CIgwMO1Dhs48Dgpptu0j0+nIQHPfDAA2KNZq3jkJCDNw4HsB+b0BcR5XUH+7CJOqk/otsG+RPRbQv2kQcRRx49rEcQaYg46xREu9AZ0R0f7KtIW+1rvhFR+h0d6EeOOIR98of6HJRf4qwZJIgTUo566XPGAGXh0b/EIeSgiPB9ZVESdUHwCbGbdiJP+dn9Aj8iEC0p4kS8ZJzDH9pF3Rx+cDgS0bWZKujHiCj7b2Zmxnv1ibIt7GP5axjWCtbPiPB++KhYt1jrpqenyzWWg0PilKVfaCdEm2n/zxNVbcKXtIvxwNjhrxLwLX9FwF9I4G/6txo7lTxlzjXRf9gxWy/+J429zHlsom/gYUs1NkmfD8Im9DLfqA/7IGxh7HC95FoMZiJ/sJcyyECUfSuEHuYtfidEF/XjB/qEay9jmms2+rlechiIPVzzuaZD8Bn39C1t8NC3ld2d3uzdFzPWM7/MKNiTG3NKE3nNli5avUqbNr2gv/nW15wu9P/5X/+N/tN/+pK+8fXv6oc/ekyvbt+knz7+iA6NTep3//G/0K//+j/Rzm3b9YkP3a9PfOBG3XrtauN4SXk9pHLsxx7ihKSJQ6fGC4Vy73N5TWnunStURKZI68p8yA6GldUzWUS58bh2XqjWqCt3uUhSJWmm8F7CbNteV2ocILdwWEfDm/TUehSs5zVFksnbeeNeRRkPl+34nrLdyb0PL4Rcbs2J9TklPoXwnGPFLHL03fgm70al57POIi8E2FPV0WPAcnBgoHtTGm+nuYUvDB1TrohQpImyWs3p0LgB61EDTfv3jWrvnkM6eOCIRg9PaOLojAqDKYAmYQRosK9Xl6y9WHWDp22D0VnSUJrUPIGsTydGQzgOp0u5ZOhW0ZEMNFXk8Sg31bxE8xcu9iAstGXrdutKPGAb5YCUuu3FH1kaTnXUMZCUGgirWd/SxfNUSwptffUVbdm82WD/Th0+ckS5gbNEPQ4zJbZRBo9VpMrdlraBopaBorBMao21NFUqKbX5GTEP/FDudpmXhPjfcXkXWrPV1FKfQnGaPzQ4qKXLlvjUqk9XXHapLr90ra675gr9zm/9mn7vX/wf9E//6X+ju++5NSuqxAAAEABJREFUU4knTcd+khtbtKXEdUYnXJdrLBLR/jxJ1YrQ/GXLdfPd9ygbHlbvwgVK54yow1PkidSin2p1q3E5tyU14FVrpWoco8Q4YzGdqy/tVWqAfNPGl7Vn9yFP4F611K8ZDaiZDGky79XWnYf08is7NHZ4TAvnzteN116rlcuWaWZqXPv27NLQQK+uueoKLVowz/5qK0sybXO/7NixyzcMueq1hpJITUnZPtoIuePKb9hnZTp04XPOPVBY42xy8kzfN+P/NyN7mvo8fL2mqCTxwUTCkkiYwqRCuQd9s1n4RPqojo5NeMwklkpU5FKbA70kV1ZPNXfeiDx9lBms7Zhf5nke5Z5Do0cmdWh0Qn39w2r0Dnicy2vYuFLPJVlmcmpGHR8MMQ4Tq4c4MMx9aOhrmyBX6rql0dFDevyJx/XUU09r47Mv+QDpZb20aZu2vLrTeUdV2K7cRCj7KUlDkebiP9vMI2dl00yr0OiRaR82HdQLL+zUU0+8qsceeUEbn3lJTz/5rLZt2yNusjdv3qaNz72oZ59/Xo8/uVFPP7NRz7+wSZs379H4REt46MDeQ9q48Tk99JNHTD/VT376qG84HjL9SA//9HE9+dRz2uFDzXGvzfgxd2NyStqWJKVJuQ/rOvazPEe71DIoPmp/7d590G3b5Tbajmde1rPPbNLzG1/RKy9t07Ytu7V396hB9EJe6jz3retYu11F6S5zVK7femOfiNPJ0UrodHmzeZVMFc7OuxC/4AEpIlR4cEI5k1TdT3feJ2V+lyOxkUh9rY8IrytJmZdlmfggHxFqt9tlXsd3xOisNs6UQxZ+RJSHwsTJRw4iDaEPqnSSh22E8Co96IwIUYY8yhBCVR7ypCOitIs48hHdduuUD/kR3UmHDuyjbsQiotShYx/4EG2GhV5CeBFdHVUcvRXBI44sYZWebSv8Kh+9pCO6Omk/VJWj/iqOjojXypFfUUS37eikDiiiWwZeRJR9O5sfcYIHH8I/1EcZ0u9FqmzHn/iZMU4IqMMBCE/8z/NBEU+wEt+wYYN4yuyiiy7y4e6lgs+hAk+jseHmibNbb71VHHoQB1zkYIIDFZ6GpSxPpvH0KDrQTX31er2ch61WSw0fLiF7xx13CFme5EQ/ejnIoBx1UpY4Bz3IUQ9EHIASW3kKl6de0UfdAJzoom08zQoRpxxx2kM9yFGeuuHRdtqEvyKi7GrsjohyTsAnTRjx2vEFH2IM6hx+0HmquogQYzOia0fEiVD+UAaKiFKuGsOEEd22YSdjQf4g66CcE5XeiCjTEUFW2XcR3Th6mJOUgxCIiNJP8icifE/WXTedLL/UV0ZO+Yno6oQd0Y1XOilTxamTMRzRlUGevIiT2w4fmp1HmvLoow8Zg4TwIfKQr+KMT+rCF4xbQCbA6gHvscnDb4SzZZCr0uiC0FeF1A1FROlX+KQJI7o85Cs6lR/RbSf8qhzxiC4/Isq+hgfRPkII+YiuHGmd5hMRZf9V+RFd+aqsjn0iTtiKLPlQRJQS8KCIKPVFRNlezfpEnODhewjfEVIWqsTRXcXPV8h4ADTk0I2DNQ4IOWQjBMTc4kNDDtrgAWgCBB88eND35Jv15JNPel/wlDj8g5BDD4ePHAbCA2xkvtDG89WGd1pvxIk+rOqm/yDSjD8ODACm8S0+AIBlTpFPH0cE0XJ8RHTjJeMc/ER09UV0w9kqsQ1QmD7EJmwhnzDitfLknQuq9OMj4hB6GX8cMDC2sIt9IHkRcXwO6W18qG92cXTDg5hf1XgGJCcP4v4Am/bt2yfmAKA5cfqTe0Z86Ntq6RR3VclwRoR/TYnJcJna3gMvWbJIv/s7v2H869d03/036Lc/+ymtv2yV5swfUp7MqBVHlfbkahdNY3XbdeTgAS0c7tFNV67W/B6pYWwgfB8fcUy3N+4R3XhEN9SsD22BYHWMq01NFtq/f1y7945qr+nI6JR8SyJDeuyQNTnV0q7de9TOW8pqvvfO2za9rRLwNq7WKTLv5zMdODSmfQcOabrp/UDNe4VU3u8X5RPlo0dHVfAQcC1XmNh7d7xFzYvE9R4wXthSocR1FJL95CynXd4RN8/X2m68xBPM07vwSd6FOs9vlYFTi9LRVNR0r09xwtl0ZxRv3csR7krIHssNgBfuwbLj3MEBWKxMhQGpwqcwYYA5HE8cJgah0mJGtXRa121YpzWrFytvT6nodJRGTUlRk3LKyp+OEupwTC6HrsI6pJoKD0oR9+CSEkUkYmJzg7Jy5XJdun6dLlqzUlMzEzp0eJ+SzBf2JFVu2VyBRiVBaE6SS0ahw7nr1q3VQoPMdR8u9PT2a//Bw9q+c7cHeKHwJlmJ1LZs221uGzSLLLXuVErCpZk0LYdNT5ymeIVDkRTKo9BMu6nJ5rS2bt+qsfExLVq8SNdcc7WGBvu1evUKXX3FZVp70Uotmj+soYG6Llu3ShuuWqerrlijG6+7QnfdfoP6GqHEEzOTVHNbEqW226mou45M7UjVTjOD2bmynl4NjsxV0zO8o0SJNx+58zv2l/E/ddwvkA2XIlOOC8wj3bZAktY0OW30vN6jZevWqzZviQ4nfdpjoHzTWKGnd4/rya2HtHnvmHUPaHh4nuYOj6i3VtPI4IAuXr1al6y7WCuWLdWckREBltfSuoxX6onHntaYQbfwmMjbhYpOrtwUEe4ZUxJlX6pM68LnHHqgOIuuOJbHhcO9IsFwH+ikDxpej04q0E2Uuhw9FqK2om49znu9L2WFZbmKwpRjR6g509ahg0dUguYe65lPdWWlvGokrScaGhnUpZddoj4f4NR7MkVaiPVL1ueYRo9M6MDBUSU+wKn39np+55puTSsPTwrP38LzXK63ZfS37fWzOLZudjxpsAY9kKeWkizR4dHDvkneakB5qwHknXrxuR165smX9OzTL2i7AW9jadYmtX11TGwL+j01JV9iZ2amDDbv1nMbX7D8i9r0/FZtfmm7T9D3aPvWHdq7Z7emfSDV11PzjUVTr27eoi0+tNr26m5t2bzLdW7Xxmdf0YsvbteLL+zW009t1gvP79CB/dMaPdy2j3JNjBeOz2if5+6rr+y0zAsG31/S3r0H1bFNtEVue2F7wmGaJvIy53oL7d0z5jZt1bNPvaCnn3hezz+3WS/axlde3i50bX5lu4Hzl7XRbX3ysWcss1HbDaCPj7WOrTFyWLj/Ch3/uB8UTkOlZ47nvCYSlvXXJvq3+7WMI/wSmJBx8tjXDEsfS3QDV1X1YZdx4feCB072QJIkJzOcghcRiohy/FZj6NTQouUX+dxrRJnwD5thNhetY2sI5Tq+70GGeESIjRlybIYIyYPHxoSNZRUnHyKNvirOZoUnYnliC90VHz2k2fSQhy6IODx0IENYbXSoE7Lpwu4dO3aUYSWDbmSxgXzaAMHHdvKg0dFRURf1IwuRJg/9EPGKj34IefjYRYheyhGSj+3kEULIUAZ74ZOGiEPI8DoFZFLfywFoEcdmylREv0V0+zkiSjbyZcQ/5DsoxwHxiK4MeiDy3osUEWWb6DvaRVsAb/ATQAabdJ6+ZmPMpp3NMTz6nnFH/zFGeCgEAAg5Nte8voKnK5Hh6TOe8EZu69atYqxSH3KMAwBF6o2I8mCKfiYPHTydDqgCIEW95G0xSEVdpHkClDR7gMWLF2vZsmXioRT+ogACWCfNX1eQBnTnSdjBwUHx1waA7zztzF8ZAOzz1wcQZchDbxXv9X0CdkKMLUL6nBDfVeOFdMWvQuQjonuPK66HebmeRHTXFbOOf6vyxxmniUREyY14bXkyTtUREcfrjoiyzyNC1SciSl6Vpj3EI07mRwTs4xQRZbmIblhlMIaIz7LjeHsrfkQQFX6DSER0ecQh/AahB4IXEcfbAg+SP7NDyjDPI6K0z9ll/YRQRBAc10MiIsp0RJRlzuSDqh75E3FCtuITRnT7BT9EdOMWL22I6JbBxoiAXfLLyKwf6o94bX6lP6KbVxWBTxkoopsHLyLK9kR0w9nyxCOC4DhFROkHzfpERKkDFjoJK4qIk+QjQtWnsmV2GeIRcbwMaSgijtdBOfkTEf7tfpGBH3GyP+F3Jc79L7qZ96wf/DUSB2esIawdrC2sI4TwCDk4hMcTuawd/IUTaxL5rCeUY52CiLMWcdgSEb4P75QNYNyeD2LNPRudjzoZ4+glxJcQjcSntB2f4B8If5HHGk9IGcrOtpn0uSTqQD91EociQvQjfce6BA/C9nNZ96m6sAMe9VBflcZXjBHsqcYM8wCbkUGWcm+H0IHPIXSiGx7rF38tw7infu6tGOeMca6Z2MVYZnwjh31dn3nDVU1dR9Er79PL6LG9NNu+xL5OQuX6lxmvI37FlZfqiivXat78Pq1fv1x33HG9br/9Rr3/vlt0751X6UP3XqeLl/Tru1//Mz3x0Hd1r/OXLZmjSF2Lcb1Ik+PrSEScFLfEa74RUfKmp2f03HMv6ZlnXtAz3us++OAP9czTL2tmKtGrLx/SU09s1z/83ZN65OFX9NzTe73P3aMnH9upn/54qx760Ut69lnvx7ccNeie68EHn9DXvvawHn10qx55ZIcPzvbpicd36+GHtumxR3d7r39Ezz4z6n34IT315C69sumAXnlprx7+8VPauf2A2u1QEjVjdvKna5+8L7enJPbMsCrSO/9J3vkqz2+NTDpqwKeEtSwrn96o1TJFVFxyTlBEnDGvK8Vw942eDCq503IDWBGJO7UwICKF0i4ZRUqVKUvqytzp6vgC1zaEW0wpOke0avmwBvsKRT6thlGZVHWlBoATh4n8LyRA83AdTjleUzi/AFgvKXU6MzlUCDsK21KrpWoYHFvKf2RpQP7I2EEBoBkLlmt3PLFsiE/NIG8OKOY6cgPS/InLkqXLNDxnrubOX6j5Cxbr4OiYNvHk+d7dGps6qvBpkTKXNkBWpK7XqtCfR1s8MaqEsCNAN7vAYahjmaYR4+nWjJYaSF64aKH6+nvkvZsaPqXqMbiXunwt6agnK5RFU4mmVUtm7JMpzR1qqB4tg+Yz5X+8mbr6xBKFK2gXqQHzmmacnvIi1BgZVv/cucqTxG3N1O7QLyF7WkmSyS5SUYQiUvMSOVtFJMolhfuhzUbf4bQKjdlpeyabemzLTj347Ev6jgG572/epyf3jOu5fRMaKxrK+kdUM7hes+4orMPlO+22am5creb6XAF1QXv2HPDi85yBzo5SjwvZjtR1Jx5zNkoF/3L/oic063NSYhb/QvRNecButGtPX8R5ZBSFJfwVfQLDBMvBG/qW5U+R7I4+iSpK8g/qS5K6fPPkD3VV5KRHhH9tT8G46KYUHttJkoqxPD3d0pEj4wZm2hYM6/IyHiEZ8AYgn79wrpYtH9ASrwcdH3jlaitSqeODLyItn2ofOjzmeSKlXg86VtrktS6+6NYMTjd6PcbrmRLXmSaJEtcQEf4t5ECRSGbKQ9kA/WS6OkYAABAASURBVLAWL1lqvsd9UTe7T0W7V51WTQf2HjFovlMAN20fEik6LtjxWtRRkoTCqTEDTFtf3WrgfL+mJ9oWaShVj8uH21potQ/YVixf7Bu5uvp6etzE1OtnzaHj6lUUvZqckLZtPaBNm3bp0KGmy/Wr3e4pqdPpUZoOur5+66wpb9ct3y6fXn/5pVd12Kfi3CCFfZe4XYVXhcy2TY43rXOHNvHKKwPke3cf0tjhKU3ZxryTSV4HCh92htvcaUnNqbZmJlvatX2vNj7zop555jnt2nnAmwGLFnLYEX3sJvtrho4RC0gZN/tMXxxlCjwW/g3Jgfg4SlCmI46ljgVlhn+K19NvmTf+vSD58+SBiPDYiddtUkS8Ri4iPK88acQYZzx3w9TXQQBFXmnxn//zf9Y3vvENH6pt9o3018RrI9iYkP+jH/2ofC0bQCJPnvGnsJt93/GlL31Jf/Inf6Kvf/3r+vM//3ORfvzxx4W+z3/+8/ryl78sXh/B024vvPCCeH0E5XiK7c/+7M/0F3/xFwJwHB0dFfK///u/r7/927/Vt7/9bX3uc58r44CO0Ne+9jX99V//tdeDbeLVGt/73vdKYJP60MGrLb7whS/oD/7gD0o7/uZv/kZ//Md/XNoGuAmQ+kd/9Eeinej/u7/7O/3hH/5hqQvglHaRTxn88Kd/+qdl2W9961uCT7nvfOc7ZZtoB/LUjS5epcErQr761a+WNiNP/f/qX/0rffGLX/Tm5EGvM8+UhF8pQz1///d/r5/+9Keirq985SsCeOUaxTrnrnpNP57KiwhYJ1FEvKZcRBzvf70HP5VPCDGf6x2HFKQBkyHAIoBjNs69Bo4rsGN4eLh8nc5ig9VVPjJsoJcsWSJo4cKFQh4dPb52sdlmY42e/v5+X9P6qbakjg+T2KzXfD1mM45+9GEDuiiHnpUrV5bgOnnUBaGvVHLsJyKO9wttkT8R4d/udzYvInxdKsq+jejKkB8Rvm76fuPERavUGdGV0bFPxIl0RBzXgy8RiTjBi+jWhf4qj3hEkDxOESenkYGOCzgScbKMWce/1B0Rp7VXZ/lERGk/IhFB8BqKiOMyr8mcxYiIsn4d+0REGYuIN1yeAhFd+YggeZxoIxQRpb6IEyFCVR7xiG4e8VMpIo6zIqLUNdvX6Dku4AjpiCjbRhySP4QVRUSZL38i4qR4RIhPRJR1Ea/qiwiSx/kkIqIsH3H6PPkTEaWMZn0i4iQ9VVZEl0+dEXG8XESXr2OfiDgWOzmI6I7hiDit/koaXxCP6MpRX5UmhOBFdPNJz6aIOJ6MiLIu1m/KQOjnOlsJwavibydET0WAhNQzZ84cVesc6xLrEOsSaxVp8khjT5VmvYLP2gURZz2s+NWayVpHPRxEcojIQe/5IHSfjc5Hneis6pyenhaH9eyFWOfxMSH+BYOhz7gnwg8Q8rPLo4f0uSLqQCd1QsSxjcNh7OKagm3YUeVT5lzVf6oe6oBHSJ0Q9THmOVhmzHHNZMxxrSQfWeym3Lkg6kMnxFPj6OzxdZsxumrVKlEn/RYRwj9c2xn3VUg/Ym/OPpsONVV7r4jwzbEZ/oa6/8ptma+vifebYX7iW2koMx5Wz3LLt1RzWE8K9aQtDdSmtHJ+TZ/50K36+H036Nc+cZ/uvPUa45vef7J/NzbnQtZ05i/2Q0hEhCKiXANzYw3jRyc0Pjbp/XHT++REjfqg98zS44+9oMcfeVGvbNqvo6Opvvqlf9D3/26jHn1oiw7vS/X0kzv1N3/zkH70o+d08GChUcvs3dvSD37wnO+tf+z79pf1wx++pO//wyY9+shO/eThbfrhDzYbJN+uh374gr7x9e/p29/6gZ7fuEVHx5re06tsRoQdougmvC+X8UIZEywpaZtvH/n3nf5i1Ttd53mtj4lezKqBBXlyYsIA04zBmlOcfEyuGkTHkmcPQIrKjqQz7T6nPe7VbrVV+Ma3pFZThakzM6WGB31vva377rlBa1bNN6g0LeNSUqftgdlRd34l5fxpO9F9KX6ujjltFHtClaOoW5XkQQ47N1BrESfD7Sr08kuv6MXnX9Dw0EhJrWZH4xNTBsookjHkNNVsCp2JDxLwROEZShoAubdvwIKpRubM0/IVKzXpRf7Vbdt0ZPyocgM7ELaV5dx00rlBtjxy5+cqHBaWw+7cg73tSRhJ6sWl3zbKkz9xM3KFWxYG6cLAfeI4VPKUq2Z9dfurMzOm6Ixr7NBOA2hTSg2kt30Y0M5baloOoHzc7Z+0LzQ4oDUbrtLidWvU6a2rXU+V9NTtk1wyeF1zjfU0U2qnhQphIza301wtUxOqS5O1Qq2BXs0MD+pgo6G9WUP7egZ1eGBEU3MXampwRK3+AQGqt6wzq9fUdh+23edhkKDe6FGz1VGrlSvSmuvPNNOUXnlluzfhW+3bmvM6qtUaLmeZsBN14XP+PVDIA6/s90L+Z7cXFZVp8qWSpxMfc7u8SvYsodyXZflKxmoKFKj8ccr6T0TLdPXjolW0DK0CdVIZORZ4DUg9l1KHPpvRgQOHNXZkUllWV5GHuIkIz71ma1q9/TUtWDRPPvvR0qULPd5C7fa0whfeJEscWnGEDh0e1ejYmDy51PHcbQz26uLL1+qu++7QVRsuV+aDrXa7af1S4vmcuIGuQi4qeQ7mUEiFGctXrtDwyBzltqVQTYWB5DDwnXdqOjI6of1790teD2pp6rKFdYT45+mjiSMzGj04rrxpfm6xTssyHdudau7cOVq1cpUGPO9USPW0rnAdaVnaszn36tG2uMO2511z2uub1+F2u6OafZOlBrfJ7uSKIhG+KorwoWaP8lZquw5r9869mplqCb1FLudlmvKh2ZZXPW83bdY+H3o1pztKo2ZX1UtK3Bd5buGiKH2f2j+hROHDvKKTKvdJ+d5dB/XiC69o1659rlfClojQaT84VsVps04wya/oGPc16sg/lnchuOCBd9EDbDwgNsrTvpcAkAboBsxlY8Y91/bt28VG7Zvf/KZ4j3LbixubFcBviCdzqz8JBxwHTOaVEUeOHBH5POEL0M6TvPzJNyA6+eihLKA28WuuuUY89QuYzJ+IE2+1Wl4X2yW4Dg/iPdE/MpAPAI/uiBD6kedJXO4lAacBs3lymA0bbWQt2LBhQ/nn6N8z6P7kk08eB6ppI23HPt45TR5PB0PE0UUdyADOA+4jS7uff/553zu8XB40wKfu6oABX1CWdu7Zs0fI48vrr79ebPQA+3m1BnHq4hqRJMm7OCJ+9qqOCEVEaRj+IcIGPcLXCN8jT3jfwCadfmfMQWysew2ew+cwIiJUjXHGAqA7Y46yjAvGOunR0VGhJ/U1kPIrVqzQHINREb6OVdcR56F30aJF4pUpvH6FcccrVwCeKMdrVnjtCq9T4dUq69at08DAgKgL+9F/JoqIsr0Rrw0pG/FafsQJHjJQRJdH/I0Qcx1CNiKEfYzFyud6nU9Et76IE+HrFPm5yI6It9SOiBPlIk7E35Kyc1QoIk4ae6eqjYhTWec1HRHSW6whIo635Y2qiOiWqeQjTk5X/LOFzJmIKEWY71CZOA8/1MWc5XrMtZBrC8Sax2EwayFrGwQYzOEx102uR8jAZz1k7cNO5noVj+i2AbPhsS4Scp/Adfm9RNh9NqquB7SN+xF8A/GXRNwbcB+xa9eu8j4IPfgcfyJP+nz4Apsg/A5VdcCjj3lYABvpY+xAhr7Etkr2XIfUTXsJua+ifsYe9174CMJn1WtjGE/Q27WD+tBBG6FqrHJPxXjmr7zwCdd9ePimCpkH9CE85ghx5Freg+IrxvfJxLg/RgTHMn0HIJJQ4nuBhrdxdcj53vF6Rx0q096g9kRHKxeN6Jc+eq9uuXG9ensSY3VT4hXFMy5blJpc8AzfiFBEvCa3r7fH9xyrNX/+kOaM9OrKK9dp9erFGhiU1l+2XBuuW6P33X+tbr9zvT70kRt0251rde/7r9ANtyzXrbdfqptuvlJXXb3G5eu6+33X6eOffJ9uve1yffCBm3TlVUs1PrlVi5dluu2udbr2hqW6/sZluvMe4w13b9CtN12vm2+6Tvfde7eWL1umNJF306aQovyX+Dcxrxt2eSGZq3fhk7wLdZ7XKguDGeWY4Md+5Sa4r69PdQOhgD9nqvz0g7ySroY17rJSAzA63mGhJAn1NGryPa/BlXZJ9ayjRi3XRasW6b/5nV/Vb//mL2vNyiXqrSeKvCPAdRkoCZeVbS0iMQwltWx/y4O/U/KcNoiUFx3ndSyde6PXUuHJU0hK0pRfTU/OCABtbGxcixYs1ujhMX3jG9/y6c6PtPHZ5/Tqlq06Om6Qrd6wjpAxJBlPVtOTOzGwxCtsDh0+rGazbd3SgoWLdHX5P+Iu12GDa9PTMzYxyjpsXqmjED6R48UxUvnJanUltZp6+voNGjd9ajWhelbTzOSkjDCJRSFxa6AoS1hHIRlTc9vaBrNaPlRINGewod/+jU/bXy2pmFAR0yoMqOf1UO/8OVpz9RW69YH36+6PfUhrr7tKfQYKp7PQtH3TtJEdNxIf525jmBcqZEX+zVXEyVTrzTRTtDVt8KrT26fpnn5N9QxostGnyaxHEwbakp4eHZ2a1KrVq7yoDOvokVEV7kdr0nSzpY61Z42GZMB8ulUoXG7SYNvG519xfXVNTLbU0zugVgmyh9pGDAuXufA9nx7AwyfI3VhWBqeMhES8OPZbpo7xyvzX/bGw5wHf1xV9owJWmSQq15LM4zn1HA9X0DEKbpxHM9NtA0AHNTXVVBKZPNRNnZJ49cmiJfM1d74PqqxjYCjTkqUL1OhJ3cK20BtJePZJTQNUY+Pjuu2O2/S7/+R3dds9t+vq267QDbddq4vXL1PWsAKXCjstWO/yUCIIb+XW0ZazRNbA0ICWr1iurJapY4NaBq3btjcMNLcNhh86OKbp0l6XT9JSS96J8v982Ltr1HM+VaPe6/KpPH2s17b6EGvx0kW2vUeeKmXXpInX2EiU+arKK47wCTdOiduUpqGa11b5BHpwqMcX+7r6B+vq7a3Zpqb901bmQ4M0SXzAmbstNYeF9u7Zb2B/zHG3qSOFGwRg/spLr2pqwqdeeSbaUNheN9p25Mp8oDA42Ku584Z9ZtejHp+CJl6v6adaWlfqdstA/mG3+6UXN4u/NmkZ1JdbHmGp05LO8imcV5GjZ/0iVwnMjle8C+HPowd+ltrU9tqSsw54wdpjQJcNF2AvmwwAYV4rERFKPBc3GGwGUBwZGREgYa8BSQBDQEV0zJs3r3zlBAAj4CBgMJsnNjJszNnUUJ5NC5ss6mHThQ3oQg55NkerVvnabaCSJ37lT+H7LJ4UIgSAZmPGJg0AmroBsllfIDa86BgeHhZlCLMsK9tAfdTR8PV/xO0A9CREBzZ/9KMf1b/8l/9SANo8aUdbhoaGBMCPTWzaAEMBQJ999lnRFjaHtAXAG3upY/HixV6BsxD3AAAQAElEQVRrekqQFl7N91mAFBwaEEcPBweA8PV6XbSHDTn3v9hKOyPCLb/wne2BNE1F39FfEeH74KYALvAd45fNML4ERAAcYpwx5sgjJJ8xQ18Qn/YhEeOI8V71I+VIU4axydiP6PYFcfqPEBvoO/oLHnGIOIStjCnCSiYifL+QlqS38WF8nI0q1dgZ0bW94p0pjIjSrohQpVv+EKethE4e/56arjLgz6aK//McVu19vTYiN1tmdpo4NDv/TPE3Knem8q/HR39Fp8rCr3iz4xXvXISz9c6OvxndlJtNb7ZsJV/pqNJnCmfLEZ8txzycnT6Xca4l6Oe6A3jIIS1rHNdb1jKuq6xlHIRz7WTdA+jkcJvrF3msg+iYTREhrqdQxIk1hLUMuYhQxLmn1/NNxFur8/X0smbTVtoH4RPuhzhU5XrCfQN+Iw0/IsQT1azvEW/Npoizl8Mm9M+2PaJbhjUZPtc14thMSBnaEdGVizi3IX0PUV9E9xrMGOO6yz0Q12N8x7jk+okt2Ek84u3Zgi6I+iMCtQL85npN31A3afqIkPtOQuzBN/RjNScA3ms17gu7ekplJ/10+SH/O1ZXNzt3kHtfWqjm++K6KUtCaZLKge8z2VfWlbgcD5cOD9Y0ZygxxhgaMNaWpZnYmesNfiJCEXFcuuY97coV83XHHTfozjtu1HXXrtOSJX1q1KVrrl6pG29co8svW6J1l4zojrsMkt+0SpdfOd8yme9rl+uuuy4zZrhYhg61bt2Q1q8f1l13r9Ntt6/WNRtW6zOf+aA++cl7dNttq3TtdYt18y0rdfkVc3TVVfN1+20X6bZb15gu1ZJFDWEVbY5CZZzfcMtVUioJShy+O993r+bz1V4Ggp1dqWdQMyEI38ygqsqfCFMPSjoLCsngiujSKJQb2G7OTLpLW6plbQ/0GWXJtG656Qr91m98Utdfu179DZfzRjIx0hQul3hUhFGYVmtGM+1pGZNSWu9R2uhVkdbUcTtyZDJJqSdUFK4/VySFkhIgqokFY3T0sHbu2q3CChYuWKrnnttkIOiA1l9yma7dcG35nkN5cwgoDgFqJSltCQPbfToydlTbd+zSpk0vaeu2rdr86qva9OLLOnzwiEGjGY2Njhn4njSYFOo0O0ojczw5RuHQ5PbwK3sgNxrfMWA2NTkt/gPMeXPmlpO6r9EjGRl3Mxy6TfZDUVKqXKk6LhtJTUlS09TkhObNGdD9997iiXa/J+aAegYKZQOhZZeu0rV336pr7rpFy6+4RIPLF6rVV9dUJrVqiVr2T7vIrSdRFolB+tw2FpK9J9ekcNohvk8cJpYN91/kHUWkSmq9akdDzaJmm+pKbVNNoanRg2p0pkvatXmTDuzcrrHDh/Tciy/oqec2aofBga3uhym3PayjE3Vt2bHPtNcHIaky9yuHIbLvc9uSZKltuvB99z1QjY3Z4RuxKhShknSGT4FK93WV3U1XqRMhemRdFQe5LhWeuqUSKRLHpdHDRzV+dEpFHqpOtJMkUe7x29ffo6HhfvGxuMJDbO78kRI4lkezPPk6ebu0iFey7DuwX/wfBKsuXqK5Swckz6F2tJW7nJKO0iyRilDRkYumNtFp2SafdueynJzt+Zbb2Lk+yJo7f9hlPL+so/Dcyn1wBeA9fmRaRw6PH9NjHejMpenJtiaPejZ0amq3Our44Cr34VgzH9fQ3F6NzBtS6kOy1BduV6HC5ZI0sR15SWmSqF6vKU3lQ4AJ1Rodrbl4ka67YZ1uuPkyXX/Del15zcUG9Beo5qN6nrh3EcunCq9jbryOjk3oyKFxdVpuZzu87h3Vnp371Z4JZdFjqvtAtFfhf9S1Zs0K3XDDlbr55mtMV+v226/XddddqYUL59ozHbXaLfeLfZfUlUTNh2uT2uV1YGJixs6yw87rl7Eym85rZReUX/DAaT2QGUwG2AMEvuyyy7Rhwwb9yq/8iv7H//F/1P/8P//PWrNmTQn+8h8MAhb/1m/9lt73vveVPF4/Acj8q7/6q/rgBz+ou+++W9dee61vxNfpQx/6kG/MrxZ5n/70p3XXXXeJsv/T//Q/leEDDzwgyt98883i6XIAap7K5Wld9Lz//e/XfffdJ4DqWq2mIQPXyN1///2izv/hf/gfhK5PfOITnte3e15f55v82/Sxj33Mm4D1ZZo86qENqReeefPmlXbQXvKQpR5enwEQi/57771XHALwnzASv+iii0qf/Pqv/3ppNzzaT/r3fu/3RIiv/vE//sf6tV/7tTL9T//pPxVp2kw9+OY3f/M3deedd4r/WBIebeU/oOQ/cqQ9c3xAQBxwHsAFSlgAT9trv7hM/ALhgbYPfACpeZKbQ47rrrvOG8k7hB/xNf/JZtV/+Bvf8kT/pz71Kd1zzz269dZbS2IMMu4ZdxD9S4geDlyoizo7HV9cnaj6hRA+FBGq0vKHuANfBwtf73OixykijsfPV6SyKeLkuuCfjbCH/IhQRJSgGfsx/EweRD7hbIJX0Wz+7Dj5p6bhvddpdpuI0x7CikhXBI84YUWkoVPT8M5EyFZ5s+MV73QhcmeiU+Vny1V58IjPDqs4/LdClK9odvnZPOLkEULE3wghO5veSJnZMpQlTQgRfyOEbEQQlPOfCOUIzwdxbWNt4nCWaxjXFf6yhfWO9YvrHde41atXi7zFPtDlOosM6UWLFpXX84go5zw2MuexOaLLi/A9d1GU7YFPfZIQPecUEeVayhp6KkWE3s4H289EtIn6uK5wiI/v+vv7xX0DPuJehHsWeKyHyFEGe86kk7y3Q+iNiLJfIk6E2MlfpvFQAK/9wqZKlhB6O/WerWxElHgW7UcO33B/hm8YU/w1Fzz8h58ivD/zfSb3cci/VYrotp+2M+arNvKXXdTNmMYO7mlHRkbEmKfvIB5G4B6L+0zu75gDzBf0vFF7Ily/d46eCYI8GSTjZDJWqMLXeM+PUpf3vip6HM0kyrDvZk/v/KSkllLLlzr0xj8Rrt8k21BYX8K+P+1475orvIcnDcl78yzjXqVjfkdF0VRiDCBLW66srfCePwnKSMAGhi5RWdLggHTRRYs0ZyRTWBpKjoWpI1Rf8hw3uywPz806Lm/zrMtSpR+OhWUuJd5ZOmbmO1vpea/NPrWHu9UQdw/EMQdXk6Kb+SZ+y86yu0qw3KGLhnsVYh/i+at2Z1JTU6NenKcN9A5r9ap5atTayg2KT4wbNMol3kc8NW1gxTfn7cIDrlYobSQefrlmDDhPG3Q9Oj2jIwaOx2emNTPTUXOm0ORUU3v3HdTWrTtNO7Rv3wFxujVpuQXz53pQrtTatat8IrTBG8bLtX79Wi2YP0/z5s7R0qVLNDw0KE7H9u7bq+nmjOo9deuc1LMbn9WRI4d1ySVrdekll2jRwgXqbdR1ELmJcS1fskjDAwMqjH41DPSGwblykjKhPJIT6JgfwnhNOO75rHazqanxCZ+GDRu4llozTTVqdXleKezLwn4sitTTNFVucCk3yJwbqDbmpHqt4e7Llfmw4L57b9M/++e/rU/80gO64/7btOKSFZqzfIHyvpqmM/slydXKpNwLRma9UJIXymxLWva7O8p5RRQqXHlFYR6LTGZEMPMCZRVWEnJJ21NXgU3WFwYZ1RxX1p7QQK3j9tR9EDFfU80JHRw75L6rKeGprr17tP/wYU222upEIqV1bdu5R6NHJzXTtjFZXQQt+6+jvPxnyy58f+Y84HFimwqPF8n9dgbidShny7eK8ouGMnLsx9PjWOzkIJz0cPXFyFpdqGPAud3ulBtMypDvIauDBz3GJqYtBycRZcqxX0u1YMF8jYwMK80khmCSSnPnjmjegrnKOFBqzyj3+NOxz9jRI9rjcdv0mmPM2sBzR1GXfE6k3MB4x7KeGjbI9Xi+hsuV7bYhBYRvYHrCDwz3acHiOUpruZK0Lbl8YcMLg/s8Hc9T19PTuTzdZOUGqTsaOzKmyYlJt6WwfGqbUzUNIjA/5iwYUf9In1IvBXJ7XL2yuu2IRDZLKjKvIzXrswEu3tfT8LxcqPWXXawFC4c0b/6Aw0Gt8On5ZZet1fLly7yeZOowCT2vXWmZTiL1mj1jfYlvAhIdOnBUB/cfdR2p5NMD7M/dD4nCp+ALtWbtci1a0qu58zINDGYaHnG9q+Zq/fqLtXjRAqW+W0hso2xw+DCwcEifHfIhZMfru872CTcEn55NpsxDroxc+LnggZ9JD7Dh4rUSAMJsunl6nM00YPOqVasEoLxixQqvVyNiI84mLUmSMr1s2bIS2AZwB6gEbESGDTqgMSA6cQB3wE30AtCjGyAToHN4eFh1X5cB5gGxL730UqEPYBNAkw0Qm1jKI4ON2IUOdMGnbgBp2kG9N9xwg+AjT95iAwVsktAH8E4bqYP6sGHevHk+TFso5PAH7cI+ygKg037qow7KskEDqMUWgNnKDkBZAFgIP3z4wx8uQX3K4wt04g90ANriD/yJzTfddJPYWLIWM1CqkPgvOkX42mEnAOZAEaGIMEe+T5/2dWFKPF02MzPj+/AZTU5Oln9GPzo6WubzVBlPncFHhicFiUNHjx71ffWRshzjGr9z/w3xZBpPq1MWXYQ81cZT6cQrgsdfOBBWPGQgyldEPrxK5nyG1InNUFUPvCp+tpC2QLQfe7ds2SJsP1uZ18ur6q7C15N/L+TPbsvsOLbjN4j469GpZV9P/q3kY8uZ6I3qO5d2ztaFXWey4Wx5ZyoDf7Z+0hA8iPjrUVVvFb6efKWXecLcgZh7rDUVuFouWOf4hzWLazTgINcirjtcX4hznVq4cKHvqZeXh9nwuXZyvUKOeAVw9vT0lNdhdFUEDyJNyHWYOGFfX5/OB6Gbuk5H5L2dOrm2n4loF3nUMeRDeu4FuA/ARxDXf9LkYQNylY2kTyV0ncp7s2nuB6ij0oWN1Ms9UwUKL1iwoHyoAD76kedeh/j5IGzAnqq+6lAGfwFeA2JjG3zqR552cI9H+q1SVSd60Ef9EHVxH8V4Js54xgbGP/3G/RY+grjXYg5wP4aPmIpc7wnfGHXvOUpZR9ndsUX1BtSsXOWWsGISloyOUu+xM9+vpArVSrL4W/xGhPWl4l/i3/BuWK46vH+NPJFMAd+YHWHiGuV44T1yYpnM8qnk39wkRV4oC0nGFpJC6nGCEH4XP5TlclttMlBfGJRPwnHlMlN8IlyQCBT+OZXMeje+9sa7Ue15qhOnlqqJHCP7nQEMyXGyy3iVKEMyKkLidIQ+3JUoPEh0rGdDBtnypkHicQ+CGS2Y16errrhI9997k669Zq2mJw/q+Y1P64Xnn9MzTz+rJ598Rs88+5xeeXWL9h3cb0B1Wi3A8zQxcF5o/6HDeuGll/W0weznX3xRL7z4sl7ctFlbtuz0DXxTues+MjYu/gxqx47t6u/v1fDwgFIDzL09qYx3K6JlTKgl4zeOy+BQaoBnQMMjw9q3f5927NypaQPyHoSIyQAAEABJREFUaS2zvo5q9ZoXyEHlBogHfQq6YtkSrbtola5Yf4mW+sS4kVovpwJ57rbnMmxlILwo4+FBDiX2Q+I4ABOvTjh04KAO7Nuvjc88W4Y164jCZVT5MXWJ1CWwwaFBMClTRCYbr3ZrWsb11d8XBv3n6O57btb6y9co6wnVB3vUtljLR1qtLFUnzZQkmWqRoKEMmaAqbK/9WtgRhazWVRflRCwUrp3JmxZyOwqlSapweXlhUNTIdfHCugol7SnN7c9004ZLtWzxiIYG67rokou08uLVumjtxVpqQK5vYMCg4RI1+vqVJzVNt3Lt3n/IIKDrdXqm2Va4DkUotc3lGAx1P4RQN/Wa3yqrCl8j8E4w3pN14DHotca7293Hr+XDYWxA7jmSb4+o6Iw1nV51NTY8VBgunpe5jCV7A97R4cNjAvjNDUaHQknCuC1Ub9TKm03G2Pj4tDfsEzo6Nq22C3JDEImU++ArTRIlVpyE03mug4cOaswbfC7SHc/GSM33vCkct3p/XbCAXMDlzBBziHyaVpLls1po4aIRDQ43VGjGYh0JedmTLj/mw6PpKdYluf7M60/LG+ZDKv/ypWxDYlsLRZJpYHhIgyODSnyg2PKJNk+ge8Gxvlz4JjxHC+uEeA1M7gOGvr4eLVw4z+tcQ4XXP5kSn5zV69KcOakPD0eUZV5rAK4L2SopTUjLh5Idp1O1mtKB/Ufs71RZ2rCdNVOqiET9/X2aP2+O6vXQjA8dp7x+Ts9M2ma3qS37vqGRkSH19vS6TGId9mNHXsdy8ZoXnrTvULfO9jlm2NlEZJkyvwrLxGl/4rTcC8wLHjh/HogIJUlSzlPClOu+ebVaTXwiQhFBVPAAK5FhXkOzgQD4zFn0sIbx57D9vj9BDh5EnDLEkUcn8YrgNRqey8dsIl3lYQRp6qAcIfqoq8ojnzi8Kk5IOiLKtsofyjso24Y96KKeiChlIkKUiwivIfVSjrZHRJkvfyKijEd0/UN59FAO/RFRlpM/8CJC5JOHbEQ3n7RFSv9W+REh/Ef7yLtAKscofsB3+JN+wz+kicOjn/En8YrwKYQseRHh9T4/qe8qveRTDp2UIQ4RhxcR5bggDkV008hEdPu34sufiDgur2OfiDjOi+iOgYjXhug5F1TZFhFlm9+IzqoMssTlDwcIESfbST4UEWfVHdEth2xFEWcvU8m9V8KIbhsjuu2K6Ian2h/R5Ue8Vj6im3dqmdnpiK5MxIkwoqtrttzbiUd09UV0w9m6Ik7wIro2zM5/M/GIrq6IN6Ynoiv/RuuIeK3eiDenY3ZdEa/VNzufOPOFdQRi3SANH9J5/KAfcJ7XfXHQ1Ww2y2sIayOHhO12u1xD4UPIs14CsHLNreKAkPAI4ROvCB5EGuCT/PNB6D8bnY860Unb8AN9h49Y8yBeXwNxeDLqQ1h8h/xsG0lXVPGr9NsJ8TP6sAk92Eic+xEOcbALm0hXtvf09JT3E8ifD8Im9GIXIQfPvIplbGxMvDOcwyIOjjiMjgjvt/pKe7Ad+bdKtI86qR8fkCakXl45xOthqrGOT0jzuqJ9+/aVh+qEvMaN1+xgI3MiorsevKGpWVgqTOInvLsL40eJ8oB8jwKQlTi/zHYEvssAMltSOU+Z5mZAyFj0LX2twpW7whOlE9cVBUpDif/xwFuZsmxgrzEI+In34uE4lJShvEN3Gctlvu+21VLeUdFpWUtHSeQu3faWvqMIk+BZ2DiCq5SOGVI47cSxr/OVO96ZRfCcfIe/ZXve4TrfdnWFwVcorCkx+lM6Ogov4Dg1V+JWkcek7xhQKdzx9XqPOAVigtQMFvf09qjRMDjqjilMcvnuk5Xu3KKw5nCHekhE6k5OlSap+72jkHkeEolPWFIPEJCWZQuGdcv1l+rilcO69sql+kefvk/33HqllhlAv/yi5bp8zUW6eMVKXXLpxVp/5aW6yGHijdzmrTu1+dVdBlbC4EtRAlgH9u/ViqVLdO0VV+mKtWt1yZoVWr92pdatWaUVy5bqoovWiJPJwjZOTo67zS0DPG2pmHJ8Rq32pOqNRDZRTQ/OjidwJ0lURKYwGDw+MeMwU8t+ybyRXWlw/PCRwzpoAL/HfslUqJ50DFi31FeXGgZ4U0+KVDXlbedlDW8QpLA/Crc/DHaHKys8aZnE4Tq5AJBevfoiNT2pp6YnLS+DfU25u8TYD59cpUVqQLpQ+OJb9+Sp+bQJ0xsGu5JkRkU+rjSfVL+Bsz6D6AtridKJMe3f8rJGvWgVnXC39RrEamjGdsxEorYraCuXslCLPjWw3jS/Y7vbBW3IXH9NobqnaqZ2WteUEnXSmlserrOjmnWkkgqPm9wnZWMHD0nTUxoxv9acUk9SuD2hBN/4oGF6bFQL54xo4dx5ypK6dTd0cHRGO3Yd1vhkRzWPPcZiUjhu21K3NzFgWRSuQ/6EQyf8tQ2kzXBQJixD1E0hcHvL4MLPG/RAuA9n09mK4fWwv6tQ7smKIkLhcVSRzvQJKSJOInPEx2zziZ2ZEo+tJM09x2bkieEbg1SdVlt1D8i9u/br8IGjKvLMM45xlirznGVQtNsz2rvzgJ7+6Yt6/KHn9NSjL+kJx596bJMO7j2qTD2qR03RydUx4Fu0O6pFpumjM9q355B8TVOW1pQlmcLzIXVbxScJj9jCB3pSHqnanrd5kSr1vIkilEXqDPkCWJSHSf29NSVJriQS81Pb6vJWfvDQAY1PHFVeSBSZGG/r0KFx56v8JF5PoijcFOvpG1B/T59SC9aP1ZN7HgKOh6UjQhFep71GpHXP9nRGtd5EvQM9njKhNKsp9z/ZjrYPJG2u+oYy1XqkyHLnF663Ja4NLbu5NZPIy5Q3BNLh0Qn7vEcdt60jt8H+8FT1gUVLO3bs1LNPv6Bnntqkpx5/SU8/+YoesY9/8rAPRJ/Z7EOAo6Wcm2HbpVqaqZH2qmilak7K/Vi4zo5YC1i/IfkTQXtM1Kcw58zfOJ4fJ4QKR3Gsw9Q+K31vuVI/xjj7wveCB86VByJmjb1jSiNCaZqWJH8iQhGhzAdVUJIkgog7W+XYdASeg1KO8uRHRClLXkQc18mGhnLIkUdYkfyBFxGOdb8RUdpAmYgo9VTyyOrYh3hElKmIEyF8mBFR2su8hYeOSmdElLZHxHGbsTOiq0f+IAs5elwWHeiCT0i7ySceEaXdpCOC4DhRDoKBPQAY6KhC4vDRFxGlHuQjQmwwI7q8iEDFLyRVjcZXxPE5gAZ+ou/YJA8PD4un//AZcWhkZERz584VIXn8aTZ89hXE4ZGeLTMwMCB4EHzkkIfgkaYcIYQMfIinPKkLHnkVwSNOCJGPPET6fFBVH3bjk8pm6oTOVif5EHZC6ODpPf76g5CylX5CZOGdiap8QvRRBnvOJP9e4dMebCWEiEO0j/B0dDo55CHk8Q/h2QhZCBnCqgxxeOeC0FXRbH2V/eTN5p+vOPVRV9XGN1MP5aA3U2a27OnKno43u0wVx26INGO9xyBmRJTrO2tYRBC8bYqIUifXEJQBXL700kvi/9rgQT3+T5If/vCH4j3mzz//vDZu3Kgnn3yyfIgPQJMyrKdQRFcXPCgijl8jq/wqjOjKRvx8hVxTuM7QTnxagcGjBsoBXDmMAGit8pGHkIVXUcS58ws65U/Eyfc12MlfVgFOA5xzTYyI8r4p4tzVH/FaXfIHu6p245MdO3aId4rzHn3GGm9WwF+MSYsfH0sRr9UX8cZ4s/Xgd9IQhweA4QDnjGt8wWEH9SOHXRwo0Y+A+vx/JviM/qUN2I+eiK4dNWNtUETAnkXei3rfxjaNLZxvNJV0Okq9k+Uht8L72Lb3sc1ExrPkfalUeA+e8KqWTmYfuDCvSDFmIKumD6FZFbyxqMuy/WSvbFhP3v7KsJ9cVRl2+UWXb1nXqkit2naVchHKTUUSpbwROHWpKEMlqUMLJ5k6eciQhtOZ98KZiqIuRc3kvLbcQFfgxkRZgdPlF57LY+RxgldmvqM/WPGOVnh+KqMLIXVBiU6uiDD4UTPVVctqahi4HB4eETeiXDD5kwpu2LCn03FPedQmLpOkdknVF1bJk5C589qWSbOw/qYSAzapYSRDz1q+aFgfe+Bu/e5vfkr/3T//bf3qpx/Q6mXz1Gvgt24ArLeeGUydo4Xz52pwoE99/b3qHxzQqotWa90l6w3UNHVg30EdYRHdu9t21rRg7hzNHRpSf6Nhqqm3YftNtVqqxJvPYd+8X3HlVS5/qRqNXg88maIcjIUaarYzdTwIC29YmyoEQH7Y+l948QX19faK17X09fa5LR3NM9Bbr9W1Y9sO4/8t1TMPXs/e8JAu8lyJ/0UkBtUKUXfLflDI4FlHiWWLSMp6w4Bbu12o6dnAk6hr1l6sVatXaf6C+eob6NfAwKDtais8eezOUp9NU5KEkihkZMl5hSJy62spXH8YbOPVKQ3357Dl1i2ar3uvv0ZLBxrqaU+pF5DdeTHdVI9tKgysR5FbT6htgDo3NQ0QlvoNbrsV8gxVhIWTREWaKideSD61sOcKDUShdPKo+vLmMWpprn3faLVUTIyrp5AStzNLasod9tUb6q3VDFju0q4du4ytW85L3qtbdvoQ5IiFMyn8dbvStFCitgoDnGHbqJo8q1T1Keyc3G2woSXLRWWTunELlukydeHnjXvgtV4rzLI7RXiqnq6/LXBSxqnpkzK7CYsEHdpNnfRb9vVJnNMnOLgr3P9Z5nFjA9tGc+seX9NThQ4dPFzO0YbRXwDuUKK25xsXaS7qY4fHdXjfuA6aDhgo328ifujAhKYnc8/tPtXShvoaDpO6D8R6XL7Q6KGjGhudKi33eY5cvYdfIWwOO4P5XNhcfAU56m+3pc72mI5SPkvDoMKwMh9U5Z5vgMY1256mmdoG6fft3+8DLk+1tnwztN+8Ql5qTNZuFeE53uvNwMKFCzQ8NCircz1S+B8dVYaOR2WE55Qg5RayDvkTJsvwix8Vhcoc33gUyDqde12Ry6RJotR+9jInyEuJ156OppvTTndQUZbNPSc5+Nu3f5+2eZ3c4rm9ddtux/dp+/Z9BtP3aeeuvdp/4KA61isfOkLh+sL1ylpaLa/EdmxEaWCp+y39uDFxrH2nlj+Vf2r6VPkL6QseOJ8eiPAINJ2rOiLiXKl6U3oiQhGnp9MpiojTsc8pL/W9y5ko4vT1R5yef04Ne48pK7y2c/3E7LYvfsThQfASXyMIoSovoutH8iJC9ANxykR08+BVJH8iQuRDTgr5iK4svIjwNScv78nJj4jXjLkz8SNeKxtxfnjYAEV09c+OR3R5ESeHZ5LBPxEny0YE4mXbiUREGY/ohm+EdzqZiG75iJ/t8FTbSUMRb83uN1sWeSjirdUXcfZy51N3xNnrjujmn2rDqemIrlzEySFyUEQQlBQRJ43PiDOnKRBxIv/UdMSJvIiT48hCEUFw3ok1ifWwXq+L15PxqsfrTaUAABAASURBVIqRkRHxigoOu1avXl2+nmXlypXitRRgKdzrs0Z2DPphIHuSlvfN8H5RCV/QdvzJYSMHhoT4j1d9gEUN+4CWfGQJ8Tsh5c4HVboJ6SeIutlz0o/0MQ9m0vfIzKbzYQ86sYGQ6yL14SfsAK9j/PHqH16Fgq8YZ/gIoszbIeqCGKfoww+keQURr2ahn+gv7OOACz52Me6xA3/xih3mBLz+/n7vf7PyngA9EVGuD7zehdfsMYeoA32Qt3ME3iGWgcPwPUChEmbzXn3GAgfGj2rTlh169qU9Dke1deeEDo+11c4z7zYT71lz71mbmvH9S1fLm/l1Ba6VEmWsvB/qlPciuferuXEqsM+Z5oyl8vLp+sKxVrspfFZYnvawp6Yf2p77HW+kc1vWbFGmEAcx4BppllKNwvdUjDU7xvdEcl0qQzJnmk1rl9vvPT2M11CYU5Gj78I3eRfqPK9VJok7xj7Nj3Xm1NSkODXaf+CA9u7dJ073oJ0GOPfvPyA6PM1qQp5Oh0L+F1F2XmFUp23Ap9WZkQyGpJkRn2JKWUxp7er5+vgDd+rmay/R4jk9WrpgSHMHe5QYlEkjUd2AqsedIkIyKpOlidIk5K8pDGD3qL+3R7t27tBLm15Qx8DKvJHhEixqeZAi55IumoswST1BPIgZ3P2Dg1q4aKl6eodURK+S1KGGtGvXpB76ySY99sTLnlz7tGvvfj37/HN6YdPz6u9vaO2aVWpYT3t6SsZw1ZM1bPdSFXmq5ze+pNHRSbU7iYqipjTrUW6AKlehTrTVLlrCB3nSFgBULltiQKxI62rlmZQOqNE3qI7/Ne2vyZlJNXobWrR4kfYfPOT6h5Xnbn+SKZJUHbclt97wAUNugKlFOeXKrTYzqFc3jF3v1JS52nqro6GQ1i9ZoA2rF2tJo1B9fL/qkwe0sJE7HFVjZkJ12xjWK/d/j/u1zxO0YZC6N59SXTNq1Dq2dUrT+bSauQFud1CPK+zzxT09clhHNm9S/8Rh9R49oP7xA+odP6QV9tv6pYs1VGuoHjWpE0pVK6k13fKByEItWbRYsq9279qjl195Va9u2aLxyQm3U8oByhPXFU3JYZZ1lLnNZafK+a4/IpSY0jRVaiBPVaYufN59D8TrmuCuc4+dXo6811VwTCBJMscyD99EEZnyTqEkSXXgwH4dOTJqnoefx23OGLdk7rEjhdK0poi6VGQqPJfzTqrcYeF5GZ5HkdfV4TCtnVqmVhL5YXn+c1H+jwQVZqPPc6cocoVHbuJ5mTgDAFhOQ2HgOTnW1MJ56bGLYZImmuMDv8GhAXOtDHnLtr0eytpGR49qYnxSM15Kqa/jdbVwXXmei8OBju8UevsamjNvRL5Xp4jcGPFJPI8hK5aLmGUDisRaU5PDMg7PWf5GRCkXkQgzEjn0/AzPWuqTFXnpUup5WHhdKK0tmuY2zcslH4x2fHDW6bScDtVqiZKkUNiOsK+V2M/hOlyio47Xxu762JZvJopptXyNaBaTXmMmlDY66hvMSj3yJ8J2zgoLN6hw+sL3ggd+3j0QEYp4a3Q230S8NZ0R3XJvVjdrEfRmy0V064uIsxV93byIOKsfX1fBBYHSA+Xa6/V3dl9GhNI0VfVBpu0NaUTX5/DhQRG+Brh8RIiNYKfTKfuFvIrQXRFliRNyHYKIIwt/dr3wf94oIs7QpNdn46PXl7og8V70wDvdt1V9p4bvRd+dD5tZi1ibWI8ABkdGug8cAv6RBsDs6ekRr7UA+AVQjAjxpC0gGX+tQ8grwSDiU1NTZf74+Lh+UQh/0FbazjUEv+LTlvGGiPA+x3s2dyD5ELL4ivB8EfrpE2yjzqqveKKa+QBIXPcGDHvJx44qJH4+CJuwpwqpD18xvhhrjLmhoSFhG+OSfOyoQuJvhagPHRA+wRfYQR2A4oxr6owI7/+S8tqOX+hD+I1GQwD8gPn4jH4ln/KQjn2YK8wh5Cl7jH2aILxdTdVJeCS3pvFm6Dvf/4l+/w//i77019/UH3/xy/p//8H/rgcfekSHm4WmjRG05L298ToVifWF6Y1+2XWeIEombmeaJCIMZ0FpJKpnNcnYAA/dFt6vJ4qujOQQKszpKE0k4IAoOrIa5+Ua6DcmakW599JQ4bAwJkAo758j8a/voTrWj58KhykP3nW8D7f+n7Wvzf1ZM+nt2lMcVxCO5e7gpk8vICZEq9VWRKpms2XwpqnMgyEi5D6zdJQgVSjKuPtTSZoqSUKpQZMibWtqekxZre3T11X6lV96QLdcv15zB1KpdVTRmlSat5V42Bfu8A6vFDBIzEIEKNRmobTSxBQeVI1apjWrV+qaq6/UNVdeoauvuEzz5gyrlrq+RGIAFh5cqe2TP23rY2AVSarIGkrq/aYBAzM92rbrqH7w0PP60l9+X5//8+/q8198UH/8+a/pRz95WgPDC7Xhupu15uJLyie+w7qyJLOdqdLItGzpcl122eUypqRdu3dq86ubtXP3LgH65ioEv2M/hmdD22BaEaHEfmsZ0OM/EWzTRhnsS2pqW25yetyHE7u1Z+9O9Q/02X+J25KqY/ncshGJIvVEMSDXKdr2VkcyICVPrCSs25YVbfeFKaKmxOhWJIg0VTf4ffHcPl02v1/a9bL6Du1U34HtauzfpplXnzfIfVBzixnNMXjeGD8sAHDt26np7ZtVnz6q1GB+I5NS15e3pw0nttXvsH/yiPrGD6p3dJf6Dm9V36EtWpof1tWL+3XdqoW6aMGIBjyRMw+U1PbxWorCG6REhbIk0ZyROaUfZUOffOoZPfXMRk0ZHUxqqQq3K8LtNbgWbrOcJpW7b4vc/s1zRVjAxFjpGEwkXxc+PxMecLecbIe76mQGqdMypTOwdYZPYvnUPyEmSOqx1SifBt+394AmJiaVpIlyj5vc64dHjhLLJkmiiEQOFGmhSKRyjIWkksJjUGoblM493iDKtgwEyGvJ9PSMDu4/JB8eK4vw3AgVlvNQl6wgrM8cD8m8JFS6WkFhIRdR4oS/vonuFcB56rnSNrjfavuwqJDLJZocn9GR0QnXNabxsSkVvshjO22SV4EsC43MGRQX2XCd8LpUdOvCJyIjJJcNkwriJlch2yp/SIXrLEOn+YbLhuWDvzNDzsYWXsvkOVn44E5JU6kPsyA5nXv9kOdqWFGoEPb09fdqcKRfg8MOoZE+Dc3pN/VpeI7J69LQSI+GHQ7P7dXw3B7NWdCvZasXaOWaxap74aG9EaGI0IXPBQ/8InggIs7JeI/o6ol4bfh2/RjxWp0RXd7ZdEd0ZSJeG56tHHkRry0T8cZ4lD8bRZxZz9nK/aLlVesxIVT4esbmt+N7u9z3ZWmali4hj0iErwaWIT6bKId8JVeVh4dclX9qvJInn7yIICip4pWJN/hDGegNir/nxX6R2vqe76xZDaDfoFms49Gz8c+Ud7zwhcg58wBr1+joqF555RXxvmb+U1JeQcF7uI8cOSJCXuUBnzgPI0LEecfzyy+/LF5vwWs1eEf09PS0cZem2t53/DwTwOls4loAKItf8A+v/cA/O3bsME6yr/QtvkFuNp0vH4GDobtpXIw4tgIUYxv9tWXLFmEbfU9eRYwHyp0PwpaK0M/4on78hq94j/ju3bvLMcdYwibkKEP4Vgl/Vz5AJ3F0Ms55lz/1Mr6xA//wGhZex0JfMvaRYX5A8AHhWaO4b4jo3ivgNyblbB7p01GuUCdNtPPgtF7ceUTPbN6nTdsPa8nFV+mBT/+aPvjpf6T+xSv03I6D2rjzsF7aPaE9Y20p6/UOus5O9XRqzStmUe54RV0+eECeE3eWbWgbg3rl5c164oknNTZ21Nhdrj179uoHP/ihHnv08RKLmDFu8OyzG/X97/9AL7/8iud1RzZAqHn11S368Y9+rEceeVQzxlonJ6f04gsv6ofmkdf2GnDgwEH95CcP67HHHtXh0cOumPqxhFACQygVovS05CLvwjd5vTrfa/m5b3S7Ntv59j33twxij1+DQdwAh5KkGyJLfrvV8TBJ1Gj0iNOlcD58VIVz5ML5MXBlzrxBXXfdlfrYR+/T2ouXarA/Vd4aV3SmDMu0Tbmxllx8Ou1c6KKexJ5ODdQAMtWccFJh4CsM3Az09mhkaEC9jboMiRm4bykxP7ERWZpYhyefpDTLHE89OENHJ1ratnO/nntxm775nR/q3/3hF/QnX/iGnnp+pw6Opdq1r6mNL+zSM89t0+h4R7XGkAHsOUqyhoxd2we1Y/8BXqZavcfpRLxKpdVpavvOrdp/aL9aPgBoG6Dr2JZIEk+GQoXDIhxXaNqTodkubFNmgLipAwcPlU9YA7ofnRjT0qWLtHjRAl8op11HrZx4aZKq7Q1J26dNYeDaSU/2oks+aMC4DKA8T5RGXRGZCm9csCOSjnqTtgY1rQ3L5+nudSu0OJ/Q8Ph+3bF6kTYsHNTM1k1KD+xSdnCX+sb2a5maunSoRwvlvhk/oobblBrISwwgDtRSZTydbsB8ST3X1UtG9JEb1lvvIt132VLdtmaeLlvQq9VzGprXm6qRSPRJmiQKqfzLgCyR47mSMIdvkmnb9h3asm2HcvsJX6W1mgbcv4nL1RsNH1wMeJzV1d/fr4bTclnGqPyJCKWplSp04fOz4IGT+8Hd85qegfcaS10MvoPXZJ2N4Skv1p2EgkUoqcsg82EdOjjq+eqLo2uPcKa/hUHdjsdz4XWk7Xnb9oFQh6ejfWjUKZrKTYQdp3PGf82Fkly5OmIOWpVlCsnj9OjYuEYPjau8NllMrjucBSOchohDoaIc74xSYbDlIkL+qqcn08jIkBo9NUvlsmolHvdS4kPKtnbt2KvtW3eq3bIduVy/VNBgS/f192je/BHVe9JSl9y+3GtPQR2uLJJUUpRlZPukxKlE8m83XcasUOUnIsq4fx3ym1gybE8mRaIOa5v9J4Pk/Oehjd7Ea2RD8jpT2F8uJNlbLmQgf0Br116s66/foBtvvsa0QTfd7PgtppuvLdM3kjbdfNt1usEy1954lTZcf4Uuv+oSzV84pLRm1RFW1yUrv/C94IFfGA9ExC9MW893Q1kTz0Tnu+6fF/1cl6C2N3Dde/REpInzHtVNmzYJgGPr1q0C+GHzvmXLFpHeciys4tVGm409G2nK8y5gygNAkKbMnj17yvLPPfeckKMc9Vc+pU+r+NsJ0QO9HR3nqmzE25/3p7Zldnp2/FzZfEFP1wPvxO8b6b83IvNO2PqLVgdgLmscYCrrGGvgzp07NWowfXJyUuPj4yXwy1r2skFywEPec847qJGjDOse6yLA4y+C/yJCEVE2FVCWawoJAFX8NjY2ZtBxovQd4DB+5JoDpWAdvh6dz/Fe6aY+7CNNSP+Mul85IDlw4IDoe/IivOfyHi2i2ybacq6JerCnaj9+4cl3fHbw4EEDtnvKcQaf62VmLAyqfPtW7UEX9aInIoxRdUpV9An9BFCOX5AwxtPwAAAQAElEQVTDHog3V0DYha8gruuEgO4RIdpT6YzoplEccXYfeiutTVsO6g/+6PP6f/x//4P+l//tP+offvKcXjFA/sKru/T8ll3afuiovvXDR/S//MHn9H/9f/6B/tc/+M/ac3BGaS2hitMQWk8lb741i+c9NvvwAsTb8T0+oPjKV7+sP/3TPykPvsaPHtWXvvQlA+Tf1+c//3k99NBD5f3L5z73OX3j69/Q5//rF7Rp00vKXX7Prj363Of+ix588Lv6d//u3+vxxx7X0089o3/zb35f3/z6N/Wnf/JfS9lvfOOb+spXvqIvfOHz+t73/l5TU5O+/5IphL81274zxk/T3PPMOpOXz3O151d96oWHAUstYfSJOLzCDBYHnvjODZjALydempSD3Nle7BJ3vAeUB07isg6URKpaVtPll1+hD3/kw1p36SVlF+7avUdHPJgavb0Gi/oNgPYpkpo8bkp91OnpYoCoqYJFx6V4BQuDAbC84Ynfa9C002opN5ALL0sTFQZ0KddqzmCSKWTDDPKE2nlmOKeunXsO68++9HX963/7n/TVr39Xr+48pMl2pslWqpbqSmrDancGfYIjvbR5v55/aZe27hrVVLumTtKvdtKnpDGsqU6inXsPaOOLL+rAoQOaM39I195wja686jLxqgR5hERim5S6bXVlPtEqikzbtnkCv8B/ELJRjz/xuH7604e16eXnbWahJYuXaNnSpVq0eKHSLOyPthfgSS9ITbejYz255XJ7IxefiFBhECw1QC6HkYc6HDhEolanI2Wuu5a6/R11mtOqGSAcilzXrVmu1UN1XTzSEE+e33fFGn3s+suV7HhJ88f36d41i3Xv2iW655JVuvuydZqv0PSe/Rqw7nnWPdJuarg9pdXDDd18yXLdcPFiXbVsRJcu7NXK4VRLBwr1x5SS9oRaM5OanpnWDP1kezpFW1ahwqBavZ7ZzraSNNOhw6Paum2nIjK1O6HJ6bbStKF585ZoaHi+5s1drPnzlmlwYEQL5i/U4NCgfZq5/YXavli22x3ledcvuvD5mfdAhOemoFmmOunvLMYbjxojloeUCL38KJ+W59puHR2b9jjpVRI1jw+LeIx4WmpoZEBLly/SRRcv15p1y3XxuqVen5bp0suW6RIf/Kxbv0RrL1ls/iKtXDVfI3N6FElLipY861xPriyta2pyxoD2HnmIy5i681IlSSYPcBUsnDrxiQhFhBJJ4fna8WFXYUFGLUWGhwc1d+6IMoP0GadKbkxhuaJItX//Ye3be0j1zHaYx1hvG7gOH6ANDfVr2O3x8u253lJpiPU6IoWURFKmqKs0yeVlwoaQbItmfeDYQgviRxqRWEnhdCh1uzznfDBn0yTzuS709DQ0wuux7NiIULg+yXWyHnVc0PYPDfVq/vx+U6/mzevRXPtzjmlkTq9t79XInD4ND/c4HLDMSOmH/v4ez217xyoUUqmWMPxjHjdYkC58zqcHLui+4IFz5gHmK3TOFF5Q9I57oLz2+J4r9QUn8ZoPtZ3mWkDfsinmSbOf/OQn5X90BzAECF6BQ5sMqhOH2GQDjAMW7d27t9zgkwYcR8cWg+yU5z/TQx7atm2b2GRTH3XjAGyibuKnI/LORqeWqWRP5Z+aruTOFJ4q/06msenN1keZd4PerJ0/6/Jvx4dvtm3Udboyp/JJv1U6nf4LvNN7gCdveV0C7zNfvHixRkZGRLhkyZLywa+enh5BvDZj5cqVWrNmjap3PvO+bt5DTXrhwoVlWf6Cp1rnTl/jzxc3wvf3bhJrfESUD8nxSg98hk947Qhp/MJ45jpAiI8IXfS8fNEfEcYl0pLkDw+L8ioS+pa+XLRokXjtSER46+QdlzdO2GfR8/LluhcRwjbajk8GBgbUMD621FgS4wh/DQ8PlzzkuVYzRvU2PrQ7otvGqn3YMH/+fFEvlBmno4r+/n7Rb/gGO7APu1asWKFVq1YJ3yET0dWHjc1mUxFRtkv+0LaI7rhw8rVfZ23eul2f+9M/0yOPb9QrW/dq2w6eyH5K//p/+wP963/9b/XwTx/Xrr2H9dRzL+uZ51/RF/78q9q8eatc9LX63hCnUBhPS7NcJTagpubM6dfVV63X4EDDWBxgdlu33Xq9PvHxBzznQ9u2vmR8MNOnP/1R3XHHrarX6po4OuE9eFg+18c+8jF99rc/q8H+Qb3w3At69plnNX/ufH3g/R9QLavr0Z8+qkMHDunuu+4ufcoBGwck+KdlXC4zxiZ1xx2842RwpDhGb6hp50EoOQ86312VhV1tynO71ohI4RCHY1QS0V0kHDIxpChfZp8mqVi8GPC8Qyn1TbRVlIsFk7JjIDNLaxofm9QzzzyvB7/7D/r9f/uH+ua3/04HjkzpyGRusDrRdDtVy6B2JI0S2EqSKJ+ylu2oeRDkBodqNcCajuAVBu4Lg8KpRzvAD/XI9iZJqgzKaqr5wjQ50zRYnqhI6mryruLoUdYzYvC8R4eONnV0qq2mAaCZ3C2q1yXXNdVsK9J+jR5t62+/+5D+3R9+Xr//H/5Uf/Afv6CvP/iQnn91r462Mh0cb+u5l7erp39EK9es1UID3oPDw64rVc0LFliRkszDNzGQFZqcmDaIt8O0XfPmzvGFcrVWLFuqK664VFdefqlWeQFZtGCxehp95eRJkkR121Tv4THLQu1OS6mBtCRNlbutXoslA19QboCq1RGYnRShxHJkte2j3CChFMIvqWXGffr47KM/UfPoQa1aPKyhWltD0dTaeQP61F036f5rLtU6g+ELYlpz8kkD631aP39EC0MamJpS7/hRpYf2a2BmQgP5jIyRq96eVjE1pnreVMNWZMo9wVNFlqlZJFKjX3nW0PhM2/2MnaGO+TMtKav3u22pdu05pIOHxpUXNUXU3fY+g+0db6IOGvic1MGDYyVoODExU542c0HN3b6I8NhMFEmo9IkKXfi82x4I9+EZbAg5zz86Bx/UHKOOAeggbrVeHrRnz5gO+2S5006UpQ3J4y3C8Vrii1ZdF61ZoQ3XXaZrrr1UV11tuuYSXXnNOl21AVqrq65Z4/RFJV1x9UVasXqhevtrylyep7gVqeR5124VOnhgtJzf1BvmQ4zCav20oOuPkrykOYSTeLxayl9SjN2+gV7NnT/s9SPxnGipiEKsA6FMylMVPkxKrJ+LZ5alyjzPG42aDwAG1T/gtc1guwyi6/gnyliuQhFhkiKRP0WXrN8R55ImZiKKMY4q1M1DDoKBHQbBc/tTpo4XusTmDQ0Nq6e3T+EKXEzhsPAiND4+5RP3XeXc5TUzzemOD9IKH4hKXtIcl5rTuaYmmjp8cFxHDk9oZsoyTR+CtaU0KQ3GmpMpusljQTdx4feCBy544GfGA6x/p9K7bVxEKOL09G7b9l6pPyKU+j40IsQGvOrjhu972QwD+qw0GHTDDTeIOP+R19q1awWtX79eN998s6655hpdffXVZV9cd911AiwiD7rssst8f7xG/CdhyKED3hVXXKEbb7yx1Fmr1cTTczzBhg3YI3+wxUF5bSUOkT4dnSlvNn92vHsv3dUEH+qmur+koW6q+/t66a7Uid9T5U/knIi9nkxElMIR3bBM+Ods5c6W56KlPwnfDp1ax+x0FSeEqGe2v0m/HlEOmi13tjR5EPKEFZE+lcg7lXem9JuVnS1PHDpVd8TJfVnln062yiMkH6rihKdSlX8qf3Z6tszseCVzOl6Vd7bwrZSLONkX6IBevx6dk3F8tnrIAxQEJGS9u+SSS8p1jDUMgBDwnLVx9erVIk1IGmKNY/2rQHTWRIDFoaEh9RjPeKvU29tb4jTvpRBMicMGcKV58+YJP+LDZcuWCZ/hW3wzd+5cVf4hjvz5aif+57pT6Qefoa8Bg7GJ/qTPAIa5FmILMpSrypzrsKqHfSJ+oH4IXwBG4yfSxLEVewYHB4Vv364t9BE6qBeinfQVY5lrdwWgYwM87MBH9CFxfMbBEjxsYw5HhGhLZuxI/lQ8R0/7jeiuBYX3rbklbrjpFl12+TW6eM16rV9/lVavulhLFy/X8qUrtG7tpeJVy5deeoUudvzKq65R5vsIF3sTX+qDThQpjmFscPp9YLHcWB74p29u1Nffrw3XXisO+5968imRt8SHZ6wPTzzxuPbu262h4QEXzX3YsNB44Ho9++zTXqfauu66DZ73NR8a9Rggn6e+vrqmpiaUZuH+GxY+5xrJoQX1YQevs85xhmZ9TjbXGXaWf9/p7xl28u+0GeeuviRN3FEednZ4Et3m5SU4WxjINP9YVfAiQonBDAY0ncXTIlMGVInTcWmaqtGoKwxkThnk3PrqTr20aZu27zigQ2Mtg8279NVvfE9/+/3HtGXPuAHo3MB5plaHelPfkCdKIreOmkGbXGmSqNMxgmLEif6PQirD8pd4KElSy+RKPdmKSNRs2+asobHJprbvPqjNW/foiadf1KNPvKDDtiGtD6vIetVJUoehlqH03KhyGBQrlLp8osNHW9p/ZEYvbtmn7z38rP7LF7+lP/nyt/WX3/mhvv0Pj+h7P35cDz/2rF7ZsstgcAJUrFY7dPjIZPmk9FG3fXRswqDRTp9ovWpw7YBWLF+m5cuWaOG8OVqyaL4WLZjrU6keZbYjaL+pMDjWanZUq9fFqxDCkySpY1NLLfshq9WVW2bvngPas/uA9h0a1S6D4YeOHlWRhqaa06o3amo1m7LLlDcLw241FbZt+7btSi1zpU/D5i8cUuRTqmtGPfm0Fvt0bGFvoj7zGu1x9Zp6mmMabDp+5KBi9w6NeNIuiI6GO00tGx5Sm/+0s9VSX71HMoiWpHV1ikwzPgThYGH/eEtb9h/VVtOEDy6ip19pY0BJfcA+q0tJX3ki+MKL21VEjwrD7oXL0z4PP014XM34IGNqqqmJyWmPxRALauIxkaSp+BSF1UQoIpyEHFz4voseKESfVAaU3XIsEYpjsTcfoLMkilqNv0K3lxmHBmLbLXlYaManYLt27vVhy5RarZDZyvPw+tA2tUqAeWi4Rw0P2XpDYuhmDrNGrrTeNrWU9bRV622r3ttR72Bo3oJB9Q3UPf9aiiRTbkC41ZbbmbqeSe3dvc8J2Y7EdeS2w0hyIeV5rpS5rRBzsTndEh9s92CX2d0gsR22YWCoXwNDfSo8xzgokxKLpOV8L3zA1/HpGDrL9VCFevoaGpkzKC8VThWlPkVICnHxzDvyAWRTYSclnvdZLTHfTK+vRUmF0y4nf9ymck23wxID8lbhvI715oo4JuO1MaImL5rWa583Xc7qFvjAb+mSZcqymssg27Vbtv+g16enntioJx99Ti8/v1WbX9quV17Yphc3btZTjz+rR3/yhB7+4aP68Q9+UtLTTzyr0QNH5SXZpV1VLuV5IfretZXfiFCSJLJhXT5V6q1/aLcbelxBmT6euhC54IGfMQ+8B8yJCE/P09N7wPwLJp7BA6yNeZ57ibFXYgAAEABJREFU3S3KNbgCrTudjp544onyz4/ZJPJ0OU+N86T4li1byo3js88+W4LdvHaAJ855LQHAN2nytm3bJmRJE/KqFsrzqgNCnkDnT7op88gjjwiiXmxgH8JrD6oQGYB10uxNmr4fRpYHLtivIDsxMSHiEHxkKDc9Pe3reKfMozw8bEIOohzliZNPuqqDsqTJJ46/IrrzoHJpRFRRX9u6voSB7GyCF3FCljSE/wlnU8Rr5SJO8CKinI+Uqeqo4pU++MQJI6LsY+KVHCH5UMWHB5GOCKJluYgo24bPyauoFPAPOhyUX/xOPrJQFSesCHniFCAkTTwiynaRhg/BJ6x4pGfHT00jC8EnjAiipf2Ug0rGKT/IzmaRrmSJR3T1IEOavCqEV6XhRXRlZ/PgQ8hGdPOrNOONccnrEBjnjEXGG+MRIo4MYxG5Kn90dLT8jyWRYcwjx1ilD6gH/RBxbIno9mNEN4Rf5c8OkSUNzY5HdO2GB5GPDoh4xSOEB8Gvwohu+YpX8QkhylVEGjmIeEWkI6Kc08Qr/rkOI6Ici/ictY33OhPnr294NQWv78D/9EvDh4yAjoT9BtcAWYkDPgJskiYOVXziPy9Em85EtJG8Wq1W9hnjl/HJON2xY0f57nB8ix+RgSLCwGKfcaPGSYSuc0H0BzZB6COk/9I0FbZwfeC1JNhU94YMGfoVGeLng9CPHegmZD4z3lhDsWX79u3ieol9EVH6B19lWSbKvFWirqqNtB+d6GJs0z/UGxHef7dUjX3Gf2UbMhBy2Mn8xSb5w/ws93aOR4R/Vc4pHfuQTzQijvM7uffP9vnI8IjmjszTnOG5GhkY0ZzBES2cO09LFi50fEjzR+Zq3py5mm9avGCBhgb7UPWGiP1nh4oszXbTW1Jf52xDUneY2Za6qeZ7oob34/1K04bGx6f1zDMvGCxfoxtuvE3PP/+Sx+5eYwZT2nDtBg0P92r37q2anBrVhOl7//C3evC739T9779bl152kRo9iWZa4xobP1iGjd5QrVZoYmJMrNs2xfWxD1YZRoTCzJN85DS8LnV/zXrHv7byHa/zXavQ/SBAk8KoT1F0QRQZYciNyADsNJszareb7jSZwjkeUtE1NzHsEQZ78hJg8gJYNHTg8IweffoVfe3bP9af/sXf6Itf/Vs9ufFVA+d2a1pX2wOzmjQFI7WrqvwNhUOTq3BFikgVSWYAtlCa1TXTKTTdypUnjVIff6rxuT/5C/2n//JF/ekX/lJ/87ff19btew1+oSZDhW2WdXSUFzPiHb1KOk5LaS1TWGfU+5Q2Bg2s92jjpu365oM/1rf/7mE9//Jufe+HT+kvv/4P+sGPN/pAQDo8nurvf/CkPvenX9aff+mvDdRv1JHxcS1aukiXXLZWK1ctVUSudnvGYF7ToHWhzD7qGAxrtQrb0mPQuaFDBuuffu4VHZ1pKxq9ms6ljiehsn4dncz19LMv6aWXt3pBOqyd23fpwN4DemXzK+oY3Kr1NjTRnFJSr6kjuQ01GYPXwbGjGh2fUKO3T8M+vU4jVKRSOy3UTgrHQ3kSxqo6Mv6tNMlV07QuXjyiG9Yu07y0rYWN0A3r1+m6K6/UyOA8vfzSTj3y+Cb95PGXtfHl/ZrSsJrZPO06XOgfHnlJf/ylB/VHn/+G/viL39Zf/c2P9eOfPm8f7tTWXeM6MpXpyESmvQdntO/gtDp5Q7lsUHgcqJA81mxR6a+wLYVzGX8db84Kr1jV2HAzdOHzi+OBoKkMj1lhmiaqZam8RPkgaY9279rjcWNeLVNhZl60xRhK01zDI30aHOn1GC9UAccqP6Vmx6w8POFMRTmDcg0ODWju3DminsJrUpJ4nBpkrtXqXjdy7T9wQEfGpl2HVG+4TspFoUjDdRRen9rq2I6ZmabtkW2TEoO+1Ti2SoWH/fDIgIZsX+I5WVbhMc8NReLMUHhO2GYvpuFo6sO0AV/0ea1LkjnLsmZLlitsm2tXoS6/40OunHe1d2ZURMvWtUTbbILQ5emkSBMFDJeJsCZ/c0vKc6/jtTEvWvKCpdRyaZrp6NFJjflQcHpG6utPtWz5Es1fMEdJVii8hspU2Cb8NTNVaM+Oo3rxuZ164dltemHjVr2yaZd27TisfbuP6PChCc1M5ZqZ7rjv9muX+2/acbtMZ/vYxNJ+ETmb4OvkRViBv68jdiH7ggcueOCCB36hPRARigilqa+3RaEkSXxNK0riKTKeHOPJMp6oGhwcFE+fEedJQZ5A46kyAAj+hBtqGDxChjhledKSkKexeJoQXeSzKUc/csR58pyn1agfoILXuTzyyCP68Y9/rEcffbQE1H/4wx/qJz/5idjMb9y4UWzSn3zyyTIPkP7pp58u8x977DEB0AMw/PSnPy3Bf/TNlvnRj34kyj788MNl/lNPPVWGjz/+ePmuUnQD7vMqmR/84AeiLCCZ/OEa6KD0G9fzKl3xIoJo6cuIbhwGchBx2hkRpY4I31fY9/CrfOJvhCp57ABsBTwFUAWYIuT+Gn9yEIFsRBxXG9GNI0N5gCwIOYTgzY6Thg8vIkrb0Q24Q3vgs/mHRxwiTplqfCGLjdgDH53IQcSRJ0Qf+RFBUI7HiCjrRJZ8CNmIKMdvlZY/EXHc/8hD5EdEKatZH/IqPRUbO/AfhK3IVHkRJ+zAd/CrfOrAhwBK6Kj4lQy6KAOfOCF5+IRDJsY378rlwIpxDD3zzDPa4oMqiLnA2GWcwq/mB/IcajFemTeMXeyo9FNnRHec0Re0l3pnU0SUyYiuHGUrIoM44Zko4kT5iK4OZF+vHDIQctgWEWU/w4PgQ5XN+DgiVAFzyJwvol76hrlP/3DYR8h6Qn8QB0BkXGNfRNf2iLOHtOGtUMTZ9Ua8u/kRr62fdtI/EUFQgq/MKw6IAGF5DzZrVzVGI+J4/0d04xHdEAUR3XjEWw/RU401+riykTmDTbxeDHCafkW2kol463VGnL0s9mAHIWOJ9QE7GHv4CGKscdjA2oJdyGNbxNl1R5w5Hz0QdUZ05YizhnGt5cCcOYBv6CN8QhyAnMMFAHPi2Io8ecih841QRLxGbNee/XrkiWf1+DPP69kXX9HjG1/UQ088radfflVPbXpFjz/3oh596lk99cxzpuf108eeLF+xDEZWvEYbDOpgTfIeuhToxqXEDJPDwkBZ3gmnQ3luIq7U60yPpqfaajULfec739W3v/2gDuw/rKVLV4qHXb/85b/So4885QOhuqmmR376jH70w8f0uc/9mfbuPaKNG1/Rcxs3a3h4kXbuOKi/+stv6+hYW5esu9rXogF997v/IB464B6Je6laVvO1K3VeZjtyGx+m6ku8S2UzKvY7HCbvcH3vanVMMN8Se1Gyy/G9kYzC5JEikmVosDVNE6VZYp7lfEOXeGCnSWqcxVJGZ2u1XqW1fgPWdZ+qpDow2tbzm3YbeH5CP/jRE+J94+08UfmQuE8YC+soG+7iEaGIkH8M9nhwGhRSJMpdFfIdD96ZTm7dhRp9QwbPMxVpn/KkV3sOHNWufWMG6yc1YfS51UkMYKVKDPxkHmyRWK3BnTA4lJZgVaEklSm1nGxPKLC9PqA87dW4QaKj0zKI3quj04leeGmP/urr39ejT7yqfYc7nrSv6uHHXijr7B2cozWXXqr+kSGDYYNqGSwvDEQlUSjsw7zVUs2V1bKGIjUAZ5j6sAHzz3/xa/q//7/+jb753R9q35FJRe+gOlmfxlzfvkO0Q1q5ep0uv+IqXXv1Bq1fe4mytKbNvlE6ytPftZq27tyhJ595Vg8/8qjB6p9qy86dGpk3z8DWAnV4TLbdEW5sue1NA9SEnTSUJ4nbVgg7G5nUn+W6YtUS3XXdlaq3pvW4NyV//52/0599/iv6d//+T/RHn/uy/vC/fFX/9Svf1YM/fFZf/dZD+rf/+Sv6wl/9vX742EterHbq4Sde0Ve/8X397//pi/qD//AF/et//6f6gz/8M/3/XP4rf/Wgdhk465SvZqm5i+mQ3GEuGcKX/VUAekZuXuF+SRy6T5zLtwIeZYtJX6D3qAcK9yB0BvMj5H7XiQ+yx8hZJX/f3oPasX1H9xTWeeF5xviRx5GnuwaHezRvwZB6+zKPo1zynHet3mCFyTGXYeSz9kBS+Bu+GCUamTMs3t2d1RJZ0qOtUJ53Sjp85LD27d+rxPNlzrwRNXrrBspbApTPPc/TLFFmOjR6yKfPMy4jJUkoEnSFjlVTgs9z5g1pcKjX8qEIZ/knsVyapEqIm2e8Qo2euubYJkLWQWQo0PY6qEhcR2F5aWCgX4Dwrdak17MZAWorsd3Mcs+pQoXyokusB6kPHzoG5jtWWqsnyur2TSnbttyMOrnBc8kX+1x79uzTkSPjVKuROf26dP0arVi5SPWe8KrSrQtbO+1E7WamTrPmsKam1zHeA99pJfZ7zdqgTHanWl6bJienxI1UuK3OfN0vYqUskdeVfn2BiHOk6PWruiBxwQMXPPDz4YFfmFZwbYS45qRe4CPC63hRXnf379/v68IesXEGTGCzjhz8ffv2CaDu+eefFxtnQCRAO4BT3s9JHFCJzXfFI6QuNofDw8Niowjwvnr1aq028ZQb+vlzcF5vcNFFF3mz2ZUDqAdkpyzlkAHAB3wnJG/x4sXitTKEgPxr164ty9frXF/niD+/5/UAl19+uShHGcB8+ID56IQ3NDSk/v5+oYd60UM6ousbQIVOp1OOkYgT1xfaBpN84hVFdGWqdBXS1oiuTniUfbNEOfyKvx/xQQOgKyHAHv4nDnFIAFBVAbMVD8AV3ve///3ywACglkMH+pP+rYBa+njr1q2iHAcY8AFtIeIcQHzve98r/woB0B4ZwF0OIMinHLLwOcyo0oDAHEogg+081UubGIv4Z3Yc30Sc8FdE168R4fuWLiGP/wGdqj6iHLyIEGGVRpZ4RPgeyPdReU5So6OjZTsqG/EdtmErByyAHPibNmM7hzjPGNxGDj/SRuTxKz6AT5zy+Ju/3sDP8ACeGFuMNcY7Y43xzfuLGZuEIyMj4jUNzBFkGK8Q+RxEMZYpD8Fj/Fa+o0HEoYhu+wG+8A95FeGXyl+VLHn4CIoIkmekiBDlKtmIrnzF0xv4VGUJEY+I4/0a0Y3PzkM3cueL0I/vOdTDx6wtHATSRxwa4mvWMdYt7IIiolw/8efpCJmz0enKVLyzlXs3887mf+xiXOHLnp4e72EGxPjEn6zFEH7lOsCeqNJFGcrOJvJmp99qHD34lDAiCMpxxnWCecUco2+xk8yIbp++1freaLnZNjGusIXxx7zn9SfYBQ8/ohMfYR/xt0qUp96KWBciQlxTGeeMd9Yn7IBYm1iLWGu4XnIt5RqJHH3K9Zm1G71vhbxtV1rr1djEtCZm2to/Nq62sb3r7rxLN913v269/wO69vY71Ds0oulmx/jjjMa8x+wk3pO6Qva9Dk7zDfdxIlkgIlFmncWxeD9CO+cAABAASURBVKLUfO9fJe+J/eMvdixatFgf/shHtNr3IXPmztUv//JndPnlV+iXP/OZ8t3klxgPfOCBB3TzLbfrM5/5NV111XWav2Cp70HW6Hd/95/p13/9s7rssms83ufpttvu1mc/+091993vN/+3dc01N+gDH/iw3nfv/frUpz6lu+66Sz09vV47ZIwi8565pSTJTIkiwhbZRBuFzZCIl9x3/id556t892pkYtn17ohQUvaDPW/vJwZY0zRR4pD+6XTa5U1EYbikACg6lpekkiJ3h84IcKbR22dQZcCd2mP5mmaaiZ57YYuefuYljY23FGnDgJMHYlF4MHRvSORPoXCtYR1OROJa3A1JTTIlBpwja2imXWi6HWrmDUU2rKxnjpT1mx9qFZRJLV5zHTYqQolt7Bh1bzVdr+9nS4zNtdAW2iBPkILTI58iJZEqTVLlBpNST56wnW3VlTRGdOBIrs07RnVgrNDhyURJz3xde8v7tP7qG9UzMFdF0lDb9XfchnqjIZ46TRIpzWhPS4Vbo0gMD9c1PhV66dUDmmz16h8eflbPv7pPo9OZXtk5qoce26QfPLxRjb75mrdoufIkVdEpNNzbr6sNoO/bd1BPPrNRP3zoYR04dEgrVq3Q1Ruu1JVXX671l6/TunVrNGd4UH1ZXT3KFG5blmbqadSU+sCAforM9hs4y21PoUyKVG337fYdu/TkE8/41Otv9PWvf1d/972fanS80NGZmhepQpu2H9Hn/vyb+q9f/huf8r2q0Ylc7aRfRW1Iae9ctaLfsql2H5zUi1v36tFnXtRjps079qhw/zV6+tzfHmlGzuwVj7VcEblkrxT2T2EvmaHwP77OsHzJJcfxksPPBXrbHngXFRQeA6bXs8DLQ9nnXmochni3+KYXXxIbCpmZ500fUvnAKfWFJG2q1si1ZPkCLVg4R542StNQu+01y/O58IAqlHgcmYpMxXFKPd8lTxHNXzhPS1cs9NxLlCeTHpXj6uTTandm1G5P6eChvV7PZjRn3qDmLRxWrSexTMsjt+W6Csu2tP/AHu3ctV3N1kwJDrtCuTJFSJGa6tKCBSNatHi+AOfb7Zbz/bWN/rWAv0lYNgyw92revLnKMs+QjudBIYPODnMpTVMlkZa21+uZhkcG1NtfU1ZzftIUT5vnPkiwVfZFmB9lyPqc1GtKWQ9q4bbWNTDUK4D2TjGlPKZUaEaZ7UxSaffe3Xp1y2YdOTqptCbNXzSgdeuXm5b5cKLfOpsu21bNeVktFYcIUN2HConXvmZ7Wp2iaX2hImkrT9v23YgWLJ5r/6WuT1LoDX8QjfLnDRfRqfojUKALnwseuOCBCx644IHTeCBNvfibnxsw7BgITpJEESGANZ4IrNLz5s3zNSjX5ORk+aqTnp4eNXz/u3DhwpJvFUIXOthkk1+r1Y7nZb64UQdlhg2YI49sFRKH0EHZwjcFhMjzZ/GUZ9PO0548bQcAjH3ojAghS73cB0DkYTt6sBm9owZDsQkgElkIWfKRIw+wADsABogDHFAvAAp1obMiysAjhODTHuKEEVH6EpnZaeIQh8mEyFcyVXp2SPx0VNVH2wAw6AuAC4BU2hYRAsTAdxxy0FbaSPuoMyKEDtLUj1xEiA+yrVZL2Ih+xsPExER5mBIRJZ+yAE3wKYuP0BURIg1RHlA/ottH+JL+rOqjLvxPfcSpkzzsg6iDECKfMCJKv5KG4FGGeEQ3D5sjAlYpix4SESd42AoPQh5CFyF+Y0xVMoxDCFmIdlftq+wnjd8Z34SURR8h7cMGdGMrshDpiK4/ieMbZPE35fAfcXyMrkoGX1ey6MEGZLCZ8hxccfjBfAGkhzj4wgbK0pYI36t5nvE0K8A/f63BYQCyEDr4iw0OPiK6fqPtZyLaBWEnMoS0IeLMZZFBNiLKfoqIckzCr6jSWYU69kH3seg5D6gbP6KYAzj+k0j6lTj+I85YZhwwZvE9T0yzLlUh8VPpbHnIoudMdPToUb3XiLWascl6jJ/wKyF9x1jFj4T4esztO2Ssg3WaMlVb0QFV6XMR4msIXYT0C/OMeYtNzCnsZO3CdupHDvnzQfQ5+glpO3HWauyobCKEh6+QwSZsO7s9Zx8z1EOdrDO0lTh6qZeDDK6BrDn0F2sHcWzAFvKZAxDzAz4+RJZ581YoXCiNRPyT9/49A71afdk6XXTVZaovnKv6/BEtXbtGN95xq+bMnyMe/JqZ9p41TeRts0vzPREjVZGXOnmRUSloEav3/YnKT6QOvG8NYwxF0vJ+f0bDc/t03Q1Xae78ASVZW6vXLNUnPvUh3XvfHa57QEMjPbrtzpv0oY/cp2s2XOa9/hxdceVaXX7lxfqweR/92Pv18U98UGvXrRSvj739jhste6/WX7amTK9avUQf/OD9ev/7P+hD/OW+ZnK/JGMQHSVJKuydnp6xjTZWUabhqYzbU7D1zn+Sd77Kd6/GJAn5mqSc0eKRk6Sh1IAHvEK5gSIDTwZVc8DOKEpZQNamgaE890AyGdk1cJIqSxLxlHPRkRKPuLyTqFHv1/RMbvBlpw4dPqqZViHeSZ67pwvJ+sKUmDwA5LFrZhuQyOULU6cINTuUKZQ1ej1wU4PkmZ7a+LK+/6NHtf/QUQHKprWGCtff7uSaMUjOhG83DdQYNC/B46gpjUy8T7xtXm5AOTVoXEtqxpJD7ZmmcoNstKXdbnridQyESzOWm2onevixZ/XFv/qWdu13G4q6nn1xizZt3q3nX9quL//lt/S1b3xX7TxVp0iUpKmUFPZmxydfE2p1mqVt+w4c0Q9+/IT2H24q6nO168CU/vyv/lZ/8bUH9R//+Mv68698W89t2qGWGmrliXUV4qagw8bFOq+6ZoMuv/wqzRmZp2uv2qD5wyMaaNQ1PNBjYFzK0lzYH97shNuY2m+Z40l7RmpNKSDHE4N0RR5qlgcQqSZaoZe27taPfvKkxifd7nYmJT708GFAE1uSXk3ldY033Ue1fiX1ARVpw32RKbdfW0WqtoHIxH2dZz2KRo/yel3R07BRNbe/o6Zvtm2c3EUK5SrytpO5IsK81L5KxNOvyHEByItuXkSIf7rw+bn2gLtZ7mid+BTiZqrwODh0cFTbtu705nxGAwOD6u/vc9hr6tH8BUPiQnP1NfxHIMvV6E09Z9pqtztK00wRIfmr8pP4F/L8lCkSJV7/yO/rC61es0xXXn2xLrp4oUHhXs1fOKjhkX719dc9hqc0MT2mRk+qiy+5SJdedrHz52hgsEc9fXX1ew4ODQ9ocmpcE5MTHs9Skkph/V7qlPunaMvlM586L9XixYscbyhJsUfKPceLvKNWq6nUvLlz52houE9ugs0Lr8Odcn6kRq89pe0b6w70hdasWaUlSxYI4LzRm6m3r6HhkUHb1eN6c3kpcCjXlarVbKrtOlpe6+qNzL5brhWrl7q9gxqZ06PBoUZZ7+BQv+P9OnLkkPbs3en5O24FLcvUtWbtUl1/4xXC5wsWjmhgpG7K1DMg1XtzNfoK9Q1lGprba5B8UMtWLtSV7h9uJq6/5VqttJ97Bmry0is3Tmf9xGtzYUXw+9q8UzknS52cOlX2QvqCBy544IIHfpE9UPg61fK9GvecEeHrTKHp6WnlvugAFq9evVo88U3IU26LFy8WYPKVV14p8iHyr732WsHjicz+/n4hz5Nx/Id4PEUIwWMDDmA9bNC8r69PbNgB8tioU29EiHt5nmwH8OOpY/IB/khv3ry5fPUKYN5zzz1XvqJly5Yt2mIC+ONPxHnynTRA3zPPPCNkAYx5kpknhLdt2yae8qVugEGeyEaeOniSmqfoqRfgoO3rJr4gTNO09A8+i4jSdspv3LhR1A24SFl0oAu9HPrDp17sp27sQQZbK12E1DN7LMKbnT5dHLsiutc5/Il/6Z8kSRQRgrds2TKtWrVKN910kzflmegX+oq+o094QhCCR3/x1CBl5s2b5438Mt1www1lX9P38OlviCdEr7rqKtH3lF+0aJGuu+46rVixojxUIY+ncelreNgAD/08zU/eQh+4YAc8xg582lCNSXwAIIQP8Rt9is8rv9LX+Jr+Y8zAp0xEdyxHhOh78ilLn6AH/yOLLvqFJ+qRw5/4uccHQrSfdtKmlStX+r5rTekP/EBbR0ZGRBuwH79cdNFFZT7+RZ4240/4yNA+5CmLbvyNbvqLNtKOirCRJ/sBsOFhOzbTXmxmfJKPHGOKOUJ7aCdEGeTxCfMEMJx2IotvaSfEvKe9gF34DT3oh6gTXcQZ16eOT8rNJvTRT9SN3dhIeWhqamq26Gvi2ET9hLSJ+ng9BnMUEBX/UCgiCMp5SIQ5SXi+iDbhE3xIiC3MW3xPu7ATG2kfsvgInxKejZA5E+GDMxFlzqb3ZzGPdR278Q/twkbWVvoZHzJeGKv4lryI8H6OPV27vA7Bo/ypBP+tErZQlhCq4gC+2Mt4YywzBrkewUOush/5c02VbmyAAK2pG1vwFXOX9YvxB2COPRBjD9+8FXsoRx1ViA3MJXTRZsY3aw59xF/UIEec8c81DVtYH7CLNRQbsY3y6HkrxAyfN9CvvjSXt+LqreW66up1mikmtGiV9+pL5ipPW1q4cFhDfamGekMLhnvUk3bY5YvyZ6rXtztllm9vjodtY5SGPL1PLrznlnJjkJ1cSpLM60yY1+UXSpR4P95sdTTT8ti0XJoZF8sL60osl5sKj92OcvPgQuFrcccVZjxAYAPIK/EBW0ooQueDU8qfNEmUJqlS3284qbrR9iRSGRop9cKLCEV0ifQ7Tck7XeG7W19hx7cNyrQVbnlfX6+4+I+MDGtwsF+1GgMlNwh0jNxTieUiCvPayrLCnZgoio7azWmD5k0JQNSAbWFglgHYaua+md1l4Hy7cgOsuQHWQnGi2cejYTjVCRsyOTmjZ597Xo8/9ZQOHBo1+Nxx+kV99++/r29867v66l99W88+/7KBX6tJaiUwxEBkQDYM2GZZTR53xq5TJarZLtk+uY011bLeklcYEE8NcjeS1BMsVc1tygwFpw47HAZEqF1IeVLTofEpbdu7X+OtXJMt6dEnX9B/+fxX9B/+6PP68le/rR89/IT27h+z/R7Mtt8VK7FvanUP+Fqilza/or/+xrdt/8Oabtc0kxuUzgb09Itb9Z2//4le3LxXB4609dKWPfqLr3xDn//il/TYUwaxfWJmE9WWDIL1a6BvSNdcdpV67cOeXOpzL/RER5lPxJJoKxzvdFpuu8Ert7Jue+s+BOg3f9CLSK81ZQYUEx9olH8F8PJO/Yc//bL+/qEnNBO9tr/PE72uqFkyMrWTuooybh/aD+0iUaewT1x3oVDYdwGy58Wjo1TC77VUrcjVsi/z1OPE5DkuyCUVRa7EPkpc3lEVHifyuEiSTLVaTVmWKZzPTVNReNyVVNgDF74/Lx4o3J3+ntScOJY6keexY6G+vkHxP2bfcvPtuuOmSJCyAAAQAElEQVT2O3Xrrbfo1ttu0u133KQbbrxG191wpVasXKxGT2INhTKvWYnHJWMqFCXPP92vx6+OERertueCa5Gvd+o1cL5i1TxdefVq3XnPtdZ7lW69/SbdesfNBogv17z5wwKUn+vT5kvXr9Stt12t25x36+0367Y7b7U9t+ryK9Zbbo4KGuGqw5QbDCddFB0liTRocH3egnnK0rScp4mZ5NdI+2pdr9e0YMF8NRqeLR0JHcyX1G3qdDwfPPfSNORkmceT61dffbnued+duvOu22zHLbbtZl26/hL1ew2nfR3b02ZBtLIM/3iqJrZl3oI5unrDFbr19ht0y23Xmq7XjTc6vPVG3XHHbbrxputLQD7StiKdUWRN+7elwaGaLl63Qrfedr1uuf0aXX/Let18h/1119W68dbLdYvjd917o26/5wZdc/16XXTJCi1aNle1Himp5QpT26cIudcInekTkr+K8kdv+lOWE4W7RbvpbvzC7wUPXPDABQ9c8MBrPRARiojyGsZ1qeELUZqm5bvEX3zxxRJgZsMM6Ab4xuspAMQAOgDWIDbWAGXIATA9/vjj5est4CGLDK+o4HUXAACAJegC1OYVF7yyAl7ONcsmAkICKl5lUPaKK64ogdnrr79eAJI333xzCeLeeuutJR/gEQB3wYIFAnwFHCaEiG/YsEFXX311CXree++9QhZdALbov/HGG3XLLbeUoDJ5PLENCNxnUJ+nDwEO2sfA84iwdSr9BbABWA4wOTo6KgAWgAZANAAgQEzaCrAAIAsIAw9fQIBwgBARJ3yP/3XsMzt+jPWagH6CiW76BfACEAVQCpuIYwtAByAH/QPxehR8DwH603/0EyFy9C0hfY5u8igD0W/0I31G/9JG+g552okO8hkD2MR4AFiBj6+QJR9ZbCONTRC6sQm/RnR9jY/wIUANfUE58onjT4g87MCnjCF8RwjRH8hTDll0EUeWtkEVn/6LCHGIQ9uwCf9AtA8ebeLQBV/AAyiiffiKsGrPo48+KmQrHbSL9pGmn6iDe0H6kIMFDgsA1Rnv11xzjQiZA8ThX3bZZeUYZewC5vNk5+WXXy7SzAvGO+MZgB55xjJpCB56kKM+/ELdEP5lD8b8oQyHJMwb6gfwRxch4+xsBPhGm/A14w2/EGcOMVfOVpb66TPGLWMPP+E71gz8Rn8xB9ER0R0XtIH0+SLsgRgT2MQYoO8Yz/Q1ayP9yDxDLqI7j9+IXci/FUL3e43on8pm2sx4Iw1Ay3ihz6u+JUSGcTm7HPLnmtBPXRVVaeqBRzoiyrU+Isq9W0Q3ROZcU1UnYUSU12PGHms484g5BTEXTgWmKfNW7KHcqb6ueIT0B2s0ayVrN7bQb1zrIOL0J/2IHHMdHmXx31uhxBjAVWtX6b//J7+le266Svffeb3WeJ/e09NWUm+qpz/3YXChpQv7dbv3mh953836P/63n9U165Yr2i2FUa0z1ZuEc6y/05ExUGnHjt16dfNWh3t8GP+qdu08qGmf7x092vbBb6FWK9XkZKFDh6bKsNVK9KIxvE6nXubt2zdmrPOAZmasL88cFtq955D17dN+44M7d+7X7t0HtXXrHoPpiZqGS5vNsL5xbd++x/JyPS3z25qcmPRB/LjrmbLudklbt27ToYOHND3jgm5ZRJTjAv9G0Bi35134Gkp4F2p9l6rE2WkkqhtImT9vngGSxSXQwjt+Fy5eqKXLl6p/oE9JhlsKd1CuxJ2ThByXeGJxemba4HJb9d6a+od9IjTSp8ZIjxpzepUN96roa+jQ9Iwe/NFP9c3v/kgvb9uvff9/9v4r2LLjyvvE/iv3MdffW74KhUIVvCMIRwPaZneT/ZHd3zfd/dmJmZGJUMRID3qQQg96mwhF6EURilAoFCPFaDSS5vO2DbtJdjfZ9AQBEABBA+8KhfL2enPM3vP/5bm76lThVqFQMAU0775nncxcuXKtlSvdzpX77HvOZaKtqmjJDO2ItaO3cgf3COkr6aA7159+4wf6H/7VN/TP/9N39C//7Hv67//NN/XvjfvG3/5IL77+hnrWO9nJWtoZhUMKhZJ1ExdeMHeqvp1F7fFRTW6ZyvqFnTRl2VEfUM9/fUOpKoUiFS6ZFPbuNuwEbhQNsyyVyGPgdTt2+EpFaqnjwfLm4XM6cmRRihnbaLcmp3erSiPqlE31Y9JO4y12Ou/SwRN9/e1PX9JPnn5eC77Z7hfJdEmqmnaCb/egDMsedZmk1Srp1aOn9d3HX9C/+JOf6M//5nEdO7sspbb6vVIlT61XHWuzpn61Zrt31fMhRVKoiKR8OeA1CV31Zd+4etHQSllouRrVYjWu1dZWrRl+/tIR/ce/+I6e8gHAiVNzqlRIrrNSQ1bQqYbgmcw7mXeKwvUvfB6QxNPqhR18zaqrZJ0Ky4pKSiokTxayE7znEziebK3cPmHHOWGfTVDCWRjql6FkO8v8Zen54/ZisrfhFRFKpk1FkePavN4jC7ihMPYwRI27soiIcFtcoHFz0VTn4ULOVcQs0p+sRZ+TGBepzNCzjGNy2ycVRXKkVMPO1ip1NGZn7eRMU1u2tzzeRtQebXgslIoUpnUv7JfqrPbcnZKScVJIhqIViggvSCsqLYN+mJyOlOQcdTpdQ89lCvNpamx0zPzH8+tLpqanNT65RclK9PpSzzLotmMT0vSWpMmphsYn2mq2W4YR1yfUaDS1sMBi11H4hDylviJJKTWzvBUfCvJ+777HEFAUketRNENjE4WmptvisqpqFHKZZCjUbjXMQ3kB9VQiI1U0Zfs01GwXarieIzz5PjmqUc+7VkNFCvncSY3UUOUJYXFhVYuLqyrMuCiSyzU0NjmiqS2Tnr/bhkLTWwvXveH6TarRbJvHqJIP1XrdpMWlNc0vLnvES+F1YXyyrS1bx7V9x6T1HlezlTTitWBquqlRH2RYuhbm5nxo2VXbvFpFS+qHwnNSqHAVQhtelZvRGQ78/dYPeKb5yn23stUvosgs+cpUluEQY15Kd1GhzcSmBTYtsGmB31wLRITXl6QI5k6pbYd5nx2lpKIosoMZZxtON54Wx+mGY23v3r2amJjwYe8O7yH25HeF85Tw/v37hZMOGuh5Kpdw+/btIo940/fwOKR5EheHHE5vHILkNxoNIR8nFQ5KnJA4qnCi4bjFWUUahyT3jThmcWLVjjWc0ThPcWZCf/DgQcEHBy/0OLpw3uLQY9OP04s4DjGcdMjBoYsMHLHk4yCFJiKynbhnQUceNsKpiVMehyNPEG/dulU33XSTcGDi2MRuOBxxbgLgAepL/bEFvFJKou4RIfjLV0T4e+MPNAC51GtqairbFzvz+gj04Glm8OhFu6EL7YLNAeI14CAlDg364sDl4ADAOUt5dK7pqAP1gZ7DB/jR7siED30GHHTQUBY8dqKdeTqdcvAlv6bFYYsM6kH/A+grlIEX+sCLNHbmMISy2Br+Bw4cyHbELkBE5P5JOQBa6odcylMHyiKTNE+Y0xa0LTQAeIA+T1lsg360H/2bsNaNED3ghw2wCfpSR4A4MtEfWbWO9IG6P9Ln6bf0PeIAfZi+S/+v4/RVDgA4FKC/1/mMBfo4fZh+TRn4UY4+PezUog9hY5xeyIMGYEzBg/KMC3Br9gxBD0TERfOGfNF/6WvUnzFN3akzdW17XjHJZT/wJJNfqWAjymJD4tgLm8O/poM24sJYIf1eQi0nIkQ70Q/QgfpNT0/nuY84/Z05E3oAW0bEeVXAASAiIs8fEZFtp/WL/gYP6tfzTT70NUASEZk+IsRV531UQnQGqGdEZBu0Wi0xrzCOAMYbNoCG+Qw7Xq5+8AIul381eMpHDHQZjkcESaEfOtH2EQMcfMkkfD8BG0QM+jZ2oL/R9xhHzG/0OfQiD32gfzf6wAOIiNw28KINwNVzL32d+Roccx5tBo71izhtCR4c/Zj5DD7QXw7qfMIaIkJFkvbdMKb/6p/8nv73//U/0f/2v/x9feGOnfrEnnFNnj2kOPKC7piq9MWP3aj/5T/+iv7r//k/1D/9o69p2/SEGnJh+9Qqh94BevfHTrHvsMzQsVO9Xzq3kJ3TXT366BM6e25JP/nJ03r99ZPCx3fq9Kp++cuDevLJV/XLXxzWoz95QU88/pqeefqwnnjsoP7mr3+uxYXQq6/M6fHHXtFffesJ/fTRF50+p8NvLuu1V2f19NOHTPeUfv2rY1pbndRPfvyi5maTnn/utJ568g39+Ecv6fvfe04//cnLlnNIPzPuRz9+2eWO6OlnjuvJp4/qyaeO6Lvff87xQ4bXdPyk9+Bl8v1BYQhdz8tWvp7iP1jZRRpUt+Ub1+3bt6qwI+XkyRM6fea0nT4LdryMamJyPA+esuwruRPLHhgW2oZpxyZ8o7xzhw7cfEC33XGbbrp5n/bctEd7D9yoG265UftuP6B9d96mcd8kHzk9qz/5xt/ov/1////17e/9REptdXAE25mR7DQKQ+mu3CmluaWe1qoRLfVG9etXTujJXx/SiYVKqzGhaI+rPT6pyZmtao2OinIphRp24KBbf32hYaAWraZu2LdXN99+i3bdsMs0YQk9KfoqGpHL9uzUtcjsTGsUTTuWKhVRqFE0stcm2UTJjhnYt5sNMYH07XyqNKqOT5hKhwtLpWbnO1pZc5E0pvmV0GNPv6yv/9UT+rNvPKrHn3lNsyt9dVOoaDdVNAtZTckO9hQjPnyQZHllamhNTde7rTdP9vSN7z6hP/nmd3Xw8CkNHHcN9exoq1Iljxc75qW+QqUnBjNw+xR2Rpfquk72S6lqtLSGc6o1Zcf5iLqNac33R/T8Gyf1qJ34z796REtrlfpVwzpUrk+p8EYlVCjlvxBXnsSYXLALYJkN94Oi6imDrWoT2akvl2poamJGe3bv8SZqu8YnRr3IhyLJkFTZ01W5fHJdK/OsKimlQlzJxi6KQkCkMMqZJkg5Ttqozc+7sIDt6bbSFeHa2bup3lnhdXXifNOGe0ZkHuBWfWN+8tRxHTz0ql45+JKdtee0tOqDqpZJfBAT7jaLi/Pq+zDm7Jk5nwwf0+nTZ7W0vKKlxTXjPU76lebOLunI4aM+4X1DzA+czENTuv+Zk3F99Xp9L5xrWlnuuPyqT3OX9NLLLzq+4oWu5xPeRa2udrPlllZWNLuwpDUPYnRY63jUtgrnr+ncuXl1zOv48WN2xK8qonSZnkrPn8hDr/nZBRVp0M/7ZVeRZF37Gh8f0Z4btqvVTgrXrWhIZ8/OZ90PHzqis6fn8n/qPnf2rE+uT2qt0/HCflhz87M6fPSwfvmrX+j4iaOamzunU6dP6NzZWc2em9MbB9/QKy+/rpMnTufwhRdeMt85nTx12nSndW52TrPmcfrsCS2uzqnrOcZToRYWF0w3qzOWu+r5K3nOPm07v/jSK3r94EGdmTX/+QUdP35CZ6zTysqSbzZe9c3AszrpE/b5uUW3w4J1/CV4fQAAEABJREFUOOf0STvPFx2e0bEjJ3yj4cPAEusb1vuBDaXzYPT5OPmkh2HQTdYxEADryeEAOrLececcZrIZ37TAxhbYxG5a4O+SBSKYMAc14j6/8P0YToPV1VXhmCPEcffSSy/lp8dff/11vfzyy8JJh2ONp9BIs5E/fvy4fvWrXwnnNU44aHA483QcTmye6CWEHlzpdZzNOBtuHLzcd7bb7eyE37dvn3DE49TEacUGnk05jmqcpWiMExYa8snDoUAaBwNOTpzHbOiJQ1s7P6EHjxOCPELycPIRx8GKfPggH2d/xAU7oSfOAXSGLwcIODfQHcff5ORkdgoRkiYPJ0wdIpsy2Jp6cB8MEK8h4oK8GrdR2PM9CQ5X4NlnnxX/bJJDBQ4KePoPHbADtkE+IXXD7gD6YztCAN2gwxkCLfpTHscNtgWwFWlooKU8QJ3gCQ1tShx8Hcde0FMWvQB4Q4cs6AixIzYGsBF8sR/lCUlTFlr0hQd56HqpjUa9Z4SGcjU9aeipLwAenrQB9qTPLy0tCac0/ZV+DtCXAcYAfZl89p3oDx94wpv602dqPCE4+hpAmv4cMWhj6otNaBeAfocDHsBRT0ifrGmwP30VXuiNTcmnX4OnPP2WQwIczzyNjjMb+zabTQH034gQdcY2yIC+5gE9DmtwyEVHXeFizqBNqD9tjk3hS9swN1yh6PksdKIu9KsasCvtGjGwFcT0C4D4ew01X+yCPsivbYEjnwMfgEMRbE27Umd0xEa0B/2AfkeIDcDR3sNQ50FHHQjhQ/3JA7AnZbAfIXw+akAdsA31ow6kqSN2oY/QJ4lTR+jIpy8Rf7/qigz0QQZx9KrjdZoQHHpBiy7gCN8PQBZyCOFPHNmkGUP1usSYp2/Q16CB9t0A/DcCeCKH+QiZzA/MW/RRxjfzDW3H+GB+YN6AjnzmF/r0tUBKlX1xlaYnpBu3j+jAtrZu39LS79x7i/7+w/fqH37uYf3eQ3frgHF7pgrt3jqiyVE7ktnDpnReJNu/yhvKAZSOlQpnRxEK77U73Z59nsv2A8jz/DlNz+zwAdmEisaIFu1LeP75V/XzZ573vc5hHT16zuvqz/X4E7/W2TOrWl6Sjhw5pzfeOKHDh0/rpz99RkcOn/H+vzC/lve6fa2sVIZQt9tUZ60QT7C/9NJhvfTiYe/T19TtNPXc84f05JPP641DLttr69iJJf3wx7/QX3/7Mf3sqZd07PiiXnzpiH7y6NP2iRxTpyutuzBcTza5Dq7Dx2a8DlKvk0gWeEQ3Wy07bUo36qqSe1Jhxyk3C8nOysKem3CPiwj1ccba+TM+NmaH6A7duHevdu/Zo5GREXeMRTthTunUyVPC6c4N2qydMciY8mksjvWt27ZpeWVV8MPDSljgncFJa4dMozkuRVtdO3obI+6wdpBPzGzX6OSMmo5PTm3R5OSUxscnMjQaTZXuNcjougeVvuke6Bzu7Mk3qjOmnzBNX+Njo5qemnT9QvIHWqBy+UjJedPasXOntmzdkt/TuH3HjhwyQW3dtlVbd2zVlu0zGpscVaNdKDXNxo73otXWy68f0rMvvKaiPa3Ts6v6+re+q//hn/9bfes7P9RRO6osTkwcybbNuna7TrfEFRF2JFdyYICyEnQRHmB2oP/wyV/rG99/TI/94mXx0PnZ5cqO9TF1Ykw9O9z7adSO8aYd6LZFtBSNtkbGJtVPI1otW+oX4zq33Nfzrx7WY0/9So8+8bT++m9/oF89/5KqKGRp6vrwQpGUioZ6/b71KS+A27uyg9wI6ydx81AUSQplu0aEIoXjlKk0NTWp/fv3ac+e3d7s7BQ3izMz0yYPVevtExHiid+wfBjldnAf66x1PKF0xGatol1MF2Fal6usqTavD70FKrfjO1WyKNyHwqUMbm45EGwWFxbttF52P9qdf4rd8A3+4cNHtDi74kXpsI4dPZqdvofffFNsXo4dO+456KQdy6e9iX9BbNRfeeVlHXrjjezUPX7iRHYys8l5/bXXdMKbep4y5yeBJ+z4fenFF71gveET4V8LXgffOKjZc7M69OYhHbRz4KAdxa8ffF2EL7/0cv657S/tFHjZMk6dOiPon3v+Oev2ppaWFt3H+6JvR4RSSqrcj+fn5sTTQD0v6uEbgmYzVDQq03V8SDkixkrDh2r9XmXZ89bjmNbWVnXixHEv1seEs+LEyZPW85Ad1AftsD5ux/bZPDradjAgZ3llWTghXnv9Ndf3TTu9z3hhX7atTpnOsvplnqPR+8jhwzp06I0M1A2bJ49nnob/1S9+aZlHxdN6p06dUs83FtShKFKeJ9goYjPysTFPBK5YNje51BH7v/ba65qbnbX+J/TmoTd15OgRsaFnjDMH0M7avDYtsGmBTQtsWuC6WiBicK/FPSrrVg04DdksAxM8KON7Y5xDbJb3+P6fTTb3yWyYiRNyvzs1NSU206xLbKBx+LGJhhaHE/eG8ASPw2TM+4qIgQ7DhuBn3qwxOOTZVywsLOR1j/SKD7BH7Qh95pln1LPDGB6sS4e9rvETchz8xKFjneen7axlOD+h416Aeja856kdc+iD3jgG2PwD1Au9wU9PTw+r95Z4Simv98NhRCgiMr4oCiEPIA7UtPIVEf6+tg980I+64NSYmZnJ9+DYGtuTzz0aYUQI2ehB+nIATZ1HfBgoC0QMdI4YhPKFnI1ooQfIq/nWYURkO0VE1k3rF7xop4jINowIXe6KeGteRJznC5/LAXLQBd7EI8J7tWb+1QX7XPorfQBHNX2fNA4sxgP25d6H8hFxkZ6MqYiBDhq6kHEpMN54sKMO6bf02VnfR9H/OYyiT9OXkdXpdPI9IIdT9cEUeSd8vwtwv8W4YFzWOg/3B+QwdiJC6EIdGNv79+/Pv5SgzO7du3M/oq7gsd9QNd4SJf9ygIy3FBhCUKcaIgY2i7gQ1qQRAxzpiCB432Ftbc3OsTeyvWkj7mOB2n7MM9z7EkJLW3FfTLuBpy1oG9oSu0NDHBzzGnMdbUZ7Q0vbQkf/YU5lLqV9AOLvIeQ+/n7zYwwB6N9q2oniFqN/M1ezh6MPM6/TR6CBlrmCuhO/FN4LfZEDf3gRAuCQS5sw1tCJNgBf68D8RZn3A5DBuoY8xgI6MYbpD6xbB70XpW9hu4jIPjjKvJ86uam8TzyU94ToQL/HNugBMAZI04as1+xBmQPQKeLK4zMi8vyMjEuhV/bUtx+qYT9Bw5nApNfr3T6M3jkxpelmS6MuP1YkjaTC8668zy1VhcxzCBT+S+ehYX8X/czbck3PjOqP/vgPJZX6+P336MCBXbr5Vvv9tiXd/+B+/e6XH9KXf+9hfe0PPqOv/v4jhk/rq1/7lP7RP/ltbd8l3X3vLn3l731C/7P/xd/XH/3D39LHPr5P+2+e0K23b9WnHrldv/fVT2U+Uczqt37749qzV/r0Z+7I8DtfflBf/YNH9BXz/13Db33pfpe5Qw9/8lZ95e99Un/0x1+y7E/qa7//OZd9yLo8orvuusnjVa5Lz/UtJfUNhA4+4E/6gOV9KMQxENfssBwfG7fTc1oj7RHh6Aa3MD/vhVT5Jk9uonHfNO+9ca+mfePY7XXFZHLi5AmdPXfGDs9VO2C7dr4va9VHKfxTPBzo52bPacEn9ZPTM7rzrru8+O5Vs9E0z6ZW17pKjdHsKF/uSKdml/Tcywf16sGjmjfi+KlzOnbijJZWenb6nBNPkp47N5ud80tLy4pIKsyr8I2ox40AJreR0RFt3Tqj5eVFHT12xKcya5rZMuOO1lLIQ8OOYAYigwZHEDZYWlx0HTpaWV3LTqY1L5AsfuRR19KHBlu2TWtielRl6hvcVe1g6pZJv3rhdR0+MefwDf3o8V/ozEJHE1t3eUDdoAkP7ohQSnac2UvUt9MKHeSrsh5NTwCVncSV86hHaVzlvI5H/UrZ0Pd/+rT+u//x3+p/+Fd/ov/x335dL75hB1YxrcVuWwePzuuF107qlUOn9cLrx/TmiVkdO7uolX5L82tJr7x5Wl//qx/o//ev/qP+9X/4up3mv9CJM/NaWuupHw1F0VLDjn9FskRrFSHkl56o5AmkaCS1Wg017MgrPXGVtoFUiXjlEGOW6472kZG29tywW307BE+u9wn+seoW2z3/YsG2okzleq4XtczBp3D7jY2PuX3aF26WKyRJEaHQ5vVRsUBu33eorJvajV2JbhjuJxRPhcd2KnJ/qjw+WKSZVxbsTOfmcm5uXji1ibdazXxIRr9a8dyTisLO2jlx06MI523xnNMQY3nUm2w29EvLy0rmz6tSln1cXFrG1i1bNOmDn4jQ9m3bUcNzCHTJfb4UN7CFeUPT8mKdwodzM1vU7/V9DlgqeYxzc9z2QaSHsQ/ACtersAoN8+l6s39aHBzCOPdpf3W6HRUeZzNbprKeufqWHzkiNTw/9D3G1uw858aksPxpz79brCub4nk7EVbtPGhZJjZaWV6xPI9jzzPoA83OXTsRqQkfODaajRynnSgzNjbu+Xwmv5aGjcCq57+IEDJHfSDKExXQ9ayDFGrZOc+cVRQpj9dWq5lxExPjajSbdv6PqmgUrueKefSUbJNpO1AmJic0OjKqvp0bS4tL2V7ylaeDypHNz6YFNi2waYF3bYFNBtdiAdaDiBDrTYTXD+8mwQHgWHNm7bgbs3MbJzLrKOsCcRwHOOWWfJ/PfI/jBx3As6awbsGH9YmNfmne4KFnfWHDD46yhdc3aFl/oAcPsHZDj0MJmTgSuD+nDPnIIo5+lIMeXugREaIMspALfyBiUE/qB48a4AOAjxjQkKYM/ICIIFBEZMgJf0UM0hGDkHLDEBGmurpPxNXTohs2oR1w9PME7Gc/+1nxmhPi27Zty/fW2ARawlqLiMh1iHhrCE3EW/ERkdd2+ESE94m+u/diHhHiwpbIIU54KYCPiPNyh21Ux6EBhnmRF3GhXMTFcegjguA874hBGiTlrwQRke0ETUTke5xdu3bl1+zgNOZp6/pAhaevecqYQyCc6dxXav2KuCCTflTXfz07BxGRdSQvYmDD1dVV0ffBEef+lpA+ja3BM54iIt+TRgx4YCOAMUnfX/P+FTroAeoDEIeOEACXlfFXROR2rPONyuk6hB4dAHCXg4jIfQPel0JE6GqviMj2ibgQUjYiCD4wqOtNO+DgPWinJb824Jc0HMDh8GVewkHOgy2EOMKhxZH42muviV9+cKhB2ZoGxyJl4YGjkfkMOHbsmHilDod+/BIHHsx9EZHtGvHB1l/v0YUdgczOdaAf0V9ZSyIi79fouxEX6gcN9JQbBnDvBcAzYiCPODwjQowf2o/2oS3Ri3EBQFPrRfy9BvRg7DIPMH6YP5ALkGYdPnfunAjpk9BHDMbue61LzQ996OP0T+yBfdCBPoyd6KMAcRzn6MacVZe/mjAi8ngfpk1Foab3rEn8SS1nAqMOx0MaczhiaBiSoYhCTYK416IAABAASURBVPsEecjXyaFPOH4B2HKmFJZntD87d47pU5++T5//woPavWdC4xMNH0ZIN+zZoptv2e0DxO3at29Ge/eO6t6P3aC77t5pB/tNXh9k3JjuvnuP7rhjl/F7tWNH234/af/+LV43dtnnOaXbbtuuW2/drlvsjE+FzGtCd9y5W/tumjTvCd1+x07dc89e7TH/HTsbljmtBx/cq4/dt1O33T6j++67wfk36GP33qKpqaZsFjWabnN8dTgbdH2udH3EXi+pkQWvrPAk48k8YY3aoTRix0av29epU6eNW8wLOIOVm85du3a6k7TsEFnWubk5LdnZlAcsnc+QbMHKDdizQ923UAoj1jpdnTl7zg71vu6+517deefddl51veAnpWJU9tdrcbXS4pr0xtHT2Wk+u7SmtX5oZa10OYlXufTLUK9fqUgNda2fxTheKPyXK1KHIW3btsWOnIblntLq2rIWFufUsCNnZsuMUhEqiqQIE0rWo9SKb1RmXR9sgUMHxxc319zgA/PzC/k1CGvdZfWqzgDU85/UGJnUsy8d1P/4r/9U3/j2T+z472hqx40qxqe12ivtjBoVdo2IrAN69O1kK1ISGhjtMJQciTBmHRoj40qjE+qlto6eXtCjTz6r7z76jP7kmz/Uz59/U2+eXNO/+dO/tTP9z/WfvvkDfeN7j+tbP3hC3/3pM/r1y0f0+DMvZ31+/tzrWuoW6saIFmznrqedyjx7VVIfsLOw9M1uYfsUKckf8RRso5k0NjaSn9Yf9SFEWLXSA7SserLVrLNb2I3Qt5M8pbC9W2q1GrblSn7Sds027XTWcn9ptZqunwY3YOYTpkemGSki3Md6+aACB2JpnuAr61QD6d9I+MhWmiXp6pTvl6YzuT/C6e2u4T4hO3jHffC1VYveiLNI9+20ZQ5iXDabLW3dttWL03aP9e1qNJtmIi9yI3nBHLWzl00+vx5JKXm+6GrGzm1wmdBfbKCZB+DJU2TMbRwW7ti+XVM+6OJXJxEhnq7D4Ut6y5Yt+WCNf8hReNWCHxAR4qBuemraZac0OjquXq9yv07u8011VqXjR896Tp2Vh76oM/UFuv2uJqcntW37NtcjPB9JlZ0KLdeJxT9vmrwBmrFsnoKbnJi0bSbs6J7y+BzTzMyMF9GpDK12y+OtnfN37NyhHdt3ZL7UYfeu3ZqaNt3klG22TTfuvdE8prOjnjl/yrqP2YFu06g90hKyKId9xkbH1Pbh2pYtW9W207x0BXaa994b9mra8id9mIqtkcGNUih01513+sbgJs8fU4ZJTdlxPjk5oUmHo15nmAOQVYOHuwDS2IVwEzYtsGmBTQtsWuCDsQBrJZJY24hHhOfkKv9yiU0y6/CsHec4cHh6kkNpNtPg2UCzRnO/TJp1mjKE4KCj3MmTJ8XGmjgbcPLm5+d9z7jktY+bASkihHzWGtahhx56yJvG+zJ84hOfEI5KHJa8KoGnqvmHoDgycRiD55UtOIpr2ptuuskb2725/GftSP7Upz6V4/zjT5zJ8hXhVcuA3IhBvdn3cA8aEVmf4bR8RYS/B5+IyHqTihjEI4LkeYBXnSAOwLOGOm+jMOJiXpfSRAzyI8L7myLr22g0sk4RkdPIk6+IuCitd3DBYxg2Khox0IU8aAk3gog4r9+l+RFxHhUxaI+IOE8fsXGc9qNgRBCch4jIZUFEDOIRF4foWgN0NcATWxLWOMYIuIjI9iYtX9BEhGMXPvCMiCw/YhBeyNX5tqDspO89cc7TnwFerUJ/xzFPnJC+zauJeGIcWsYHfZ6QPj0cZzxw31rrhy7IJmS8gkcuuIg4ryNpaCIGOOLDOOKXg4hBmYi3hpcrc7X4iLha0veMLiJ8L9/PB2/1XMKvDKanpzXD/a/bbMyHicwlu3zAwpyEzWkfDlOg5dcIu3fv1p49ewQP5iruicHt3bs334dzvw0/cMx78Ae4B6edaC/ur5lLiX/UAN2BWm/6VKvVynsDbIdNqH/EwN7Q0YjQEX8/AN7D82+dZkzQDowf2pT2RRd0gP79bAN4I18WSByZpNk3oRNjnv6EzZiDan3QHdr3A2gnDmORj2zk0pfp2/Rz9tAcKNLf6bvQUMZVeMefiLhoHnJKXgFUeGPYAPpSYTdUw7cLQEHa8bAvizdYIDDhSCByEYRTA6gqczQvIzz/CteDiobkJVMWr1aRFPbwAUX01SxK51Uiz1k55PUxxKVSkaFnP5chke6bdU+8ojUlRy1hEJaWVxlfmZ8cH4Ddb05Dv6IiramRugp1ldRXET3TAX01mj3fk3XMkLCUUMhUuk5Xrtp1kv2Biw1aMOzUUWh1dc03xqd05PDR/G7g48eOa352Xuv+SzWKpngKc8TOqPnFBc3Oz2VHVGWtGbDJDVfYGR10jJAi7DDq9TS4Qn0TNppt7dm7T1Nbd6osRtRPI1rtN3RqrqOnfvGSvvk3P9RjT/5KR06cVRkNVXboSqFkHWUnje+oVcHIOBlnlkbhuCUm05fCWT9ih8+MF7O1tRU73BYUUWrZzv01e66m7LShDvIVEUq2QSoK04T4k7+ZeCJC5pghIpTUUFRFRqFPkx5u2r71qazr6lqlXz37ig4dPqnSDulG204zD8rF5WWlohg4muwIq8rKfKSiSMJmyfIr4x3IYnIdUkgytJoNTdkZNWknWbs1qijaarQm9cyvXtGf/+X39Jd/8xM7x4/p1aPzespO9JePzOrNs2v62XMH9YPHf6kfPfZMfvK8NbZFO/bs19jUNhWtMUVqKjWaikjWo1CRkkIefGXfOlWWXSlZiYbr2LYTbmSkrWazUCqofpl1jCRBI5crimSe4YOQVbEBmrYDEAfjxMS4Jm3vbrfjU9tV4QzHdrIInG4pJXHRf4qiYUfjqJiIyacNFOFPaPP66FmgchuLhrwa1QfE7nvuhS5HEmDB5QaK9+OzMG/buk37vPlloWZB3snPxH2zuWfPbu278UbduG+fb0b36Ya9N+T4XoeUO7D/gHbt3OkT39vEzQ+0/HSZGw7kjLufbrcDGNyoDwxxXpN3ox3C2/hnXjfu0x47nLdb/pbpGU16TE6Mj2v7tm12Sm8Xc8p2O9pxQu8z7U37DmjP7n2aGJ+xCRryuZGOH5vV4TdPaW3V46dsqPQBYEpNjyWp4b6/e/ce7dy5Xcy3DItUJDWbLU36Zpwb5v3792uX67DHN9x7Xefdu3epZec1juqbXG/S3HCiIzQA+qD/1pkZjdjhzZy4zU5vbtin7TjPr9fyDf4W52NnHOC7d+4SvzQqfdgHjxv23KCdO3b54GDculWu07gOuA3gscW24YYemhus06jXhp121N984ICw5ZTnYPL33LBH6DYzM53DfW6r/D80XFE3ty69aJOr7TqXlt1Mb1pg0wKbFti0wLVZgPsu7sfYdHMvRjoi8gEq982su6ypbJBbrVZ2GLFOgCOfeR5H9m47h5j7cRyRRznWSJxC0Iz60JSQsoQ4AYgnrwndblfIJQ6gB/RNHyKTRi5pQnBFUeR7R3DD+aShQS/o2l4v4YUOOEDAA5SJiHyvGTEIkR8R540YMYhDex65HomIXHY9ecUgIjbMRx523ygzYuMyl9LWPIb5gIMuwvdWZen7jjLbFhx5EXE+De5qICJyfSMGYV0mIupoDrFVRFxEG3FxOhO+zdcwn5oU3a8EEVGTZvnnE1cZiRiURzb9K2KQpnjEhTjpGtDnUtsPp2u6Ooy4wAc54OEREaLfIhc8cfopAI6+TN8mTRwcdMgCDz1AHv2dfg8N/IGIyDYBRzlwlAWIRwzy0aUG8NACEe+8z1C+hoioo+8oRJeNCkRcG7+NeF0Jh32w6dT6Qx/sEdhPMBcy12Fz7tWJE0LL/Tv31pRhngNIA8xBlIGGeRIa0uBrHLyZN+HHnMxBI4eQAPGPGnCICnBYSh0A0jiG6afUOwJfAj6DNUG3urpq/9SqfTjLF8F7VXd0uBTgzTrEeKJdCGl/dEWfmh669wNq/tQfmfhVAGQzBtGJ8c8YxnY1/fuhS80T2bQRMum/jEfStBlrKnMNIboR0v+xIf32SuPqynnsENfB65cXMO+ph0qsZ9UYz0wCMhGb6byRrIkIa0opOWo3Vw7d5QRQLpxBPJwTKizSHO3Lo0QojJW/DWZHOiTjwt8u7c1rOGW3mCr2+C6Pz4vc5FKE5Adx87Sb1DENAVRAyNyMtxAzS04lp5LDwvyLaORUEmFTcijjHfnAP+kDl3gdBUaEgh5iHUo7f/t2TPd7fTt21tTt+FQjiuzELOzU4UnLMTuKGLgMULksThsGMM7Qyp2TJ4u79hA1GsnZIfnDwJJpw3JGx+x4SXYU2fkbrUmdOLes7/74Z/rn/+7P9e/+9Fv607/8jn7y+DPq9JPLNpRSoRHfmLebDTXp3f2+O2IlnjK3uByHf/KNtnylIvlmo5mfoiyrfn5lTLvVcB0KVU4vLMwpzIcBX6SkoigyuKhK1z2lIp8mMzlGxHq8L7lz28MveRAUubM6al1CIYV1HJlQ5U5bVQ1V0TSqpWg0XY++ZhcWTBPCdvLV6/Yy3yKlHFoxRcDHmQQGbClVKoqUhwEDi/mistO+UktdHzS88Mphfe/HT2ql35Ra01ot21roFJpdDS33W/k954ePndHrh47rldcP69iJc5qa3m7YqioKra11PRl4QFalZOAQoLDsrg8W+r2OsJ8zVKnMcdKV6QDULWy75AIuogYOdUfoG8eOHdXp06fsXBvTpB3mq2urAre0tOgKmqN5yLTJ9YcXSOL9fi8vjPQ/8iNClScgDhQcWA8oN+GjZIFBu7mPvY3SKblDmCYVEmOvX1YqXZj2b3guabaaavgAx11Cbc8Ho6Mtb5JHXEJqNZsq3BdZvJuNhgpDYx240YF1s9nQ+MSY6cNdKxwfUcPlWsZHkhpFcrkiQ+WeZnbq+8BvxJts5LWaLc8rLctuCjl79uzRbbfeql12MJPnIqKftltN4Tg2WyG31UrGSyePz+rVVw7q3Ll5RTScV1gXqdNdU7e3pu07t+nGfTfIPmelhA3kcpXCTHha/NZbb9F+O83HxkeFfbo+hLJ5XG+p3Wqo2SwU5tgsGpbfVtsKjGTdC8sK10sqUnJeUxGyzRoZ32oVuXzD9W82m84LFa58s5lyvGXelQbXYP6plMynSIWKlORzVDXNIxVJ7dFCrbbxhUO3UbvdMk2o7QO3sdGRrKOzVLhtBm2rwWUB1GWQ2PzetMCmBTYtsGmB62UB1heAtbfve9yG52t04clwXinwwgsv6IknnsivGuB94Lw64NixY+LVAk8//XR+ghz8D3/4Qz333HPitQOU47UE/LSbVxQ888wzohxxXj/AZhxHEU4AZCMvIggysDYRiQihT8vrS/L6Aw5AT/QFiIPr2vHe6fg+1gsXePhSpvAiFDHgQxw8+ZS5NAQHTcQFXSIir43kARFB8BaA1zAME0QMykQRrcsIAAAQAElEQVRcCCPiIr7QRwTBVUPE4J6ZArVs6lynI0LUp86LGPCPGIR6F1fEW3lEvBV3qYhalzrcKB9cRJy3D7TDuIhBXsSFkPwrATw2AspEBEEGaIb7CMiIOK8LaWgAbI19IwbtEBH5filikNYlF2UuQWW+yAMiIrcXfKEFtMEVMdAnIkSfhwTaiMjliQPyFTGgrdPwrmURN8n5D2mgRkREjtZjLCcu8wX/K8FliuX6X64cZcgj/KABG+Gc5Nc1s7OzmjUw5/GrGV7fwRzIr2vAQwOOV1SQz3xI+vDhwyIPPrX+2BegXsCwbaFjHgMHEEePiMj7AHAfNaB/1vWgLsT5tRJrA/ZhPcBerAnQ4jAG8Dlhjxrey3ojB36EADLQCx1oU9qR1xDTdktLS3mMoRM0lHu/AF0AZBEih19zsZ4+9dRTeQ2l3+F3gabuU9C9H4Bs1m3WcvozcvmFGK8oos1oQ/KIoyMhZbAnfbvW752GoVBlv1F4P+wom2PlMKSLQpFlf1XZN9obS6ddMscHoRwfAsqbzMMp49nDJzvbMnhTH0rGJxVRGFJ+2NXuMAuR8VIKKcnJ9Q1s6fulcE5l/0WKZHpSgGn6lXNMXCqXgU84CSSHF9LJ5QpjkiFMmwxQyUyqHId/ECtNg29Svqp1cPBBf6zFBy3y+snDecHEVaRCTNz9Xqm+G1c0xDok5zXsjBmzw5umW1ld8YTdz0qX7shTM9PauWuHZqYnDVPas3u3eLpxbLSdn8DkZHVqZkbJTpnDx47rz//yW/o3f/KX+ttHn9S3vv+Y/sPXv63v/eRpHT21IBVjphtTZQe03CmKJI3bkzRhx8uIb3abKdnh0xRX6Y4ZkRTuuUwQlTsu4fjEhMbGRjU3N+tTymU7pbhx7qtlh1ZlfdfsFB6386llp07fjtqeO3rpOmdeEfmm3EEepIUVSJYp2yJVTUXZUL9TqeyWKlKhpu3SiEI8lVmZR1E01fehQ8O68pR1p+vT0aUFLS0vatSOo7GxMSE3wkPYN/PJoQW5OpWqnE5qt0fsaDKYng1Co9G0Tk21jR9pj2tkZFxF0ZaiqWZ7Ql0fMJR21nf75mlc2/mKhlbXeiqaIyoaI57kS506fVZvHDxkuywobFt0TPI4dP2TLL/XVdlfU7MI51dKKSRPINiMeMvt1wTyJsqybMvKNqcP9FznwnVuOG9lZU0njp/UwYNv6OAbh3T4zcNuh1X1bZ+yX0rmXlomtse2mMBaGB1quo3gIV8RYR3QUHJU1kab10fHAhGhCIPibZV2NxLgtU5FSkouB0TQzzRIGx8RigjPP/KYaOT4MPPcB+mH60AefMG7u4o5wMXlYZ/lkOeun2WHiYFGkTwOZNqWMYNPSpF18BB1uUL88mLE81skKZkePo2iMA3lkhRSctBZq3To0BG98OJz4n87dOwg7/RWFamvXn9FLfv99+3frbvuuVUzWz2PSPK05m8pIswvFNJ5/Wr5rVbb/FOuh4eSAMol64kuAOXARyT5DCzz8DmAsAMghbADNIxNBBfJdbeQnuc3xnavV3k+aNrhnVyuct2TbdNXRNj+SZ2VnrodpxVy1eQpRGF5yAfMStiXEDnkk242miIf0PpF/CJYx19rgP6yEZJ1JWSeKq1IhJHXynSz3KYFNi2waYG/oxZgzgRYL9vtwRrT86JBmqfHH3jgAfFaiM985jPiZ9i8CoJXRPCrI9Kf//znddttt2X43d/9XfFqFOjB33ffffngl7LgHnnkEX3xi18UPHjKEpMyPyevQdxn9r1goEsE631J9nmIGMzhEeF1pBL6URaIGOTBBzw8wNchcXgTwpD7TWhrABcx4EGZKwG05MOPEIgYlCVvGMi7FNABHHQRkeuBPvKF3cl3NH9qOkKAPEIgE/grIhQRjimH1Em+hmmIRwxoiFeV7/298L4XcYvKn3fCKxcY+houCzpioGsdj4hct4gAdUWAFwTDYR2PiPN8Ii6OX1oGO0YE6AzwGIaM9Bc4B/kTcYEeBDwIhyHiAg3tGTFIR0TuC/JV8ySEBqjj9DsgInJd6O+MHRfLH+iIRARBHivggIjB2CEjYhAHT/pSiIjMv8YjJyLq5DWFEQOZFI4Y8LqcfGhqgKa2AXEgIoR9ies9viIi1z0isgwcqThw5+bm9Pzzz+v48eP5wPDgwYPC4ctBIe8ix2GIYxHAuU4+TmGcjjhAuz7UW1tbE+3HWEd3cITyBb62c0QY41tpj1PqTh50H0XIFfEXdXaQbcvT1NgTB2vtmAZH/aGBlnhdX3B1/L0Ia5vWfCPY3zRI2nfSsc9kLh92IKvlA9uIQXtEDPow+PcaEA5PdKNvM65pd/oOduJ/hmAzHNfQYR+A+LsB5CIzIoTd4YX8iMhzErLB05fRZ3Z2VowJDhcA9AJwoHPAUJfV+gW/9ehVBqEwZYokfGTVYPOqAVKS99kZwvGqL/DIJFJEIeqioavyGGIPWqNcrTqqlMIgX6WhMqsys8aJDntnq7A8QtIyI/cAkV+VPe+VI8dD1sNe8FRIvOXCip/nCx1+NV5/TFhDnbbLTcn+zyKDfY4Ow5CqQqnCBlKKQhYthQZXNQiu13e6XoKvl9wqWx7rDyACEwzi9K9et6/k1m/aIdqzl8W3WIrCNO45DU8gk1MTmp6ecufs25nUsnO4rXa7qS1bZjRjZ/no6KjbN1Q021peXdPhYyf06JPP6Ht2mr/65kl1Y0QjE9tUtCbd1exMUaFGs2VHTdNyQ3LnKxy0m438BGVKyfgLUKRCESYwJY6r0exsLsQTztBy8799u/kXyQtUT521VRWNwk6xpnUu3QHd7V1Rf3TxVZ1PRhUKJRWpkSHZKQ3Oqkku2PMCmKyDu7THQKmxkVYeQN21FfU9mLBbw/qnFOp2O65bw3g7zuxFighJoYiUncaj46P5vWk42JOdS/ZfSUVTo+OTGp+c0vjElEbHJlQ4T74iQ2W5lQdVqWTHUPLE0nR+305q5EWYynrOL8zr+LFjOnvmtJiA0Me1FzBmJ+DM1FQ+6BifGMsHDyOuR3JZJkkmm5bbe8yO/4mJCfETnDEfpBQ+OCgtszT/sI0c2M7S6mpHy0srWlvrOF0pXL9KUqQwpAyl9WTiZSEoUsoOOXDuMEKeNq9NC3yAFqDvXk7clfKGy9DHFe7/HvvHTxwRsLg07/kmPHbbGhkNjU0U2nPjVjvL9+vuj92s7TvH5KHjbp9LD7O75njmlL+ukYXnPCuUC3c7ZR6bEVKjWSh5DNunoYhwPMnoawK919el/N5N/S/ltZnetMCmBTYt8HfcAhG+G/Ri1/U9LfdgKSXhyOVefnJyUrySgNeo8A5TXhPGqwO4F9y5c6eIj46O5pBXsvDADOUIKbdlyxbxmhbed1rng+e+MiIUMQD5Qm7EhbRR+YNOQE74C7qiKHQtAJ/LQcRAdsTGoUWf/0QMbAYvkBEbl4m4GA89EDHAcx9NepgH8RpHPGJAS70jBvGIQUj+MFAOqHERA7qIj0aI7jVQB+J1SPxKAF0N0NXxOgR3OahpCIdpSEdc2XbD9FcTh+dGQNlh/JX6d8TldRrmcbk4sgDyCd8JUGYY6rIRl9cp4sJ4qekJaz4RVy4bcXE+5YbLk36vgX0qY27M+9/x8XHx2hTmMebCW2+9Vbx7nsNDcBww8u55DhCZ58gHd+DAgXxwyBzZbDbFL2vgGRHn576Ii+PkXw4iLqaN+PCnWUuoT0TYL9DP+3xsyjrAGoKNsBk42hD6GigHRFxcz41wERfTRFw+TXnGV0Tk/Qxp+hNyWdt41RhAe4GXr4jwty7bbhHxrvLQAZ3ki3UhYsCPvsc7wx9++GHRr7AZ6yf0+GkiBnQR7y6knvBENv4Z+j+yORxnDUc29qHd6PvohC70c/LAQYevCF6uxrV/eCLMpcP3IoC8/2R7WoZURpWBdFXnyxnrez/qQNS3NO5rUoTz/NHbXpSCiPCtUNl3VeIPdQg7oFrfMEckCTkaXBXCVUomSg3nZbq38hR40/iToyQpWrn+GZzwzOk883JcXBAPA7gPGKjRByxyY3EfFLZySwJyWEMSf2FHrJvI7ZNS4RvnpnrrrxapJK11Olq1A3ppadmO4K4iTOsO1OmsejLs2iHdd/6K1nzzzesW7L9VyUlJamilW2l+tVS/GFGZRuwsb7lLNRVOJzuIW+22xsbH7IAfUdMO7maj4QXGON+Q4wQvfJNcWVZZ9sWgrqrK/atS047pcTude3ZG93s91YOaBY7Jr3KZtc6ay/TF0+jw7dvhK1+hyN/+2uBD3eR6ler3SlXuxPIoDZcJqC3f41h9O8RH2k1NT05IdpaTLlJSzx6mvnWdmprMOpZOF8k2ZnC5rBUyT/O2LtD2PBh71r9SoSo1bZtCnV6l1U7XYd8Od9OaR7hsuE6p6qkwNCyzUXVVOEzGF+afrKOVUVjR0joszM9p7tw516PrVpbxlZLzWrbdqO0+Ysf4tJ3nPCnfbreUfGLhbIeFxn3DMGrg1Q8sIC0v/EWyju4QpW0SkSQl273l9hrX2KhhbEIT4xNOj/pwZUZMvJSZnp52/mhOT9kuESGzEV+BQnLU9XOgiHAAONj8bFrgfbQAXS73wyEZl6bpo9BBQq/M3dOJjIM4+mq1k2a2jOuOO2/Wgw9+TB/7+J266+6bde/Hb9MDn7hLn/z0vbr9rn3aZod50a48D3ak1DPrSvDZCJxpKR/Ax3ObFPlPvsJQ5DnXY7I0UEfjIgqF/xx97z+WsZENBjhnXoVEW/IqqDZJNi2waYFNC2xaYNgClSfaiPCtaZnv78lLKSkiiHqNqnIedEBGrn+RBmp64hEDXpBwX05e6ftd8gDwwzCMi4gslzJAxCAdEbkItNcCEZH5Rrw1zIyv8BUROTcixNoYEZmXruKqda3rgkMCHHwIYRERBNnO4DaCTHCFr4jIOkUMwiuQfiizqDOKRQTBWyAiLqpfxIU0xBFBkGmIRFxIR0TGR7w1hBao5dchOID0RkBexFv5RVw9ruYRcaEMuI3kDeOg2QgiLvCJeGucMhFvxUe8M9ylfEhfCSLeyh/6iCB4W6DuzB81kGY8vW3BayRgbEaEOPjDOc5BIA5eYP/+/cLRi8McRzkORGjA1yE4DhmhwyHcbrft3xj1vnjEvoix3yjAyYsNAA4QsCkOVmwDcBCBf4A8/AzYCoB+I4BuI/w7wU1MTFzUBjXPmZmZ/H+YaG8OjWs9oCf9TmS8E1rk1zIISeM72bVrl7APIYfUOK3Ro7YTNO9EzqW0dXnkIReAP/Vm3aat6NP0e2yDoxx9aD+APEIO1cmjHGPnGofdhWLrWz573+wv9L2Hc3r2jPUclvK9hTfHbFsB71CN9cdlmBec5XXUWN/TMF9knLPf2cfMYLQOlcOIUERkNqSNUtj/FZHW5VmmnG8aSuuyF7mlc107R63m+fJEzEGBH27dLwZXBfR95dDxylbJeH3wvIKsngAAEABJREFUV/rgRX5YJOamsd3XQzc+i1Dd4eloAE5mnK+tkbbkRlxZXVXHzuLpmSm1Wk2Xr4xOatjJ0uu6Ud1pRkfH1Gy1FHaAl07LeX33jJJXdpRyGXd6O10r30T3e30757viRrJvx2/fdPYXq2PatW7pG/XKQFgOaOw8Rq8IqT0yYodtU8srK/lGn4mEgc7PR9rWF/261nV1dUWjY6MasRMeOdZAqKUNr0qVnWBV6lv/SvZhKxK4ykO2VOU/ucOWJQcHpVrNwno01fWhQt/1x359O8C7PjyYnJ7K+lXUy7gUketiA6h0PSnDz23m5+e1sLgoTviSFUNH3vs1O3tOS0sL4h+cVvwUxRqYg4tXwnku0pUcl/JgS7Kpk4pUqLDNgUghbNq3vf2RolAZyYcbpZbXOhk4EOGnYx076etJprTDvevDiI7rtWb82pod+A6ttjUMZTPkWFJKDS9AE5qYnLbDfMqO8Um1WyMaHxv3jcKYYVT888G2bxxGRkfEAknbpAjr408w6diyMJcUTmvz2rTAB2UBjyFEEQCDvg1mAHRL4C14Z5fOqDywUio0NTWtbdu2i5uK/ftv1C233Kj9+/dq69YpTc60VTQ8bDwX9HodpSTR/fUuL/S1Cmb8DhjlQh571TpcUjQilLxol65X5i2zd5kwOPrR+HyUdP1oWPRqtdyk27TApgU+AhaICCUWIimHw/GIMHbwiQivVQMYYC58R0RORIRvQQeTbsQAR0blBaT0fT4h6RpI1wCujhOSvhyQf61wOZ7g345nTRMR2VYRF9fxcuXrupMfEdmO3N+DJ+RhGfmKGNgPOiezLes46XcClPsoAnXcSG/w7xQiIheJGIQ5cZkvZNZZdfzSsM4fDmuaYdzVxK+mHDTXClejw3tBg341H+JXgppuOIwYtM3VlosY0DN2KBMxSA/zfC/j+BIYn7yigteHsBfmVS28UoR3l/Pea/bNzWZT+B7Y3wI4iS9Ng4eOvGsFeFxr2etVrrAfAltQd3wi+DvwbWBTXvnxxhtv5FehRISgQU/qie2JDwP4YRjOeydxeNSyKFfLYv3DF8MreGhj+hm0AHTDZUi/lwBv9Khl0d+wE/2L15/wyh9eh0L/iwhBSxl0fjd6wIfyyK0BHPWv2weZrFX0d3TBRvR/dISG96zzHnj0w2aUj4hrH4rhzbEoz5o4YEMqGZecNFbIYQ7w7YW8TfUG1RlKCvu35JAU+YQDVbg3qQFsDeFIsQ7J4caQzDelhioed1dSipZCTVVVsV7GfLyfrgxScl6NT+v5l4bkG7yprtZBdoZTt1yZCl0dc0DUQXY/lP4Gchlzvh4fanI95F4nmaEIROcvtwjxCxARYpLjyeg1O0sLO72LIqnuoI1GUxNTk9khXtqp2u/3NGrHddsOchzAnGKNjIwqFYW4Srd0jxtm8223R9S14xiHMnlFSmqkAR0TA5Pp0vKyneV9dV1webWnuYUlLfKPGOz4RtnkMkWRrGMYktptd9yQVpZXnC7yk8wMFAavRdpRPmLde9mh3Wq2hJ5FGjQ5dHrLZYXdKSt33n501Omv2Llsh7wd5JXxQVF38NJO81RIsJqamlCRkhYXFm3bpMq6Y7v5hQUVtsP4xLjxgfpOJzEoUq5DytKxbR8bmX9lmxYmLZK/7CQvy55wsAGV01KpqipdrjI1AdxMa66l8cnl4A0/IMJ5hkGtQlZNldOEK3aYzy8u277Lmp2dy+/xYhJkgIb5sMAxac/PL2hp0e1gpz6HEz0fWkSEIgDqUNi+fdOsaG52wQvgrM6dmxPlzpw5p7Nnzop2pU3OnjtnWbMijn0IkdFf54n+rlU+HFmvIclN2LTAe2IBxsHlGNHvBQHwFiIjM4Hc7wcgXx5yAjprfXkIS1VS8rhoFIXHwqJOnDjtA6+OD/WW8quLOp1Vz4EdMb5KD8I+P8cxn2v61Co5fOflw0UuBlJGug6V9T6h73/vh3r++Re0srJqnFR4qCdDZKIP71e13k6VG7OOf3i13dRs0wKbFti0wPWxQER4PYssPCJUz5elFzM2yoQ1kLcRkD+MJ11DxIBnRCh58YiIfG9HPmUIAeI1kOZ+EMBhRVgDafmKiKx3xFtDZ1/2Q/nLAXKvBLUOtZ7wgR484eUA+oiBnsSBRqOR7cE7YOGDwhGRcRGDsLYX9JfjjewaoIEXAI70Rw1qveuw1p80QN0uBzUt9oJ2GC5XpsZTtqYfjoMjfSWoebyTEL41wLuO1zzA6QoXdYTmclDz2ShE1jCeNDCMu1x8mK6WDQ6o05cLodkIkHW5MjUeU0TE+fFR11/v4zWQXfr+d0WMU5yIv/rVr/TUU0/5vvh58R5z3meOs5C5krrVdYmIrBnjnMjwWI6Iy85dEQH5ZYF6XzbzQ5oREbm+6I5PYX5+XjhfcbQePXpU9buwOZDA5hEh/CaArnDB7wrZV8yKuLAuQQgvgPajLWlrAL9URHhvV54H6N8PqPsIvNEFe+CPQR/8JDipsRWHDbVe9C/KUeZaIWLQPhGR139k05fxx2ED2ol3qfMgKjj0AYcTn3bkgAHdaMvZ2dlsp4i4VnUG5XJ5eISKVCj8h0+ysv+w6nmv3e2p8t4ZfAp8bvK+2njft7D9ozh2SZQN5Xr5WxeDk+arDHrbiwd++312lSb1nrvb6WtublEL80vqdqvMBbnOtQ0GkoijD+HFYKXOIyplZ3lUyuW9x74QSQrqYJCS+vYZ9Hql76FK725D1+tK10vwdZMbNrY/1boCjq7H3NDZH1up747JgC2azXyCSpHK3qFOr6s5DwwG04kTJ+0gPauTp07q5MnjdpSedfqMjjERnjyl1dU1d57KjSt5OGpsrK3u2qq6dsaTlvmVdpZW7lUAzvWeO6VF23FeqWNdqqKh2hmMA7/RSEIX+WKwMKAkczOvETvvR0ZxkpdicHfW1sRrRTiN69sZjYxUFCoMepvLFpCKnhrtpNZoQ0UzqbQjvWc+pZ3XpcPKMsfGRzU1PWkN5MUV51IoPIhbrab6rhuTME9Yj46OKVKo9EDH7pU7f+V6K6TC+KJISg5l53x3eUHV2rLahTRiuR4q1rZvO/azDhx09SPUj8LQUL8ycOLlQVWZeWne1Ld0Age5TWobVopkhimZjzmaSdcZHn8ub16OuzqKSEqmiQi5uEpPQtQBoE8A6C6FZIgwv1KmCzsHu+p0enby9x12c/muJzd+fQAfbjzki3p3ul1BUDlthZSyvAoUGDkpJOTE5temBd4rC7jD+bMhN/rbZYFC6+C1LffNmlZVqNlsi3+erHWaubmOHnvsKf3Jn/yl/j///f9X3/rmX3txXVZRtE07on7P48tjVmp4HGyozlUhax2uJRwWQPk6zVhlM/DjH/9Ic3Oz4pVW5HvKUx6XJGriD0vIZPVh0WVTj00LfBgtsKnTpgUusQD3Ysz3dUgcEu732BzjEOIf2/E0ICFpnixjg0xYpwnJZyM9jCcODnqA+DCOzTdAHkA+IbgahtNs0CmPvMsB+ZeDmudGIbKvBOhBPiFP29U8SIO/HKALtkFfwmF44YUXxD8QJA8gD3p4wbeGWtal4XA+8TqfODw+aoBdaeNhoE6kCa8E1BmoaYjXUOOuFCJjI6BMzWejkPxrgZoXZYkT1kCafnA5eLt2rflcTYgs4Gpoh2koA4AjBK6kF/kA9DXU6bcrhx2GxwfthPOw3lMyZ73XwD4Y4LUVMzMzarVa+bUdvI6F95fzrmfe5cwrM9rttu/ti6wCcyh7f4B5FCAOQED+tQLz9EcRcJZT9/H1d8Pz+lxeXcP7sLEnNsRPQ92wEzBsI/DARjjw7xTggz6EQB2PCKEbr9nhVSP4lMirIcL7Nu813qm8q6FHj7qvYC8eQJ2amtLk5KR49Ql9jZDXpRT2YcGTMgDxawXKA7Vs+NAWtA8yeQUROkREfkMAr2Mhj9cPMS7I59UttOPu3btF2dpe7ya0mSX7loDOyppmz5zT6WMndfTQmzr0+kEdP3xUZ06e0dnTZ3X82HG98cYhvfbaQfsfT2jezuwezi1vyEs7tioDuuTtuRlX50HZ50S2UYO4I5URl4JdXR7joX6/pzNnz+ro0cM6AhxxePhN486pY3+XRZoPiiMRwK9VZtylPCv1jTc4lIH8nnmsLq9qfnZe587MaXlxVT075WU/Q5EaajSaSkVToULyt67Dla6DzOsqcuD0eavnw03r/tkXnaxvx/Da6ooqO01HR0YHDiFVdoh2NLcwp/mlRa351If3Cy2trgrAobyWneI4j/suEypSqJEKbZ3epv6aNHtuwTxKRRRSJMvT+atwupA7pR2qq8srlg2PQjijAJzk7s9igKMjECHR0QpPIsnO3iI18hPfdLyFhUWlVHixa7uMa+fCyTRAhAuKsgOQ5V6A5JTzTd93B+77RMnmUCqT0NE5imTqIrRrzx6NjU9qdGxCu3fv8aK6Uzt37NSObTu0c9t2tXzowMS3c+d218P1rXrmjS59Wal1kHlL6kmd1a4WeLp+kfon0zalqlCRPFCicNp04fJuC62HHkukFM7ve6LgNAz6RtGSx36G5LwQf8nfZum6RYRSMjgsiobCtqrMjPLZQabk/IahUESSFP4YCAUPvqQwqlEkJUeKlFzPwjJLE5SDUJJJnHZYWXcfHBTmV9m5Xx+aUIFMo/WrWg+NJGq1NAzg1ik2gytaIGz7MMUwuC0xphw6V4bqUnBbgtdVXfDeiLDaCPlWHMWHQdW6NnL4VkjQmiZ/3M26Pl1bXup67LiLeVitLpc+mJMTHlKeo9Z8eNbrmrCSqJaHTZ6DVpf7Wl6otLYiH+aZtuMiLk/+2krpxarS6nJPKz7E4vBHHDRZ1qIXsYX5NeeZpz/o43VUC3N9eVpUz3xG2km333arPvXJT+uhBz+lu++8TxOeJ5hH+s5fWUyaO7OWZfe7oZCUeB1U+DAp1rwwl+ZfaWWpZ+hozfNC6YMtDy8rKXXW+tavY916Wl3pOt1VZeYRnkRkpVxXJ82/tE5rpltzfil0hUHPi/DKUl/Ur8+7sJh8DMuLHdNWGvN89vDDn9ItN9/pckk9V7BrG3pJ0OpKZXmW4U9Yb9phbbWvlUVlWHM+p/CyAqUPAauqq2x302Z6h+c/IC4FZ16KCvmPPgs4LkOFYM8n1Ie0yKtS1vc8WlwVX5uwaYFNC2xaYNMCG1ig8oTZ73vxW89rNBpeA8Z8P+v72J07xftUd3tDTAjwvlecCsQJARwfAHnQEgLkEfIuVvIpQzgMOALqNPQAacrVcdJAjQO/EZAPXCmP/EthI/qNcOiAY2W4/EZ0NY76Yg9e2ca7XwHi5OOAIKxtA2+AdA2ka6hxdQie8sCwPoO49yHei5D3ToHy77TMMP21lqccAC9CYDhO+u0Am0BTl6tDcO8E6nLYGp60OWENNZ40fAkB4lcCaOqy0A3HSdeA/I2A/BoPrzo+HEIzDNABw3sMzPAAABAASURBVDjiG+HAXw7ejn5Yh0vj8ARHeCmAvxzUtOQzjhhP6DE9PS0c2nqfLuZEnvbteQ/BfMg+nvdvIx/Z6EXb4UxftQ+EQ0b2GgAPHPLgHiFpHPxzc3Pe2y9odnY2A7hZx8HXIYcAlPu7BPySHNtQN+yJLTlkGBkZye2H/bAxNgTqukNPvA6J1/BuQ3gCl/JBPu2OjoV9Sjiv0R2AlroQvl9Af0EWutGtkzd86FDba2xsTOiGvaAB3q0u8KBeALJrwM+GLBzjyAewCbJpM5zjpOt2nLRzHxz6AtiROrwbYOfG2ynyrxPOntHZ2XP5NcZLy8uam5/TqdMndeLkSZ09d1bUY3llyfEzxp/S2TNntLbW8Z7Xfg5vQEv7m/A5yXvH8+D7HiEkvIt0WDqd95UaXOFMZ+USfe+B81j2mD116rTmFhbUN89V+yvPWa/ZM6e83142o9J+Qpey7xQfX/i+KuyICzvFxWufM6xvnu1T6HvP2i0L77FLLS8t6PSJozp5/LCOHD6kY8eP6JCd8kePH9fc/KLYg7O9x0cx0PD6fNui10fwdZFaWarbS25sN6tk61frQJzeUdIq7iwrKyuaOzebnaBTHhCNIhRu8KJZKBpJlW+suwr1Irk7uHu5wxW2ZiO525UdlfYetUy71YvbxMi0zp1a0NLCmiI1LSEZwmBaypmHucpFVboT9juritIOIAODzyTKnZ6IZKlyupfBauVOOsppr/ks2encarQ0cDI1Pcm0VNgprLA8d2AGRphOXPDDJgqnAFdAyamkwmEjGmrGiBpVS6lfSDiuyHX5dntE7ZExhZ3TnV6V4+2RlkZabY22R3NYmK5ZJLV9Su0KWUZfyZUsIpRCKiw73BbqyfzDdQ8PDKnXTRnKfkOqmgbCZMkuJ9NG6fJuSLdHuP1kwD5lP1SklmQHvzwggbAzKVzSTcp3hiLk+lUKD+zKk0GeTDx4S++bcHj17HyvXK6Ch0tEJEkhGRcRipyW7d9XqJLsILsApahbMl3DdU8hFaYvknlUcl64TOam5FgyXYiL78oYCZxyTCKoNLgIgUFq8/uqLECbYcQMyUXWwe1tS7vtQnIbVEPgniWgsrEH488RXbhMeiGRY+4FJhnQmyXxjHckhxd/Deg89pFSZUkmgLaSOTkODqgcrz/EwZWKAQP1fKB16OARff9vf6KnfvasXnnxpL77ncf061+8YOduT6+89JK+9Y1v6pWXXzOty5cyf+nU8dP64fee0J//yd/qz/7j3zj8th7/6bM+2e3aaSz97Ilf6S//7Af6i6//jb7xzb/Qs88+p9OnlvXUk7807q/0H//9X+gv/+I7evGFN0UVTp88p29982/00x8/o/m5NbXapVIqdeLYCZ06cVbt5riaRcs6lHrjlQX9zTce05/+h29leOwnz2t+tiP5QK3SmqRVrS519OTjz+obf/Fdff3P/lpf/9Nv6gff+5GOHTmRebz2ypv66299L+f9+Z9+Qz999HHNz896JPYst8pO90NvnLJOpvnTv3b4bb3w/PNemLueXzp67tmX9c2/+L55PuYF+oxKO7ZPnjqqv/6rH+pHP3hKu3beoBv27NOPf/SkHn/8SR168w09+uiT+nPb5M//7NvW6zuW+Qvba82ypCef+KX+/E+/p79w/ted//Onf6lle9HhK09u9BeGvyt30cc9L7dHHZJJnPAtUIVpDQ7tGRdQucbrXYGk6EqAz+VoFnLfwmYTsWmBTQtsWuBDYoHrqkZEeL1IKuwgAJIn6Xq9x5nDhrz0PSLOjr7vnQnZOK54b0CIk6HGscFmQy1fS0tLqstDB7Aphx4+lJ+fn/emdk31BpwQJxjQ9r382wGbdcpAR3wjIA+o84hfDmoaQmgIa6jloFuz2cz2Iu9SOnAbAXSUw0aENQ3OPw4McIbAuwbooalD4sMAvgae3iSP9HBIvIZL8zZKD3BtjbCHGSEccfytMKDz3sdtdCn/Ov1OQ3jWgK2xEyF8CMkjfiWoaaCHrk7XIbjLAWVqOkIAHHrQJsQJayC/BnDE4V2H0NPOhOCGAXrwAPjhcnV8GE+8BvLhW6fhAa5O1yF44uQRB4gD4AHiVwvQA8P0pGsYxl8pXtMPh1eiH86jDHWnLnXcU817/qnnv4jwvW0/O+N4DQXzGU/E85T8m2++KeK8NoM8nph/yXsNfikCHfiXX35Z0DGHks/T8ZQBV7/OAnp+xfPqq6/q4MGDAs/8eCkwBwOX4j8KafTGpjhS0Zc1AvtgL2yEDUizjtT50BOnLOF7DegCoAu86xAcbcCvf2jnes0CXwP07wfUOsCb+rNmYhP6DLZ63vs3+gn6sX5CRxloCElfC1AWOxMC1BPZ1P+VV14RbYRM+jU4gDTAYQ/9GTqAPNZ++NUDMyLq6DsKAzdFVHnPury6rE63oyiSUqPIQLz0Zq9vH2GkUGGfZHKYkrRi5/nRY0d0/Pgxx1cH+8JKYq8odpERHts9ra6tivLKO0U7B5wHDRCOQ0seb604c/qMx/xRnT5zVl3fC5XOrywsNVv51wAzUxPe5zdk1oaQ7CtUt5R8/+Qv4dOs7CntWd+u/WXsUWUfTBWF3XWF9+WVZs+c1qljhzV35riWF88pUqUV+0LPzp3VMTvTZ2fPmpX3+JJcTYXD6/FB9vWQ+yGUGYpwm7hDRIT4J5BnfFozNzfvE8ExTU/NaHx0wg6rUIcnH+3sTW7wIpIypIZkh0an01Wv2xd5k+OTmpyYyqc+9cTYKExnOQxwJod3Y4i+ex43NonO6xv/SOHO11WlsA49NRhgzhvxDZ6RHnhdD5a+B095RbHoBYT5dDod8+oqyzCvvj3LABPMOZ86MXEwudbAu7oXfCo0b1iYXxDv9+Z95ykVKqi7eUbAGRUIE5EMRivCONejMibr4HTlyaGiAsa9X5/KMwV1YkLmtLHe4LzPYt+v6mzyvQYL0AeGi12uz7mrDJOtxy8J3IEHdI5ckjWc3Dg3TAI4oAO6/wsgbhRl4F15vjlx4rR++tMn9OLzr+jUyTN6+smf69e/ftnzVENvHDyp733vUTu8z3nxLT32vWz1pLNnF7IDHCf4mTMLeu3Vw3b6/rUd7y9o9lxPzz/7hp54/Nd64/XTWl0ufILc0KGDp+1of0qvvXLCh4k9PWEn+99++zHL7GlpcU2P/vhx/fypXwuneWe10JE3z+mJx57TT374jF5+8aj5SLNn1/Sdb/9IP/j+o1pd6enNQyf1V9/8kX79y9eFnKo/qqo/pn63rWd/dVCP/ugXOnJo3rLn9I2v/0h/+zc/08KsjJuzvF/o5ReOamUp1O811VnzQWTPc6tPrZcW+vrxD5/KBwgnTyzp6Z+9aCf7ozp1fEXLC8n1O6wfff8Z6/ZLnTy24sPKUZ073dMzT72S61X1J1zHUo/95Fm98OwxnT7Z0TNPv6rHHv2VXn/tuH79q5f1l1//tp3vr+an9F977U39+EeP6/XX39Taqg2shuf/plqNtoqiJZot3zu47YY/lRvSnwuoOkF4KZgq0/Pl+KWfTO4vfywvdBmyS4ttpjctsGmBTQv8RlqA9Z77cDa5yfe2hBHh++aGN5zHxetDfvnLX/rg9HHxPl827ry6i/gzzzwj3u/785//XL/4xS/EZpn8p59+Opd79tlnRR7A+3/hU5cj/uSTT+Z3A3OfGcF8XXnOrsQ9aK0H+gERg3uBiBjcHzukwdA5Ioieh4jINCAiBnypY80nYpAfcXEIPTSEEYNyxIGIIDgPNR2I4Tjp6wG1DnUYEQor4sDfFz7YFbiAuTjGmglEUPrivOEUPCIGNMisARriEYM86GrbkzcM0JEPEK+hpqnThDVNnfdBhMhFDnshXkdKPeir7PPYE6ITOPZLAM4mQmgIoSMkTZ+GFhr44ZSC9zCQD09oeXcxzlbiHC4xtpBJOXiAhx7+8COvlkc+AA305APQD8vbjL+9BSJCtB97fJ4Mf/HFF32P+7p4XQzObhy+x44dU+0Up93oK4TkQUNZ7A8dafwgpGkbHJG8kgjAqU4Z+kAN9EGgTn8UQ/ohfS8iFDHwz9C3qTu2oX/X9oD2g6gv+mBLwoiwX7PMwLihndGPOOtL276jiMhrE2nKvR9Avak/OuHTQkZhnxZ64IfDSU3fQTfoyAfQibLErwUoy0io+ZBGB+YcZCGXEDy60G+ZbwDmHPo7bXnmzBnRntBAC89rBXigQ8TgXoQ2QL+6flfiSznoGLeMKQ4dsBt6Rwz6IHngGLfYlnmU+iwvL6lj/2XW37TwmrcP78jRo3mMz/ugH92Qjz7QEU5Mz2h6+y41Rr1/t+/Ozgc7wr0TtSNfjZZ94y11W5NaKNtaTqNajbY6qdCK/Rdr3i4vL3Xye/7P2CG/vLKinn2rq92+zpyb1fLqmlat09lzc/Ylns3+TfFI2JA/BH0+SLjgsfwgpX4oZbmR1/Wis3Dz1Ol27WA66wY95xvppnbt3KXdO3er6Y7Qc2v3eIe1G7fX6dtxU6rv05VG0dTWmW26YfcN+Ylr/hHkaZ/SMNAbjUaeOHGiFJ4QzqfX5b6jwB1udXUld/KmT3sikie+Sq1W2w6bZKc/OvXVKBoaGxvPN+OdzprzwnT9PAkqLBFwMPyJCIU3EQwITrtHPRigLe2kD8spUuG69n3ydESc/r3pk+eDbxy0k+4NO8Le1KFDb+rgG2/o4MFDeu31gzp2/Lg7e88iIkPfg0IRNkNYl0oyz0qOY3Qp65YiVKRB9yxsq2QamUbnL3idT7yrCIM/IrJc2okJZs22oh+8K8abha+/Bd6mm1TuhXwy1NpW6xGH610y94117DsK6vJXKkT/u5CPwoAxLkweOmZwmj4JyGMhPCZ4DVGKpiIa2rptu0ZGx3Xi2Fk7etd08viCHbcTmpraonarULMZBklV0/NGaHxsm377S7+nf/D3/9hjbdTO4Je0ON9R2W/m9COf/qL+8T/6Z7rnrnt17OhZO8jnddstH9PnP/e75rlDh+30PnH8nHhFTOX5KKWGGsWoVpYry55XZ7WhpcVKZ0+v2JksnTwxp1dePqiJ8Wl9+cu/pwfuf0i9Tsp8PNxU9gpVZVP9XqizFkoxpocf+oJ+6wtfU687oud+fVBe16VyVKpGdODAnfr93/9Dfem3Pq2tW7ZISq6XxCtkXnzxNTu0k77wua/o05/6ku0wbV1KnTm9pDOnllT2267PkmHRjndlR31Vjlh2S2WvndO9TivHKzvzwU1P7tInH/6CHrz/Ea2uhF5+6ZDOnV1VI43ZXm198hOP6A//8Pf14AP3eR4e9dwW1ilUuR/1Pf0RGnHxx3nggeEM0pfCcP5l4+Y3yAvxN4hvfm9aYNMCmxbYtMCwBSJC3FtGRL4/ruPydf/99wvgNQQAT0XzOhHeXwrw3tfbb79dvGeV9KjvkXn1CLS88/e+++4TaeDmm28W76+lDK844F2pvBOYPNZ31vPhvQCpSMRrAAAQAElEQVT33VYhf9gAQ0MiIggygCdCHnFCoMYNx4f5kY+84XziQMQ6fxNFXIg7+aH8RAx0RHcUjBikiXvx87o7WAwjBvi6fSMG6Uy3/hURigCS1+1BufWsi4KI0LA9IwbpiBBXBOv9oDx61TLJA8ABEZH5wKsG2iVigI8Y8CMP+qsFDV2UIUlYA+l3Ap1ORzzpicMUZ+mjjz6aD4t4ApNDIg5/OATi4OhnP/tZPkDicOhHP/qRSHO4xFOYBw8eFAdOHDRBi0On6/11rRd2oq44EKHnaVf2ldAjAx0AygLI/OEPf5h14YDqJz/5iX7605/qiSeeyIdROIQ49CLNQRa6Y993UvffZNqIQf8bGxsTv+YAmK+Yw3h/M69Y4lUtAHMg73hmbuM1PrzKhTmPPPwHzJ3gAcrx6xJeNQMv0syflOV1L8M2r/tGHQ7nfVTi9Olaf0L6OfWnztgIO5DGMRpxYe6g3PtVR36xwHqDDHRCDnFwtAG6oRdtV68tEeF58coPW8LnWiEi8vyLPkCr1crpyclJ0U8+9rGPiX7Ha4rQC12RVYfErwWQRR0jIt8L0D7YBznYAZn0/YmJCWET8PRvxgIhOOhoS3CMF73LizpFRF6/IiJzY+4CIgbpjNzgKyLyQRf1gg8Of+ZC5lKc3rOzsyKOM508DrhIMx8ftA+PQwCc6hyeHD12XMzbPLHeL/tqt1vif3zB28p5r9zzfntNPW9uK8ut39pRhtc/O8z7RdJi6f249Tzn8NC89NKJVR104rUzXb10dFavvHlcr9tPePzkKcn+g7GJKTXaI2r5fsruVDvNV82/1OCp+lJ9ZBlU9c31+nzS9RH74ZRKZ0ipkCIppaRms+FG6uv06dM6efyU5s7NK0WhPTv3aP+N+7V7xx5t37pDO7bv1A6He3bdoN2GVrOtWdO+eeiITrhcr9tTYccv/LlRgHedBqervsKUAM0WWl5e1eBJ+FGNjY5Zt5QXOBO5g7c1MjJq59a0/YGhWQ8WBkPFCQ0s6NjOgXYAGbkeHQzYXr+vXq+vrvXvO0TnIiUxyQDUA6AQdmk07LxLhfp4eyLlkLJlFTZpUqPZUunxFM4rjasUkvlBDsjpypGicFkP0l6v52zHrQeDVvmK/J2/zEMucwH0rq5kXSIGdcc06FIReVdcNwtfTwtUFg44eNtPHhKe3OlhwKCAe8A6A/rDAHc133CoYSN6553vv/IahByD+xtyPAwcM835oihhcEaKpMJTAE8v82Rzr1t58eqr3Rr1/LPHDl3ZObzq+aqrLdN7NG2nOWx6HsOEoZbazUmNtKZN29exYye1srKqNotVPnQrzK+jk17ITp6Y1dqa7HBeVNeHhO32qPbs3qGvffVr+qph+/Yd6vW71t8LW1mp3wNCiwtrajbG7SDfqrNnFjU327Hju/JhXs+HeG1NT094Pmg43VXPejFPePip2ZQ8VSo50ev21Wy0NTmxVU0741dX+tahNH2Z5ax4/uNQcnFJ+UqpUntMmf/evTeo2Wrq1Vdf12233qF/+k//qfbdOOPyldZWu5qZ3qqxkXE74decluWMZp7N5kjWs9X0fJpaKsukkldTqbCMwvXZonEfNoRG7FhvuNyI6ZOWFjq2+ZwPWdd80yJFhDgcrEriUtFQvtx8Odzoi7waNsp3h8joyt8ZTDzoK6SMXP+EQ/oyeaoLGbf52bTApgU2LbBpgYEFmB/7vrccpOR1pZfnbR6awBHHhpF7fxzibDgB0mwygZY39vDgaS2eomw0GpkHG1JwbEjZhBIn5InK+gk20sQp//3vfz87/3BQRoTXnDIDekUwmxOT0DUivNZWeX0EGxHn4/IFDffmjp6njxiUQRbA2ko+ccIa6vQwD3ARF3SoaYdDaK4E0JJP+F4CPKkrQBzeERfqSrrG13WKiGzbnvcW5Ndlazpww0A5ABw0xClTA7g6Dg35hOAL38gQgoOmxoOrAXydT/8hTR60AHHaK+LKbQBtDZQBSNchcYD0pTCMJz4MOIw4LGq328IhtGfPHoGj709PTwtH6MjIiPeaI76nm87AeCEPhxdxaKEhDj2OOZxQ1Dcicv+l3rQJeA6VCJu+GYR2ZmbmPH8cVfBBHxxW27dvz3noBh0yiSMPQN4NN9wg8NRbm9dVW4D2waFL++MY5BAR5zh2x5mIoxBnN0Ac5zlORZyc99xzjzg4JI/yOD0ffPBBcaBIGoc69Bw8AhwiQkPfuhLQth8loN8B9Gf0pv9iI+qObeibpLEzNNBChw0I309AHvwJkYdue/fuFWOKOOOsBvSCBvr3A5CDHswbjO1aBjai7+3evTsfQjMfoAv0ALTXqhflkAkwV8CLEKB/IvtmH3gzhzCHIRtabIMO6EQ71kAaPLQRVz9fbzQg6zmfED2BiMHatRE9uIgQcybzHEB9AHhwGMlBJA+54guEDvtBR97S4qL3sz3vYU/lX5Nw78P9C/ck+BuA1dVV+wEWvN/teA3tGfoa9dw/MzmmprpK5ZpxK1pzuGaFTq2UOni2q//uTx7T/+H/8q/1f/y//Uv9r/+b/4f+N//N/13/u//zf6v/03/7L/Sdx36pcytdqeX9dntcyf6FaLTy/0mcmtmihn2KOOrHLGek1VSRpEjY1uD9r97mej+yrcL7wfajyjOUUqEiezjcKEoqHOed1/Ozczp2+JiOvnlUZ0+fs7NlxYcdpSmSXMq+idDayprOnjmn40dP6JQdTsuLy+KXBPJF53SgiMg3szjPwUUgh5yrhQv0pZ1UOM2Xl1bcWUsPmJa22Ym1Hdi2wwyTnV9dnT51RvPzC04PyvINGOFPZRj+hMLJAYTjIX+JC327vtlseHOAbPostiFOPo6vtTUGlJSdRXY0FUXTullGJK2tdUUZuc6E8CMs/WUK51UZIsJhaXdPpcL2D5dl0ErWBTjvbEwSaQAGutYLvtbZesAh2WEHRIQ5B6hN+LtqgfV+c1ErGzfoCo7ketfhhT6S0Vf5NeC1EbGlZtYO3dMEnO/besvl0aFUeE5qFIM8ly08vprNthoOR0bb3sRsscN6RQdfO6KF+Y62b9udNzKwTkXlsSjPP65HWWh2dlE//tFP8s/Px8baevgT96vVLiyjtMO3o1//+pfOe8x0Z1U0IsPa2opOnzlrJ/uCGs0kTwVmHYpIKu2AYA6Yn1/y4jubHdM37t2nhYVFLcwvekyHF9yeBodxPevRVVGUUvSUir7DyvqViiTzrTz+e7K2TlcZzyuz+mVPrVZSSqXeOPSafvjj7+vIkYMK8+lXq5n/xFRLn//CI9q3b6+efvpneuzxn2pubsHyZKf2GXW7a9q1e7smp8Z16tRJLS2tWaeeeIda03XiEACaorD4PJFVEqF61qupzlqpfi8ydFblrGR9Cv362WeFA4T3v3Gg0Vxvp76PzHs+TKj7ASFg7m/9WFRGOhzMj0Sk0NBFYaNxjIMP566jMhHlrNV6PAebX5sW2LTApgU2LbCBBSLC83rDc3gSDsyI8JqwpIgQcynOvDNnzoifY7OJhAX3wODZSILDAb7m0+XZ2Vkfmq5mPmyg2ZySDy282aBCA449AOXZ2Nb5tTzyIzyzrwMyk+9LCUsWF0egJQ7A26j8iYjzIWWgIwRJfBhqHCEAL2iBmg7dyHu3AD941CHxdwMRg3oWeaH2iudFEP3RF3sQr0PqExH5PiIiclvLF7pExPl2pgy0zso4wohBfh2HhjhAHCAOL8KIyHJoX3ARAz2JwxuAjnREZF0iBmXkq+bnaO5H62mSbwvwvJQIHHAp/mrS8/PzuS61HbfbSU1/JQ1PnFw4/KgTzibC8fFx4QgkbPlgiTGAs4nxAJBmrNBO1I0yEQMb8fQjrwsgDxk4qOADDfJw9MzMzGSd4Mk4BHByQUccGkLoat0Yd/DT5nVVFsDW2Jx2Yt5jzuLAkFdRkKZfEOfwD+DJ1Dqf8Ugfoe2J096EtElE5P4Ob2RABx4AR5kayPuoQ12XOqSe9ENsdejQofzaC2zLXEEe9cVedZz0ew20BbZGzrBe4Bl7HPqeOnXK+6RuXhcZ19ASvte6DPND/jBEhPdtc/ltBhxKHz9+PKeZMyLC/q5m7kvUYZjP1cYpR71qetLECQHmIGzBYTeH5KTr+4A6RCfyoKNNaceIwVyma7wYF3XRiMiHlRwiRMT5NanOHw4pR98Chx7cW5DGptQrInKbYj+Ae4zhvHa7RdFMExG57cfGxtW2w7rT7eb7Gnh21la9z+54wS3td0hq4sT2ZjQiqWv/xVpq61Qn9FdPPKv/53/4a/3Lv3pc33riVf3gV8f0ylnp+RNreur1s/rV4TkdWay02pjSWmNSnWJM86ulFld7ml1csr9wTf1eV1XZF3vpZrOhCGw7DPrAr/SBS7zeAmt7v0WPcIMkMZnQ+bIzuF+KpysjChWpoV6np8W5RZ09fSY70I8cPqoMbx7RsaPHc/z0iVPuXG5sO0oiksxVKRWCZ0Q4nsSVuAEOZTzpa4Ew99XVtfxE6GHrcPjwYc2eOycG99LScn5NyptvGucb+b7rEnbxKwZ11EVXNUgRAOZLUPomNBXJp0mjdlS11Gg0NT01raLRyAO53WorFQ2Njo7lPDo1g6zVbDl/Qm2fGrVMM+UyKQrTjWZ8SpQfd5pyDY2PjeWnBbjZGR8fU4RMB25UqysrkozIoPXLaQ9OZVwd1zVf4UFP+5TejADEI0LJbRRh/tq8/i5agHamXrQwQHwY3P2Hk+fjdbnziKuIwIsx9VZSS6Yv11D36Rya2oWQV9mF7FSeL/r8o1on3D3FuOp7rukZ17STdtv2Lep2+3rpxdc8Fyxqx47darcbohtXdvqiRyg8R/TVbo163I3qzJlTGhlt6uZbblSzacama9kxfcut+3XnXbdremZCZeVFMvrq9lZ19twpPfbET/SjH31P3ChU1r1ITc8LBs8Hc7Pz+ZCu2WpqampKOBRwWktJEUlFKtRotJSSzG/ZDvoV9fqritSToptldXpLjncyriikRjMUXpj7/Y6U+kp2ku/YsUUf+9hd3qBttXU6Khr9DA3XYf/+3fra73/FddqvZ5/9pXX9gd5885zresayOpqaHjWM6/SZk56vl9VoJJU+Ie/1VzQ4OKjMs2cd+kqWmxql4131eh1xQFG4vtbK7eFvC2w0Cx04cJPuuefufHDhwuYnB+Zjh3uEJEAXriq37SBdx40yT5dxyUHO+nfOcDwThsI297cFhMF4Ps7zh5h55CB/mSKHH56vTU02LbBpgU0LXH8LcI+HFr1eTxHhdaCRgafbcPwBOOd47QpPSIIn5Ck0NqRsPHkSDWCdhg4HHmWA+klCHHiU27Ztm9ernfl1LTxdOTMzo09/+tP5VTDtdlvw4z6eTXjtKCDOxh3HFCEOjRpHmni9eceBhUOrxpFPORw04PipNq+5QMaxY8cEjk3/a6+9luM4xOBBGjkRodpGeg8vbPVezavF9gAAEABJREFUsKMNIgYrHPfu1JX68WqOF198UdQF5x6vE6GuODtwzGIX7l2o48GDB3X82HFhD2xe24qyOFsJsRe2gxflsffx4yeyEwceR44cze96PnnyZLbjrPdcyEcmsgDKIwsZ8IQPZZGLLuhGHYbtfbV2uho6aGq4ku2hqfOxJ08noiNxgDoRUleA+zucqzjcqAM2oj7YALtBQ5w84pSln+HYiRg4ghh/hW/0KMfrWQjhAy02wl7YEGCM0C7wJI/+jg7wP27HGjjSyKAcAB9sW9drM7yyBegD9ENsjZ2xMf2ZX+DQf+nH9AtC+kbdt5lLKHOprUkDtVR4NxqNPOfWOELwNUREzo+4ENZ5H5WQOmFL6l4D9qE/0k/pm/Rl+j+0EUGQ6/1+1TEi8pyOXhHhfUqZ5aEfY4b2ZvygEzTyRUj++6UT/OFtUWIeIATQh3FNWOtV00IHUO5aISJy3evyEZFtExHeQ1V578rcxrwiX7QVtokIEWeeog0B9MNGrEnoaPJr+qAL5QEYwA8dSFNfcJcD2ozDDcYW/aymg0ez2bTPbTTf35DH+rO6uprriUx0J4SO8hHhvXmpnn2HNR7e5Dc9dhvewC8vLmrOa5038rILQr00olUlvXh8Sf/xe0/p33/3ab1yLrTY2q2VkT1aauzQamuHOiM7tVhM69BcX2+c6+qlY3N6/Nev6ti5ZXsfGt6Dj+Z+sM33Ry3vzeU9dBOZhsHWOCR/dB2udB1kXmeR570Pb9GDTtl3B6FRIgpFhqTIf0mN1BIOk6iSZKdF2avU77pTdUrhXK/KkFwmh84XdO5ARirCeXKx2qvheCjER1e8TLNhfoia8MUAWHDnPXnylG/8Tvjm7ajD4zp3bk7LS6s+rSlVi4VbLrchzxoZnjgKcfV7fY2MjNoRtE3c8G/btl1jo+Pa6pv/mS1bssOb03wc39PT09ru/KnpGbGJYNMw4lMqyuFMn5qasRNvR3aIT9uZRrktMzPavmOHKEuZXbt2O39c27fvcDgYOMm2Y9DKV0T4e/BJKRSRnIgM1CvHoAGMHXzADmIbfts4Ees06wF9YUPaTeTfGQskhVLd7pJTgHuRPwGc71vJA5eOcQHcZfKYGg71dpd5Qv92ZBflW2REWLdkiJzl5HnZZdV3vFTBwmKn9rZtUxqfaOnNw6/7pHZZO3ZuVfJQ7vnENiWpaMCi62mja6fxqB546F5Nz4zpzNnTWlpcUb/vqiIpkm695TZ97N5bPd5bSqmwrRqOT+mmfQfE601OnTqrqizUak6q7DfEa2L6nhMX5pe0vLKso0cP69Cbr2thYV6zXlhx5qfUcJlk2shQeKMEMK+SV5YSNipSkmMKBxFSz06Nhg8FWnYsQADN1q3bde+993hOmVLDp9sp2ur3khfxJT3++M914vgpfepTj+iGPfv00kuv6cUXXtGpk+d09sw5vfLKyzpx4rjYmM3OzfvGsVKv3zPr0nN5V8grioHwSIUiQg7U669Jyfl2sKeiku9DxIFCo1npJjvq777nJts/KVJlkMsZkosUDrXxRV0GOZUDwMElnxqbaZ2oHPFnQOW0xVlW5DT4iMiOdTc0Zsz4za9NC2xaYNMCmxYYWIA5tO8Fj80im0SwpJn7cRrzDmYcePwzTxypJ06cyIeuOIvIx0F03E46HLI4annHM2kchTiXcNwSxzkCLc4lNtzIwAlVeO2LCCEbSF7zkM39PJtw3g0Nb/6RKPJwVvKeaN7nzE+tyQOQDaAv8nBgoSNOLvRHPnSUQUfeCY1u0KMntOSTR3nqSZ1xjmET9EJn4sM2Ix4RoDPUaewZMcCDI00YMcBBfGka3DsFeGA3bIZ+ESHsSx1OnTqpEyeP5zX+9OlTevGlF/Tcc8/q4MHBPzLELs/++lm99OLLvjd4Wa/bcf7aq6/r6ad/broX9OKLL/ke4VWdOnU60zz77HMi/+DBN/T66wf1s589lf857KuvvqaXX35F2PO11173Af2zGebm5nz/czQ/JUk70Ja02zPPPJPzse1JO9hf82EF7Yvt6SMRkddx6obdsAnhpemIAR35dd2hIQ0QB+p4RAgnNW0JPmJQPuJCCC35ADbFluPj4+KgiMOg7du3530ar99gT8erWmrgoIgDJl6/AS2v8eDVBhwMUY69ILTw4nUG7P2oF86giMiHRYvewyIPOsrAD17QI484B0/IggY8rwGpXynBa1343wGU4wEs9pMcblGGVydQbxxdESHqFxFU+d3BB1AavYFaVETkPhIRvl/1zZ8zNso3+h19hnnUcdoDewMcAALYG5tib4B2oD1oc+KMSdqWfkkIoAg8iV8K4KH9uwL0rRro09SPOoMjTt+kX9JXsR99ve19DTQAdJfCe2kb2oI1BhnoA29CgHHK+Kad0RNa8Mwd0L1fQL2RgSxkIicihB68toe5hD7GmMZpCz001IHwWgGZ8ADgSVjzarVa+X+WoAPtNDY2JsYBQJsxH6EX/R5gjqHvRwRVeFuo64rcOk4hdABHnHbi0IB+xLwccWHMk18D5YG6HHjqgVOcOhInH9vR1wihYf5FBvkRIcojH1rkkQYoUwNlqWez2VCor/mljparMS16D358NemZwz39JzvLnzuyqF57u/qNCVXOS6kpRcOO+KTKe/VO2dardpZ//fs/07/682/r3/3Ft3XE+3MVTd8TNdXyfn+k3VCzCLWbhR3+be/BCzHjVZZsZroeV7oeQq+fzOoqRYciasBEIdkJniIp2SkeSroIjBc4h+DlXNI6n9Zlr8i0l81ez4j1sA5IG85Xh3iossOp5KnTbt/OozKnlfmTrwsXXpWcOs8gp+qvsqzs0OrZ6bam2blZ3zie0tmz5+yEnxU3ektLS5o9Nytu/JeWlzU3O6tF48DPzc9paXFJc3ZELSwsCBynqjyFMO+8OfPjxgW6Od9YLi75pMo48mZnz1nO2VyGNGUrVR5kpRjEhT1+KQ0GTd/eNeo6qEqo8ACTr0F6EDkfNw9j3vYTEbZWvC3dJsFH3wJvaWUPhViH3F0cH9TyLZQD9AbfF/rbBpnXhEL2MHjeYU7x5tpdVY6qrHoeHx1viFZUlh1t37lFY+MNLS2fU9Hsa++Nu7zYSA0vOlKpPvNDuaq1zoIWFk9rbCxp564tHr/z3ji+Jg+APNYqO+MZo4cOzXkOWPXBWVulK7i4uOw54JTH/pxxPlVe62hlpaPV1Y4iwnxXdfrMKaHL7XfcpPs+fpedyE1vYI84v1JRhGUt6vjxk3am88qoUq1W0/iGUgo1Gi3LlwofAni469jxN/XyKy+Y/5LGx0dN51qUPZXWj9e1nD27oNOn18S73TtrpXC+O1uPPfa4vvOd71jXE0pFcr17nleWPYfNiRvD+x/4mO6663ZvntbsRD9j3UKTk+NaWV3yfHcyl+t21jQxPpb1K8uuu0VXs3MnXJc31Osva3SskJcFHxDMqdNdss1nhc3Ozc7JWop/vNzpdFSW/Sy/sv2ccYVPOG8jMLpStksg0MnBpzLOGYOEneSOXEg64c+laaM2P5sW2MgCm7hNC/wmWSClJIB5mU1j6XtK6o+zAGffxz/+cX3+85/Xb//2b+uLX/yicBSxaSfvgQceEJt58j/3uc/pkUce0Wc/+1nxrl/e5fvwww/rS1/6kqAFh3OP8gcOHFC9wUYWMtmAAugxbiclTgvov/CFL+T3An/qU5/KT6JTDpmf/OQnhW68I/juu+/Oeci89957s3w28g899JDgAY5y0H3iE5/IOn/1q1/VZz7zGfGEO+XQjzx0piw6Ui+cOqxf6BkRYjNNvNls5jh7AQ4JuJ+fnZ31Pf9cvn/n6Tv2Bmz0Ae7/AfYDQB2n7vC7VqDtgKIoMgvsh2Olrsvn3B779t2oLVtmcttgr9vvuEP8+g07PvDgg8JODz74kNvkVj3kNvvsZz4n7PuZz3zWDpN92rv3Rt3/wANu38/oQdv0zjvv0oH9N+sTpv3kJz9le9+e4YEHHtSDBt77jHycKvQJ2o62esA8AOxOf6FNcDCiB7ZGDxzOEaz/uTr5izqxd8JutS2xL/FTp075fuaciJOPXSMi3xNQDgbgaR/2UvA5e/asZt1W4ClPO8GPsrQv5QjJq//pJw59nP4c2PBPOTmUwdnPP+nE4c9hEIcB/CNOeHM4w8EMtBxO8M84SR/0wQSHM4899tj5f9rJYRRjDx05VHj88cfzP/Lk0AY6eHAgBB90QB6HPMDTTz8tyqMrhz+URw7y0AcaDizQE1r+OSmHFTiR6j6DjQDqTfhRgfdbX8YVbYI9iBPiLGd88esYgPtoHorDmUjIvAmsra2JsvS5GkgDdXo4BA8M4z6KccYhMKw7TkvS1A/ANtgTBySvKmIuwjnLPEse44dxSplhgC8wjLvWODox9yIHnoTwImRc0K7ox7gkH6AMOkJ3rQCfywHzEPyZl4hjC+zFWGW9wU6sjcTRBToAumvVh3LwRw58COFZ64g96NfYYvfu3d7zznuPOJn3vdBjH3TCXugHLTjy3m58DucTr4FxRhvQR9CPg1QOsZmTwdNu0JAfEXnfWsehiQj7Arrec5YZsCl1rAH7IQsbUg59qTdlh3kjgzT5/X7pfXdD3KOgA+X7vZ7Kfs9ez0rLa10dP7eilw8v68++/TP9X/9f/0J/+u2f6tCpZS12k1Y7Lu99fUSoSIX1CnXLQkud0IsHj+rJZ1/Rs68cUjeaao1P2kuRNGdf4MrykrprK5I39KMjLY2PjkqRJHhEqNL1uazB9RH8myL1Ih/He17pMEeaECA+DBvhTH7+Q5er4TwyRyJCRaOhwjejDDYGLxMIk8GyneQMJCaWHPfgIZ9Bt2YH2tLSch60i3aGQ9/zwJpfmPdNdteOrxU7yubtQOp6UV3KsLa2mnGrqyt2ai3lG7qOHU043VdX1zwpJFXezPQ9cNEF2bJRU6ScFxEOQ6TzYO73VVWVuCJCTAxSaPPatMCGFrAjM/IwyF+ZZKPeknPzl0mGQyeHP2Ynke+DJ/i+LZiY6b8GJwfl4ZHB2uRfrBQW47Hgvl96LPR6pRefUu124dPvbZqZGVejFXYst3Tjvh3atXtKu/dM22HdkIeBocrjIqVKY+NN7blhi7ZsG9H4ZEMfv/8u7dg5o2MnDmt5ZUETU6NqjiT94lc/11988+t64aXntO/AXt159x167eAr+t4P/1aLK/Mam2ir2U6W2fbmcqe27ZjU6tq8Ot157b5hWg88dLse/uQduv3OPV4IlzS9pa3Pfu4htdqVvv2db+lF8735ln267757rNOYPFXI/uU8Zht2mo+MNPTssz/Xz595XLfZAf/bv/N5bdnadvnkm5dRHTz4qv7dv/s3+u53v6+z5+ZVpHYuz+uivvRbX7ReI3r0pz/yxvKkHQi3a/uOLYok3eS6fOpTD3gzfI9x0z48OKeZLZN6+BP32fwdfe/7f6MXXvy1brhxp+6863xSRuEAABAASURBVFbbuKH2SGGH+pye+vmjOnjoBd1193498ODd1lvWaUyTUy09/fPH9J/+07/VU0//LN9gmZlCScxNjaIhOUX/uBxAT54uuSqnN8IbnT/k54i/3FvsPM/fTq1/SK5HN4NNC2xaYNMCmxYYWID7Q+5zayDNfS1OQZyDOOFwxuEIxOEHnie/2MgCOCHJg5YQZx1PcLPZhZanw3HqURYHHnHocPLhZPzBD34gnJM4Bbm35T4bOhx90OEkJI0DcNbOTpyE4J9//nnhAOTBE/SoZeJYxOGIXOSTHjx5fUroRlny4AcP9IQPcTbJIyMjPmQf9T3FLq+f41772tlQERcWEe71qTc6wx9+1B+HQ82v1psnsLEhaXQkDeBsX7NzLTN/F1/oHBGK8B2UF0nakf0D9cTh+pidsMh9/bXX9Mtf/kKH3jgk5KPPq6++ImyH/rTP2TNndPTYUb34wot65eWX81PitA3O3lMnT/p+46Ao96tf/8qH/seFDd489KZpX9HB1w/6cP9lPffc81pdXc2OX2yD7ekvOH6xM3YixHbogW1effVV0edarVa+p6vNwX6GvRV1gRYe8EQH+gTtTD8iDsAX2fRh7EBZcAD5OL2pz3PPPSd4wQf59At0YE+HTORzOFQfutQHLhyu4OzftWuXONgBz0HQzMyM76/uEYcCk5OTPqTYcv71QzfffHM+1OHwaN++fdpt5xM8OCAgRA764njiH0Jy6MDhBocI9YEPT3pywEAZ5E5PT+vAgQNCPvEtW7aIfPTjEAg90B0HL7oiB94A8rANdQSoL32I+IcVIgb9u9YPnYnXIfH3GuAN0CeYszhY4ZCM/kt/Jg5w2MK4p9/VwPxwncH+ht4HDszfl9a73W6LeY55kTHG/M14ZL5hTINj/sGG+DfqvrgRr41wl8q7mjRzDe1K+zG3oBvzIGnmK+Ym5jzWFvihF7IJSb8fQF9DBnowV6EDdgGID+PQCzsBlHk3+mCLul6svdiCtZA5kn5PW2EL8My1zJnogp4492k/aMFDh11xLkfEFYdkxGC9ot71fEQcoD6MK8YaIeOKNY0+Ql+CMTToizzmeeLkQRMR3h9PirmReXXEa/pwGWgjIq/zrDnMvxEh9KjjhPLV7fW16nUaO6NbRHg/G15vZT9FqeSgax/g0ZOn9IOfPKb/+Gff0NO/esFO8aZGx6dVpKaa9iUmnujtrXl/3pEi+dNUFKNqNMekVGjKc/rDDz+km27aJ16HumZ/YGdlWWHfXxGhUY+jwv5IOzFc3rYLXbcrXTfJH1rBtMalcHXKVibbCIx+Dz7DOg3YRYQ7bw3J8WEIEw2Dk2/7qekZD6Xo5wDFIsL8QwwmwPenwnmX45Lo0BHhmD8OS5yGKUxf+EawUjhuBuIJceKRLMOutMrQr/qq7F0simQ+yQOpoWT6xvrT46koXDSMI0w5HpEkiwuHrVZbPAXrpOoL+aUHHAOdsMZvhpsWwAL0FYD4eagcAxzkD3EgJwZfJIdBdWKQPfgGJ0/sDhknA+SFb3CXgwtUl8TMS3aYJ/f3lFIeJy07rPcfuFG/87uf16c/85AXyjF5fdLnv/BJ/eN/9gf66h98SdMzo6Jov1dlpzRcebL8S7/zGf3Olz9rR/dEdkj/k3/2D/TQJ+/R1u3j+vQj9+uP/9HX9Ltf/pyd3J/QHXftt+P7Rv3+H/yOfv/vf1m/7bL/+J/+gf7BH/2edu6a0o5dk8b/tr7wxYd1401b9dAn7tbX/uC3dMttu5w3rt/5yiP64m99wk7oGf32lz+tf/qf/33r+JC+8ve+oD/4B1/WgVv2ylVSaY956QlnfLzhOn1R//l/8UfOR+ZvOf6HeuSz92nUa+ztd+7XP/4n/0B/+Ed/T1/5ym/poYc+rqmpCUWEej5QaPrw4OP3361/8s/+M/29r35B/9kffUW/99Uv6mMfv11f/soX9KXffsR6tXTTzbtcp9/Vgw/do+3b23rkMw/ov/yv/th6fdH6/47+4T/6A9173z7t2btVv/uVz+kf/eOv6atf+6L+wR9+WX/8D7+mW2/brvaIXN/79M/+83+or/3+l22Dz+iuu+7QyMio26jpejVVud1Kz4cVDXEZII8sGivHnahDcLTb+TAnhr4gHErKhJ5OM6Yirrf09Jy3+bVpgU0LfNgtsKnf+2mB0veIADIIWVt5GgsnEZvf8fHx/Muklh2a9Qa03W4rIrzWNjJEsNZXOc5PtkdHR70WT3r+Lzz3eyI388L3sPB2VPAnzdPIAI5GykRE5kt6ZmYmO62RD5BPefRAT0L49Pt9EYceqJ94Q8dpb0RJkz/ijTNPhMKL8shHF+6PoQEPr543wGy+AehwKEADbcRAP/TAFnv37s0/n4dvLWvbtm3abccoQN2wB85SaHfZ2UoaPDJrHeB9LYBe6EiITvCLCK+9I7bdmMbGx7Rzx478WsnaBrQp8qkvh+vYibrM2FY8KNT2XmJ0bNRlx3Mbbtu6NauGDGRBT11Hx8Zy27ZH2prZMpP7yMT4hMZcFroR25t2pI3Qi/Yjjp4AuJqOOEKQgX7gSUdEPrTYah127twpnMAAtqQOhLVNsTtxZEQExXN/BEce5WiHW265RTih4YmjGTwh/LERBdEPfcEfOHDAjoybsg1xEuG8oU/UjivK4EACh+4chuC4IU1fwuFDfXDu4JSDN686AHCoU4+IyGOFvoETHpn0ZeTh1IIPjiFkoxcySG+xs7x24CIDZxB4+i46cKiBbXG0wxPe2AOcfGFvwNGP3Ae9ARTfKKxx5F8LYE/K0W7YlPkQ5yVOXxyZOAtxHoLDoUh/oG3r/hcReS6L+M0KsQEQMag3cypjgDHCLzLok9iSkENQ+ik2ZrwA2LyGiAEP+AERg3TEuwvhxZhiPCEbYMzUOMYcOHQfHiv0iYhrl43cKwH1joj88CQOa/oUfQ87YTvGOvZCD+YaeKFjXS7inelGOXhQR+rOmMEmzDu0EXYgjkzkE9Ju2AY6bAagI7qhJ3j4RATsrwgRkcdITR8Ros6MJ+TBl3oy56EndQXoJ8jBDhGDe4+IyPcVEYOQcUi9IkKUqYF6Ug6Z8GTtA5DjBU0ZrHXEQDdoUlF4X91T3/cG5BdFUmH/XGGa5HCkqDSW1rRzelQ3792p7VOTUq+rXof/M1aYm5P9jvULFdFTMxmiq2bZUaO3rGZ3UVOtSnu2TGhmrKWRZqFtXlORhb/QRvK6Oq5I3E8FaHEN7qyIfbCQPlhxH3Zp4U5jHWmNYZDxRl/Nx/4RDQNlYEV4zQCDYbisPui5EbwTyS5vWQwqILmjNhpNO3+SO23KIfiIyE6uHDd7Qu8/cofG8YWzprQzp7QTDHv0nAkOKI23CNvJjjzyBdZgT4/ZqjJtSgNZDHCzV4T1coQ0EwDlmTyWFpfEBDI3O6dut3eezqT5ExFvweWMza8P3gIfMonucVfUiPwMdDZgA2rQGfLXBgRGubuL8eHoWz8MjiHsgNbTkPltFO/1yszL3dpjUdqxc1ofu+927b95h5otycNVNx3Ypfvuv01337M/O5nhE1Eooil/aWZmXHfdfbPzb7SzuandN2zRxx+4XXfetU/jk0k37Nuq+x+8VQ994nbdZ0fzrj1TGhkttWfvhO6/f78+9cgduvPuvYJ+x862tmxPQt6tt+/Srj3juuXWG7KjfWZry/xk5/INuvPu/ZqYLDSzJemej92kz37+4/r0I/fopv3b5H2q9bbTwYtlwws0D2XvP7DF9bpNDzx8h+6974B275nMdSFv565J8zigBx68TQ8+fKduvnWPT81bstVUFMm8ZNrQzbfs0ic/fY/uf+h26zWpbdtHdcedN9g+WzQ6Lm3f0dJd93hTeGC3lEpNzTR9OLBPD3/iY7r/gTt0862Twik+Nh667fY95nOH7n/wDt197wHbYirbu2Gx+27apQcevD2Xu+/jrpNPy0dHR5QiWaXk9iqsm+P+drN6tjP6kriT7/hDu2Zml5ZEyCW4iHDTxyXYzeSmBTYtsGmB30wLsCYDaf1eMyLOz5E4gsnba8dwwyfROD6wEnHuO9lMg6MsaRyRdZmWHexsTtlQR4Tn/0qk2cjy5BjOQ/jgJORpWp6g3WWHMve2yACgpcyoHfBtO+mRxUYeZ+/U1BQkYhNfeL0csYMWujqkLPfIlN9mJza64gDA2YuTEjpkQQcjeO62o5sn5XiajifneNKdp5DRF5qIgW2wCYA8nKo8vYvDdc+ePb6XmMpPqGOzA3a2kg/gqN2/f7/27dsnHJc4SymDneB9rYAelKUNIgb6kcY+B24+oHvvvcf3EB/zmn+HqB/27nY73rw3M1AOG7J/YE8y6z1Er9e3o3rE9xOj3qiPCef4zMyMTp85I+gB0jgacGpERHYo84BPzwcYExOT+Ql08qgjdqa9u92u9yfd/CoV2hO73XvvveLVLdgKnrQl9NQrYlCfEbctfQv7YVdsxxPVxO+4w/coN9+c7Uo+dUQ/eGAHylJn9KB/UY4nvpFHWxDSHrQPMui/EZHrKV/YJWKgR92XIyLnI4c6ge/ZmUKcPkeI/uBxLuHIxsazs7PZGQYN+gHEgYiwzdviAk8IT/gwTpCFbWoc+ZSjT0NTp9EXuchjrBCnDAAdPOAfEb5PLLx/LfN4jxjUUR+Bi3rUQF3eL5UjIrczfWLLli35qVXGOP2EOQQgDo55hT5NO6FTxMCeEb9ZoYauiEHd6afMlfU4Y4wCjD+AOHM0Y5X5uG5bWEUMeBAHIgbpiHcfMvcyTzI/0JYTExN5/iZNuxKiE/rQprQtEHHtskUl3gbob8xXrBvogG7YjvmNkDQ0ERf0uFa9KMecgEoRkdcE5knkIB/7MM+CQy7zJWl0oc9jH2ixFzhCcBGDNR++lwPsSt5wiEOeAynWa+ZRdGP+A2gv6k1Ie1CWOH0LmQD5rOXwBMinLPMg/ZD6gmOswoM1irkROWGGVdX3mI88J7KWoQP+D8o07QOMoF6lN6+lwpvPyr47Y1SUqxot53XbDTP60qcf0P7d29QKyTtfhfkWTc+16qvbW3G5NTXKZY1UK9rpffWBHeO6/9bdeuRjt+nWvds0Yqd6uyg11m7l9bfT6aqw7BEfUisVCoNZyqKtB7EPHtIHL/LvjkR8E8PwwdaM7ni1EqGt4SrKZFJ/+QM1AwyoykqlofKAYQBGrBOYCPxQUhGDPOyTctwxO8VTYbxDOQAPHyAi8pPrDFagtOOcgS7LymAZw/TElxaXdfjIEfETSX7KsrLqQWm+JlWkEHyZNLih1ea1aYFLLeAueSmK9Hr3JLoOlX2ThtwX11EbBLDLJDnyVgLGDWBmgwkfOhJ1IULSlxbNdANkRMgfQ+Wx2JdXIXlNEZeHjFhMWPzCi0/R6At5pcmkUJFaeYzxTypxVAOVF7Neb80O4DCfSqnoy3t+kQffVjuJ16QkL2RmodSQPAUI5zX5UShfTa+SzWZAUt1mAAAQAElEQVSOKiKJsUd1vI+0DlJ4PDKmqUouaz4R8CoFvuxXQnfqYD+Aklcm6ArLRU7lk+lKpcJ40gC6QAeEecm2Iy5flK3r2fQpdvh0OzXKrDc8Ot2+5VZKPiUfyKtynZstrdtCzpOQY59JLif1FAlj9iypkkLq93tCJkB9qQuHd13+QXTPGpUmM53e8wumYT0G4VvYo8xbkFIE9Nq8Ni2waYFNC/xGW4C1EQNEhOfxvup034tWy4tgvXklxPmH4w9HHU+VgWPTiTO70+nksjjr2PjyJCx4yhAigw0tTpHCiw1yiFOedRIcwL0qG1WeSmTzXDv+ePoMxyvykYUMeKMLIXxwbqMTtKSJU76OQwcNAB46AJ3hs7i4mF8RwhNu3EuThpb1LMLrzPp6EnFh/UB36oHexAHqAVAOPED9yYuIvP6AA8CRd61AeYD2wqbwqcMiFSps62ajULPR0JGjR3TkyNHs0MYW2ID64QwnnJud1/z8ghZsB+wye+6coCOOYwEb0Tbz8/OCHrtmWFzKhxc8GXnkyGHzmMsP8ZBHWexLSJtiUwAnBrrRx7Afjg9C6oL+dUh9IsL3FynbTb4oh+0IKQMQp0xEmEK5L6MzCfAA7QEd/LEXOKDmBS15hBGR5ZFPX6M/UG+cWDj5cLDxpDpOJZw0OPzhw5P1B9YPS3Aq4eCHFqcrTiccUThseFqZMYI9kYeu6Id85Bzxno5xg/MMebUM+GAzZOMkgp6DAxy36IATkjziyMOhhY7w4+lN5FAnyiE3YlBP4h81oA7ApXpvhLuU5mrT2BhbYve9PjzkwIU2xUHIoQ+vx8H+HLrgWGSOA+jPmzCaD97of9iPccGvKxgD2JK+SsiYos/Sx7EZIUA50sNAewynrzVOGzFWaTPaEiCOHsglRC9okIE+lHmv5MNzI0AeY54+hn3QAb2wWY1jXKPje6UPvKgfstEJmbQT/Zo4tqCdkE8b4hhnTADoQj46Y0P0ZN5jTo6Iyw4zxijzXU3APMj6wdoLnjkSHszXEZHvLSJCzLHgmQMJ63z4wBOgPPnohj7oS5x6YrOahrKsQ8yzGcfm21ta1gb0WVtd05od1qU3+9ACyCnZoBNx9SJC4XjTe+h26mjU/oY7b9mnL3z2ER8kb1Uqmlrrl+qZiDfMluWaRoqOZhqrunNnS//st+/X/+qPf1f/xX/2FX3ttz6lW/ZsVXSX7HCvFFFqfGJcbTvLp2bMq9HK+3WLc55UJOVQ1+Gy6Osg9cMsMqzcpWDU1X6yw62S6lDvxfUu9LlYfM2oxpKu4w5R2m4Yx9wpk6EgmiGlpBoYZBWDzING8qAGXGdpvTvluOTRLnnQOaZkWpzuybSICZCOkyZvkJYxstwkrso36kwUGWkEAxaco9alcBDqrHXyUzwrK6uKSGo0WwqHVIObJKDvgat81YqRCL4Mdejo5uc30gJ1nxpUfr2PuO/RT+lHw5BpIbkSmFHO5svxwYd+BsjsqgtgGn+cBj+gfMv3oFhGQ1taN8ZC6THIP+Po9fry8JS7voebKaw4DmPGa89O3fBwchFBk1Kh0mOS95D1PC4ipMKby9Ke9cr8Ch9qQVd6ccT5C77HT63Mp9/vStalrHp5Y9Yvu5lnr1dp1Yus2eV04Y0qYxo+HvYCKvNDDvHM2zpjhaKwcq59coiOWr9cC08fA77dbsfGKRUmDcvv9UpvTHlyay2/7smsMy3lgdL1AwpPEX07QNbWVtWz7pHtIqFXo5Fctudy5mumqSi05rmksg0AaOALYIc6LyKU5yTrrFC2HbyIt9tyXtPQsH3MN0lhMEsfVkgUuRxYtbxmmApWF8EwjviAhy3kT2SEvxz390BGjviLXzEAjg5/Is6XGkZvxjctsGmBTQv8xlggIpSY6DW4WCtwSrO5xFmHk4iNNBtmHEQ4h3DEkXfTjTfqjttu1fjYqPbs3p3XEZ4YvOPOO7Tnhj3auWun9h/Yrx07d2hmy7Ruvtnx7du0c8d28WT57t17NDU1ndcP+aq8cHW8SR3zJhFZjzzyiPgnkrybmaeRP/e5z+nBBx/U/fffrwceeCDHyWdzD5AH35qe+Kc//WnhAKDMfffdJ55shpY0/+yS8siBlnoRB/jHlL/zO7+T/1koDgHsgn4RoYjIOhc+lbbKrneVcaUXyl6v5/v8lO8vpMghNBFeBBUaXA4rL1MG+Oo8Xr6c52+t4wYpE6q+wAygMk3f63yfm4717L7vYeSDdZq01ldZtrR37436whe+oE9/+hHxzzexzcMPP5z/oeenPvnJ/M8/P/HwQ3rkkU87/gndetttwpb33nNPfpIb+nvvuVf8k0/ah6e2H37oIdPcrVtuuUX8k1Dsdv/H79fH7v1YlrP/pv2iDP9UFNmD8Iu67bbb1W61bZ/yvP2oAvbAXthSrl/um5VMI18De0KDnY0Q9yWElCGMwDZS4XsZymIDICLUbDYVEQJPnBCQL0LuaSLCKZlvNwN8cPbzjzV5HQe/ROB9v7y/l/cx815mXtHBu/NJk89hBGmc1DjH63K8GxgaHNi8NxlYW1vL+lBf9EQ45fkfAvCGH/yRBw6+/BICPuhBPgcY0JCH44kQPK8NAc9hE7LAcWCB/ZAbEVl2LVfXcEUM7HUNRd+zIpfTP+Ld6UafAOhrq6ur+VcCHARxeARwEARwsER/Gh0dzfe9xHH6/SYCTuVLAXswjmjwOs7BEGODPomjlDT5jEHmf+iIX8qL9HtlV3SqebV8QEz7RUQ+AJwd+lUINOQRvlv5lL8SoBN1R59ut5sPLRnfjGkAW9VjuLZPrRv6XQtERJ4vkUl55MsXB+PMWQcPvpH3hcwZJ06c9ByadPjwEZ0+dTq/SuXgwYM6dvy4Xn3ttRz2vQ5GXHnsRUSee5j3mI8YVwBtHxH510jgGX8R4fnfi4AGF+M9IrLO2KsG+aIMdeCgYbfvSTiwBIjjOIefyfK6g2xsNzIykvmX3id3O2taXlrS4tKiOqzljaZaXqeaDuHd857d1VNfDfXSqNbSmJbSpJaqMa3GqNSeVFeFVl3WhpKKpCoV3ntXqrxWNyOpXfY0U3R1795p/dZ9e3X//hndsWtcuyebavRX1V9btoqlofIev6PJySnNzGyRXLaSvPUlz6H5qV74jP8gP+mDFPbhlzVoFjeJVb00btQln3D6asGk1/i5VI/h9Nux3IgWjWl2gDgAn3Van/BQfwYHfTIi3P8DAvfR0gOuv54Oj4mGcVIoZZAdNIO4MiaMDWkQd15yDAdSpvPRUxiX02XYYeTcKBQZkktJKYXKqu84unmwBGGlCOOtIANfCmkd4NXr4ggzxjRMrBWVUCXq5K9LPhfKXpKxmfw7YoHKfaOi32WgvTeu2KCfDPIqb7wq95mMo/9cApX7Xu74l+Av4AZ8+B4mIb0RhHXM4D4rx3WFCzp57FRVoRRNjxE2Q4VQqdet5IGkiJC8ePX74XgSznUcxuwvSysU0VDhTW9hx3G2TQmvtiqHZT+5bFLhBa8wTbKMMBSpnTdeydn8U8tQUqNoqmeHeUSoPdJWJNkRLV8hRViuJKIex5EKW1QijdzCjvUA7/zCmzz2u1ZNQFlK0EnJi/aE5YwqwifNrk+/XzkeKqxbo9HKcdqpYi6xXQb5ErydaX4ply+8yFdlAmWcVHrOKax/ROE6SN1OpZRazktKqeF801TKOheNhpCVnB9VS/1eQ1IyrfMtt+8pyqTy1GNcZGDuMVEuryA2AKKXBTNJhtgAMiPj3TUt1LyIV/4qAaNKyfcj/hrkkVU5D1laV2BgJ/dsMrV5bVpg0wKbFvjNtgBzIht0QizBppn04cOHhcPt6aefFht2nH1sosHj2Hvj9dd19sQJHT74ul556QW9/PJLevPwIR0/eVzPvvCc3nD86PGjOvjGa/rlL3+uZ37+pF55+QW98PyvdfzYUb3xxiEtLi55LSnFmtXt9NRqtpRSoenpGfH0W8vODPSpAVzhtZJ02ye05APJizI44jgl2AwD0LMOgYeeOLTk1cCmmrLkAVu2bPEmdcZ6JJGHTbAH5SIGq0lei7ymRHg99ToohVIqJMd7vsnodvvGeL33GhsRxoeKIknO73uxrBzLa1MULpcEP+7dCWtgiQLyQpwzJViFuGKA9tqrSMYDUorK8XIAJqtY77NMafu27Sp8z4BjAltQ/2azoZFR39e0mhodI2SdT0KhlnHkj46NyOb15n1cDdMnJ9qtphq+f4FPs9VyvKER3//A00uu4yOmn1R7ZMR5TY2PjWvLlq355+bQtN128EmpsK4hrlxX6wpf8PTHMt/rJIX/yE+W3bADI7mcjCsclqWs3+BeRL4iIqdTcjnH5QteDvInIhQR5+NEBvsoYgNo+H6ncD+jHIcmn/nMZ/JhAQcHxAEOcjhU4hCGgxkOZTg8oM/wZCbliHNQwyEDBzUP+LCHgwgOKzioIR+JzWbTY8B9xnpRjgMg4CEfSnz2s58VQFmebgYoC8/bfLDBE6L79+8XT5tj1wMHDgi9OBBCJrpx0IF+PAWKXRgj9EPqDaADdSXcCCIi2ywifG9X+X6xd54sYoA7j7hMZJg/MklHhPuxG/AyZS6HrsviyOt0Orm9a9qIqKPvOIy4uCxy4L+4uGjH4Zpw9HJ4wYEFcYA5EhrqFBHZTpTbhCr3FexCQwyPKQ4aOHDAWU4bQsMYiIhcBttRhvD9BOTCnxB59ZjHgYt+PTs/6zzyGTPQvx8Af/giD1sga9bOe2zE+sNBDf2QvkYe9BFBcN5mlL8WgAly67LMEbTL/PyCzp45q8WFRZOk/GAY/Z0HNE8bP3tuTmfOnNOp02cE7YLX8zUffJesSxro5oJv+aA/tkUO/WJmZkbMWzwVztzJ0+stryvUm/pCFxG5nvKFnrW+5APMaazdOMxZY6ABaFPuA8DffPPNeZ5EFofk4KGJCPW6He8f17x2NfNh/rQd1SNjEyq83hReCyzc84zXq6Kt14+c0Z98+3H9i28+oR+/uqQjukEHu7v1/KnQ488f1Q+e+IVOzc3auc7cVskRQ1LRDW0fndDf/+Ln9PtfeFhbm0sa757R2NoZNbvzaqmX18hsv0hqtloa8/rcaCaJja83xlbVlq1UGEXcGR/4x6I/cJmbAv9OWYDJYRiuR+WG5RO/HjpsyvzwWYC+AGygmedyefrV5RY451PyskA+IMHlItBlLhaojbLYEGW8+eXw3XzBgzpdBOsML8ozbj1dmbZy/HKQbWQalxj6DFvGaJfXeXDe+fileZekSULrsP74dtPRdWSWa37GvLMP5YH1UpkPceP8IXYxXJBRlpU3MxtDdb6lLy59xZQNW2XjXJEqcz5PcWmkMgJwcDlWF2og3+PUxBTYhE0LbFpg0wKbFrjUAhGhvCmUPOeX2SHGhpaNJQ48HHM4Bnlai81svfk8cMvN2rp9h26+9XbdfsddunHfft140wHddOBW3X3vx3O4/+Zbe8UdgAAAEABJREFUtWfvTdp3083avefGTHPLLbdr587dgs+WmRmlolBE2LnayHN2xGAWL+0NBbhniIjsVGSzTRpAR8JhcBUyHThoKQ+QZnPOJhwa0jWeOBAx0IF8yoIDSOPEQB5lSLOysFHv9/o+JC9FiIPXFVBK61tKVyMc7eXXlPVs11JG2dbU03to1w+7d+xk6NnR3jMvDvSNVt+O9X6vFPp2fBLdW88f8CrdTpUiQmFleEIuLMhLrLxsW5/K5Uv1zKhvPqWRhP3MAz0GMMD1TQv0HA4DuFIlZbrEK8dlKC1RrkvfToae9es5PoBsA8uiTv8Te/8BIElylYnj34vMMu27Z3q8N+uttJKQt1gZJCHQcRwggQCJP/z4gQwIqzu4g7sfd5iDE3B3CCQ8QiAHMsgg73ZX2l1pvZnZ3fHT3lVVZkb8vy+qs6emt3t2p2dntCtVTn4VES9evPfiRWRE5svqmox9ifpou1KjT6IdpGek6Ys94slZLhgYF5qNFt0XKM8TBfOAcwntYpn9yLMMpQ7t/5Ln2Uf1X/SiyNkup00Z2waoTv4r1JbBr3wZYkf4YWb8ZN8kizCz+OUIM4OZQXNec18/VaAXDppHLQZq9ZMt+ha5vlGuF0oKoI6NjfFl0MEl3HXXXdC3vUXXHBocHIxBEQV3FOw2s2ivgjdmbX2iK3gkvf39/VAgXH1QsErf6tTPuujF1X18aaXgo15kSY++hSp7pE/fjlfQSXKlVzL1VyBmBsnq6emJPood54fmuZlFmvIrQf4UyB794uKY+ihPtJXadNLEI4iWLF7zykuO0oeD7JZ+8al9Cck8X5Au+VHjrrTOl0BaEzUfNEbKK+CnPsi+co7Jzm8WqN8lVuqzrhX5RXXi01hp/utFj7Blyxbo2tJ4ql4Qv6A25wNaFzRmki09GmfpFU3XqOzT9aIxNzOZvLS2qM1aIR2rQTbJDkHyNdf0kkt2aL5t27Yt7pmi6ZqWHLURxL9WqP9qK72C8oLmtu4Bdu7aGX8mpLenjo0bNsT1a8eO7di5YwfWrV+HPbwP2MOXdnv27MbmTZsY5K1zfZDLgj5WhMZafTBrrzliMrO41ql/5c+qmLXXKzPjXuC4dybQoXFSKnuVmhnUTn7Suqn1zaw9bp088mk5tpp3ugfReq5voSd8oawvhlXSalz/ta947ilqX+VL3v6h4fa3yK2KG+96AO/55Jfw3s/ehH/69M147xfvxt9/+i78+QdvwPu/cA/uPNbErO9FFiowZ3AuR0/aQsXPoMfmsHvLIC7duxm7d4xi66ZhbBodwbbNmyC/6prYsXMntm7dFsdba3fiHOLBTd7HF+jyrRCpF/xj0ZoLrrersOuBrge6HngMeECbSwmaw+CqCTB9aXtV8A4bp4DT+bD6wXV/xcpIp94VKx8hMcqg3VgFsX6lvUY0QvVrBdZ4SN9S02gDP5YI7Yw27nau/anyOUFPnW1RK34miWE1mOHsDnZwqUfMn5ozpHaUY39oV1gJYqVWJu3mzJNNn+cbXfldD3Q90PXAN6wH4rrLdVgPynqY1QOpHsgVyNDDpx6e9SCqYIIe4PVwqvyGTZtR7xtA38AQNm/dgZH1GzEwuA59/cMY3biVD9SbMDg8SvomjG7ahk1bd2LDpu1QXU9vH0bXr0daqUDfaNODu/6sWwFVPdgmiYt/mqyAgIIussfMYuBCvLJZ9qpeEI9S1QllvkylQ1A7yRK/+JQXXRBNqaB2yyFeQUFM2ajf6h4bH4O+dX/i5EmMjZ2E0uPHjmNifAInjp/A0SPHcOLEcdaN4fixYzhOmv6sXXVjbKNvDy7Mz8f6o0ePsP44JHNsfJxyT0R54xOTmCAmCf2p/jh1jjE4O872x44ebf85+ewseWnLGNuNTeLYyXHqpT0nTlDOyYgTzJeINneUS7pS2ThB+6Xj+PHjOL7Ed5xyKE9l6lZfT5ykjSxHeaSdZF42Kmh7gm31e+DiUTmCtJJX9ZKvsnCcfhK//Keyvu3ZaDQwzv5OyB/s83HKVxvpln1KhZOqW5StNgomS0YJ8aqdbJAO1Wssy/mgvKCLPE1TaHzBQzRBfILmnGMAQ0FUXRcKZG3duhUKdAgKvijgoxdN+oa3vhGuwJN4JTNJEkptn5IlqKRrSnpVlj7NzRKqL69DBYUEfUtyz549Mdiosr59Ln2CvmUumxTwk61mFl8gyH4z4/1TiH9BIX2iCdIp3WeC+ATZo2tANpm15YkunKm96sQjqL2g/CPRrbbyh8ZN14zGWH0bGBiAmcmkRx3SqTVBqWzV2GlNlG/Xc+1SsFzroOpkk6C1QzZq7n6zQP0usbzPomt8S59ozRRE0/yT7zSO8pu+RS1+5Ut+lYXlcs+1rPkjudKjVJBdWhs0zxTQ1dyULeIVpFN7gtK1QnpWg2yRD5RKvuaermFB9shX8pnmo+wq+SRP/GuF5AhqL1nKS7eZ8RnQoa+vN6atrAU95NdqVeivgXp66+hhIF3B9MHBAdQZWK6kCTK+UAz6s2k8ssPM4jVsZksN1Ge9MNT1rfmh+eL5QlOpmUV+MatO66p4e/giUP4xs7jGqd7MGLB2S/xmxr4ksV7Xs65fBc6Vrl8/yr4O8r6jQN4qAL4A5htBJGwzODiEzVu2YXTLVqzftgv7rnoiLn3SM5Cu24Ib7z2Ef/rkDXjfF+7Ap24/ipvun8Fk3ofMDaII1JW30JM0kbTGsH29wwtfcB2uu2oPNo/2YXigjvXrRiAbFMzv7+tHL/vR19sb/1JL+0JPT2/bftphZjj13Ms8vj6H+/qo/Xpo7erseqDrga4HHuoBLb/GiKQxaK38QznOQGE77kI8w9J6fiq3vF0pvUxPr1c73axEQVEu6ztS1Z0J5H7YM4rjB+MEtJnsyrcTfq7xlIw1ouxr7Fcs0AbKUjbSZChJ8WRetJg/jx96mb0aZNcjVs1+8FxiV345ykpbXtFZFlMsxw+VHgK6psM0zS/hIWxdQtcDXQ90PdD1wAoeMDPuiSE+pJkZFCQwa6fad/RgqgdVPcCaJSjg0NLzJRI0mLGkygdFPVKlyIPDQrNgOUFeJLCkTv408utPuGFtXVQIPSRLPrhkp0kayzJPND0o6yFeqSDdgpnxAbe1BAU7ZG/JU7aXjITBStlt1m4jXtVLTomyLP4yL3mdUDsFTNevXxcDB0nikFB24hI2MdLS+JCuoIJzKifxm3k1BRT4gsCRv4T6rIdifYstTRLU6nUopQvgaKdeKNRqdcpL+ezuId0hFEicoZK4CHCTHhkejg/aZvS7JbCkiiStE0wpNyEUTCihsoIwZ0KVgZEq7U3TCuqyK233q8p+yC7ZXmV9lME62S25zrnYB5VLXtFT8RBqt9QmrZA3RVlfk2zyJGkSv+knPw8ODUL6XJJEvip1Js5BY+bM2D6BmUH+lhzpVztBeelVqjrBzKDDrJ0qr/GWPKUqi192Ki+aoHpBedHlkx07dsTfy1ewXIFyBbIV+FBQVWXRFTBXcFtBc+mXDM1PjaXykiW6+q5UNPnHrG1fqa+vrw8K0EueUslXgFz9LAO5skc2KFUgXfI0dyVTerxvzyHlpUOQfEE8skv51SAetVUq/8hm8Zq1r2PRVV4NaisdgnSrvZlxbhdYrY1kCmW92pZrgcZWfpFcM4vzQPlHC9IpffqJDP0lgb7Jrxcv+qa/8vrWv77tr2/3K6+gq2xVG/lddn6zQf3uRNl/zXcFevVCTX+hUf51hHynv9TQX07If2or/5Uo24sulOVzTTW2skeQXNmngLXGV7ZoXAX9RIt0iU/p+USnTQpey0+aa3rxp/ml/8dA/tLcK31Vzrdzsav0tVL5Qf5Q4Fw/ySadgmzRX9Lor1h0Lej/S1Cql6yiiUc/W6Rx1RhLzsNdh+pvJ9QXlc3a17KZYT1fTgmiC2YW9wGtH+vWrYPW1XK9VeAcPMyMn4h7hNrEAj+UF5iNMpRqDZF8rWdbGBDfsHEzatU69CCpYHm9WsWmUepZN4jemsOW0SFsHE7wvKdfijf99Pfj33/387B92JDPH4fHPCppDhRzsNY06sUMqo2T6Gsex0DzCPYNZXjNy56FV7/sudi3aQg9fOCt8L4pdQlNMa5fjrClfML7IMG4r3sF8BmbceQVgDZfO8UFP9wF19hV2PVA1wNdD1wQDwRqWQ6Slp9k0TLcJp/K4bTFWfSHAeUoeKlNRxuUgIccFm+SEWVjxSNQwEoQs2SuBtWvhuVtSj6aDKojqJHGL+d7uDI7U4paU0qtVB+tiO2jvkg5RVNFm67cKUTaKjaf4jr73Jnknm7VGWSTkScZVp8zpjnAmwEjoPyqwOJhTAkK5hldz+5z7EhefophOa1b/sbwQLcXXQ90PXDOHtA6LyFmBjOLASzvPfRQmjBQqaCcglsqi9fMILrK5hIGK6vo6amiVk/YNkA/JTI5OQ0FxRcWmmg2c7QYTJ+bb2JuvoWFRoYGaY1mBgUGEupQUNRAuQyG6iE2L3LoIdYtlkVT2ax936CyGfnZVg/KCuQLkqU24lVeNiqV3WqjB3lB9TUGaLF4qE5QW/Gb0RpC7cWrtNMPKusbcPp23fDwEPSN0+GRIQwMDizmh6FgnmwbWTcSg+bKD4+MxPrBwUEIA4vpej789/cPYOOGUYyOjsa6waGh+E2z4eGRxcDBKNazbpRBhHWUM0JdA/192MDgvWyQvGHy9vfzYbynHwNDIxgZWR/1DTOormCuoCC9INpKaNcN0f7++G3kIfZPskXvHxhAP4O3Q7Rb34hTue2HIQxRR5Qn29ifEWKIfRC/2o+wXv2UDYMDg1D/5JuRkWEM9PdDctSvQepQO7VR22HJYL30qb0CHPpG4LqRdZA+leUz5RU8HqF+yVJZQRWVlVcqPkGyNYaa5woUaRpo/M0sBlpE15wxs6W5rnkhmurKeaJUZcnQN1HLvFLwUNpsNqNMFk871VZQW8kVxKD5qbzqZKNZ2ybVmbXzkivIppLfzGB2ql4y1F484hUkQ/qUV73KSqVL/VdqZiKvCDOLOtRGkG4F2CRvxQYdRDOD5IOH+AUzi7SSjjMc0qe+6GWFri1d77o2zey0Vmanl0+rPMuCXsokLkHWyqBgqv7a4Z6778add9yBB+5/AIcPHcL9Bw/G3zlX8LCxsIDAtRO8IZUVav/NBvV7OfSzSs4c5Bf9J4tTk5OYJPSt7hPHT2ByYgLyXeIc5C8Nk+ZEwvV9uSzVPxrg4xWkQzbFuUXd+imqrNXintXE7MwM5ufmUeQ5WQJTvhnmuEbbOMceDRuWy5BsXbPqc+Ic980WFMjXdSZ7oq/oNwW0fVFEX0mG2ik9F0hGBPsoObJBgXh9+3x8Yhy6zufmZqG/GpqdnYm+y/MMJ44fx5j+woqpguXz8wwYU5D3RfQbsyue8rlQVppZlKkxMZN2xEPXutZrFVSnNlprtV5pfdf638/9QeuCeFSvVDCzuF4pL9SNX8sAABAASURBVJhZXIu19izn01wTtKZobUlcwv1zBNu3beOevA5pJQGKFirIYrC77nPsGgRe8bwn4kdf+mw895qdGElmUWeAfPcwsGcEGHXT2Oim8IxLNuInX/ECvPFVL8fLn/skbOwB+tOAqhlC/D9HEvY9oYksB4BDsARANBKZmhnAtERnH3CBD3eB9XXVdT1wmge6ha4HzqcHuOxyqQ2LOF1TuQyfTu0slRwPTcvFvc29vL5NjZ8hfi77IP+K9GVs57GoTUdYUkF7bA3QDdiSjFUy0rMaOpuIZ6lMW8r8aXQSVRaYPT+nNujV8Eg00naeD+UkcWneeN4gEPJfSetMRefre5SIY7MoMaiSsozBdmGRfCpRnUoSqLSLrge6Huh6oOuB0zygB1EhYYBCqZnBjHcMXDf1cKnAhr5tp3o90CvVQ7t+5kIBEAkjKwqu44lzWGCgYXJ8EkcOHcX4yXFMT00zADGLxvwCcgaf8qxAY6EVfxu73L/mZmdx8P6DmGagYoF8RV5gbm4uwsxiEEMP7XpQ1gOtggj69p2+oVjyKTipAINS8cpGBQhlr5nFb2nLZv32s9ooYF9+i0+8ehDXt/eUV53yChpIpnQplVzRFSBTWbyTk1OYnByP8uUf6ReqtSpq9RoffgMmJicwOTkZ+6N201NTkBxhknT1Wzon6SuVjX6Ub6TPzODpYPWl2WhEX06rzfQU5uk38elnW6anpyl/nnLn6Mc5pvN8SbEQX0yU/ZW90lNC9BKySyjLcwyQTFHmzPQMpthHbbfy5TzHh1srX2pUkHLOaPz1Z/sKMM2QX7zqvyD/zjOQOM+xPHrsGPQTKvpP5SZpv3SJZ4F9ku2iyQ9z8/PQnFOfZtg/lcVbMAgjP0Qa5bnEyaTod5MRMoqpbDQzBiFcDHibxdo4DuChes0jM4vznKR4Ovrc7BRNfhVUKd8rLdsqr2tDqXgEjb3KkqNUOgS1UVk8ZhbtAg+VxSuwCMkTVFadaEpVNrNov1nbPtEkV9eB8mZtupmdJl92lzLFL3ngoTZMTpOpcgmzU/JKWmcqWWZtm8q86s1OtTM7Pa/60hbply0qi66yWZtf5U6YWSyaWRxP6Sv5lZZ+x3k4ZKOjXr3w2b1zF3Zs34GLL7oYl15yKfbs3k3swf59+3DR/v3YvXNnfMkUfIDaKEj8SPGNwJc4Xm9LSJC4U9B1wMlGvzgM8OXgpo0bsX3rNly8/yL6by+2btkK0aqVKnlMvwACXhBE6JDTlv9o+Ur2gGMlnZUkhcatVq1CL+O20Z49cXx3095+pM7RLkDrXTuv8tqQOMc+rYzgfewzPUCehC9ER7GZvtLLRP21ylVXXkGf7ae/ttCugWiPFkHHuX8ufpE+4x6jeau8ZOmvvXZyvl95xeW46KL9GBzsx44d26Hyxk0b+SJ3HfQSc8OG9bjs0ktwxRWX4eqrruS4bkVvTx2VNOX6SsMe5jSzyKFrLWb4oXVBYBaia99SWkLzSfcBSZKIhXoM4jdryxJRvEpLqGxmKNuIXzQsHsr74JGmDiPrhrFx0wa+pF6PPr6Ydk56tMEUsKKBtJjDuqSBkdDERYMZXvWCq/GWH30Rfu4VT8ePftuV+PkfeD5+66e/F2/8Dy/A//vK5+FXf/zl+MnveQ5e/qxrsLXHodJqIqG/NdxZYciLEO2XDeg4ZGPBlyMiOc4bpeIRlP96wn09lXd1dz3Q9UDXAxfOA1r8iXjyQ4oXk5jlYq5FmQk3LBBhVYhfaPN2CBERBgUzBW3sgpGlExRMBeIDeTugtmeAw+r/KA1ne7T7S+POtuEj5T+jaKOUUzBzMIF9BDd5oF1nop0jSllKDfqn3CqgzZ1jtTyP1Q62471HHFqN+UooZUmE6WMZRBNElgsiVOiA0f6OYjtL3dKnJBKUYVAdBGcxbRIh1nQ/uh7oeuDR90BX4uPMA9r7lj+cJYsPo6qbYoB3noFMBejMDEpVFl3fOGsszKHI+DDJ5/1qJQGfOVGvJoDPUfDh0LcYIM8z7mZhCYYQH6rrtXpckxU4nWMgdG52DlMMBs/MzsRv2UmXHhqlT4FTlWWTgtmiK+iqb7e1bZmNtqkv4hdKPg2J+FUnKBitB3HJVLB2bGwMCoxLlgK2kqdArsrKK7hd0sWvOtHa6TTEM8cgc5a14jcDJTfq4wNvq9mMgesxfRsv/mb3WAyij49L5wnqPYGJiXEGvGdiqm/yNZsNLCwoAD4NBaRzvkSQvDzPoSC0gssTExPxt88n2XaSQXnZJ5kaEwWppxnsniSPbBOmGdCW7bJNUF59LjFGH3Ti5MkT8RuEY+MnqeckA/CzfHnRoP45tGif/hpA/V3g3Jhn32dmpzE5NYlpjt/k5CSD+zNQKr0Kvsu+sZNjUaZsV93szCz7uQAFwlUviK6AuVLZKdsF+VsvNuK40s/6VmhBf3jefHoGv8wZCr658YpEcMA1T+QzlZUXVC5RluXTEuIVVKdUKOuyLIvftlS5lCFayWtmMfChekE8qqcp8ZSs5Sjnp3jLOjGrvdoqVZ2gvFDyKRWvUvHKDtWLVzSVy7TkU9nM4jWnfImynVJBMkqUPGWq+jJvZhId+13yr5aqnaD62IgfslHlkq58KbtMO2nKC+Iv+0wxsT+SVUK0RwNmDmklRW9fL7Zu24YtW7dgx84d0H98uJ0BxJ27djK/D/qZnB0Mqg8PD6Pe08OXZT1M60zXBsk4P1ibPbX6mdvVGSSt1dv9VqpyJ/RN4J7eHugvUzZt3oxdDEjLf9u2b8O27duxafMmrFs/Cv2lTk9vL6q1Gnp6+xZ9WKMfhbYNklt7GHtUL74SKq+EU/W1qLOvvz8GSodHRqI9oxs20KYh9PT0cg700x6Nay/tqZ8XSI/6Ljtk7+iGUfpmC/SXN/oLmS180SD/6RvWCuZWqlVUqtVol/jXikQ/h0U5Ne7HdY6lUOMYjKwbwaYtW7Br126MrF+Pnr4+6DrQTz/pr3oGBgaxadPmiA2jG6H/BFR/BdRDfynwDhhWO8wMZSAYPHTtMomn8mYGM1va02VPpVJh8H4Q+jkWfcNcZTOLbTpliWDWpisveSVUNrMou5OmPAxwvN4HRoawbsM6VPji2xvgyQ9L4IMDGQCmztIYs6iYwwjn7EWbRvHvnvsMvO4VL8Z3P/0qvODarfihFz0JP/yyF+CafZzbKVBn86pzqKYpzeD9UAK4KsGbJke61jytb1rbtG8u8IWzaGYGs/a6zYZxvRNd+a8X2JWvl+qu3q4Huh54bHrgG9kqBQ+J9slHWGZid7UwIy7KgSQhktfywfbGdktgmYIlvANkiHRxMV+ekcbCaimrVjvj5rdaZaRL12qIDCt/0Bb5YzWs3KhNDfRwO7fCZxRIOuVHtjIlyWD0FTMlrSM11glgujpw6lDb03gRN30jfSU8dKzIGG1d7A2Lp9m7WF5MVqpCeRgzJZg97eS9wTIrF6vVYDELBsEF2V2SQMXRPBFivm0ns6pq+1F1XXQ90PVA1wNdD6zqAT2QldjCh2Y9tOthTkE+PdD18eFZv6m8fv06VBko9wyQ5wyQK1Dex4furZs3Yu+uHdi6iQ/SG9dj0+h6jK4bxvBgP4YG+rB+3RDqi9/CllzJ028xryefvlWnn9eQzh4GoGSk6gXt7QqkVvjwrIf2HTt2QD+7oSBCZxs9YKusb6TJZgXZJEd8F110EXXXGQjpgXQK6xkQEDZt2oTR0VEoL0iG2sgHZVn15UP78PBw/I8Y9buqetGQMvgwMNAP/ZSLdOplALihqc2WLZuxceMGbGaASPmtDMApVXkDgyMKGJV57wtUKiltrDNokBE5t+MA9UcBqBH6fXTjRmygfweHhxC/+UffRXto/wbm19E2/bSJaPKR/DkwMAD1RzT9yfsGBoVWgwIj27ZthWwUUvZNm+jg4ABc4hhAbjGI4FGppgyG9VPuCNQ/BcCGBgcxRP07GWAcGhqKPt3NQJmCjgq6bKVc+WSAvpIdo7R3C4NppV8VUNtMf8nnsn09+9vX1wv5uM6AmeZFUeRo8oUMHUP/ZGg2mlAQXfOzExqHgi8vlJbQ3BZNUF7zqqxTKvpqUL2gdiWP8qKprLwgG1Qu6UpFE0QXxCcor/rOtMyXdJVLlDTJUnuhrFO6vCx+QXVKS4ivzCtVvaD8mSC94hOUPxNvWSdeobO8XH9Z15mqjSCadCmv8VKq9qLhPB3GFzFgMEv/QbFe5k3wZZD+09mML2vqXJsU4KxxvatyTtaZKmjZw+BwjWtblQFIpY8lnC+bJFe+WA2VajUGpau1KteLKlKu302+hDp89CjuO3AADzx4iC/mxpDxOk0YUEwrKeS3KgO3K0F1D4d2uzr11qMs8Vc1LovQWNUZ3JW+GgP+dY6nXo70MADa5F525OhRnOSLTh88EtpTqVYop077ldaYXxvadtVo10qooh7nUQ31OI/q9FWKSb64lp/uO3gA8pleQmpOVqpV2qH+CTXm1wYFw+vsf5W+kS9qzNfpB81rrbEHDh7E4SNHceedd8ElKcfrMMdrAifon7n5BRw/foK0B3HffQdw7PhxbnmOfAk6H9nOdImaGRyvM/DQta28Wbt1hXNlPffnbXxppf1Be7T2FNHFxyannWbtdiKanZ43U3wjcMtgwJr6zAxmJtaYGmme13wwh8DUq4pQWsBgaY30KgpUAFcDjAgJwOfRWgA21irYPdSH9SnQz3IvgJEaUGdaNSAhDYSjfEddJKsIPYibGURLkoQvzyeg364vA+e659FL4yZfwIOH+MxO9YWkC366C66xq7Drga4Huh64YB7gSh2X53ZqTIy6I5hn9vSTm0DkYd0jTimhk5dFbk7cT5RZQtS4VIoZRjq1UTIhM+upu8NU0shFOx4xjZtboIzVQZGUF1aENqJVQLk4A/QFp9UQzmQPZdKUR9y95bw4wxHIvITlfJ11K+RBu1aDZHq2WQlBRJzD4VceHzlIeoU4sURYpoazB8b2sYr2xWqmmpcx3/3oeqDrga4Hvtk8cA791QOa9mcFrQTlzQxm3CcZ3C2KFhfsHI4LbyUx1CoJ6gwy9DCY2tdTQQ8fJPXN82rFQXFX5zx5C6Spgw4FOiWzzCsYoLKC3WVgLGUgxYz6uPjroTLyMsCietlUQkE05VWvNsqLZmbxgbSPwX71p8IHcUGyOqE6lc0s9s+s3U60JOGDtAIo7GOFfXTOINmyNeGDrvSpTGewb3qQbj+cmxkS50irMBBeiXaYGco2ssOxvsoAiAKAkqPAsFLRUso2bmAhFNzWPIx6XZLAEtpjBriEZ4JqtcIXGClIhlxbpZ010ShXskqYGRz1CWa21E+z0/OqT6hHaZUySl8rb3aq77LfzLglB+hoMeAU4FEwqC2dsj2hLbKvUknpB0f9Rl8kAPvlOYdSToy0ktJ1Pta1eRPKLEBipAX6vigySBbVwbMsmmQk7LCnf4y+MTu9H2bdstkKLSoiAAAQAElEQVTj2wecBJwLYVWo/ryAfvO8n1Vg8LY77sRXbroZt952O44ySEgyePHwbPuWGQTyB/BaIOJc5HVmawAo53zgXGw6cz8s+mI1mwPAFeEUj3yX5QXm5uZxclx/MTOO6ZlZNJstXtdAgHzYTs+s1+HM9cZ6oc2ntaxEwb3EE9IFa+vj6oqcxmm89dc8sqnRytCira0sB4xrLk7JO7Puts618MgGM4u+WODLQAWsD97/AE6eHMM4/TUzO4cm7Qm0xxKto+dmk3yivoM6jWso3cK+8mQ550Pt1OwMGgzYjk9MiIiE6/Xs3CxqfDE0tzCPBw8fgn5+a2JyCgrutrIWr1WNH87pCNEQQPuhXq4O8KVvjS9SZO+ZBHvafKZ6M4vVZu1UBTOL866AY1BcthuMFQI9TCpY5mwxx/5XoGvds1IITCMD9yEkAC950I3KwoHlRTCRYKAIgP76zrcYfm+Rz0M2C+JR/9RnvXwveJ+jb5wrYK586RPxfT2hfn099Xd1dz3Q9UDXA+fJA1ygcQq2ipZIJ5txBzBuDyAMZ3GwbeeCvtQ20tt7xSlpS7WnSJEvcLMlTlEfknusEtT31fBYs7lt5zlY1TlWvLEJvNFcAstrlWyUu1rbpaoyQz3tfnC+ML80xSWg5GFeM018zHbPrge6Huh6oOuBs/SAHuISPpwLygvKC2nieKegNZhBXQZAA4OlUACTYZLAsvER1PuMGnM+GLaILKLVapAWGOytQsFVxyfNNGVgmQFyZ5RJpMyTCWYGBcD10Cg+v/hQrLx4BOXLdV6pAtDiNzPq8wzINKMM2SxZCsorlSyh1GNm0Z5KR2DdzHhfIo42tL1Ih0qsUgLpL3WCm5Hq2/AqMdjroh2iqYF0CrJdNimvVHolR7aJL7Cv1E4fsMTNTNIKSvQsBirP6OOcPEniwJMP6Z4P4QUqfImhMtmiXqWOPlYqJIvjuVpqRq3cV2WvfCW7FLBQXu1FV2pmKGWoL4LKFQbBPW1TkB08MgZS5Bf1UylJ9KnmjXoSS/AMhKuNeNV/2esUfWC1ZJayxZMkjuOUIMuyOK6yR7K78PhG8wF4OOfiNbZSyurzcgZJpd6+/gHs2r0Hl1x6GfZddDGGhoYZ9wrIch+RMwiWCSy38hxNBloz5kVfC9T2vKDwWIs9D9dGtuZRtuS3fSJaCVZBQedmVjAAnaPJazZJUqwbHcWOnTuJXRjdsBH65rdxXdJ61iKvAus5/bpWSO9qbT3XtoLPLQKTOJ45g+OehWq9B6MbN2EDUa3WkNBWcwnEG2DnxYeyU/5Sv2kCGq08+qrW04Mdu3bhiiuvwn7OPeXltzpt1PTM2cn8HHykttKrn7aiKL40AKQ/0ik34Z68Z98+DK9bhy3bt8exG1m3vv2zNXwJrW+m74rXxqXYvWcPNm/ZCsd923OPkn3nAjODmcV9wnOP0xpvZg8rUnwlk/JCWe5MRRdEU6qdSFB5SQv3MBDGvUl0GgN1jdMH4ikR61RgZYj3PwUc74GM8HKsGAI/BLY0cyzwlNxIAyzSDCMj63DppZdC36gfHByC/ipreHgE8aU/eYIGCAZj3szw9TgWrf96qO7q7Hqg64GuBx4LHjC0/3XaYp2Fh+S10TyEuBqBG4M2GibcVrjvMKP2S2A7kvjJk4xL9AuYp+a1nzJ+VahijaLPof+lxuW+XKIzI8vOFmy27OyUwDnTWezIsyuxXQcpzgV9tAPmgfckjxRRFCeS0nYb5U7BKIvVUnaK2M11PdD1QNcDXQ88Qg8oKKkH1jJYpWYqK9XzmpZXM4OZiQR98zfwQdDzQVMpV2auwznpfBxlINclAZYALnFwzmnph+QJkRdcs0l1DJaaaQ0ndXHjEI8QFstqnyQJBDNjS0SZoptZpIu3KIpon/hUVvBVUNnMYhszizxmhs7DzCJd9iRJ217JMNqXpO0+iN85p2SRl3luaCKxOWnsE202s6W+AqBf2n1Tn9ReNslWlSVMacEHcPDFgyWAJYZA0fQkU9rF4IQC554P5tQAwcgf8hasaMLnekHhIZnRZmP7RTvMjPyrn2ZtXtllZlAqyCYhod9VzhkkLOUrNWvLVZ1g1i6btWWYGf1h0GFmUS54mBkkE4uHmUU+M4s8qjMz6FBflEp+Z97MltqYdfNm3xg+0FhrnFeD6s8HGKdDzuC3grcDA4Pxd53XMWCoa25iYip+O3pmbg6zc/OY02/7zy8wbUM0fSP4sYTZ2XmcF3vogzPJnZ6di99Unqd/xDc3t4CcgcRKpYbBoRFiGGmlyoBsDtXNzMxBfp1vNCD+tUJ6JaezvWjC/HwDcwsNzBOq13hNzcxganqG66VHrVaHAsYtrm+ztFv1QsmvNo82ZjmHGs0WFmiTMDk5jampGa5/KfRzKbLHuZR7CLDQbNI3Gs/Z2I9zsWWO/ZtvNDHLcZrjXJYdk1PTOHHiJBY4BtKrn3DRi41Gq4WC+3utt5fjlaFSraKnpxcaP0EvPVpZDl03AWs/Cu7Zut7NjP13EWaGR3KYneIzs7gnqJ3kKTVr721mpiL9qR0VcCwlhFJB/1mnUiONTBDC4pcC4jfFuZcmXCQEBcq989yXPYwpuGcDOYxp4uQJgvy8tQGMEk2SCU8EI8nBRRqrYQikZXxxFNjMSBeoKjYXhzISg6/TQau/Tpq7arse6Hqg64Hz7AGj/BLMPuQ0LcxEWSHeMv9wabkRLfFplWdByUPqSNdiH6F8J9oNuFl0GNJZ/2jlJX4VyN7VsKLNHTYZH6JXg9hWk/uwdDVeI0rZpzVf7HtQhxbzyp4VKNDQ8c8czEqAoiT9oYg1i+PMgWaRBrAcOZWySNEPOY0UgUn7jHxspTbSFstL4hZ5guI3zAeie3Y90PVA1wNdD5ytBxTINTM+L3oGE4qYmlkMcGplzflw24aH58O0EPcd8NCiHcEPnkj44UgnEgZdPddvPRw77h2lHu0LZgYFRAXJUpBW+UqlEr+ZrrYqg4fqBDOLbcyoA+1DbQXxSr6o+lNn0SRDqWiqV1l5yZJNCgaXEI2mApStNiE+vQaUmkQzs6hfssBDqXSaGcyMFMR6M4tl1QtqK0iX/qNL6Va7ss6Jn3ucRQntj8CEj+aLoXKODQk8+dAdkIiXgXPTt/uZkpUuDRFm5KXt6k8nXfpXgvhElz2yr7RNNLUXOvNmFueFePWyRX1QG0F5M4t9B4+ynZlF21QWWBVlmBlK/aJJhuSKZnaqTuNWylb7Ltpj/Y3mB437atD8OB/Q+rTAYOLE1BSOHD2Go8eO48TJMRw7dgLHGVCcnpll4HIOCjIqmDrPAOPCQhMxZTsFNtcCBU7PB9SXtdjzcG0ajRaD4svA4KoCrMLM7Gz8prn8pJcNJ8fHcUL/8fD4BA4fPoIHDh3C8ZMnMUN/il/f1Jc/Fcx9ON1nrNd4dI6D8pHWgILpCwpOM/isYPgCx036ZJvGWfYcO34C09MaYwWmF6D6GQaWz6iT8tZarz5r7kwxeC9flT46RB89eOgwDh05EufgybFxKKgtW+b4AmKOwfa16lQ7+XyOwfJ5+kd6ZYfmiub9/Q8cwr33HYB0TnN87r//Qc79sXg9yAb57givC9l49PhxyGczfOlR8KXIuVyTZrbm5ma2tM9IiJnFPUZ7kv5SSutIuT6atXnNDMgLpFlAWgCuCLEcN1lLuasmzDJNqgguQUj0At2Db6dBRuoLDI87vlAweL3Zjr91zhsdEAbk+n9fGDzPU6BIgCwENPVCjiKkKuOLhowvaOQ3MwfZyWaUTV7Wae8T/KJf2Zx9itVflw/2qkNvN9v1QNcDXQ98w3hAS28nyo5xU+BWYERJAcjHN5wiMQcow8+zOSW1k1+bU2e5zIu+nPe0Ou4KkedsUtqrNnE3YbuVUj5SiGtFlPrXkmrPXQ1ghfy5FtBQDgM9tWJ/ztJSyij7H+WeZfOSnd2BY2c6wSLasBisNpq8HOeiU7o1thGxYPwkqEfjrH5FA0hlN/nJOn52z64Huh7oeqDrgbV5wOnr0myqoKXWXpUFkgBuBJY4RJDPuCEYU2jpdYBSrctmxgdJ5fhguRi0DQywg4eLbdQgID7MRpqLeWbjGbigmxmX+RB/jkPl1SAZapQwKC8o4Ku05K9WqzCzJfmii78TZgbnXAzeKgWPIHtlB/Nm7Bx5tPWwyLMtL7BeKH3FjZt6Cni2Ddz8om3kcWrL1POFg3qufZKdoxyeqmOSOIcK++DIR22IgXofYGZInIupdCVpCsmTLr7VgOVNoDEDLEzB+RbS1OCcRX5nCShuEbJoESRKVifUbwE8ZLegejOjPIfyMLMyG1PxAEZTCsLDzKgvQH1lhmXEw0ztSKdvzIx0i3TQT4b2P2ZZZJ9jjY/9TFxymn5Vyd9evllsZyRSJE6HsWzgR4RB/5gFID4YEBFTfohIGIlm/OyEaJ3orOvmYbbMX49CWXNxNeBMRwBoDecRlg5bzC0+6rSnGWlk5SfI30bC68YlCVK+rGvlGaq1GnoH+jE4NISRdevit2xr1RpqtTrq9R70CD096O3phX7KKNapPqKOWlUgP8tah6q1Kk5DpNdQ76mfF9T0Hz1Sx+l2te05J5rk1tm3RUT76Qv5RDBzvPR5rTPgp3739fYhTVIU3Atk0+DAIPr7+9FD38mHNcqp06cxfy72UsZp48Dxq0UabaVcM4uB+jr1mnOQXT0cu57e9lhq79CLWtkxODgY7TtNHmWck9+WtU+TSlwzuSRyveRs5Kmf5pDNbR8NoKe3F3X6R3NMP9fR18ey+rRM1tnaFXgVLCzMx58xazLwLx/UOYb9/X3YMLoBI8MjjCnn0O+K9/X1oZKmiGPZ1x9p+imRpfGjn2E47Zpj6azOuI+w/52NRIv7YCdxhbyZlC+r4B6XM/h8goH9EydOYHJyMv6Hm1N8ITbPlw76LfZxvrhZmJpAaMyjoC/G9YLs6FEcP34SR0+OY2p2AePT8xibnGEQHJiemcbJkycwOz0R/TYxNY3jJ8Zw/Dh5p2bRmG+xbo4843jg8CEcH+eLoeYCppsNHKfe+/ki7t5DR3D42DEcOXwYR6nr/oMHMTU1iZnpaRzhS5IH7r8fqjvMeqX6z0HlFk7X6OJ2L0Up0aac+uygM2sdrU7xnH3OnX2TbouuB7oe6Hrg8eGBwIVS8HB8W2p8IxqIAoVl8OZjJ7wnPQc3bbQ3bO+hDUpvNj1fheqhZAmBPEQo5YZ2mc8tEAp+kBTl6iNudty0OlPjjdSjtYCDm6SZpJnUcfvHqogMq3x02nc2eahv6jP9FFaAnBJUvwZI9uqdCaw+C3T2m67SGK0J7If6dBrog3bZg6LPgNNr1UyQSM2blZCzUnToTkEwR5ckHOSEehzMDBb7pt5gMS8exwJrGJUwM5gZvpmObl+7Huh6oOuBc/GA532A2icMHjmtvSxob4x0LtxxRY3LbrkPeeitqcEjghEA42odQT5HoOYCLAAAEABJREFUqsCNCyBPYH0Ji+u05HjWsZa6zQxmbE1dgTA7lReTWbteecHMlED2ib+EiKKZnd6+7JPqxCu+EmXZzJZsAAzxiBE35Q1mFkn6MLNYDov9YpG99MhNtQEVKBMQ2FfHSn2jrUK/VF0CV2UgyRkK9jNrtJC2CvQwkJJyv0sKoOId9E24SmGo5AE1yrIiR/A5KpRXLRbQOHwPHvjsh3H4396NmYNfRZ5NwVlBJOSuAKEKuAoC9QTHezxHwREBZrYET99j8Qi0J+H4m1n0q8iiCcp3QrSEwflKUuU0MLDzSF0C5wxB33wnDAXzOZtRJ+gL+spTB8XTTpKp23wC/XMsImRwyGkbeXkvAI+2bGXYHqw1coeQUK4BpJn0sB1CziL7Sfk8IbA68ig1Eag/UH6QXSRSyxJfECd51K8liAb1h/piyhbLebpl+vDC+IXDsfrJuQJefA4pRyqBol3GQU0YCA/mkHG8BV5FcTahPDh+iQ8Y6KmyHznuu/9eHDx8EHfdewduv/NWPPjA/Th08H74Vo71AwMYYfBy3UAv830YHerH+uF+rCOUHx3sx+gA6QLz7bo+DA/1Ymioh+hlvo+ByXabkcE+rDsPWL9ol/Q/qqDcdUO0mVhPDPbWMUJfCI25adxx6y24/vOfxec+/Qnc9OXrMTF2HDOTY7j7jltx0w1fwldvuhH333cPqgnQw49R+W3dIIYp45zspC3L+xxlU/462txamMXRBw/iphu/hAfuuxtzM5O45Ss34Nabv4Kbaec9d93OVcVjmGOhPg301uK4npNN1K32mhsjtGGYc2Kon/OAwenJsZO49867cOdtt+KeO+/EgXvuRWuhgemJCdz+1a/hC5/+FG658QYce/AB1Ayccz0YHRzAetoX5xnllf17SKq6DsiGEv2c42PHj+Jd7/xbfOkLn8N999zFYO8kDtM3RzjPA4PoUwwO33/XXTh59Ahuuv563HTD9WjMzmBhdpq+uhG33PRltv087r7rDl5nBeq1CrSeg8fSuslrisUznmbGdoZkcb/h5YkSrGGdQ0z5WdIfmvIC18l9JBBlfZHnWFhYgALTn/7kp2jvF3Hn7XfgqzffgsnxCXzl5pvwua/ciJvuuB0HjhzGTbd+FXfeew9uZfpF+uXG6z+PO752M7742U/j5LGjuO2rt+HLN96Mm265nelNkF9uvP5L+OotN+Nmyvrs5z+HL37pSzhw4ABuveVruOvW2/HVG27E3BiD6seO46DGmDjEQLnWkwcZIL/7rjtxO8d/fHwM45wPhw49iDH6vtVYwIKC+9NT8HyBx0WJfmEnY/+0yHEf5wpGSuyuKIFlLngAU/mMGQRvSkA3M2WeeyYE7qGIsDYdSpl9yNnW4B5C7xIeax7o2tP1QNcD5+CBEBdB44LKxZCnHtrai2qAnv/aoh0fRgRb5BbV9EEoXURgseTQ6rsC2vvjIn/kVZvleLj65fyrlKlMJgmIujrlPlp58FhFlhxIGHWvBNCwleinaGDLswfO4aBJoMlnjWioPk5rDM4bAItCjXWrIfKQVSeHjQnnJNvxBFaYRyUtwFAe7XYqiWZRt7FISfxcNCPELNVxfrez3c+uB7oe6Hqg64FH0wNxndXHmWGs7sTpJrDydMJjvKTdpjRR+RIlrSNlp7UvGQOyFh9e9TjrEfRlBdYFQr9brl1KqDggURCc/CmD2kW+gLxokL+Ad4ESgLa3DCo4boYMT8Dx4TlnEGicgb37b78JD9x6I04ygN5oTCGhHKO8Qg/bbO2o0/v2QzZYPrW1UmYsKO3ow9lmKT/KlezYlp0KxJLsRfniYzb2h6lY5aN2WxHKNqwRLxMsyuAtBsC8/BeoR+VTcpRr+9lYh8VDVGUjv+hRpqiCahaxrLhI7SZfPw+sWbOGMs4RjrXGXYKYZfCoPcuC5hCJvCJ5OYUI8FoB+LJF1w2n4QCDwEN9dQa9vooHDzB4zgDvpz71b7jt9lsxz2uO8T3wnRAUHIRREl/U+CjJa5ZR+umnXtQYaxa/1gGlKrctAlRPYSyGxwXoomiz7FZevoj9CR71agVF1sIEg4Anjh9jcHIMM1OTEM/QQD9f6rVwjIHYYwxSzjEImya85rmmhYLrE9ufLz9IT9RL3UcYmFTQ8r577mag+IG2PaRP0uYib0X7A9fLaiXlbME5jAlie/ko+or9M84TrcfGOVevpfRLjukp+mh6DME3GTA9ihPHD2Nq8iRmpicZSD2BWfqpKDKAbcF2p1L5jPNWc/c0cC2MStlkMVXCUjwL7jfNZgOB9iwszHFOz2Fufob7ThbHb36G+UYD87OzmDhxgi9BDeMnaM/kJHIG1ANf3E4zrzHU2HqOXewfe2ud0PNd1MiPIPCDY03FWI5AeuA1siZQLNVSgRE8lXDCJRy/3r4+jG7YgEsuuxT7L7oImzZvxoZNGzEwOIjtu3Ziy47tGFy/Dr18EbZzzx7s2bcPe/fvw6WXXYKLLtqPbds2Ywd5ent7sWPnTlx08SXYvmNXlLlt2xbs27uX9B3YuGUzNm/big2bN6He04ud5N1F7Ny2Hf1sO7puBLupb8+uXdiydQt2792DXXt2Uc+lWDe6HoNDg+gfHKDs7RgeGUYvX6oMDA1A9nOSAPJlCRiwCHX9FIweRPsgC10aZ4znZimE2KZdDdLaOTJ20tvEh3zyKn0IrUvoeqDrga4Hvmk9oM2q7HxQRiuu0hKxHGtKyuop2cTOhHsjJbMQ82yxYqr6M4HtHnKSn8K5+aqmXPgfQarNgkYsNV9jHmdoh7gJrWYLvn4HbZbdZwP56TSDKSPQhwLKfpK2oky0j8B6QSXdHCl9JBBv2a6Tn+I47vzkGfU+pLKT0M13PfD19EBXd9cDXQ98M3nA8VG14jM4BjI8A3H6674SBct56tAIBRI6pcrgTK21ALRmMd+cRIYF+KSJLM3QTHK0qkAzNeQMAnhzSPmvakkMmuvnXNZvWI9d+3Zj654dGBjqR8JAu1nGnbkFWBNmLRilUgLTQABQQFuIpc77FNad9Rm4BRcIJnimhsCeB/YuhJR5wSHQdmkXoIf/ID6aYmxvbAelgCefZ3shgDw0z5O/nWc50sTrwcidWqEdJAVTQvVgSrmqB2UvAdRDeSCPsf9tGEuiBLDVIpicdi7WSRaUP62yW3gMeUDXW87rpnA52n9ZwVHl/DENWw5ePeDMNM4w47hzHjEIWVgOT/5cc5jjO9TTi6dddQ2+7Vueihc89Wn4tuc9B9/5Xd+KZzzv6diwdRQ5g415yBDMozCgxWuu4NwScsrKKaugDT4pEHi90wJer44vx3j1+jaSkMAFow3gYcTj59R9uZnBjNcjb9DNLBpvZvGnO6655ho8+9nPxgtf+EI84xnPwC4GCnfs2AHRX/CCF0S66vVTJGooeUvfNBbhPEA6ZMd1110XbXvKU56CK664Ai996Uvxnd/5nRHPfOYzoZ8dSdMUzrn4VzZq92iYY2ZRpuRSNFwSGMBdx6DpPjzxuitxzbWX4oqr9jMY24eLL9mOpz/rKfiuF78QL/j2b8OV11yJPq7tSOhvB84/zlcL8Jx/EfAP/cdx8R3gTCRPgFLH/u3dvxcvfdnL8IxnPRMXX3oJhtetw649u3HppZdh29at2LxpM570xOsY6N2Fa666Ct/+bd8KBYE3bdyEpzz5yXj2s56Nl7P9c579HKwfHoGBs5wvckMH4HnRlaAtZFn15KUATyFrAZdyUBMC90iBOwOMTq7Wa1i/YRTbGPRWwHzX3t3YzID19p07MDgyhN379mLP/n2xfv3GDdjJIPZmBr4F+WIr223lvN1/6cUYIP/GLVugQPu2nTuxY/cu7N2/H/su3k8Ze+m7MuC+n/ndsW4H+bZL1/Aw7dgQ2+yh32XPxhi834Qt27eRf08M5ItXkE4F9kdp08DwEMB+FfAcd36yowGO/U1IUUq/L3rVcxQK1in1pGltkj+D4x6cVElxBE+jEIHZhz+NLEap6B5dD3Q9cNYe6Db4xvAANzCeXG25eJY9KrNMtUwyYU37k5n2qSIbrnYjwapTcWy1EL9SobNS9E5wsceZQN52c+NmIetOh9b/R4rSwIfjpyLEt+dUvDyl4ygmrAqc8Tjddpyp38vqjHcWawdo9pIjzzKvtotNmF1+Uqrc9VCoooN5ad6QrrzQUb1qVh47JTw2jkUOwGltWNMuc8zame5n1wNdD3Q90PVA1wMXzgOBAbEQehgzqBOVGByrMJjg+JgrKwr9XIpVUOOGVZk8juy2z+Pkp/4BE5/5a+DATajONVHPA1LuYwl3OmNwJH47kYH2wIBdwXYtBqRblQH07rgU+57xndj3nJdi874noq++ASGrwXyVMZYqH3YTgE/ODgks8KGZtkFgTYj3F4Em6RFbKbNrOIOCjRG8JwJh7fu0EHU4UqRXu3gJKlnMkhvB+FmCVbzNgawR3YseaZLJjMr0B3PkoVz2ISzBsauO9ARQH9Vf1rFAWmCdcm3FRiUugGMjKz25OhFYxjKIVgDwRPd8zHrAAjRvONlhi3mVdd2EnEGnJuubtJ4ILQYRW6TFlPSWR2gxIJnlGBwcxr6LLo4BxN1bt+GyvfuwZ+sW9Neq8EUzfiu3lbeQEUWWwec5CiIvMrR8Ew3faKNooJVnyLMCBeX7FpgGoiBNdMrIhCz+/w36zwsfs2A/ZVvOfiotof9joMwr+L1hwwZs28ZgIIPlu3czUMkA4cjICNatW4eNGzdi06ZNMa/gtOe6KHlCKeN8pJI/ODiIvXv3Rttko+xRqoD+Ltq6fft2yKbAdVd9KtO12pNr3Okr6RYkR2nOeZjnHmlSw/DwKLZv240dO/Zi96792DC6FTt37GeAejd27mR+5xaMrh+C1n/Jk00I4NzR/AlMlSdaxjklOOScz3mHXuULzumcUJo4h6HBIezft486d2En+z26bj22bdmKgcEBDI+uw9C6YWzfvRN7L9rPdBd20W+jHLd6fy826FvV27di5949kTckDk3qy3yOjC+BS7Q6yso36Y/VEH3D+ZWvAVmrhbJd1uS1pDJ1KYCfJgkS56B5VtBG+S9xSbxWHUzLRBvgEf2aIX5znnWe48SGSMzB8/oN7FsoPCRXbVPnELcDbgmO/OKrpin6entR1c9BcW77oqC8HEWRkwMcR2P7QFrB1DP1nAcJ8wGVtAKNrdEUI7fguJd66pQcaF7SpznXnPZYFrSLMjIhR6DvAudVQZ1F0aJs0miD2nEppFSeSxnmz+J0Z8HbZe16oOuBrge+AT0QtD6f3i9uGiYKUyXgg0VMOz9UR2jzAdPVwPVda/UixNgpRHlpauN0Xu4bZO+kgRtIG2AlT9WXtE7GFfJtDYjcMqaz/HD51foW6Vj9kG/OjMU+qB9niaibbdaSPlx/V6untVHdQ3pc+vshFR2ERVvljyiE5TjzmIpL9NWgeoFxAplwCpGoj0UsytL4LsnG+sUAABAASURBVFK6SdcDXQ90PbCqB7oVa/XAarvEw9HXqu/x2I4PwaHK7a7KZ+oqO5DE4Gx8XuVelSuYaylSPkj7E4dx6HMfxpHPvAdjn/9HHLnhE2idnEKVQfMK778CH4DBYLljoNgzIOecoaCMFtsvJD2YrQ6jGNmFsOEioL4JzvfBMWCPogoU1GsJ7304NpQF6rVFAI52AXEvpmzlImEtH0aDShnKs9dUCvCBnx8ADIj6jKlO8osnQnlawXb8ZKXKTMgag52ycKmOdJ5Gmuw19WlRbmAqAAk5SrCPkcdIa598f8DWRm6LVkmW8T7G8SbDluyBxJ8OtgLrLaas756PUQ9oXA3xXpDjyoEGpzw8ryGv603BLwav0eRILgbOGeNGaDIwtsAgVFOBJqDF4HnBCy1jQCr4wIBkhqLBgFyzweB2C7mCVwyiSSYLCJJJKCiZMziX8VptEc2IHBmv4wjW5QzoCYWCXxEZ1ObxAgU4S3TaXLCPQrPZpP9a8T9LFF9JW1hYiHTRGo0GVBav6jvlnI98i4HUwPkwNzcX7ZJO0WRLqU80M4tjIbpsk51l/dmmkpHFFyKcNwxolu0zzsGc86rFuZZxzuQ5dfJlSt5y9A+QMQDeauTIaXOE2rYyNBtNNOYbaC60ULB9GwEFg+Q+Y5phMe9RsM1yeNI8515zfiHKjsFmyo2BZo6HdGXkychTcD1U2mJedi802YZzvtlqxnFTnSCfaZ1ucR43M4551kSTULnVWWZe/CuCOos8ZwB4bcjVh05fSVcsZ2hpLhLNBuceU/mkxWu4udBAi/7Uz81k7FOuNqqXHUSL/sjIl1NOi7zah2WjfKb2EaRn4qPsdkqZpDXn5+Nv07cor0UdJXLa2SR/i3I9dUim1g/pV1mp6qRDdmZsL8i2KIPlFsehQX0Nyol9WJCuOeqbh2womln8CZ2MOvJWgz7lIscxBNc+45gi7l/aY5fjzMs5d9IzM3Rrux7oeqDrgceJBx5lM3nDyccJ08MG11WlAkgrYcyLZgBzp6O9Jof229vAughyeoDPHAQJvAnlXeypPKvO+uQNkG6CHmm7s+F9pDLXymd0wVqwVn1qR3ctPUecbR6cC532Lo0d+wFh+Xh2lheVx/an5dmQfJHO7ENS8bI+6lK+A5xNp+Yd20YbmIoeO9nB2812PdD1QNcDXQ88Gh7QCnsueDRseDzICDAr4BWAcRVkLkWLKFjmVgoFwKtJwQjHPEI2xQfeMVgxr2gJGnzozsnk9e02dpUJjBucg4dDEUECgoLhaR1I+5C7PrSsH5mvomCgPMTAscEzqOcQyB4APjCXI0exiPvtYiZQdiSovAZYSNiciG3ZL2P0RkBOCsugfuZAS2gIIH2sM/aHhXjSWqYeiMF3ppHHwyyH+FRvlGO8eWnDYKVeRUXJxcYAVcW+BYPzDo51FvkcEHnIgBIekA3SKSzRy3pjvcCkez4uPOA41klRQVKkcewDr7nCeY5yxpdNmpfgNeSQcugT8oLXigvk9zVUQi3+hIrxZVQrqWLOKpjjdTvvqsjTGjzzBVt7XZTBEBhUD3kAW6PiEyIlKpRNCmVaSAFep4EvuvKEQU1e80XCwCABlwOugBkNwdoPM6OMC4/yecrMovHOuWiHAqwimBmSJOEa5CFes3bZzCBe1elb3eChwKvaqWxmUY7Zo5vKBump1WpRv2zw3p+mi6YsBcyVV5tKpXIaj9nZ2IXYf+mRLAFcWswWZbgE4DzKGURvNDLyGmdXhX6rIXG9cL4faejnNOlByGss11lfY12VqSNAeCRWwFmLaLJvDRgYgfc5sBIYPHVcW1MEyiMPA6qOL5QSLppJpBWoApzHni91C9RpqyNPlXan9FfKFyM1zucatahsDDYbg97iU7sq12ehwrTEUpnt9RdXy5Fyb0oI2bUWpK7tB7VVPjXAUV67/wXAPqtvEeynaV9kqj4b+65yIA+YT+QbAyqE5ElOJTGIT/nAl2AJ/VShX2RzxcRrSClPSNhe+kp+Y1lyZJdS6SrlIORQWfbKFtFVVr6E4/qgetmgNOHL8pTrUcVqqDghRZXXXpVzKTUaU3iAY6S+m29RfhNJWGB/GjDupaDtq4MDv8rpVqF3yV0PdD3Q9cA3lQcCF1FhqdPcHLn0ogSr21Wkx3xHqn2pk8Z9ss172mcpSakqylR5gWXJVHYVSO5q6NT/kLx6IdmC8hcK0ncmrNLPhyNzX159vzuTPtbRy2tuCzn/NOfKUgo9jbZSmXwKfHdUqQ8CeLNoGo+OOnTkIw+by2iLqT7EoHQRi0XVC7E9q2KeaffseqDrga4Huh54vHjgG8NO44NywqBwwodwx73TeKMkmmM5DRkqRDXhzsZNLhkewYbLrkHf7mswuPdp2HLZk1EdHkLGwEROdxgfhp3xkZVyEqYKLing4xLS2D4wHOj58K3U8cnciMAHbf1Oc+BDcgSDKAEZpTGAQNvAdtQeTxLb5+Je2i6czadRXLIIA60C2HdQNxQYpK6gh3nVMEgZgrFeaCs0LLYFeDcgmsD64FgmjUX5z9HuBJAUBkRCTI1lAZJJPhbZxjPJWV8QnnYBzhvpkmdgps3OrAddQJ8GEj0RWIbSwBxtDkqhg2WeyoH16B6PWQ8Y54LjPHOaP8xbHC8+4TCwqGsi8wqe57pq0EwamK3NYWYRU5UFzFZyzFoT87xGM15HOQIWsiYyXmOCfqPcGOyWrNwyNF2GeaYt1hcMxnkG0ZFTa8b5pjTnHGOwsKDenDJzXoc5+I9rgYKpnvfHgetD4FxbCzxlX2go+Nyps7Os9Un9KFPly8kiWqvVioFp0dVOMDM+YoRI75T7aObNDI7BRdkAHpKtsvTHb1cz8Ku87DIzxh2LNdkkGZItOZ5j6zU+HNuSHueI5gnpRd7i7CpQqTroN84D50ZWLCAnwBrPOZzzxV9GeKTwDJi2CqDJOdbyQCuwBedOi3MpY5pxDuaC2nLf8KsgWML5DDBWD4qi3AT63euC14onCl43OaHUcxUtCG8OhQc81+tA5OpbcJAsoaWfBfFAQVqENxRCYPoIkAe0bVpDWtC2nDbmSkuozL4E+kD1BVPVF+y78khSBMK7FEJBXnaBvvVoFp4jYfDkzUM7FS36wSVcO+gL8RMZ7VVbT17Vy49IK7C0Gvmk31NPSCqQfuWjPsqRbNkj2S36c76VI6dMyWtRbhYMGX1a5sWXUWruPHILzAmeKQj6mXMkJDUEV+e41GGuB46B9YT3BEniKZlCOffXcrq1NOq26Xqg64GuB74hPGB2qhtcR7n3xhsEMB9rmC5nMDJ1gg14Bngu9jyZZwu1i6AULvjogG4iKCLyBdJLYJG/LK+cYrHdstS3y6C8FcF6RPmID0/G/IWBAavZRPrKfTT28eEBtl8TOnwB+mGt0DjSUDoejwBUxPM0n3PrNsIRxr7Y8vrFcts+FngqX/JJt2wooTpasnSaGfMCk+7Z9UDXA10PdD3Q9cAF9IDjI2zCQLUC5FWfo6JvpxVNVHwDtdBCXYEN/Xl1WoNt3ovRb/ku7PmOH8Wub/spDF72TGCoD1k1ReEM8d7K03jtlQwEgEEJlmDGjZFBOBeaSF0Dqc0h2DyKpIXAwF+m/1DUMc+ytybrmFdZwWzaB6NQyuAJ4z9EYA0HW3sGCYoKnIKVlODZX6N85wICPGEAgwpB37wljzHoYqY7AMdcjWBbI08I7CFryQv20wQAxqCQoxw++1MHywzGpDD2OSBxLNNPuh8AeRD712JtBse8o/+NQSqju5IkAcAMC576PByCpWyVxACPp75Au0CEyOkpJyCwwE82pY2kd8/HrgeM14kjwJGL4NhBhzETg00MTKU5sqSJ6eoUjlaO4mjtCI7Wj+JY3ySO9s5gusbAZaWFgtcWeL06BsY98x5NFH6BwcZZFK6BJjGdNDCeMNjummhZwSCkB6crkiJBkjskhUNKexxnGYx15NFLLU41gPMPnP1xfvFDc/jxABoOM1PCa4N+Zc4zCCw4BqZZjPUqK69UMDOU9WU/zSzKMGunJf18pUVRxIC47AEPM4u2mhlLiHl0HI/EDrGbtdtLvtqon2bG/qZwljB1UbaZ+OSzAgqUF9wTNLeMa7NxDiVpC3DzyNFg4DagSBxyrm+ZA5qcw3maImdQtsW1rOUSzsEESoWMZaX6q6Ym17XlaCFFhFWYVpC5KmVXkbGcsa5gObMqmlyjhRbpDeZz0pfaSS7nrOpazEuGeJW2UaHcDlBGi5AOpSuhrFO6FqifGYPSmaugRZsElXPur03qbi3S86RKrzo0aX+DWAgOLfZb9rdQod1V5EkNLbUhuLOSVkGDfDl90GQbpa1SB3lkr/hU1yRdchshQZO80R7qVl0DLsqKbV1KPfQ77VEb2afUV+sc2zrHk3XUl7E+W7RH9RkD8c0koME9veVy8hWL8LTZocW+NILsraHpe9HyPWjmNQbejetSjsB/WOPB6bfGlt1mXQ90PdD1wOPdA7xBO1MXTJXa15dD9A6IL0LyyBuTmHJ5ZkE3DxFarEkHIjc6j0gmgfcDOGuoXZTJzGqnFFxgSN1q5qyJTl/yzhLngoe16Qw61LasBh8AEH1ejuXDpaDdK0MtEYWvVK8K0nV2ZNVmaZ6oTgJYH2ksK20rZKF7dj3Q9UDXA10PdD1wAT3gg0PuHQKR8OE55QOwYzDCUOXOWUOeORTGB9ukF7PJAPKhHahtuxym3yXvGQWsjoQPv9WQMtDu4DLPcsqdrgJU+jGXVTHTqGK22YOFog8NP8RgwDAfmkewkLGc9yK4ET4w98GHAbjKUJQZ+FDNDNpHYCIo0a7KdJXzTGSjCGOvaBxPg2efwX4WDKIXvsYgY51BKj645ylyBhKLgmU+0MMG0WxV4PMqPAOLvghsCyIl6gw8DhB9lEy4GgLvO7wPCIT0FQyGe2QMYBbUWwVcD3yoM62AMSoEYyijUsDMk64eVNFqOXj61lsf2/Uwr5+06UUR+hEwSL4+MvYyTeEY2HBpAiQGRwT209OGQKB7PGY9oIC0txzeCiLwmcIh8QlTA3i6qoOC3VMYwxdPfA5/c/Cv8beH/hp/ffjteMfxP8GfnfifeJtw8vfxNuL/jv9P/O/xP8AfTf0h/mDmD/H7k3+It079b7xt7G34y6N/hn988C/w3jv/GrdNfA0TxTRCj8HVHdJKglqlgrpLeTUk6GFQr07UGPiqMhBWTXpQSftQTXtRZbCsWq0y7eLx5ocKxzhNUwjOOZgZdMTn3qCcsJRRgRCPIZCcuJTro4fWm8C1JXDvMAZwZ+Z7cc+DhrvuB+6+3+HuBxzufTCJtHsPOdJT3Hl/lWmdaS/uPNhHDOCug4NEL1E7DXcfZPl+QunBCu5m20g7WMfdB0g/UMVdByqUVcUdD9TWhNsOVnEmrCp30S7Zc7a4i/25k7avhrto013kWQnSdRd13y2QR+XlULvlNJVFV9slsH36avwZAAAQAElEQVSkKaW8O6hXkF130D7lS4hW4i7W3RX9X6P/hSruYtsVIT6N74ER8miM60w15gMctzrufIBz4gHOlweBew6BcwM4eDTBTLMfuatzPXSce+EMYNUqp1quUtUldz3Q9UDXA9+cHmhv9HwwWWVdDaSXaG/7QJnitKOkLqZqx/qyLZ9QWHqUTsqO8lZJS50XMj2TPY+016fGguPBRqt074yqOtvEO7QzOKGTtzNP1YhKYub0jzOIW1IHzzadApflF2dInEdRT0d9fCBXmSJiXWcqgupKsE6y2opZWPnsUrse6Hqg64GuB7oeOG8eUPAkYXAM3NXyLGfwOiDzKXLUGOatwlV6gKTKfIoWA2iNSh8Wkj40rI4meTyDJqEwoOVhROINCfmaucN9D07gS1++j3gAN950FNd/+Ti+cMMhfO76B/G5Lz2Az19/GJ//4mFcf+NRfOmG+3Hr7ccxPcNHXgaKAwPxAQnaG3pYTJmc8+mjBAV+CgYoFbz2vgdZXqNuw/0PzuDW245He278yv24594JnDihgHYvktShoG8sSbmjp8j4QmFsrIUD903h3nvHcfDgeAx2GwOOhZfNURUUQFdXmq0Ch49M4777TuK+AxM4cnQSwRIkFcdbj5wISCt10Okcgxrm5hPaM02/HMGNXzmAm25+ELffcQLHT+QxqB8YtPK+wnYJ5RgRmA+wxAHmENA9HtMe4EuS4Djuji9LeAOpb50nfJHjOK7Q9cj6opJj3k3hi0c+h3fc/A68/ZY/wztu/zP86e1/jD+583/ij+/4PbyV+MPbfwfC79/xP/B7d/0e/teDf4y33v9/8Lu3vxVvvflP8PavvB3v+vLf4J7pW9CqN2A9KVw1gas5pLUEaZXB1EoVlbRCVFHjmlBPa6in9Ziv8qVMhfO/ysBrtVpFF48/H3QGzZOEY+8czAw6QtC6uNqKIR7xcp3R/LQKAtdOZ1Uuzym++tWT+Mmf+Ru88j/8b/zo6/6WeCd+7Kfei1f9+HvwQz/2frzqJ/4Fr/6JDzL9EPFhQumH8MM/8SHmP8y6Nn7kxz8M4dVMI37iw/jB13wQP/gjH8AP/ei/4Id+5J/b6WtYfs2HKF+y1oZXR92UsULarltZ7qtfSxtpV7SvtPORpmz3wz/2QayGV0kOeV69Cn5kka50OU5rIzmdWGxX8ryqoyydpT0/JNt+/IMcs9PxwxyDCNV34FXMv4p1K4J1rxZ+/EN49Y9/rA3Og1f9xPvxqtcSryN+8j34kZ98N37i/3kPfuBVf4Tf+K/vxYFDTXjeX2hf5OTi1NScXA6Sz3C6M9Q9jqq6pnY90PVA1wNn54HA2/6l5VJRT5axmGobb2OJg8JP5U18AtsEpjxZ/wjPKIYfbMTPqJLZmIJv2G2NQBRGGy5wWtp+vlKgPRIxpW+kh09vWDMexj/G+pUQ/Yv2IRva485ZpEKsZMNzStFu/RB5pJMmfXGSMA/f1tumyaZS9yneSBGvqrvoeqDrga4Huh7oeuBCesBnQDZDjQ2E1KOo1pH3DqJRH8SMq2GBW3vmm3BhAUloAMUCWsUcGkkDLfLnlnCbd1BgOGh3dAwmhwSHjs/hz/7in/Gb//Xt+M//8e34jbf8Bd7yy2/Hr/3qX+JX3vKX+OVfewd+/Tf+Cr/6a3+Ot7zlz/Fb//Vv8Nv//e/wqU/egbm5KkJgsD6ktMvx7sIQ93uWjFjrGSikQAtWCW2bwb4WdRw74fGJT96JP3zrO/FffutP8eu/+cf4jd/kQ/xv/Ql++S1/gP/62+/Ae//5y7jz7ikgcQxoAwVte/DwJN759/+K3/qtt+E3/8v/wVvf+ve4+95jtL1C+QZjoLGNFI3c4777T+Iv/+pD+I+//n/wG//lz/G2P38/aeNYaIE+DQgMQuUMyk9SzU03HWP9v+K//re349f/8x/TT/8Lv/aWP8J//E9/zPKf4E/f9gHcdMsR6kmw0MxhDIC18hZleCS00dbqpPPSrit0JQ9wxON4ec5LzwEzBssdg5LgjA8ABEuY4XW2UF/AxPAMptbNYGJoEtMD85jtzzEzRAznmF2fY240Q4PpwkiG8docpuoZWoN1ZK6OnmQUT9j1VDzvsm/DrvV7MFDrg64sSkdw1CTocuPcAe/hIYMK1jKWqnhqIEsESbqn7SLwOn98wXGNSJIESgUO5bKTgwyhk+w4ERPOyBS+SOCsxnIF8FXS6gh8addsrgfsiRgZ/TYk1afCKt+CgmVX+xa46pPh6sKTmF5HPBHWU+IJLF8HV2O9EPmejIRpBGmVnm9BpbfEUxHLdZbrT0GV9bXKk7AW1GtPQc8qUN1qMqvVJyGpEfU1gO1S9a2HfVwJlOlWQdSp9kRCnlWxUj1pq8l1PewHbXFC75OhNGG+RJW+r/c/FUKt71vQiSrLKXlXQqJ+Rjuvg6s/cRFPguu5Dka6UiFUrkXhrkG194ncU/fw3XsvmlkCrzXIls9FPKLDPSKuLlPXA10PdD3wjegBrZu6W2PfFhOUKbSwluAWjmUwlZfqEduprYAoFyR2gkSe7TpmeCqvtfs0sImdB1DkY+tk/0/r9wpl+SfCs1Kgc9XmXDuyVv9qkHVD3x7YthW0LJp4pjQytNlX/oyNAx/eCXKU9jEbT5VjpuOjk0a3tE0KHQwPq7STt5t/THiga0TXA10PdD3wDeKBNGSoMAhey2dQL6ZRYYrGPKO4DfDRlXtWhoRPoTWXoMJ7qZT3VEnqEKoBPvGMrXkY60VL0gpAvgaDbccmGrjp1gdx38FZTE5WMT1Vx9RUFRPTFUwwKD4xkzKfYnq2ivGpBCdOetx8y/246+5jaLXAnTGNAPUJxtSC4/6rAI5hbUdAUvEMei+gmefIGRj86teO4K/+6gP43d/9S7znfZ9lIPoB2jyFkxOeAO45MIOPfPwWBqrfij9465/igUNj7LODq1TQbDncevsh3MLgtb4l/+WvHMDMjGcA3CGnvQ0GsRutJsvyUwVzjRS33TGO668/zDaTuPW2MQa89c3yfnhQXp7g5HiBd/3jZ/HffvvteNuffQif/NSdOHBwBhOTDmNjwAHa84Uv3M3g+z/jrX/0F/TZvQwe1WkLnQbeXPDmq/AF5TG/Nid1W10gDxjHi8MFXlaEcW4bX05pjhvA+RNvp/kRco6nC8jqHs1KjnnXQEO/dV4p0GSq3w1uJAukz2MumcOCW0DuMqgdZguM+GE8fffT8B2XfSeuGr4GG20UPaEG58FAqEcWCr5KyomCASzSnKM9jiYISgKvcd8GArrHN4YHzDTPHq4vHG9NUsJznnBqwPscpsnDVQ4okBUOc/M9aDQH0MqHUIR1yPwI19hBNIshBkKHI5phGM3AMtEMg2hFDCAL/REtpb4frRIqL6IVBqiNvGinOdOy3VrSFuWeCavJlG2qO1PbM9Vl0W72g/3JlkHtMvZ9JcS61Wxmm2iX0tV4ltGbLAuS26IdLdoVU+U7EHkkl+i0N/KKhkFkK0DjE3koS+1aGms/hCbnRcuvQ6PgXPDD8G4j8rARPmwAwnqkKeBSA5c/xIPzLqaP+MPAVQvdo+uB8+KBrtCuBx77Hggrmihq4IcQ7+M819zFsmhBd6JceW0RUHkRWodXxhI3W4EIsBAoGPEwfkaQtHJ7kH91gO2iuFVSBXwfbQQqPBNwhkN9lc1ngvwTQTniL9Fus0pHadOZ+0lhj9IpVWfW1bYx0GD5ibs3VoQEkZVsOA2cd5Gf9qrvTB5ySnZstNSeFOYl8iHMXULXA10PdD3Q9UDXAxfAA67VQDh6PybuvBFTd9+IZOwABpsn0ZdNopbNoMqgeho8XG5IigSJZ2Ccd0a55SiMgTnWe8J4Q2Rm3AoTBD74+qQ/Bjmq9U1I01EUfMA2N4hQ6UeW9sCnfSjQA6QDTHtRqY0w3j7AwIuBMULEwxKYOZgeg2OaMJcAwWFNh3k2zRiUYZ+dMRDdwr994kb8ywc+j+MnAqrVLdi05TJc+8Tn4WnPfCGe8rTvxJVXPwejm65ArXcrpqbVLoFjwDwPQOarSKvrUamqjxvY9wFYOsgggCNPlboMSbWCtMagdmYINgiXbka1vhvV2j4Guhk4aPWRXgWSPrar4lOfuRn/8K6P4/DhAtXqHmzZ8gRcfc1z8fSnvwhPe/oL8cQnvgB79zwRzg1hhgFRBazoFLBnqNQq0Dj4UNCWAjB0j8eyB/g8YgQ4l3jG4YrlmHMwTzAgmeScTyGB10DzVZaFtN0r3kAGXpsIOcc753XkwcuUfB5WFKg1gO02ghfseSpeuO/5uK7vGuwqdmK4OYhaK0U1S5HoWjJDQXCKMnAO5Mx7x8nDFBYAXuuwFtOMpnp0j28MDwTOn9N7wjGPc6+TqvHOAa71Lsmh/38B1uQ61uI8m49pkgbU6j1IkgrM6WWnAyvgKjW4ag2BNL+I4CrwiyiUJga9fA18Aau3OEo7AdJDEhCUOq5pjiudwHJBek7da0HG9mfCajIL6vPUG9YI6NJdDQnoi7AipC/qdQH6y5DTQFtAiGclPKTdIq9f7AsqgOwy2cV86IDa5lYgX+kf6Wq3MgyBYxucgyeUBs6BoDF3VfikB97V+VKlyv2e9wHoA+JflzHRX79pXQPXHsGU0saHPY0cFldJdI9vBA+0BxRxUTJ+Om5/KVNOLt7kFJwoOVEUHkUO+NyhaBqQG3yrQJFlKFghBC5X2sw8q1ucXC2ua83MI8/ZkOXgA7KsQDAH0ZsNas1585ZVECi3RR2tvBU3Ws82BXnNG2gGWi3RPQouqK1caQImCLKU8igJYP4U0D26HjgHD2hmhdie0xmcaJzaxhkmOMY7DZ5zE8HBOP8Cl8TAfIQZwiK8UrAcITEBnmIjKJ1ZhI5/VIIVIR7OfZ7UjYcckuNJXRVs6FdBvElhXRS8YkrBUrAM8gSCqVNnDaMsR7GdoCR6ySLA+oeA/DrbJvJGRQuD1pUIejGmvHnROrSEUpBaUjbHA9RwCjiLg+PI/oZV4On8lWGAJ4pT0Lpm3kEAUz4dYFWwPpwlwLmIkMD7BGoLuquEyt6nrKtEgHO37esQPaPfPVVO80I4Cwd1Wbse6HrglAe6ua4Hvok9YNxWCO65Pu4xKeMPFTjun6bNiAEPT4RKgoz3UDkfXpMQ0Dc7hYWbP4UH3v0/cfy9v4fJ9/93zHzq75E8eCcqfJTI02EsJHUsuISPIR7xH3WA2hLeEzDuQB0JjDK9eT4zeFAsFNtIuR86PmukrCuwACRNwOXkB1LuiYkFRBqlgvu1byaoopfP3049gIFH8PAMEBZ8UvLcZz2pBQHCWIYO6g18ePeU56WL9hUMqhRKGQ0oLIFuCTx1e5dhIcvR0z+MnOrvOXgYX7rhbszMJOjt2YiLL96OH/mR5+DNb/52/MLPPxW/8KZn4Fd+8QX4uZ9+Jn70h5+Mf/fvn4Ht23v5nDTP+wkp9zQ9oEF987Qjr1XRCDmsAhR5rP/kjQAAEABJREFUhiqDA0lRZ7wpRYURCaMhDgEVfVPfF0gTetLreSsAicOxsRY++NEb8ODxFloMNAxsDHjxy67Cm37u2/ELr3823vz6Z+BX3vStePP/+614zQ89Cz/26u/CxRcxWI8MVnXIQkCwlN5JUKFuR3/Iyi4emx4InKOeY+Q4l1POjaA5zHnKkWQMrMVrIUPOi2ym5tDgGCetWV5fDRTkSdnGKcrNZ3kPzh/Ol4TXSY2BcAXFh8eGcWl+KV659/vxkr0vx5U912I9NnEe9tAZBagAvmIokHAup5zTvE4oxiPnPGqgFRaIeda3GItgsLzJNhmQ086MD1We89fMI2hd0UszzvsA/mOfAgHOQgsGgR+8BgOvZSogD9gOOlRPeVZCZbYLbE9SbBNMOgJEC6ZUcQ3RsEizVVLx5qzz0kSpbVsstFOQEgTqChGiLCKQhwaIlyyLRODs8kZ+gfqNvrOcZTowpqIBoF5+8BRfYCo+QXkAJD8UJJbtFiuNaSfwMMfZPWsYpRk1OKYE5x0sgZ5tgvKcP85xDOA5Qw1ZwoCoVTk4Cbxnn0MLFaZ1dilh90PTQ/tDhWtVlfEuY11cuykrMFqbJjX4IuX6aSiKAM+x8LxGPPeswlVQJCk89XlrzwEvW7jmBV4tQIV2VmhnDQE1eNpRELlVoH0gcGex4OC80YYUVtDOgvzcqwLpIbAfiyhYLrxDwboiJMgjHFMH9oB2pQih2gZ1B/ohUD64X4EvU+EpV3nKYwOAcsB9LxQOiEiYlhCNPiav1oJTSOGow/kaHGUm9ItRjtGWEmBZY+GjrbSNdnuiiEjgaZdQ0EclPPNBiHazH0xRgjYb8yVCoJnBUw4A52BqJ505uGZ4GMcXRGBs0khP2O+UPq3Q1iptqsjXwcgM8gb2g6DQhOtWknHUWBeIzArkaU75gOaGg9okbCc4QOXTgBUOGgvKX6GmS3rceUATgEa3x5QTQXnRCM8iJyWXBw63GIxTI0HCyel4ETqSLARUUl5ArHFIEDgR87zgBV0g99xEKM7xLV+SJHBmXHQCAidiYD5Nq6hWeOOmC5ULlmdwvSC/maNinkVAD+sTUC4ncuAixmZRLrggeeoCHMyM9rEh7YmZMoWR2D0fPQ98M0lamkRxFhmLmk0RwUgzOuMUlGvPPRfpZG8XWVp+tm8MFjkC0whxMR9bKf9IELXyQhHvYl7ZlUDRPKP0lVI1kYSzhQTq6lveTvJUp3R53WllGhN9y1T8p9WxcVlmNp7RVeIls/QyafefYwKBIyNGtVN6CqIQbCsZp+jKkR7bPcJUepZBMs8Ir3WPupa1izaTZlrLmJbl5anW1cD6cwHY97av2U/eNATevER56jvrYj1NjEWWA9dVFbvoeqDrga4Huh7oeuBsPcBtBNpHPDcVpcbU8QHWuPdIVoBHQMEH/YA8sMQ9R4/KmJ7A+B03onXfl9B7/GbUHvwiJm7+OFoHbgX4EKyH65zPAAUfltsBK8CzLfg84ILxIRjURLiAYB76F7T5ebC9B0nMsM61AD4QB5cjkMvxoR/kU9nY1jk+e3CvBKFnHcdWYAiGQshv7WcZ0gJLtIA5nbHXpJBqHkEQmXLFE2hn0DMNbY151gNsw4d6hBoYO8fY2CyOHZtB4vqRuj5ctHc3nvTEvdi6xWPr5jlsXD+F/bsDvv35u/EjP/w8PO95VyJNFlB1HolRWQB7A7Qolz0EqlUGHD34SEW/eKS0gW4Hu4hE7Hy+MtphDBCYZeAjHflyGDtc+ICZ+QJ333cc3vo4Tg6jmwfxnOddg8su6cWWTbKpgV3bW3jSE4bxQ//+uXj+c67G4AAlM2iZ0IcFH+xarQCqQeBzoReBervnY9UDnNucAS4YEt+eUJrHmlUueM6bgjMrYIHP9TnnTVJwlnGsA+ef43xRUErT3QPIOOg+M/Tk/egZ78VV1Svwsou+Gy/a/l24Ir0CGwID5nyBw8kFpGwQGsx6zj0Hx3lTKwx9GdDXyPgybRY9M9OoLswhyZpwWQvWWgCkjKC5cM5xnnnkcY4FgP0wUx/QPpQVWWhTeJ05iIUzFHo+41IEdrCNRR4lagoY/+kzMA1oH9ZOSEEEznCIN5CLkFJxirQcopdGqI4tIkkfS+WYIUVpJ0haOku6CEEfHfDM08mlHpZQ6lEzdB5lXhUroV2vLpUoRcUaNjEzmD0UqpfflZ4djOyO46TUYFpTNQm0v0QAXusNdeYMagdLOVUSgP01LoApPFIOdk8KVBMHx7nuuEgmnDuBLxeLIoPWU0e3BQZSjXtPynYJX8waX+KYUtYZJXL6Ub+nfPoz0gsYdTvvOY9Jp1xj3nj9GJkFx9RRv5CwTco6msLLwAgsgjbS3pRIqCeCCmVXZz6lLGN/HJHQkjYCEpW5riexvbEMJNQjfYnqaFNCG6Ju0tOYD9Evqcrsr/p8CmWdUtoYJE956mJbyYqQPoNGJMJYZ6Q5A9Rv5SOow0rQFvko+oz5zjRhOQa0uZ4odWzjaBu47oCxQQceeQ7j2PXXK7DQRPBNpBUH/eNyITbSqV/j7BHzdBXPEBHt5vqVsk5zATwK6shcBk4hjgf5AokwfqwEklc9A+1YtbJb8fj2QIAWmsBJyXnOrjhOEYOZcUMCiqIJX3Bj44SMk58T0LcMRSvhhK2gYnWmRkaPotmCMYgeWjnAoHjCm9IKg+hFq4VWYw5FvsCJ3eA9XUC9niK1BPAE3wg5vt0rWh55qwHHt6B9fXp7lkGLhS488EiY4QlqY6l7dj1wYT0Q2hcIFpO2ci2qnlmlp4EFMsa5ylSNlF8CN3sjuI/xGmB7yVgB4hHEp1RQ/oygavGtBvAKkuqzR8BpbSDTSQNhBMun1bOzq5VpArlPnfJtCflKeaVtkI9rCcC1AlyfKJTqYFyLjDdLgQ+5getIGw6B9EBfyu2gL0D+Toj+SEHNiCLYQDYJIrAIpSuibKS0i64Huh7oeqDrga+fB7qaL4gHtM0WZuD2S33cgOG5zXvmDUHfHPMpHPdx48NulUGDim9xN88Yjigw74CF3l40+vrQYuqrCZKEzxFgwKw5jqpf4IN9BqOSwPsAj5Rbb4V7cJXyeVoLKMGHXn3zlLcFCAyUez5PKDDuGUzwjMzlzqMwEAZPewOt8CzHesvYpkk0iBaMMiMYknbGwB3LjjCWRQdlwjyCxbsEGAo48fHh3sGzv540pYFshoT3KQmfd+oYQDZtNLmKKp+heqo18gGNhRaOHZ3GsQeb8M06FmZ6kDeq8C2HWlpFJXFwHghZAeTUm4FBmgTIHCpgvasADAQYpTkD/R4QZCuD7B5NkEy0iIL0JoI1YPQJJcFTrsHxWW0e9WqKCgPgNdeDscPzuPWWoxibohrVo4YFBpSSXoe0BiDkqLoq7ajANxxSX0PFWAaPpAVLKJjZ7vlY9UDgqAYax7nCeay5LHhzCLzOjNeuI1JeUMb7bW+cWGxhwRCKjPOmBYhmnIeVGhznTDJfw57KXnz3rhfiO7Y9D/uwBf2okK+Afo6imQToW7pIHOf3Aq+LFiVmSFrzcCfHgOv5wuwfPgb89fuBv3sf8G6mX7sJaLAuI4rZRb2cfrQLoQZwXkKBUhj/BcJHwAVEUIMjBSjI62PJsc4lLGuOJoF8zHO9gBXkDEjIqTbGkqmaDxaON/+OfnDUq2txCaqP/IGyEVU6+siFKltrvSID1wouBFhCtCUH+HIuME8OCGzQFhDXQA8j0ajboLwQFmlM2c4iltOxyMOUFhmFtqEeVVhKTtUH8QiqS1kniDswL/rKwNIRmCsgv0W0e4ELf9iiStrDcTICHKtAwByyvEUE0JXsl3jYX86d3modvS7A5XOohBlUMYkem+K+M4lqMYm0NYlKaxrVpsD65izzC6g2FlBpzrN+dglJNguXTcPyCeIk1/hjSJonUGlMEFNIG6xrTSBkqjvB+uNwrRNMT8Jxr2tjgtfCBNJsEil1L6HJcpMyWlOUOY6E14JrjrHdyTZaZTqGpDVGuSXG2/lsPNIrxQTSh4Cy80kk5HEC9Tohm4CTnvw4jDYHlgPtAusC4QmlZTmmrA/ZFEQv4Whzhf5bDfLLaqgWc0gD/cy0Uiid5Zoxh4RjVdCeSpohZfS7yZdqLe29dV5RLM9hHjn/YYWDo78C9dEjuUdPVFfSY80D5rjQmIMR4CIf1xne1AZOvpSLdiVtwfHmKvg5wC/w5s2QkjfhphGanHpZhh7yDXCiVl0TVcpzlJNwy9HSW+XkrVU5qZN57pELDMLPo8ibccFOUOXEr1FeBQqQp86T3kTGhcghMG8IfNtkNCr4AK/VLqB7dD1wgT3QnnQxaErNnI5QXmARnKqnIxJ5XaEEq9ko8kvUI4TmfGxDeUopgoJYOIdTMh4ZeO3xOsZSH9rlQFqg/TyBjjrwiHRWLE956fLaBRGW/Nbuj2fZq+UilPeUegpsxTq/CAovXaqU1BVPspVj0tZzSm9Jf/i03YYGLqkoZXXSlipXyyzaUral1NU4u/SuB7oe6Hqg64GuBx6nHgjcuws4BoH4hI3AAFRhAYUlCEkFgYEzY21i/DTSSUmHBrH50ieguus6zA1ejIXhyzG450lINu0DGKyrVFIkDBYlfCYxBrPAPOKRAKEK5/nsQD7HoLwVKYyBaeM9Svv2wMPUhna07ckQGFT3LodXAAsGY0DFIj/zUW754QHyhMX2IeY924Hg00mQfgbDaENYhJHmePOT8DklYXPlDcwA1OQoLoGFCgWkSPmcxHcE2LSlHzv39gPpJJp+HDd+5Wb8r7f+Pd7xjs/gxhvGcOSIYXzSoZE5CulBb88IEqsBBYsSzTR1KcwbafQ/b7YcfYzAehhvVcjE/qr/VEyi7kDYiP0KDKiTBZDdzOSZx6ZNw3jWM66Bz6fgihZmT87hHW97D976x5/GB//1AXztjklMzFUwNW+wlA99fBYEx6aWGEeXY8+AuqPyQB9AdZSL7vGY9YDRMuOc5SRgjpOG87X9qVF0cJyvjtdUwuskcF7ljnQzjmpAbuSsKu9grQT1hR7UT9ZwZc9V+IHrfgAv3P5d2Ivd6G/1Is0TFL4AW8CzfeBLGe8okZdDhfEAd+w48MUbceAP/xT/9iv/GR/4j7+Jv/7l/4S3v+mX8Lb/3+vxwZ/5BRz4/T9G/snPojI3hx54hFaLsQTOOTjOc6CQcIC2CSoUzHgCi4cBvNYjIkU8i/WxKkEAEXlYxxOeFew/eI1gUXJMSe4sRgPkxxLoOCSHzCGig86sUWMbYC37wc8AmkkAHiyifVChKiKhIx9tVZlQXeRxoNilZu3CYr142jUP81nyk00yVwKr2rJpZ1RYprHiwn/IF9RqtFU+ZZan+kG/clwSvqQJfMnnkoCE65VxjTLvYdk85+cUetxxDPYewrZNR3D5xWO49ooJPOmaWVxz2SSuuXQRzF99+TiuuuwErr78BK69fAxPJO2JTJ+g8hUncc2VY3KwWD8AABAASURBVLj6yvGIa5hee8U4nnDZOJ54+RSuu2yG+Wm2m471V19JOVeqjTDGtuO4hvzXUPe1wpWTuHYRT2AqXHsFaVdM4RrKu5r5ayJYFu2KaVzD9HT6NK4m/epIn8JVl0/iarU9DRO4mvpUd9VlU+zf9CKYv3yCbU6y/iRK3ddS1rXUuwTKfEKkTSGmi2XlI1i+lv16whpw9aVjuILjcTVlXHnZGC7ed5T2TOCySyaxbuh+9NYOMYZ4HDW+HE6shfiTztzfLOXi4jT+nAY6OS8C54EAjn177uqTFaovEYvxo6Scdcor8KzbdBs8HjzAzcu4CUZwswAX1CDwJiiEJryfRaXSxMUXbcaTr7sEF+/fiv6+hBtpC77V5NufBP1Vh93bhnih7sAl+zahl+WEG6zzDnmzCQvz2LNrBNdcvQMXX7IFIyM9YA3poJwEvC9D3soYKF/AZZfuwbVXX4oN64cR8hzxRpA3gUsTPKwwwdE9uh44fx7glAPX2TMoCPF2IfKRK6bcvMMiwBS8prB4iPtsAArUIh+YypDYlnmV14Johmx6WJBzmR7Z0obxQmwjUE4JML8i2H+KokA2i5/6EKWNwJvDU9CNdRvgOiQEPvQGPoi30UI7zZjmFFiCN8jaCAXKQ4m2Csh3EVxP4ssIprEcyHAmkO8UP+0mOxWfkrdi21N8gcwCKd2z64GuB7oe6Hqg64FvOA8oSMG7eT5F5Ly/b3HH5/7sWiicR84H19xSeFeBuQQ+eO7OgXVsUe/D0EXXYdfT/h32POvV2Pvcn8CWb3klsPUJ8OkwMj5LcLOlvII+I6xAUFSEdGMwy/kakrxO8Lmi6OEzQ5XPFSkBOLYw3g843kcY7x/MMsCaRIbAQLJx7075nKJnFZO8GBhL0G7pELd6C/DmiYDCjIHChKjAo8bbhxr7UmfaA4Q6UYHzBsf7IBflgXZ7AqwzGOU72hxYn1ZJcwE79w3iud9xMTbvNvjqGBp8ILr1jjH84z/diD/4gw/hd373n/C2t38YH/nEHXjgyAIWFhzyzNjYQLfC8fkNDPw4anEISGivA9UVYF1K25gH75HYB9B+lTx9wYg45APP+xtjuNuTxcFheDDBc597LZ7ypH2YGnsQ1iwweaLA+95zM4P5/4L//nvvwv/5sw/hA//6Fdx9YBwZ/QcGokI+i95KjoprUkqGxNEavsxQX2lO93yseiAEGOeN5kXgHAnMc3rCc64EJJzLCRLO24TzGaRlDDZqyGFsUQFavB7BudaT1TEw2YOnjjwZr7zkFXhm/zOwM+zCYDaCatGHhC+3jI1MwomC+QZfsORoAVkD+PwNuONP/gKH//ydaF1/M4YKj2v37MWTL7oETx3ejIEb78bJd7wXX/rNP8TMp78AjI1xChdIAu0Q6F8mcb6zC2WJWQ/Pz1hHas5+ePYL1B8Amm68OnhNsVyozD4GcxBIQgQ6D7Ui1G/LgQi2NA9QE8C6CJWVJ3npNOYom1cICFtCu2RoH2rpqbggQJ4oTnnaBqWl2Jg6IPaHaSyzqNP4cZpNLKttFFaw4BGL4gOPzrbiUbkEq1c+H5Zh5WbnQNWz8OrN1RmL3YrjYLLPyE6fM6u5bZwwJr+EgJQuc4xzoTmB0d4WnnLtEH7w+y/Gz/zU5Xj9z+7HG1+/Fz/z01vx8z+3D296/X686Q17id3EDrzpjVvxxjdtZt12vPlnd+IXfnYrfuH1m/Gm12/BG16/ndhF7MYb37AbbyJ+/g278As/txtv/rk9+MWfu5jpRRDtjW/aQTnEG3fijW/cRX6C6ZsEtnlTxE7K6MRuyLY3vn5fO30DU4E2vlFg/k3RVtLFE8v7KWM/3si82r2BfG/4uf1oYx9tZZ68KkcZr78Ib2S9eN/4+j1sR7tevws/z/zPsx/CL7Av6o9S0ZW+mfUlYlk8pP08276JfnnjqtiGN75+ZbzhZ3fgF2j3L75pH/XvYn4X+7KXtl/CNtfh333vxbjuqiEM1hswP4OE16RxFnik8LzeNWciNK85GzQ3NBdEi8VlH5wq5NTnsoqzKHJqnQV3l/Xx4wHNC04qcBMLnGRKLTDHRcW4KezetRWvec1/wC/90s/gl37xp/Brv/oz+MnXvRJPuHY7arUZBrcDvv+Vz8cv/vxr8KbXvwq/8kuvxete973YtrXOeTkBZ9N41Q+9FL/6y/8Pfv5NP45f/uXX4Q1vfBWe9KSLqW2eG9w0KpV5ODeF7/jOJ+H1b3g1df0Unv60a9FqzsA4+R1vbuFaMKcb3py+5WLPz+7Z9cCF9EC5wIZlSgOvHYh4GlgIbbQXZzUyfiwHSaucaq4qtY/y+aF8pLc/WE0dpPNie8T52IJmRLMfSdopeRm/rsRoE204k1yKiKd4lFEaYGylEhE6ISVAvN+BDpZ9wi4K3IoW1yvEVGXSfQqIR3fznvyxc2wb5dJC+osn1xtQZyTGyiUaSSvnO2xkC50lH2h/G9TXmZduUM+iTKj8EIhhFZC8lpPq1tKs26brga4Huh7oeqDrgXPygOMelxYJBMcgG7gnFtqejfuvlWEr7qcK0nKPTsibhAofahl5q29Afd9TMHTNC1C7/DkImy9Bsz6CRk8vWsa9lLIcN7iEm2/CIHgSMgbLMsTfYWVAXDQX6wAn+cxHft4PJEUVSVGnXT1I8x5U8l4kEf28x6jCG21ytI/PGgWfNTxTb7SZOsF+ON5XJJQjeY66HQrW5Itgns9JIA3wpIVFsPf0h7EEHkEwfiyWXdqEZwA/L+Yw0J/iuc+5Dq/9iX+HF37Xt2D79gFUK03MTE/g/geO4XoGC9/9ni/hf/zO+/Crv/YX+OCHb0Ej4/NVWgdj0pTThCVtOxxtCT6jFs+gNRC8IagPrsaUg8GaIrCv8GAW5lLk+nKSiU+kDPWeApdeNoKf+dmX4Ed+9Dm44vJhDA7QXj+OY8cP49ZbD+Bf/uV6vPWPPoi3vOUdePe7b8L0VA/FDSAvAgJ9kRcLFJYjuMAU3eOx7AHOS05VBM0BjqJOzhxazAoWLBgcryfjuHrHeZME5ExJhnF+1YterMuGsHF6GC/e9G34sSt/GN86+Dzs4r+a9cEqNRR1XuNMU8frkPftLvcoCL2w6s8DWl+8ETe9469x92c+DazvxVU/9DI89T+/EZf/9q/g8v/+Flz+m2/GJT/9I2isG8XB2w/iC3/xTkx94QagOYe0UgC8bjnTwC6gfRjAeQ8kCBEGY4WuAMb84VRgf0JRoOBLIf3ckaYqu4bEA+we+8ZMaLEV5Us4oW8pe14/nnnPasb1UdA3hWgG0B1EQDBWGplIo4B4lkWRhEhc+pBliDaqTgCPoKAfU6jacuYIyVa5hOgR1CmaGgtgGbSBrbAkWQyCGAhVC1g8lI9g3SLpVKIKySwArjMRSzrEL1+n1JgAUR8e9aN8Bi8FqyyoLOuCnKwC9ZtAosUyx4SW5RzvJKlA4++sheDHYHYI+/ZP4ZXfP4TX/OgmvORFKZ7+ZODKiyu4eHcdl+8bwGX7a7h8v2MKXHaRERVctr8fl+4bwcUX9WL/RRWmfSwP4oq9fbh6Tx3X7KoSdVy1sw9X7O7BpXtquHhfgv37QBgu2sc2e/pw6e7BiMt2DeKyXdS1ux+X7e5jnm121XAp5QiXMD2FCi7bW8Vle1Kmhkv3WDu/h/Q9VZYTXELaJXscLt2bslxlWUhYTnDZvhSX73W4nLa0Ybh8b0JUccU+ocLUcMV+tFPaesU+9mNfLy6nzk7IhljeTZllHfNXMH/FHsoUdjPdS5l7e6jj7HEF213F/l65q4KrOCZP2N+Da2jvEy42PO8phn//0n781I9tw/e/fAMu2nkUPcmtqLnjSPhCxPhCFxx7aG7wWo0zgSkE0R+COGHO4mNlVrcyuUt9vHuAawr0TQNtAJpDWmCcOSSCMzz3uc/CS178fDQXpvHRj7wfBw98DS/6ruvwkpc8G7t5kT/hCTu5yDwLoyNV3H3nV5A1x/H8516Hl738uWi2TuD5z3sKvv/7XoS+eoobv/RZnDxxP576tMvY/vkYHuqh7lkuWjO48qpt+J5XPBdXXjmMLVsqGB7s4zz3CHwTHXhTDG1wTAM3p8e7z7v2P849oIuGXQi6YKArhoWHnB108RORXXeaJWIb8a0GXgJsB+pQEtszj6VjtXZnppeyJG81LKk4Q0Zy2tWlvra9K8skd6xYmQexX5LjuLcRcEBJ4002kKAN0TuguuhPVlNFe/8zKhHaNJHb9HYZkV/1Qkk7Uyo+wlMsAQkktBStCNZBOihypTO6gfVhVVAPZYSzBMi/kr4ureuBrge6Huh6oOuB8+kB436WMMDs9AKbwfAQAz7aqwMc791TU+rh8wIVlzLgzSBLbtzvK/DGIHBtPXJiujKM8bQO/cZ5q0Iebf28F3Dc653kU4/jxuuQ865AAeKM3SIYOAoM5gRXQCmJ3EhB3QkSX0ESg+c1pkIdztepW8L1GM02Cry59jfQg/nY3Bh4ExxTR70GT0tymGW8Q8kXoXxGWs42nuBJW6mZGQObEYF5mmOChyUZ0pRwHimxYaQPz3/2Nfjp130f3vymV+O1P/4yPOMZV6Cvz5BlGVpZBc3GEL5y0wn8xd98BDfefAAt2pRTakhyWEr59C87BOeMtgQ+W4F59S9BURjgKiAXvG4sjHaxvbMaMgYvjW2dA4JeRrgWhoaAvXtreO3rXoQ3/9Kr8JM/+VJ8x3dcRdp6xhoyNJoOM3N13H7nDP7vn34A7/vnL2C+kdDWBGmljkqF/k6p1xcMpBe0sns+lj0QYJwbhFk0U5+cEtCc1wxiDTlyxOvKBYB8xjlea3GsJ1KsmxnCd+79VnzvJS/Fs+pPxz7swVAxjITrQMGrJCM/zPHaN6IA+FzvkKDKNQLHJ3DsC9fj6Gc/j4Gq4Zrvfj62/Ogr4V78AuDJ1wBPIr7t2Rj9oVfiyd/3fdi6dReOffZGnPjsF4EjD1LWAhJeA0niwakP0HhdczBmqANwsPgPvPgInroE8laOuZkFzE3NY2F2Hnkjh28BfOdEeOgv3X3epL0NFLQ3JwpGyQu+GMoFRs4LBk7yRfCqRqCuEp56QL06UR6hzHSk9CN4LSKm0CUcmxh0GGWCCARt4voTIgLLJV151SkljQ2Va6tigTZhSaIDVI76jPlHcBolxfVQPRJYXtTebi05kqu0RLvmQn3GZ3Gppm/aOmOhnV20VWMlcOtAnjUR/DycjXNNM3zP91yMF71wlIFsYP1wjt5KAzU3y+BrCxVknKUBCf2Qcn/Rt5gT0trISfdIeE2k3DsqCfnNc14D9QD0UHevNdFDVLnmV1IP/WJItdJCPZ1DPWEd950etqlTRg/d2EPTe4lI455W515TZ4C/7lq0KSPyiDrb1Tnve5ICQp373mng9VBfQkFdi2C7im+iwrW+wjm8BAaX2/QW6woCiwhMRZthv2ZRZT/VlxI19kuoM41g/anRrU4HAAAQAElEQVQ0p95FUK/a1li/Eqrs42qooYUqL8xq0UKNF2mV+0qd+38/Xz4PpDlG+4FLdgEvf2E/Xv6iPdi3Y4E2n4RxnHXvwasCgQOv62JxUnQkYTFfpovFc0zcObbvNn/MeoBX5+KCqmC56c6JtjYWGhjsG0I17cHB+47jnX/3j/jjt/4J3vXOvwPnK7ZuVnB7AJddthUb1g/hC5++AX/4O3+M977rn9k6w5VX7eHbty3I8wXcf99J/PN7Po63/99/wN//zT9ifPIYN75NWDeyDq3GDEZGKnjpS5+HDaM1HLjvELIGULQ8N+wqnFW5INWIKq2scu5XOPllM9V0z64HLoAHNNsc78Y8b47aCLyJKqJmlXUDthyxkjMWSwDnLk8yhhLcsDxvvto//cE6fzoMjq0dibRAd4EE130INIXXYVgZlCueJQRQxiKYcO8/Ve6s68gvtV1mUyc93p90tOH9wRnkGqKvaLjnjWeaOl7T6htvpKnDe9U7BN7Med48JklKSyvICwdPGowPj3y4y9gWMBhvwB1pPFWMkG0GwFOeY8ZzoZJOo98Ma/0HtlwElblHiNgIKx8UgfOFlTU+lKo5WFLLvBl9tIiy7vGcdm3veqDrga4Huh64UB7Qfs77c9TgQw9vD6q8JUgYOAt80M2RNJuo5DlqlsBxv9d/ZJlwb9Zzh+e+0+JDcKvCexpGDhJFDZIF+HwGyBYYYHcwBr2BXrikD5nnPRj5wcBzwcBDXs3QSpvI6znRQlZtosmH8xaatAPcb1MGp+sMcFRhSJC4lHdXCRz1J7xPCHmDwaom6xpAYMoAQmBw33j/YQV5GXRHAdZ59i3jfUoT8AtwxTyD8ItpaFEHkCbUk/ZQb4VICKMfyM6Aixdcgay5gMBgeIX3No7POhXe19R8A5uHMzz12nX4we+7HL/4xpfiLb/y/fj+Vz4LW7f0YGF+GrXaAO68Zwyf+NzXcJzBvlYACsprMZiQKajHex/P+ycF9rIsBzsESxJUqnV478A4IcAwUGB/DD0oMtpKXxRFA2RDJTE05hoAfQKbw/A6j4su6cXLX3E53vj6F+LNv/B9eO1rX4p9F29BUqsgqQ9icjbBu9/7GRx8oIW00o9ms87+9iDLjLocTTD6FmsCusd590DgCLXhOG4u6rMQ4rXhmGouOAbuisA5y+sCSRUVq6NW9GB4egD7G7vwHdu/Fd+9/8W4pnothsIQkoUU5g18vIkvZXJdrwEwAzg9gdSgf5y8wPgMjtx8C+oMRG65ei/6XsAg+Z4tAOMPhfWi4Xux0NMPXLwPtec/G1uvuhIDDHY3vnoHisOHeAHwGg8NgO1lNzO85kgOgfoD+wTqot6CNA/QrIj5luHYiUmcHJ/A8ePHcejBgzh06ACOHnsAR48fxoNHjuC++w/jfqYHjtyHAw8cxP0HjuPIIeLBQzj04APkPYKTJ07i+DHi6BgCX04FrRnspOO1HeQAUCl4KFFZKa0KgQZx/QHbQEYp5SXLC5X25gQdxmZGhFhyKJjSlWwtKhbThKlgTMnMs81PGu3gsgC6glTyMxOkS6XADyEmBdvSsLZYUoBCv9fEoC24zkZbrWQmE+WC/WvDUXBssvRBNdS5yL9EPfeMGXWvJkbqzNN9gVPWcSzANV7MpHHeqmm1UmXAnGX2LRSzGBiYw1VXpXjiNb0YHfToSblHcR13HJsECUB/J1wTHQO+zpowx7UeTDXXwG7TDx6ae7MstbiltcCJD1A+rGDaBD/oW3DsHAFoyI3ywSCwC57XGe0MbdB8GPMgXR0wBrYNLerN2JeMFuVEgYSMjuMiWNyvqIf7BxgMN9nGPoBrert9DqM9Dh6ONgkJ27dRUFYB8SW0LnEBbXjSc2IxFZ09MfoDjhkOsJ6tVWzDADME/lMqePIURQEdkZd1RpoQPOmEWkSQLrGrwhL6KaXzHEGJugh0LeUByFvwC9PoZdWmYeBZTxnCk67ehIGKR6VI2DdD+YzLljzZJjqZWZ5UrU9axyR+sl7ZcwTNOUcJ3ebn4oHz2DbAM8rEKc/pEhA4GXW91mt9mJ9r4Z/+4X34b7/5O/ji57+Mwf71eOK1T4nrwQP3H0FjoYkNG0fZHjh2ZAzN+QKHHjiB6elZbNi0EVu3bcX1X7oev/+7/wv/8r6PAEUN+/dexpvKHjzITWdhfg6VCvCyl347rr76Yrzvff+Ar91yExcydpcrS6Y7PC7wgTd7nhuRVx4JK7vTkU7ono8VD3CN1fXTCV5MEE7RDMv/gXNcNKWIMlR6FBDlgvoWQdmSDx2deZUvIMqeJfpN05zLAfdNrTVJkiBxDhkfHrn/cT0xLCwA2sw8Nz3tu3r+gyUwQt+MajRbaGUBWQZkLfBBjSlllt3xXMfMAUnCDxjJFxjyM7V2z64Huh7oeqDrga4HvtE9wKcHeFegMAYluN2qDOZdKBj0LsDYAxKXwHNj5lYPn1ZQMIjRZJpVUhR8kc7bfMAZm3lwg0eF+3hfNUVgAHze5jGVTON4OI6p6jjmeiYxlR7DRHoCY8lJjFfGMUFMEdPEbGUSzeoC5hnsy11gQIO2MQjhGYTIGWTLSTfSjTaBNqVpNd5z1GtVbFw/hN5ajp7qFKp4kIH+e1F3hN2DHjuIuj2AnuQQqsmDzN/H/P2o2iE+2I8hz+dpegOBfQ+mUec9iAWwU/DOR/+ktRp1JWgxcNdqGgPVOYzMToEQ10CSNrB+g+Fpz9iDH3r1d+Bl3/NtsGQBwRVI+Wx23/1HcXJiBkiAlP6p99SQpiwwiDM708LYyVne9aTIef/kQ8pguYNnkMsMmJyawTQD7lmrQMEbrsHBKqq1Fp/LcgAFqgx8T443UasNIisKNBl8yfI56Cdarr1mC773+56OH371K7B1xyhaDNQEBkAPHDqEExPTbA1YUoGe1ZiBWQLnaBfWdtDctTX8xmp1gXojbxvCojbHVAEuX/Amm9ewmUfVJ6g0q+hb6EXPZA/2hb343ktejldc9j24zC7HEIaRFlXOU0oxwBmQOoeKOSTMIwEJgDH+5UCCnvEnptCYmkK1nmJ4x2Zg+wZgoActl6IpxqSGLK0gr7HRzs1Yf/leGANu8wx0t6Z5DVCV7veZ8KHB87ryYAawACMcAGoCTYj2kAQdjtdLT38dw6NDWL9+BIP9A+iJ1xHAN2EMPWYE/UEbqrxeq9UKr/cUtUoFvT1V9NZ7kFqFL56AxnyGGCAPbGqI+sC81hdwzQEDm7AC4PUfCF55yOhThjQQZCB4GBFPNoSnjByOVxQtgHmWuT6kSOnChOUAC4gA6UY4cnM5izQOFYzCJbK8/AIVGZ1gJAa29eAh3cackcA0UB9YL2it8bSjQIACoKB8UD9oASgL1Ak2o5R4SmbMxI+Oilg+/x/SGDoNWlIZ1B2o34DBOB+N/dK3vnft7MNTn7YFWzjtEtKSADj2zXGtxFI/XZRKLzF1lCAYNMcSfmpMsMibyD9sD85d6CVIqJCN1wNTg2v/ow6AdF9nHee0+FkD+RM8Yr0+qNGYCpwrMEMAwTW1kGzpZBmks4KyHMxRLm3ndEGkw0gnxMv5AOlQShkxb5QnGvVrfoDXN1SvwaTewJcNFITAGBzQS1k1wiEPADixPHkFSA9lSL+n2XlkSADqlVzjNeTJC/Ko7HjdGBEoV7yBdJB3NXjW57LVPKAXOY5rEl9kgNeSzE+TKvQSwDGgsGUTcN0TtmHTxiqAeRj3VGYWz7CYnv/EnX8VXQ1fLw9oYfe8KIuigDYfcIIipGg1A6Ym53HXnQfR37MO3/eK/4AXPP9FuPeeo/jXD38SR49OIK30sI3jzRcXFl/hBmIwqyJjQKtS7cHcXAO333onWo0Cz37m8/Ht3/oSvtWdwUc/8m98Q3sUL3rht+IZz3wSvvzlL+Bv/+YvkTgHvhSjDE71PGPqYLRHF1dAAjPBoXt0PXAhPaA95KH6uADz5N4CeNYKLOMRglcKoBV/CZTxCNtiLXyyT1hL20ehTcJrV3Y7bn5KC26sgX1vNYBDD47hlpvvwM03344jh6e4fgC6H77ttge5NtzJNehBTE83MMeb0zvvuhc33PBl3Hrb7Zgk0/ET47j77gP4GteZr37tHnzta7dhanoKvsgRAg3nKX0XFBzK7tn1QNcDyz3QLXc90PXAN6IH9NMNhWvCJy0EPtAK4AOroYDx+UJ9zrgf53zYztIUfC+OBgNX8wxCzVpAK2GIJt7a884oA6qZQ00BAL4Vn1g4iRsPfhGfuudj+OidH8TH7/4QPnbnv+Bjt/0z/u3Of8XH7/wYPnb7R/HR2/4VH731w/jE7R/BZ+74JL583w2YzCbRQBPz+QIaCmj7eTTzGTSLaTSyeQaWgYWFIgaw5+ey+Bewl160E4O9DbRmv4b5ic+gOfmvaE1+BK0JpuP/hubYp9EY/zSa45/C3MQnMD/5aTRmvoSieS8St4AkZV8sY5c9++4IZk20AoULCAxuNPMEcL24464H8bGPfxEPPHAC+iKASwyuWiCptlBYC0PrgC07huEqTQSjTQx0BwYhQKSMC/T21jEyMoQag4oJgwcKwn/1lnsxNkbdzsEzYJP7lIEOh5m5Jm677U4c07diGWDwfHkwMlLB8LDRD9MAgyQPHDyG97/3E7jj9qOYnaUMjhHj4Eg5tiG0UK0xrrljPYZGqkhrnjY2kPY4BPY582CfCGOfCX7CMSWlez5GPWC0y3SPzDTAOMc4DUQMYAlwnKaB16+u4Qpf8vTO1tA32YuLahfjxRe9GN+54ztxFa7GZmxhWK0PiTl4zl+GEOAAhRFRoSxmwdnCxLflgkSjcKZZs8EANcu9NRS1CsBnhIKBcgYYaIBDkqbIeP2Ac685VMcCMsoKyBotcGIjSaqUYgA1sinTguWcKGDkZIY0xOuQcTbF2pCmxmtrAEPr+zEwNMjrfhTDg4MYGhpA31Avqv019PPiGxwexcjwOmxYtx4bR0cwNNCHocF+jK4jfXADhgc2ML8ZQ0NDcHIk17hSH+g30NYIawJaFyHbaBWvzRwA44ZL7HAkGBFP1TZof4sItJ2VXA95QcN8YMMQU6MAgWJJY8MA8hNMA69ncB3ynj6XXNK82vLlm7kW9S4QLYqkr7geBNqb8yWZB21lXzxrQaOM61Vgqq5FEuWclkKHuCmHaz5iJT9jA9VdABh10ObYeWbjyTJPGgL2MUAW6pnQaF+F69XGDVXs2OH4chRIQ4qEa6UjICiATH979rvgc6pZlaI1zxJSOCepIKHEhO0qnPlJ6IGFOqAgeIF2yvaQnMIx1msc/gBjnA1FynrxVpjS8ACmiwAL0W9MjeC4yG7Z4BloLqgPHI+CMgPHPtC2ODa60lgXQJm0VXtEBMuedYLqcrYpCKUBCeAIS9mTCn1UQU57PfsQdCElCYKpvoJAesF9xLNPjnaAMo3tzLEvlOPZhsyINNJBWhCN3jKBNE/7PNt76pfuIBm0NDB8cwAAEABJREFUz5i2y9SndstQ0BZtlwXHLKTcVwmlReLhnaNajYtDmgTwHTI2bXIY3chyjXcZnP/4Ohzu66Czq/KCeMBTSw5znL6Jg76t4DgJM96Y5UULvMJx8aV78erX/CBe+vIX48FDD+J3f+9/4otf/DKy3DDNoHjOhbmnD1yzZ9E7kCCtJCh4rU9OT8Bzo9iyo4/tX4pXfv93YGzyCN7xjr/C5z//KezYOYLv+K5nY+euzRhdvw4//MOvwiWXXkydwLc87Uq8+CXPQ1ZMI2hxdwUsKQDdkOtNEx4DR9eEbwoPcCqzn+1PhHaqjXcxC1FKnFYgUTxnAgWfOsl/qnBuuVLnalKMui40tIlYMEBLDuFgvMkAHnzwGD78oY/j3z7+mfgy7t3v/iBuvfUBfOqTN+Kf/ukD+NhHv4D3v/9T+OQnvoLPfOpmfPADn8HHPvYlvO+9/4aP/usX8eUb78E/v++TsfyRf/185J+caKFS6UHCGwKjE9aEc/CR5kE5BqulNKt7dj3Q9UDXA10PdD3wDeCBgGDc2Bk0cQwUOT4XGJ8Kghly7sMtomAgzCtqFRZQDfOo5HNIfQNV3d+zDTl5T5BD9wiJ1eEqFWSVFr7ywOfx7i+8A++58U/xga+9Hf9y89vx3hvfzvJf4V++8nf40E3/QLwTH7zx7/HBG96JD9/wT/j4jf+Cz3/1U5jJZtHyHhnFZgz6+RafVVp82M4KNPOAaaXmMF9kmG1M49on7sf+/X2o2F1YmPgIFsbfjebE36GY+Fv4k3+LcPKdwMl/JO0fMT/9j1iYfCfmx9+F6ZPvw9zU51EURwE3AyTzgOVIgsEJHvHwFmCMazB2gAXadOudx/BH/+ef8Vv//V14+19fjxtumcfRsT5MzPRgfLKKm29ZwBc/fxd80QuayPBCC7u2jWB0qA81Bwz3p7h4/xasZ/Bbf/IPBjY+9Ymb8L73fJ6B7wyTU8AEce89Od71d9fjIx+4BfMzFaSuitF1vbj6yisx0DuMNPRR9jAmxzz+9q8/iv/vN9+JP/5fH8cNX5rGiRN9mJ4dwuxsFQcP5LxXux4H7j2M5kKDccEmNmwcwPBwFY7xE89xFRAaHMuMd3lF7Hf347HpAeMNquMF5wI4XobAEfMGHpxcwcVneePAVqyKvoU6NkwM4skD1+EVl3wvnrPr+dha2YUeDCD1VV63BkscZQS2K8DLjnmSKc1TT6AeC4CL1wInP+MDmtSeAYMQUs7JXt6z9wHUlfCaTKoOvsJWgfOoYCPyzFmKuw24n2vJVOEAxiFyilK1ZlqUlXteCgQr2l8G9OClDvGATBY8zDK4hAH4Zo0vq1LkCuQ56k4HYOkG9PbtQP/AKOrVfvSS3lPrRcqgftrTQ/N60cxT3PTVo/i7f/g33HLrYb4Mq6BIAprsU4Yc8mHOQKP3FQR12vTSjmD/F0ifmEnBd3SYp+0to68cXwRwcdKXBpFXuY5QHgIy2lpwXfVm8GxbsO8Z15VWaLKu4NoGqG9CQX7FY/TySijoL6ACT310BWs5FlyLvP4ChXZl9F3Bsp5nPWvNHJwjP4PGBeqUX6PsFJk3+ihwDQ0oaAN00A4IyrOtksA6Aacq+MhMIi7UQYPYn+huqlSKaIv6lYAupC847s6jxjjVyHA/BvuqSNjMEWYOQEI49sg4hjmCtTgnC9ADCNyrrGhy/mZ8F9EA+NLVfEG/eGhsyAT9JcFsmMJ0MomF6gIW+LLREwlhbgGwBejFcs55XXDfC+YBdPqIedGMKTynq+yocBwqaDFyPD0H7ltgXsiRU3+Lgfg8eI5TgYwDJIkFZYqWU0aLxmUkai5xKOMYFhwo/ayXeEQLBsqiKbx+81Ag5wvSwHkc8wWwwO7KokC54GIRaFnuM2SMFRbUoRii9jb1pyBd9Z4pWOcpL1BfXuR8OUvZtLmgTfKXUR9Nk9TVQduk1yMhT42+7iX6KblOcL5y2Ixj6pIMkjk47DA4VEPgPUigX7DSEf0bWCMwWTrLslJhqeKsMjTprPi7zI8XD3AyOo4uXyghSZlhWRPbeNH2cjG5+gmX4qf+n9fgOc97CjeIL+HP3/6nmJmdwdZtOwDe+R0+Og5LUuy7aB8uu+JSXHn1FejtH8ChI8dx6+13YMeubfixn/hBfM/3fhcD5ofx9+/8G9x2+12c0IN8GzSCZnMBE+NTuOTiK/GKl/8Atm/djZQ3XhddtAdPesq1mJufgucFZrxYlGZFixeCR/foeuBCeyBw0dcSqrTU3S6Dc7JNiWVml1Jm2Iz14SFgK3KeOslKHlKVOUU+p1xbd1tmmeeus6SnpJ3vVDo9N0lnxoe/QADO2DX29cTxcRw+fBzVah8qxMGDR3Dr1+7GHXccwPxcAbNezM54fO2rB3Djjbfzwc1j3frt3KwruOeewzhyeBLT0zmGBzdjdHQH9u67DL18CNQNe6sFSM1agPN8lD4/z2q64rse6Hqg64EzeqBb2fXAuXtAu6yLgTenvZ57u3H39XAo+KyApAbP/d/5JvpdC72ugR4/g/7WFGrZHPQfodUcUOGNQYXPFGC7Fh+2W0mB8eIkjmX3Y7Z2DHP1Y5hOj2CuehILPdOYqYxhyh3FbOUk5mpjmK+OYz4dw0wYQ4tBikwBN3O0K+VTBMFAYErZfMwAH3PgM95jhAKBAZFK0sBznnklRkda8K174Io7Ube70INb0RO+hj6mveE29PjbUA+k4Tb0udvQa7chyW6Hbx6AFXO84coQLIdxk3c+QeKNcYYAEogCzRZ5+JBfrQN9g6NoFn345GfvxO/8/rvw6tf8J/z4a/8bfumX347/9J/ejl9+8//Au//xI6ilvYTDusEE3/LESzHcm8LyAr3VAldfsQuXXboFldSjr96P8ZMt/Nnb3o+ffN2v47Wv/T381E//AX72Z38bb3/bBzEz5VCp9KJa9bjmCdvxlKdcjt56FeBjVd6kvN4BpOkA7rx9HO999xfxWsr4gR/4Jfzar70Db3nLX+Dnfva38Lb/+/eYmZxDb63CgFITL3nxc7F9xzDMGgz2zcExCKhAlAWjX9E9HsMe4AghYWBJqczkVOVUMGYJXTdJiqBxbAYMZH14yui1eMklL8Qz1z8Te7AfI9iAhAHzZiPnszpgcAgUEgqPghHgAM9/BXzRQuB8NUZ9eWnAFFDjdY/GAvkAl/QAxguCsoAUoKQsa8V2NQbK6ynrmNr6TahdfQ2wbz/c0CjA+Z6mFbIbQ3wevJThcgfHILjx2jPwYJDPM0Cpn12hWICX4kwzxxe+8gD+4u9vxj9/9G4cOAbwMQJj8wk+9aVxvOPvbsYHPnIAx8bAQJ/RRkOLfigY5Cucw+Q8cONXD+Kv3/khfOaLd2C25bBAnYWrI3MpmryexJu7ChrsdzPLAPax0azglq/O4d3vvRV/9bc34I5755C7BHxUYT2vQ0vAOCT7nRJ9KEKdehM0CkQeT90+qaJwBMcmZ/coGYx/o+BF50ljt1E4ML4CzM2CvoW6HMuBfS/YyOiIlLYGXwOXa+j5rMm1MPBtXvCO1zG4TiEGSzPyg+tyWmUr+tGjCfDlAExWt9AOTlIwZQKO5RCBxUPPzMJi8fwkUs/xKYUbMwJoD2iXGecE+2CcC4Bn/3LOQaZ8SOQ0hWiIXtKnAWYstWGUoRxnGRL2uZg/yheltyPM3gb4w0DgJEGDY97EvM3h/tb9+PA9H8Qd+a04Yccw52YRXA6Ag0iphRVo8KUHtbMUCIqgSjIAMbU2jXoLjkeTbs74kmaaY/m+938CH/jQDXBpQh7OLU4041xwaY1zJUXG6yvT+HES6NePcubBfktzi5OkKTMsjUF3tSuCg8aXsXbIfQWvXdHEzykMuBRj4028572fw/gE0KL8KINzFkkFllbZK4dGFlDKFy1oHtMG2ZJxMnp2LK2kqFRT6FA8r5wTZSr6ytDgelYZkSJwfQhwTOkDjpPjNQkjTygQvOcYFXAsp0kC59SGzS7w6S6wvq66C+WB4Ll4tLg4LiDLmij4OtI4FS3x2LlrI178kufjCdftRbWnhcsu34Gfe8Nr8Zb/+It43et+HFu2bMPnv3Az7rj9AVx33TPxpjf9Gl7y3a9kUD3DBz/wMTS4yn/fK/89nvv8Z6Nar2AbA+2vevVr8Bv/+f/DG97wi6hVB/COP/8H/Jdf/wP8xlv+EL/887+NG790FxZ4P/nBD34Mf/d378LQ/5+9vwCw47jSv+FfdfelYRIzM8uSJZmZMQxONpxswOEsQzbZzQYccwxhjmOMmWWQbIvBYhqNNMxw50LD99QdSZYdO5s4u//d98v09NPFp06dOkWnruXyoRpqSQ0ELaik5E9IMgODTp7Bd1AC/7sSiF6p3m5GLF6JefM+S+cP4b+ifLTs6+YTz1pPCmvM/1tXFet17CJnGZPf1j9i2EiWLlnO+PGTtEl0SKbKcNwE6XSeRLKUktIqYvaQlyhmzpwFLFy0BPv/XPD9iNLSSlwvTqTVvqWlndraOrZv30ndocOFDaKt5s+CeNR0yJ+MP6VSW8efkn8w76AEBiUwKIFBCQxK4P+UBLQvD4tkrCrCCxJy49pjKC6KE0YJIh3eHRmPSmU09/plZKh9GXauxa3dRrKjkVh/BmMNaP09BEGWSAZgXyfPrDYJOSGMOQRy80EgekZmDxdMjMCJyLk58l4eX8i7WXJOhjxZZM0jDEOUGfuf38dkIPAUjutwHQ8DimU9qgwjinO9FOXbufSsBSydO5xUopugvxFyPcRMgKeThyPgOKozwp6PYjL6Jf2sDP5pitSmpBAXLVdGKIIYRDEcQTZ/uQYHlSMA4xPzdKinX7zlGadz1tITF1IzdCTFZaOIoiHUHghZ/Wwdq1fup7sVYmGcuExmMbq49IIVnHzidErial6QJhXLM3FcORdfvII5syfiOkZ1lWDCGnp7Sjmw32fvXp/mZgfPqyQnC4lx08xdOIwLLp3OqDGu9lkZXLefeCLPiNEpzjl/GamSFL6MHolkNZ1dpaxc2c3KpxtpaY5LPkOwBs18rpPzz1vGGacvxHPT2r+lcR1Uvwfi2Vh9EOcMPv9nJWCsXsoOYF3kj8RpZGxoABgHo3FTFCtm9uhZnDfnbBZUzmVMMJrSsJRYFFOHu9hfYRvtxUPpjOfHceWiUYjJgdMvGoHmBQdH8Y4MgaH9dxk1ZjTAsIbeXODK6Ca9MUlxEENDiZTxKFHeuDW65R3ConJGrziFD3z7Gs77608xYupMsax5QeM5IiLU/EBkcHxXw0y0Ao8oNIoKCcVL3gmQzY8+takxW8Tjazq48Wd7uObHq7j/pX0cFqsv7M1xw8+38fUb1/Hje3awT+OvSQbyrfvSbNyaY+PLvRxqC8g6MHbadM648Aqmzl2OnasaNK1t3p5hzcYedu6Hpk7o0zxhJDsvViVeEhw+BPfdu4fv37aO79/+Ar+7/2V6RN+PYqT7KaTv3Aa7hJZGQ2L5OeQAABAASURBVF+/obnTYU9tls3b+9i8o4cW0c2qT7pUbveBiLWbuti0vYeDmrK6s1DfAhs297HF/lcrqq+zHdljIK38e3b3sGVjpkC/SfZe31rcHcnKuEBM4xv27IzYvKmXXbt6NPYl4ggCIZPTnEUax81KpmmhX8gJocrqVV8hvsBgn9caQ18btnn+ezFQ7wBNMYwgfUAzUhhF5NVY44R4npFh1ZFOeri6lDAgNQ+EEGNCBSKVNOovycSPEQnGT0gQCkfd+NkddHU+JiPyb8j2PSqpbZZMDmkNaqGFBrZGL/O9zTdx247beKD7YbaheRxDaFIQlmg9iRMzqt8UaiYquCBuQbyC6iEmfwzHSeA4RWjZYs+eBjZu3Mfjj70kfxc4ns6/pXT3ROze1cTBg5206sK0pSVDJuviy9Be39DHjh2tWgM66ZcuoTHV1Q2dXb74z9Hensca4w8c6FWeXtHo1tk5prpVJwnZBuFAbQfPPbuNnbu66JN+pTUWD9Rn2H2gi311fdj/vUZW63tdQ5rGljz1TT5btjfR3uPQJjb31fVw4GALfT29hLIxOo7hmEE7CnEVNmr9G8FVmieOLJzIFKTjouYTSFqhoIAd2Fp7C2u89hwxK2vNAyKPOpoB6UZHXDn/w6/zP0z/dckXmmcGmno0g1GkI1hXSVLDgfSo4LMxDMgH+yisdyApUsQABjrGKNo2y8IoTdCr/gAjD2/uMehPRIyF9f8eHMW8HowqFPQqA8fAH/sMtG0gtyXiyHsUNqygfa3Xts/YNKmdETwP43rguHKNHEOojWkmk2PnzloefGg19z+wihfW7OblHYfZvvsg++sO053OsmPnAX78s7v53cOr2LmvhSef3cD3bv0FDz28klislN27D/PQg2u473erWfncFnbtbWLXnsPs3ddAW2u6kL5+4y5N+rt59sWXuf+xF/jNPS/y1DPrqTvcpok6EnwwGqmRXxALdlLTxKfVVzxrgrN+G2ckg2OAI5mh4DFQcNGjfBqERzXnf95VlW/6jcR1oNIBkdpmESomkn4pAkWJfUOkHJExhIXpw1G8hW2zEgbf/0ICVk5OIU8kSVoZRwpFVs4CxzAQU1j4I+UPNWasG6E+EFS28D0WtqGjsHW8GpHoRko+Cnn/4Ht86ULG4yOO9xcSBz6vR/v4rG/GP0D5zXyNJGQ5AiPxoceGRowsZ/qMadoUBFr8O5k8aQJTp07R/GEX/VxBSkHgU5RKMXnyJEaOGE53dyd2oZ0wcTwTJoxX+enMnTeXqupqGpubqG9o0IZBFaiBoRxbzzFo0Bz1h/K8Cspr84caSQU9UPnoOCj5dd/j8xT8r5vr9SPFwusn/Kmx4tMWsfQKPCgcFaSH5gOOzAwMPJovC7quxht1hlNIHUgq6PeAd/A7KIG/aAnYsWDxekI4Gn/Ufb08x8cN+gcl8P/vEji6wvs6BGMobNFtnNF6Gvg54jJA03qIrucfYd9vbmL7T7/Jnl9+k7qHf0r/nk3EM714OofYsnkZwozW6phoOTr5ulGkfZZWZ61XxpUhXpl8HZrtOm3zhWGAb6G67H9Sjso7dn3zJfVAsAYzpQVa6yItkMZaIfxQB/AIx+tj8dLxfOC951GdSkPrHsL2vXj5RrywB/urWJs9jGJYRGEMRwYLtI8Re9j6XR1MnQLUbuOK15j2O3KUx4hPx/IjeOKJTEhce0c36mf6tCred9X5fOoTV3Dh2bOZO2cYkyZXMnVyDVPGVTFzYgVzp1dw9jmT+eevf5DL3nYKqSJwxVBM7fCEmJtn0fxhfOGzl/LhD57IilNHMXNepfZGSUYMixg/ymHieI+x4x1WnDScj3x4BZ/564s5aclkUh64alde9PqjLMUVca582zl85W/ex9uvXM6iWcOZNKqY0UNTjBsRZ+JIw7QJCc49fRpf+ey7+fgHLmfcyBI87SkkCLXZVWtl5jAijMG2214wGNGOnCyQx+gs55oI20ehZBZKiIGxWmJUXpD8QpVXz4gCrwsGn/8WCYSSbuCovyR5R+ND3aH+sX2gHaLtI0fVhC4lbiULRy1lRfUpjGEslU6FTGpJbLe7Mmp7eITKmtcYD2O+fP3E/H68vh7ispwlWlrwmg7jNB+E5gO4nbLstjZDWxOl+T5xkQPP1hlIL0Kk1tg9vggh1SRDkr1dCZ7cE7LyQAVbOsfQYsaSdYvpCdPUh4fYZ3awN7GLPUV7OVzcQGuqnfZYD2ldOIX4GushRvx5BhIyqMecYcSSU2TcLmf1ui7Wb4Knn+5m3z6PkqJpatEQ2Sng4WdqufbWB/nW9Q/y9W/9jlt/sIZ1Lwds3tPKqnX72FXbi0whXHPjU3ztmw9x063PcfOtj/D8qp30Z7LkQx/7z2bYfyZp+44Mm2XgNGUjSVTP4v6n9rFhJzR0wxPr+vjPWx/lH77za778zR9wzc+f4pEX+/nNAwf4xnVPqP6n+ZdvPsZtP3+ZjTJsr3ypg69/9yH+89rHue7m5/jN3Rt5cX07P797G/9+45N885Zn+NoNT3LP0/vY3QQ3/nQtX/n3e/mnG+7jb751D7f8ei9b99h5UwLRZNYnm84Dj2/gmlsf5ppbnuaf/vM+/uOG+1m1vgXZOonLTuTZjhEizV+R5o1ACEP1vQzmYYTkKxAiDQJ9TQERJhoAkbrXGCXZHBGhY8PgyWOhFN7o+YN7rSMF7VxsHEvTDHBhdVhprp2vxQtiMrIKZflRRZp61HJ5pOM2DZVCaYU8JiQUpAj4anPgJ5TsEjh5clE7HekdtDc9RX/zw0SdL1LEQUIO05doYrf+Hml+mp/svJPfHvwdz2afp87UE5gsvi5S0FpAlJc4cuJKQhGPgdjw5friP1SKzRLmIxSktw+27KhnyqxFjJkym2fX7qEtDU1d8ODjL/Dgw8/wzHObuPt3z3Pnfc/JHtfNuo3NPPLwOp5/fjOPP7maX9/7NK298NKGen74k/t47PGVsuntYt3ml3l21TpWrd7CnXc/z4ZNrYX/2kGNKbj7aw9xoKGVzbsPUNfq8+KGQzz0yHqefWEnj8nm9+zzO3UpC7+6ezU/ues56fQL3PXg86pjNQ889DKPPb2KO+59hHVbD5K387pr8LUGRFGIYxunitRsyQHpiUUkN1Q4JLTylywQfMX4KhChRx9HcbZ4JBerU5JUgY4+RnOakW1zIF75laeQRV4jvxxQvgIULsRZXZFfpLGPTbbu8eHj447FH/EccQokLV+27P9TWAYCcShdLdRr22MZKbhKtO5AQuGrph6XWWxHOBhjBGVWqhX6AMDYNA1662IcMOYIgILXYMybAMZSHoAYFwXFHP068r8xUH1g4HgozhiDMX8IKiFhFCYLY/0GM8DBgHusLMiLTTU23diF0pPyytWEInZRItJJ4vEEDfWt3HPPE9x88x3c/L17uemme7j1tnu48Xs/55e/vZvaQ42aSF3Wrt/J939yL9+5/sfceOsveOKpl4ASclmPlU+v46abf8uNws233cktt/9G5X/CL355r2616kELnpssJ4qVUlQzikdWruP2n97Dlp2HMfFSosKMlper201NVIWNqVF//kGoeiPYxhQa7ICxUKR9/1dgMObNIMIQAHbyiAhFw8agWFE79o1AGq5hr3Rs32oBQ6n8zzz/f0bVqD2SnZWX9MrK0nojfewcggaGKfhDCuKN0ISu6brQLQYrefWMdQp+64nQnxZeRbzxKzp6ldOWEBSwRSxspHWPwoYtxJ7qFknl1dpfWON/z7XJYkts2yJw1H/ERc9ROn+KO0BMhd/EW+BF9Rtj5Rxhh6Ply7p5yfHAgb3s2L6FyooS5s2dSU215gRtLBwTEIY57LhHi2x3dwe7d22nu6udqVMmMnPGVIqLk7pB7yWW8HSYTGKMIdCmKAKO1huq7lCNDZ2j4wiNJUF5QgtlLrjWj80TEGqxHiinfCqvJLDu64GBPEfzF/Ip7n/nle6p4lBMWH7klc4oJGVyC7yHoLZFqJ02DlczhgvKz+AzKIFBCejMpNGhOSQUIo0RCyuW48NH42y89R+FDQ9iUAJ/aRIwWk8MvtZcH9/R+FHYs4di7V+NyWt1yeEG/WQO7qJz/UrKDq5lQudWRhxeBS8/SXrXeuhu01qvtch1CBxwtGZ7GoMyVeBpjbaGjEiUQi3sWsVUV4A997gYiKzEHYw9LOs846A/ZYqbOK5xwa79biTeXMsRIq0Chr5smlETK7nwiqXMmVGD6a+nc+caTMd+ik07cUdWBqN6RDc0CYwpwjEpQtEMjKp1XfkN1ngfaK8SkQdH8bK02LhIhuKo0P4IVY8r41A8TGHyhmQ8JO6lGTfG5cJzpvGpj57B3335Cj77uUv4+EfO4bN/fSmf/+Sl/MOX384HP3oqy08fTdmwALwscTeOI8MfgYtLhkS8mymTfK68Yiyf/cJZXP2lC/n8Fy7ky5+/iM9/+iy+/IXz+dt/uJwvfOFc3v32GcyZniIpc6LrhyBjUCB+fYkpG6Upq4w4/bRxfOxDZ/D3n30L//yld/C3X7yCL199AV/6zNl85XMX8tlPns8l581l7DBHfOSJqc8QjciJE0gAgZ03TYCrfZs1mjtODtyc+sfH2BzSjYiIQB1h+zowBiRLtCkMIgfLT6ScysLrwaj3Bt8/XwKh5O0bt0DIUZ9YHdXwVTiSXoeyD0jf1EHxoIShjGasP4XKoIbkkV/oBhEa14IPgcr7Jk/g9OFn2unVvr75qWdo+NW97PvJz9j9w9s48IMbaPzxjXTc/j3SP/gBPQ/fT6K9QfX1E0pHIpWPjG/VAIx0UwicmIx1GX75+Ha++v0X+fqPdvPV27fwk8f2sbM95GBPI0/ufoxfbf8JP939Y36w90fcsf8Onmh5kpfzO2iimRz9oLFpohyuD0U5aWs+ietUkUhMYM9+h3vv7mPNqixF8UnETQVeLiZX6hcbi1c2C694Lg1tw3lhbcTWXQENHQ4HGrI0yz0ko/TTzx/iYEMVPjOIJ6aSTI7Ac2MYYwgMdHTCmnWHZSDPMH3ZiYycfiJ7m2I8u66DXTKHPLCqgWe2NeOOGMeoxSeRGzaFjQddHny6i+37y3CLlnOwZTy/ub+WZ9fU8dLmVp5bm6YrOx03sZTInUpHX5JVmzp4+VAZnc4s0qk59Kcm8vz2PL96qImWYBZD5l5IW2wSv3niMI+/sJ/edA5f3ey6cZyi0VA2Wwb9k6nrGMWjq1vZsLO9kO6pO8hH4DsakknpRxI/TBDgEjkoLCglkpwjjXtNAYUQRkqCCmsuVydYn+IpIJSy2XnS07zoWSKRsVn+ZBRK2Xqsp+A6qsehQM7WIRZc46m/XRTEUT7XfpTXsbVJxwcygyHC2HjHB7df7etXi9Ba4QjFZMIiaZNL1vgEuX3k25+h79AT+C1rJIla8KT7Jd3UF7ewgR3cefg+vr/zVh6qfYADvftJ6y+UfEKT1ZhJa78ZqD6F0Xl8AAAQAElEQVSwzfcB+2/cB0Y8YHCNq1kVDjdkpKPtlA8dzYiJ01i9+RC1rbC7PsPza3cwZfoCFi45lZLK8Rxq9tlfn5Utbiux+EiWLTuDhSesYNWGXby0tYe2niK27Wpm/KRJjJ04gWR5GaUVQ6msGkNdfciuvbnCv/jgqMvicRg5ZjTVo0YzfsYsejXgX1i3g84OjyEjZhAlq2Ss38i+PX1s29tHnxnKpLmLmLXwVJ5b1UpRyQxmz1somcXYdqCLnjxkwwBch0hj257v0VkfGxehx0gQ8ujGIJLkQ/VixMCfj0NOMrFyKvSPPI4NK1+k/MpmX0KRCOWLHHmMIKoUXHPUKbg2yiKyimpsJtQXKql2yzcQoa/VIQt1SSHa+rH5Bb0FrzimEK/8KOBY9/8OjrL5Go5siyyORNtclnkLI6GoizRYogKMHbyKk4Q0ntXCgj+UQEKFQ7lH4/40N1LnhXYgHYH1H4Om0vANERTqNWHEa2F5/OOghtt2iAaRbcMRFNp6xH98/FG/BgG2zKtciUCa5+dD+nX72Nebob8/R1oo+NN5ggC8WALHi9GfydPV3YP9T/9snBeLE08kC/Hd3b1yc+Q1K6czWdHI0JPOkM5JGrqhjJwkuElJLqYJ2KFbdeW0ofTtzZ+TwCjNmDiBwnkNuNBOboEHfxDaBGgSPjJ6QM1H7TGFOJv2p8IBOyIiK+M3AdXNm4E1fmuil5CRIDDa4BhjMI5gDGJKUEdYryRoBAmGAdcyq+TB97+QQMSApAa+RzNbkVrYsE2xU4sNF1wbYWETC6UtDSmZHX9HwljXht8AtgRKs3OTRSG/LSMU0uSa42DTbZUDCAt9bNTfBuu3iBT3+xioA6UNwKphYQhJpX/fjfDVQPufPL827ejmRhOUCIV/Ego8RmjOCHGkt3oL/KCn4XAj217eSntbG8VFKXp7tLB2dxCPi0F8splefD9DPt/Prp3b2LN7h8oGuNrdNzcd1g13A7W1+9i/dzcd7a3EPIe452LrkPgwqsPIU0AEap7iIkF+GHCVSe+Av5AXsONdTiE+kse+1n09KM3SlfPKayP+WCCihYpU/M26tmiBzFECijj2Spa2PUoH+XHVPleykD9y5JpC249lH/QMSuAvVALWMG6MKbTecZyCa+MCbXjy2oAUNtiKte7xUNTg+/85CQwy/N8mAe1lXJ0pXLmOxVHC8tv9TVJbdiffR29nI90d9SQSIa4MynEZgMOgl64u++u2NJ4O0pHohBqD2QhyMlbnXI+c6+I7htCe5GVYc8kQk4HXIUtgAoygHFrdAtUcYvcvOdehX/WHokHkEOZ8HB3OHRnOwrCPrNNB1bg4b3/76Zy1ZApF+VbqnnuYDY/fS5juUF0BvvgI7R5c5b0AXB3wHdUNAXZJDTFYXkODXBQXDkBcRFpnQ2JEpHTEKiIKSyAsVkpSfpe42hUFGSLTTaKol+qaDFMneSxbWMkZp43npJPHMXfBGCZOGU5NdRGu8VXbQL2ZwJdMYvTLkJ9Vq/PWCAMUJYsZNaSKOVOHcsLiSZy4bAbLT5jJ0gVTmTl9OMOGlqneBKHOWI7OFwk3IZkYwcVzYjixCC+VB7eHklKfyZOqmLtwKItPqWTRKaOYu2wSU+aMYOioFLGiNNmgA5y0+Mrj6RwZDyKSQUg8zOPKxOFL/tkoLtmklC+lfkmRNylJMCb5xkG5HMnYVZ8bfCL1jb18wISiqeTB9/+sBHwtjzkP8jHw1X+xXIZi2QHiuw7Qf+fD7P6na9jyN99kzzduY8fNv2LDD+7ipdvuYvXtd7PyJ3fyxG/u4vknnqW5rZt+6V5a+mOkL0Y64ES9andWCAu/dt0tw+3KJ3az94ChPlfN7q4YDzz7MltrGznc3c6qnWt5aNOj3Lv5QX679W5+uuXH3Lr2en718g94uuURDkWH6CVLTjdDGjqiK81zekgk2pkypZJhQxJs27FKetrKvMVDGDraIXD7aGyDrdtlDD/QpYamSHmluhDIkU/367IoJGYgUrvHDIeTTlzC0KpymusPsX/fblpb7JymqmRYzmccDuzOsnNLA/l+j672Pjrauqgsr2HVqs3s3g3trapD1vXFcxZw0VlTOWvZaEZVxMm1pWXAdzDZgIkjhzJlzDCGlpYybdxYjeuZMtxm2Lv/MHUNLTjxhOaMaYwYnaClrZa6w7UcPNhA7f5DqreHqeNHcfaKYmZPHE93UyPth5tE18GTfaWjuY/1L+3g8IFOYkGcikQ5RhcHZF2F1U71MV5Q6O8+A30axX1eFy3uIerMXlqcg7SYetol1x43q2KSk4mwM0FgXM1zDiEDj6Z27AA3lqZi7bweKq9q4Y0eY1TpcYnGGIwZwHHRb+wtVHpcslFtirNzt6ZQzdEuoWxSoeZ6x0FROSEiE8R4cUMbP76jnZ/8NuBHd1Rxz8MzePDxhax6cSyH6qpJ97SSbn4O6p5lRPMu5vVnGJ/uoTRqpSPazTOdj3PbgVv4dv13uK/3fnY4e2ikg34XpJLkAvEi4RjVG+Kh6Vnze55c5JPJwYb162lpbWSP9Grvvv30tGXY+FIbfpCkJ+swZvpkRk6EsZNHUFxWJDtbnu50WvP0cIYrfvy0MipLi+lqbaNPBIvKypkybSKB4/Hy3joaO7pwZbPzNfb68z2kxUvek6zEX3lFKRhP65P40j64s7NDcnHo6+olaeKMmzQOr9TozJ5h+qQhTJuYYvyYckqLs0yZLN5GD6WspJRMX85O6ziSuV170IWvHzma9Q1Ygav/Q4XyTkDGldzlD8IMYaSxprGbEG/J0CeK8gSOXPIFv5H+YCHCIod9nCiSzkaIfekIGI4+1mdhw0bxgrF+kCoBhqMuf8bj/Bll/6yi5o8urV7A4rgCNijB2egCHRs+LtnYBAvlMUdhw8pjs/7piFT6CNT5kcUrMQyEQyJ17mtR6HDLg+q2vB4PFeB4vJYvFTnyKkXvkcAR52iEdS1stHUFW58cxziFAeBIvSyM3KOIpIFeLEksniKQwTkUPPldLymWPMFVa1zQwMONya9JUWXQAojiIk2UTiyBF08qOY5RnCuDuuPFlZwolPNDyIeSSGSIqS5jNFJtObnW76qMozAYtN+F0GBUx6vhKs7Ckat05R34RvKFx8CbfgyIP1Tvnw6VJVLNbwZGJSUP9QkFGNE5/hXNY1HyK7chBBMW2szg88dJwEh2x+T4ShEjKUqk6vtIk7MgPY00bizMkWzWr6hCSFSUr5BdYTNQVL5C/GvcoxkHyov2USLKZ9+j8db/CgYo2bpfQUSBfZU/No+9xk8UwpHLs0iHvVCL0esjIDKBNMhCi5L8NjwA0SB6hZU/0Wfbg+QX6EBlx7Hl35Lr6Gilp7uTpE7VjQ11rF69ku7uVmbNnIxj8rS2HqaoyGHUqGoCPy0SGRnQ+9ixYzN79myjuNhjjBbl1tZ6GdAPMWRIBeO1MZT9XW0Wv6pThbB1HcORONtDA8D2NAX5yWc01o1c7CMSxrpvACUfSzHHB45VZiP/K1gS/1We/yLdJh9PxvqP4khawbEftQ/bPs1n5pj/D7WSwWdQAn8REjAaBoEOBo7jFNprjCIKPnTATmCMwaaHmk8tjHkl/Ui2QWdQAn95EtAw0NYcCxhYVQt+EykUEtOe1A6pVDIhY2sRLTIq9HkJep0EaRkJvOISvOJiUG7HjintYex/MRZoHQ1x9LUwA2u09jOO4ApGUBFQDuuPFLZLWmAcLFwvRuD7hLk8MQ3pSIdwL54ncLqYMKWCj37kMi478wSGewEc3M8zP/0JPQf2UmQUFk3bhsDyYyuJbDWKl0HYIM5sXeJTrxIcm0NuOMCjyhayKzbU3j0iRmT/KQO5xDycuAwQ4sm2ytNh38EaaLLKmSbh9OK6fcqTxYnlwcg44OeIcllikmc+mxF11e8YZKkgcl0cF+zHtwyHOUnMx1XZWELtVntdL4/r5MVNJMSVNQ6uh6/NWCj5iCPRzxHkZaBwc5rrAiVn8WWwCCw/qTRuMocXjxQf4MhogZsHzwfjq74AV4KQrUNGEdURAeoIoz6OEsXacca0b3PI+4ZQrYzpTBiLxVQ0kMEulAYEklteW7UMRkYTx1F5Iwy+/6sSMMZgzO8Dg33Vl1HBsGcNW6690GpqpuXeh3jxez+k9dkXiHd2MXbECGbNX8D8k09l8Wnnyj2b2SefwewzzmHaOecx+fwLGXXGGSQnTSaMF4mwI9ohkfQSrbOe6sr1RaQ7ciS9UvIaR32BIatLn6xUMKY5ZMrYaSyadgILpyxi7uQFjBw5gm6/ned3Ps0dq37F0/tW0kgzGY0DpPqhDG5+vpG4c5hpEzwWzS2jpqKNObNizJkN1VU99KcPUVe7nz07tpHu7aa0JE5FRZyiYumrjMKhjIulYre4KKShHrL9zUyaWM2QoUnaOw9xSOeZjq5+GTYN3Z19bN64kebGOpKxDJ2tO2R8r8U1rfT2NLBLdZSXuJDv4+lHHubW7/6Wn33vDg7u2MmQikj5dDlFm4yP/cydOYIZUypVvpPyYp+puiDryTSzc/cm9u7bQS7TKsNlNZPGlXK4diMt9bsYUZ2kUnzv3baG392xifWrHmPC6BSzpo/B81zNTVDf2M7KZ5+mP9tOzZAUkS4WQz9DpFsGHdvwNd/0ynjZQS/tdLMru4/HDzzJT9b8lBuevI6fr/kxv9tyH1u7dtGpPH30kFN+P4gIpUOh69gpQX2LxjoQIVcfefJaH+yPtTRl8D/xGGOIND8Z1V6osfCxLETYOmXakl5FBIXKjebBsOALdUZq68izal0D//Kth/jmLS9zw4+7+MGvY/z8zkoeW5mgpasGR3NsmNuK17GWIZ3becvY4SyR4tZ0pSlSn0ZF3eyN7eBn9b/iho038usDv2ZddguHUf/TT85kMVpzPNXqYXBxJLMAjMvhQ23U7t/HqSsWc+H5S7n04qWce8Yynn70IbQUUV5ZzTMvrGX3Pp8tmzbS1dlCVWWKIcPKeXnnJl7e1saaF3fQoPVt3MganbUj4olIl6LorN1Bi8ZsTU0lYyfUUCQdzOY6kdlOXCC7XyjXJ8zmOLCzjSjTp0vZanHnM2nsCIbrkmiszubjxhQRpDWe8h2UJVUu10ZFeY6kxlpRDFKug8nlwAdk+FZ3YyR4141jHE9xoRAQai2MjCHCxTEOrnTONa54cLRWhDh5n8gPCIK88oBRHhMx8BiRsD65hlA+m2ChCIWOvoUythyK14t1sY/BGGM9fzacP5vCmyRwTBivU96KIlL7rPtKsg0NIMJIqI5gCJVxIGwGwkoLhUKchKRkIusqbiAeIhH902BpW1GpgyMLR0oxAEcj0gkNTvQ6ANVK4Xnd+mwbj0Akfo+vUCWPlbP5CmHLy5E2FOJeG1aajVebHSmkYzwcKa6FkYsTA9ciTqg0i8iRXwoemjiRFqnQaDMqxQ5V/pW8Ns4plPE12YRHymb9PR0InAAAEABJREFUiGxgyKsB+choEQnVDnHugOMaXNfBOGqFiQjtgJJrCBGlApSFuPIk4zEcxxAZlT+G6LjwEb+mvsj4ig8E62qA2Y3nsTgb/ycC1Stuoj8ZiAdbl+XjTwSRCnua7D25zgDEB5IhhccozkjPUKxh4IkUjga8g98/WQJWilI/yVC+I3KWT/J9HVIScyQ9x+qEdW1+6xbC0heFozeCKEYCxyGK1J1HYOMjpdm4MFJ8KIiW7ftI4+hVsOlHgFxb9iiMeDkKVL7QNhDl/xpSPFupoLwqq6/8R/TQtvOPhgE7nlVUUhFZjV81THs1JsjAfdFFZ/P2d1zGFVdewIUXajM9axIrVizgrW+7kEsuPYvzzjuZk05eyJlnncgVV5zPW996MRdffDZLlsxl/vxpXHjRGVxx5fnYtEsvOadgRPf9PGGQO9JOR/15HAoyQWmREAqBYF3FqU0msuPN8kzhiQpfrPg46rdRBf8r2WzUKxAd/liodqx8/xy8UvOAzzJ3FIqxXluNvHot08dDUYPvoAT+wiUQyFiOBonjOJqjtJfQHIUeGzbGaG+iOUKuDbsyVA3kRxv4QLkG30EJ/OVKINC4yLoOOcHXHj2wUJy2KqC9ulPYxBiKR41n9Nyl5IZO5XBiFC2l0ymaupyaibMhVkLOB0frZixUUAYzV+t4TK4Ne4GDG7oFOKGHE8aFmMh72LU21Ni1sKMx0Bpv4+whOy6LT8pBp5WsonoI4h0sOGU8H/vQRVy0fBojZWRm8w623P4rah/bxhCKdMCPKBxJ0MopY4YqofCoTageE4W4kWqJwFEjHfHlaP0eiPNxlO7oHKKTvrLbfb89AwSEMjb3mjTZeN6m4pHAC2RlyKUwUaW4riAKiskFMXI6PyGjvyfDc9IkSMnaF1ddSQIZIXxM0E+YzxHlM5DPysABvs5pxA1OzBdj/TIN9pJxMgRuiLHnUOIEkSODI+S8iLwTilqehBOJPhTpsBXKKJ/PZWXfyOO7WSJt1LK5lAoUEcuLCz8unl0IY2DiOGq7K74ctVmRWF0IFB9GRTrzxQWj+dTgOZ76QB2heTYW5XGzMijJ6hMT/x4hMTfCVUc7rt0fBioTMvj835SAelT6lCEW9hFzssStvnW00P3c8+x98DF6Gg5TPms8cz/1bsb9x6cY943PM+XrX2LiP3+BCX/3JSZ/5StM+NLfyP/3TP/Hv2f+P/4Noy69lHzVCPqkiT5F0ogE+NIZqcE0GehOO2EalW4HxX4DpaaDhXPGMX3MSGYNm8bb576Fzy+4mi/O+SJfmfUVPj7rE1y1+P1MGjaVjrCbe3c9wNMtT9PuHaLX6QCvn1HDXWaOj5g1vpcrzi7n7z+7hA+/ZzwLp0WMqWxh0fQKTpg5lOXzhslw3Utv/06SZW2MmhBRPSzP2HEpRo+JUVzaS0lZD8VlXRxqeIn+/H4WLpvAomVzKK2qQsONru520tk65i8q5f3vm8+XPr+Cv/nSEt79jvEMH9ZGKl4vo+gELjp7MWVxn2SQZ+74yZx75jQue8s4ps7J05NfT3PnKsqre/ASakK8l/7cbuqbVzFmUp7zL5zHrCnDSEV91O9YT/fhdZyysJwrz53CeaeM4CPvPZOxQx16WvYzeUKKd75zHouWjsAtypN3YcSE8Vz6zpPxyuvY1/QswyfA7HlDqBoWJx+Hfg8yMgS3RZ1sbF/LrzfcwY82/Yqn2l9kK/tY27eVe7c/zE+fv4Nnap+nPWjU7JklGRrcgMJj9HUiNM8J1hWMcuUdTS9GAaX/odcY84eSfy/N5rawCQWjuS2vfZ11NI3baCJlCAlx1T5HclCy+ItBUKS5uAjcFN25UvKp8fQnZpJOLiObOI+e8EJ6owX0m6GSSxoSByiN72ZEuJtTS/NcMbSKt1SXM9eHmu4QLx7QMzTDJmcjv6j9Cb/Y+RueaH6OfdEB0m4Xoekm8rtxgrTm1ByOFMcRJ4GfYO6M6SxbMJkJI2DaODht2UiWLhjCMF2onHnKMnp68qx9cStBbySjtUNNVY6zz11IRVWcdc+to2FXE2+/7EIWzythVE3E0oVj8XVBOlKXKXPHj6T10C62bFzN9CnDqdbFUKY3Qz4XaFw7DB9azuKZ06jfvpV4bxdnnriAIVUJtq5fTevBnQwrVvukH6fNmcTUmhKNXChNBSxcOIrCpZLxmTV2JIunTKTYAUdhxwRyUReEBUBkA/KDGxnieQX9iEDxPg52PfQj9YmTxDNx3FAXvr66SDICdZzycOwJ8Z2QvBdKpmCMhZE7AI4+xnocxQsqbzCKMBzNr8Cbfp03XfK/oWBhHEmeltQRR2JUyAjHvTZolGKB3FcbVkPFDCC03aAOO5Zuw8egPEoLTShh/+mw/EXq8EieqOCKK7lwxFU8r31snIU4hFDfV2D5iF4nzsa/FoX22LziPVIbCmHrt3HHYFVQ9G262oy2RUcRyR8pzpYNlR6orK84X3G+yofSglAbYV8c5rU58m2c7RzFhTYuVE5tIu1NUah4C0vDuhbGlQwEq+ORyhhHBKWdkZWNZGKOuI5mLVdwHE0XSieKQPWhjbNFJH4i8TeAUDVbRHKVTV/ri1R/wT0aFv3fj3t1jj8cEm3JY6DOgD/NPZ4/0bG8/NEQV4W2q87Ix/5nKRZow2lhlGaICpIz0jMTSaa6sAG5hVhVNPj+WRIwtnRkP4KRR3qg3SLqGY0A25/qAckeIZLMI2UrqKw8f9g1Ki+oXChEhbK2tgEcDdsl5ajf0gujV+qMbLnXIHxNOCrkt2XEmOogdHTYemM4Snd0CHo1lF8bn4E2DtASWX4PiijU9xq3wJN0MhQLSgKNa7uBsb86r6qqYLIW06nTJjNTC/O06ZOorEoS0/o4ffpEli6dxbTp46gZUqIN6hCmTp2gfFNYtGg2U6eNoaYmxqjR2pjMm8zs2dOYMHE0yVQcR3OMF/PEo9G4Ec+q+FW8oXgUrz4dmBvkt3FH8imp8EqcKBrr/iEczYMekdC38P5Rnz81/xsSlepYHo/yYv0WR7oOW89AuOCjoMdqP/Y56lr/IAYlMCiBggR6enpoamqitbX1mNvc3FwI53I5Ojp0AC/kHPwMSuAvVwJ2+bDGEFeLvIWxC43WfIRQCIwOtiYBQydScsI5TLnswww77wPUnP8hxp3zXoqnLMJPVRN4MlS4CYzOAEYEI51B0J4f7ZbsumbXMl9re16XVlkZYUMSeIHy66I7NEbbm4jQWNi+iIjLMIz9tbRMcY6XZty4Uq64ZCmf+vD5XLpkAmPyHWRWr2T17bey9Xf3MjIOUa4XZLQyMrZ7YYSFIohcneRlIMTJiHgWR7yJRYzqNjrQO9o32UXW0UbDFYz4NsqD0d7d2LI5IidPTnH9MghEkfiWcTwRGRkfDTaLsmJUZ8zx8dx+GU5kQInkqkbHGgcCF0fp5HtI5top7aunqLeFVH8vCV0w2HrxA7Eb4CqfK9rykZdrjIPlxXiBaOdkyEqTEO1UlMbtrifeeYhUX6eMkiExydUJEzg6TzhBREznD4mXwGhPJYOFk/Nw84kCbB4kjVD0Q+MSCaGB0AlAxgtjYSDSGTEWZknluzEt+3Bb9mDa9uPlusVLvsAzofJJ7pE97zH4/N+VgMGVLniCizo3p47beZDdK1+ipbaBCfPnM++9b6X8igvhhIUwZjR+zRAYNQrGjRUmwVhhwmQYJyvg6JGEpaXSWU/XOtIr38FI95CR1pKfMN7hPe+cw6c/spQPXTmeL31kCe95+xwmjIbyWJwaU8EoRjLRTGCKM4X5qYWcNuIMzplzHiMqRlEv/X7+4LOs6l3JLrOV/NBull08lb/65JksO3U04yd6LF0+gglTYeJMn/d97ETe87HlnHBGMW95/3y+8A/n8/m/Xc6X/+F0Pv65FZx65jAuuGgaX/ybK7j08uksOCHJJ68+jX/86iX87b9cxF99Yjlzl1SRKA7IaRxXT6jgHR85nU985UzOv2y8ziqGmdPhbW+Zxd/+3Tt553tXcNIp5Vz1oYV8+Z8v4O++djFvf/9MZiyOWH5OFZ/6m7P4/D+ex5f/8SIue+u0gujOumASn/vKhYX6vvT3Z3DeJSNZeGIJ7/vgIr72n2/jq//5dj73NxeyZMVIhklOZ1w8jM/98/l88euX8pl/PIczLh3GkPGajeLd5GJpSmSQfdtVJ/I3/3gJn/3SycJJfPlvz+Gks9Q3RX300kUHPexq38XTmx6nvqGO+RPm8J6T3s5HTn4/b116JWcvPkPjPM2TLzzIhgMv0RW2YwzoLcCJ5JedyI5zo0nCKDayUKbIgv++x0RHaB1xI+QxEFkoKTpSn83n6NxrxJS1r+R96M9Cb9qhO00BmaAa3ykjdEvJ6VInY4rIehWkGU9rZoawkOb0Qrr75hALJjJMeWbJ3nVeRTFvHVHJBaVxZorwcN0KFzs5+kwLa9pW8ovtP+C2Ld/jgY6H2Oxs47DXRJ+bJhAvRmPACWH0iBLOOXkWk4e6VMvmU5YPmTbC8L4rVjAsEVGayzB7xDBmCCWyjY2uKmVkVTFzJ6ru8+fxrouX8ZZzT+Ti0xdQqrYvnl7DJafPp9zkGF0W4xydsa88azEXnjKTd1y4hHNXzGZ0ZZKY3695uZ+aUnj325bw7iuWc+LUkaJbyUXnL+C8M+dx0VmLOHHuGCpLfK688iymzRiDXS+njh7KWy9axsgaKE75nLBgEsvmT6LIzREPchitr1IUHNmyHIVlFYf+CDcd4Gbk+i5xXYong7j4cLX+GDzpCVZ3Ah9X66trHNAaZyIDSgsUtL641g9P6UpEXQzY2FdQ8CnBKN5w5FEYGy64BR9/ziNWbPH/PdiGWVgOrHwKsIHjYYUkWMW3woqMj3qGY5suhY+Pi8gr7QiM3KNA5d4kIgLRDEHfYxBP1kCEHQQCUvroeCjOlkN1RkLBPcqrwjbuGBRv0y2Oxb02z/HtKqQd1zbbxqPpRhs4AbLidwCRpoNI6aEQHIdQA1FaCm6I9QeiGxaQVziPlatFoPKBBoH1W4RRjlB0BpDF14YptOmSUxAGWISSRQE2rIEUaVAEGhRREEhUAUbpFig+ClWX6EXH4BOJ1isIFRZUJlLNA4gUJ9h+GPC9ia9oqr2v1PtaPv5Q2PJoy//psG1GMjyGQl9lIMpiQk08arujdhmtBeBgZDQ3crGbDfkZfN60BIxKWshB2iPHCnmgD0PJ3Y6DyNiwukOpdtRb2Fx/CrRvwM5nhbIqaF0LdSvHIPo2zzHY8B+JAq3j8hotDI50441g7OZBTDmq7HgYhQv8HEdL7PIqGMniDRBocUOLnOO5hPJbyYUiGAliCWvklgKrzSFGNFwPdG5GWbF+KJQY8Gs+CjQXhBrn2oMU4iwfXpwCP/breR6uDtY2XqwX4gt+y7+xOYSjbiEuGshzXBzqX4tCP8tfcLWLCY8gkluIO5Jm8xZQoHeEvqX3X+FPzTtPBAwAABAASURBVP+G9CQjyeZ4niJH7TJHAeERXo+6A3mVLh4G30EJ/CVLwBgNLAnAmAHX9306OztZv349jz32GE899RQvvvgimzZt4oUXXijEP/7446TTaZUafAcl8JcrATtiXK3lrhbZWAiO9hD6ak11CHXczepE68dKoGQ4DJuGM+cMSk9+K4kTryQ7bjHZ1DByiXLyTpycyooE2qaAjGbakqAoQgyhcfAdh5zjknPjhMTx/ITq8yR8R/UZIiNv4Q3p72/XOaOTISOLuOSyU/jcZ97Dx95zLiumVZBq2U3XQ7/luRuvYd8D91HU3kilq4I6o6D9vmXABEZLuinQzLsBoYzeWJgAbVYET+kJISnEFTYCOGLC7s3tGRRLy/hg8kTyG7uhMcprjdKi7wRZGQgyJFVvUmeoeJCWoaCDRNBCPGrHi7qJtN+XLQDCWIF2JENzz6Ft1D33Ow48/yi5ugMyomeI6xzl2rolNDdwcK1BXzJ13Bgiov1UltD0SqwZYkE/iShDtvUQdetWsueZBzm0bjXYf982r/y+RwKPpHguivrwxL9Iio4rY0pMxo+46kvg2MsC9U2ASyhEOoPYfUUo4xAmp/w+Eg6h9mwJtc/taeLQi4+w+8k72LvqIWg/jBOFRH4oKqKtyxDXcXCMYfD5vyEBY36/LyLpWBh46jsXen3yu+vp3HWISEoydvFiEssXyeI3knwsSb/Vd12IYX8iHYvjx2P0x+OkNYZ7vRi9MUPoujKOOdJLBAfs5t+JcBJ5EkU5JkyAS88fxiffM4H3XFzNrClQHM+qTJ6kdLA4X0QqSFKk+aCKGoYxivnVi5hYPYlkcYKX2zbz85d/yj0H7mBdehX13nYyZfvpNHs53LOduv6tHMxu5HDmJbLlu8lU7KY+2kSbtxaqtuNWbCMo3kRQspF+bxNZdwdu6QGysZdpy6yi312DKd1IvHq75rNNtOTXczi9lbq+nRzyD5IuqyVTvoWW3As09b5AR3qdRsMuTHEDUdEh2nLb6XE2YoZuhZpNdMVXUpd5nHazlnRqC7Eh+0gOOUBvtJGm9EY6/M044jFRs0t1biYTe4n24AW63dX4Zetxh+3CV/rhvs3Up7fT7u2mv3I70aiX5W6g3X2BQ7l11PbvZF96M/v71pP2dpKo2AtFG3BL1pOq2lZo68HcRvaF29iR3cn6Q+s40LGHWROmcPGcczm7+GRO9U5kWWoxZ088hdOWLCQbtbGxbj1NmUbymjdC1J2aMtEaQVTwaKwbzYdGKUJkMIIC/y2veSMqSoiUZquKVHsoaOqRDitSl3qR7C1NLb08sXI/Dz3eyQOPBTy2Eg7WB6RS1YSRoxJ2HQjJuREt6Ro27x3F0+vH8/TamTy7ZgKbNpYRz5ZS1dfH9P4OzkhEXFlVxIXlRSw1LqPV/CLXpzd1mJe9F7i/425u3/19fnLgV7yQXU8LbWSdPJ4TJ2ZyxMNWSoJGYp3ql+bDYuYAdOylJtVHRX8nbn0t/S9voH/PVibICH7i5HGUZdI4rQepytUytiLNiOqQokwf/QfrKO1voNrvJF+3H0drXlnUw+hklopsI/GOWsbE+4lrfTEdLfiqz820MKS8j2GlXcS66oj1HKYi2cvY4R5VRVnoOQSdByktN8RLwPVzhCpbFrQT72/Cy3cQy7Xh9B4W3404/X34rc1kGuvJNR7Gb2rAr2+F9j7RykGH3MZ2aO6Erixu1iemCwf6euhTmb76Q0RdnaonjxuEUizUJ4ZAXWiEhDye5g51z4BO2c622qY5zBjlsFC+V16jVIWMcOy1AYtjEX+Sx/mTcv83ZbbsHoUlGalZrwCMlM/RxgmJK7SD0ESEoY+VR+T3ke1ppLVhDx1N++Tupk1uR/M+uXuxbkezdY/ApjXJfwTtSns9vKqM8rwqrJvz9ta9tLbtpVmbseamXbTqJr2lZRdtrbtpb99Ha+se2tr20d6xj47OA4V8rQq36ba9uVE8Ch0te+kULUvb8tCpcFfrPjotxL+Nt7Dx1rXobN6PhfV32DxqT3sBqq9pD+2CpdlVoLtH7d9DV+t+etoOCLbsQFyn+O8QulRXu/hvaxLfqr+teQ/tim+TfCwf7Ufa3qn4jsZdtDXupFN5bbhLcW0NO2mr30m7bY9Na95d8Nv0AgptFm9tx8PKZy9WTm2SV0vrLqzsWuRvFdqVt719L92So0WHZNvWuIP+noO0Ne3A+i06bF1qb3ujeG4UvcZ9tIvvdsmjrRC3h5bDO5V/t3TDpu8puG0Nu2mt31WA9VsM0NhTkFWH2vUKVE512HC73Ha1/Y3QJhkM5NkjPl4fHeKv44hMj3fb1Za25l20teykXSj4bZza3tqifms/TCatyUMj1DWaPATPc8jr5q4wJhh83owEjNHMY1/BcR0izS2abggiXxNznsD4OkbkyevyItDiFriKs5DfPw6RFxC6bwQftHBaRHItQs9X/gEE9sCh8jY+0KYjr+2VL4SO0lVHqDK+4m2ajQsUp50mkWjkyeCbLIGbJfRyBKLlmwx5xQe2jGgE/wV8tdG2M3AClVcbCq4vusHr4mi+13NDE0qGVo5WNyO0phHqUBQ6hkCyDdHcbUIK+ZyQfBgQOYojKPwNxEcF/5EY+UN8zfuBkAuiQv7IyBWdSOMhr7Ugr/7ytemwPBFD7RiA9fuSRiCZBZJNqL7Lhv2KyRCqXt8on7E1SXaSeWAhOpbWUQSFsnmsG8ofSq7HoHDwB+QbHtGJ4/PkVXseX/TCP4CIUDuB10dIpDpRW+wv4gqQLti2hV5eNLNqRb9qyBKKP/uLt4H8AZH6OtLOMYqiNzNc/r9XZpDjQQm8jgSMMdpDahwdGQeO5qg+HXyampoKvzJvaGigsbGRffv2cejQIdatW4c1oPf09ByjNjiGjoli0PMXJQGNG7uOaB0MtA4Fdh3X+p43DoHdPMloG5oYgYxb+SiutSgJXjGumyJC+wCtiX7UL0NpBmP3Ln5GaR5h4JLyynFzxXj9pbi9JST7y0hlKkiky3EyLoRZpTsk+otIpquI99ZAuojiRBEnnzyFT3/6fP7lH67gs391CpfOG80E+8+BPLORXd+7mVXX/wdtLzxNZaaXUo172a/JmQT5WLVW5BoyZgj9MsD1RUPoC4cJI0kHo+UOp5fh9Dmj6Q6H0xsMIe8OIQiSak+SUJsMiyiKyU6UgCgp+3kKT+nJ0JNRIk+J0aHfGkJ2PgD7H4QDcvc8hFv7DLFDz+MdWg1NW8BvxxM3uDECDMZzCdTm9oM7OLDqAeo2PkNr3U7IdeGQwzcRWeXNSP/sHiju5oirYcmcUb0OxjeEeRcTFkEQp7OlnfotW6hb9RzN69bK2NKorWQ3sagDjxa87D5i3Zso7txDWW87iWyH2tRFv+kmn8iIl7SM84HyGwI/IPIMoXjQKw6M5CHWDPgxjyjM4ea7yRzYSPuWZ2jf+RJkOpVPfDmSkeTkSHZEkd6Iwed/VwJhGGLXwaNcWL8xxmqhrkccYsaTHjmos8h1dNPT0ko8Gadm1EgoKwdH+q9+DZPFZOMeGWlDqH25jqnEHPUxvnTaJzIhoc4YWOjcE8byhLp985UnsPWJTkzVlKQgmdDI8sDVHt/VvtWR1kfaF/fSS5/+8ipvxGGcJAmKGDVsDMVFKZrzLWyKdnD3ofu4ZcNNfG/Dd4T/4KaN1/Kdl67nP1+6lms23sj1G6/j5k3Xcd1apa+/kVteupmb1t7At1/8Jt9dfw3XbriO6zfdJNzMNetuUPgm4UauWftducqz8Rt8Z9N/8u0N3+I7G67lO6L5nY3f41sbv8N3t36L67Zex3WbbuDbov/dzddy7bZr+e7L12D931p/Pd9cdyv/ueZWvrvh+9y44Qdc9+LNfG/NLdy+4XZufvFGblpzvfj+rvj+Nteu+w9uWP8NxX2D69dcq3bczHdF+7vbvst3t3yLazd/m2vW3ShaN/EfL/2r4r6quK9y3Yb/5Pr1NynN5v8+39l8Hd/c9O98e92/i963uX3jd7ll7be48aVvcsMa1bP221y/7lq+v/UWXmx6mkRplomjxjDcjCROBSkzlKpgKCOoYdLQoZRXJdjWvof9Mpp3uhmsgdlefKLeVtdQeNSvkfXIqBlTYkyu7Tcb9XqI/tCcYDimp1arLBzRNyJkEUmPXcexaioo1VasdByDPS/ihBjXJZNL8fJOuP1ne7ju9n1ce9sufviLrWzc3E6MUhmAY8T9mI7tcZyolOa2sTz+/DB+9bux/OJ3M/nl7ybx8PND6WUMXryMco2PYX6OqSbHmSmPd5YWc2lxkgVZGJaBYkIir51DujB5ovYBfrnlR9zf8Fu25DfS5mpezLbSvPIxtt18I/u/+132Xns966+5lgM/+wWsW032rpsZ8vydjNQl5Iy96ziLTsase4bOG65h3ze+yZ7v3kjbL34JL62m8+5f8vK1/8lOld/xnzew99s/ovVHd8Czz9Hww5+y+d++zdavfZvG234KazcV/t8Ez/3b9QTPbYDOVjpXPsXu79zA1ptvpuWZx6C1gcMvvcDTN91C00NP4HV3aV3WGq554JlbbmP9TTeq3nXk736El791DS/829+z90bF3fcoLb/6LTtvuInGb15D079/h1033MJLal/fkw/Tc/9v2XvNN9h22w20vPAkdDVobdxB4x13sOPfv832f/0mh2/+sWhvVFo3yN7l+Hni+RDHV1AdbiT3SHuHSDrF0SfiSN8P9H+kMMZIbwzWa/XLYLCP9Vv3zcJ5swX/vHKFZryGxECDUMNCtTiXz2OMEVDDLYz8IaesWMx/fvXLfP+mb/CDm/+T22/8D2697utyvyHIf/3XufW1uEFxN3yN2yyul/s6uFVxt1z3b7wurv0qN333n7n5OuHaf+KWG/+V22/6N75/879zy/X/yvXf+Xul/Ss3Kf2m7/4LN137L9x8w1e5+fqvKu5fufXGr3GL6v7eEfrH3Gv/je+J9i1yb7nuqxyr24av/Sq3Wldlvif3+DbdJl5vU5tuVztvE2697mtYmt8TjZu/+6/cdM2/cNN3/pnrv/n33HLtvw6gkKZ48Xeryt9+079z241f52abrvCt4u9W0bRxt9/479wuv8X3FX+78H2FbxNuV97vq+wPhO+r/O2Ku0083mph23Ldv6rd/1LA966Xe92/YN2juEXyulW45QbxpfRbCvhX9ZnKiTfL/+22vpv/g+u++XeF+Ntu/GpB3oWyKnfrDf9GAdf/2xGZfW2AX/Hzg+/9B5a/W5V2FLff9HV+aOPVX7erL2z8LZLHbarnxu+oP+Uv9INtg/rsNtG/rdDOr3Ob8tymNlqaVi42fKvSrGvjbi3U8zXx+TVsGZv3GJTvFqUf61fRP+q/VXS/d+O/MQDJ4qavcstNXxP+XfgGv/zZLaxYvkAXtzkcN9SBP0dkAjztLiITMfj8uRKICKNA0EzsghM3OAlHsK5FiEnkceJNIQtpAAAQAElEQVSvj8jLQuzViBSOYto6Ki08Djbv8SCmvlS6EW2tBjgJHzcVYv1RTPzEAsWFRHEfkwxxhFCHI63oeEVRAY42l5GM5qHoRKJjRAPBlnl9BGCvaY8gknssn/zEA4zqs7y8Fih+IC0QX4E2AnlCNytX7RC/TgKFxWfCyk2LlBeis2kBFOgqfMTViQ2j9v0+QskzVFokWNfyE4Dn46jsK+VCxUk2io+sHIXQEz+Shb1UiLSpjkQ/VuQU6re8eUXiK6n+Vl4K/IaiGRVg4hF/DBzlszCS1Wvlc3zYqA+M+sPGWZkd9TvSpQF+8xB7PUiW3htAfW/UXqO2WXnYNkQK24sY65JQW9QHtq1OXLp8zK+2eQw+gxL4i5dAEGju0sHKCsL6+/v7dYnfTjKZZPbs2cyZM4dUKlXYeE+ePJlTTz2VpUuXUlQk45MtNIhBCfwFS8D+WtjICIDR2qv9ZyRZmCPQxlTGVcgGkDMxAq9IbnwgLIOGNbQ6rkrIGOypbNxxcQKnYPSaNnIWJ888gxUTT2Pp6JM4YeQyFg1dyuLhy1k8+kTmj1nAknFLWD52OaeOP1WG8Yv5wDnv4W/f/1Fu/ptP8/m3nspZk4oZ3ncQXnycQ7fcwONf+Vv2/fwXVNbVMcmBEdozV6jOIq2FJaUT8YrnYEqWExafKpwBRWfiFJ0l9yyi4jNxy8/CKT9DOI1Y1akkq1eQqJij/dNQAqeIAI/QOGp2BGqPJg0ZWcA2MaU5pthRfF87LS+vYuOdN7Dxx//Ohh98TfgGa2/5Outu/Xc2/ehbrP/xt9h3162EtRsp6q2n2NHFdz6NE0tRUl7NyNGjqRk5mlTNMIglrA0I4zlKd7ByTDkQl6E6FuVw4/K7AUntETwigjwExqVs2AhGjBnHsBGjqagZgVtSBjEHJ0yTrd/F7sfu4qUfXUvdS8/g9HThygCEoz1sPEdee7xY0uDIEEquH0/GeSP+rBvX3rlg2CQk1Dk9L3k4ngsmIGg/RIkMQsl8B0RZQLKSWQpdMmCtWDrfG/GohMH3D0jgfztJXYw1SKr7pHcRqeI4UZQn26+L5MAvsGcc9a3tf4VCRx9XPVsY54H0JsBo/MdNDEf5kHpYA3jkREQ2n1GByEhHFA4y0tlO4ok+PC9NXPNMXMYxJ3Ix0hnXcfDkOn6EOfLnE9Dc00R3pgOvyKUnl6Zb+tna10Z950HqOnZzqPMAhzsP0Zxu5UBrHfVt9TS0Hqa28SC763bT0NFAkwx3jV2Hqe86RF1nHftb9rOveb/KH+ZASx2H2pto1oVSS28LDd31HFbeOtGsba+jTmjsrKde4bqOg9R11HFYeeq75fYeYHfHZra3rKeueyf1vYeUJt66WqhrbxQvDQVeGtsPsu/wNg517KG2fRd1PXvZ3yXe+w+In700tu+nUXzWt7Wxr6GO3Yf3UdtSy2GNswMtB9jbuJuWvsM0ifdmta21vYXW9nbqW1vZ19igthyUHA4N8Nh2gNqm/bSqLfVd9eKnXmn1qvcA+zv20ZhpIJvMEui84xPhEVc/eri62AhBknfwNdf0aJ7I6pyVIau/fiUEqHvkcuyJpBcWJlKPCccS/kSPOT5/pIDmD33Fi/0i/Sio0JGPHKNMhUL66A01J9k5ymjey1FCR38N9d1DaUmPpCNTScYvlmrGidmvGmmCmIgUk2EUbbmp1PcsUr+fRFP3Ipo7xhGYSsK8wfQHFMuYW9KfZnw2y8mao8+vrOaiEUNZUBVnaAIwWTLxPupjLazuXMPPt/+Cn2/+Bc80PE9Dxw7a929mw/13suGuO9j6zBPUvryZ/avXs/OXd/DULdfQ8uIT+Lo03XjXz9l7989of+hean/2M/b87n62PPAwv/vq12i6/Vbaf3cne371c3Y9+Ah7nn2RfWtfpm7NJl784Y958KZbaHzhJZpXr+bp791I8y9/zqH77mPTL35NdtsOaKzn4JNPsutnv2LnL35F41OPQ20trVt3sPvRp2hds0EG7HaQHYq2Vl6+8y52y1jf+9t72Xz97Ry4/wH66nax/t57eermH7PzkafY+djjbPr5L9nw85+z5dFHOLx+Hd1bNlL38IPs+PEP2f6Ln9H+wvNwYD97HnqQ+6+5hoYnniS/dRu/++613PXta6GtU/0QSd4UHnWN/EbrjeYNLEwh3n7U49ZRfsUdCyAdseHjIvjzH1vzn0/lTVGwDbE4vrAaqGbaCdYCx+BqITZGggoDpURMHjuci89YyKVnLeT8U+dwUeHf3pkrdzYXnTGbS86aI8w9gnlcfLZw1nwuPmuB4uZzqfK/ES45cz6vwhkKWyj+8nMWcMVZ87j83IVcdvZ8Ljp9tjBLNOepzEIuVp6LlfeiM+Zx0ZlzuFR5LjlzLhepzKUqa3GJ+LhQ6dYtpCtcKCeejtUrGpdYnLlANBeI9oBr6V54+hwuVBsL7ulzVc/8Qrsusnklk4vPWKQ4QeUvEj9XnL+ES85exCVnKe70+XLF+7kLuFSwfF1gaUguF4vmpeLZyu9CxV142hy1zUJ1iN+LTp9HoW3H3PlKF85YoPgF4nEhl6o/LlNd1r30TIULWKB4QbxcegSXSxaXnb2Ay9T2S4/gEsnoEisD8XLBqQs49+R5ojlP/TuXS85eqDbNK+AS9eUA5ipeOGculyru0rPnKjxHeWZLHnMKMrrY6oHSbV9crLZdoP6y7qWKszQuUp0XnjFH+eer3Hxs/1xk5WYhXs8/bR4XnDYXG3exzWvlcsbcQv5L1LdWvhfasPJeLN5tHkvzYvX5UQyE53Gx0gttFJ2jbiFNcrhIfXPhmSdwwRmLOV99eJ768lzJ5aILTmLEsBJtUtIaBnlcTViZbB/5MIPRhoLB54+XgKaZY+uoLaVAJBgXnUU8UqVJSqtKKKsuFlKU1iQpqymivCZB2ZC4kKB8yKtRMTRJxTDBukdQKbdyaErxgnWPoPyIW3HELRuSJFXpkaxwKK2OU1IVK7hlNQnVo7qVXiZaFUOLSJU7xEuhSHmKKmOkKlyKVLZYi3Kp8pUPS2Hpl6pssVCkuNdHQoevN0B1jGLRL6nyKFEdvw+P4gqPIlu3YHkuk4xKqxPi3RNvhpIhDqlKy6eR/FyKKh3BpUS0BxCnpObVKFW4tCam/HG1P1FAidowABvnKe0VlCjvAJSmfGXqk1LF2bpKqj3R947UmSBe4pEojZEsi6lNKUqqkkKcYpvPtrUyRXGVjRfkLzkCG1dUmVR7lb9iwC1W+FhcZUJ0Ym+IYvVNiaX/exDPkm1pIT6u8n88SqUjReK1qLJI5Yoollts+a06Eq5ISU8sEiTL4yTLhNI48eIYXsLF6jqDz6AE/vck8L9es+u6x3gwxlAkY7g1lJ933nmcdNJJrFixgosvvph3vetdLFmyhPnz53PGGWdQVlZ2rNygZ1ACf4kSkI0LTxYxLzQ6N0fyC1FITAaxmM5lBLnCnjR0HRnLBTeG78rAFotBLE5O+y8/CHGU1wtU1ndw+h2KckVMLp7M5Qsv571L38v7TriKDy77IB9c8RHet/QjvGfJh3jX0g9z1ZIP8H6lvX/h23jnjHM5d9gcllBGxZZt8MD9ZH7yA1q++XX2fO2f6f3lj5jXuI/lMvIsLh7K5KJSRhalGFlaRnWqnOE1J2BGXIo38sMUjfwsyRF/Q9Gwr1A25MuUDPsCRcOvJjHk48RrPkis6ioS1e8gNeRi3LKl5LyR9EdF5B2PwPEJ3DSRk8Y4/dqjp2VyScuY0ofx05DvoSjbTmXXQYb1NjFaxryxTshonWmHyz+0r5XK1l34Gx6g/q7v0Pv8T3Eze0nG8phYNVVTTmTaRX/FjAvfT8nMU8knh5KToSaUcdGL+ijK9xPr78NJ9+KafkKnlSjWLhk340SK8yCXEJ/DhjL2pDOYeeV7GX/+28iNnEKb+A/VF6EMI9ktLzO0tZOinn71ofpLllKjS/jA9elXO/wwB1FO/d5PKkpT5PeQynQX6o4VDOk5IulBHkcGDVXqxShyI0o8n1iUAQJCXMEjklXNKMZRSAH5Bt//ixKw9s3IVbdLHdTxkHJIjSwjObSYTH8XzQf2QnMjSAdDXYq4fpakH+BqTojUt7aP7S2apzkjLkLG6poMnRklZDT+A80j6NJMaoVR2FGZuOkj7nSAaQY6cTWn2PJelCDuJ0llUyTTSZI9HuR9eulhn/7qojp6Y53ERHOamcp5Iy/gPQs+yAeWfZgPnfxBPn7qh7j67I/z0WUf4JPLPsanl36GTy7+HF886+/5zFlf5EOnfZhPnPZxPnvqp/nrZR/n4ys+zqdP/QRXC58+9a/5zOlX8+mTv6S0L/KpZZ/n6pO+yF8v/yyfWPYZPrXiU3xW+T9/4gf5zImf4ONL/pqPLfkoHz9RNE/+EO9f8hauWnYx715yHh9ecTmfOOkqlfsYnzn5E3zulI/zuZM/xhdO+QSfOfUDfPKM9/D+U5T/tLfw7pPextuWXMnli67kAyvez2dO+hifW3E1Xzrl7/jbU/6Jvzv5n/nSir/j6uWfE28f4TOnfJirl36ML57web40/x/44oK/5XOLv8DVSz7H58TvF076Clcv+yKfOflzfOqkq9XGz4qfq/nwaVfzkdM+w0eWf4oPi493LH8nE8fPpC7oYk/PIVpol0G8C8ek6TLdHKKDHflWanu6SZZUkUwUkcTI2BzJcB1opFsDpzrZke5gYVAKoTEFKOrPfiNLQR8jiLgN/T6Upherx6FSQxPDJyKrQhknIuNFpF2Pfi9Ov4wAebXBcW3GUPoIUWAIAo+MG6MvmSCt+TjrjVD7yoh7xcRFOKa5zA3imu8dtd2jOGuo7MowIZvlpIoSVowew7jycl0OQzoUSlK0VYa8HN/Pw81P8Zs9v2VL9yb6vA7CVMCJ557OpX93NZf/+z9z+lv/ip4+F5Mo5uQrLmfp+99H1cRx9NXuJdXRydSSSs659Aou/tCHGB9P4K5dw+j6Oia6hlPOuYCL/v6fuPCr/6S14wLy+YhhEydywfvfy4XvupxUSUTXtvUM6WxkiJehKOZDdxeJllaGZ7IM69b8vqdWBus05RmXVK+vsac8cQNRH+R6KW2oZ7ZuyGObdlBxoJGTF5/Aive/laEzZkluKRYsP523ffQTzDvtJHrjsOyKi7j8Ux9nxOSpuPVNTJHMx/XnKTvQBLXNNG/YTjzvc+rZp7HsPVcyfdEcDu7YDV39oI7p10Vx2l54uBCqryJhwFWfveo1rwr9TwWc/ynCfw7dUBMsGmhBEBJqQdYlI45jiMVjeFqQ4zIgulGAq6EQ02CIqTIvBOsehaZWLAbSQ6UFCls3kv/1kdCgGkBIXN0TN3ItCEiorjh5iuSm5KbkJsVDUrfwRY5fSE8pb1KDMib+LRwtIq4WjAIf6k/Ppmnj5Akx1RVTfou4/BYJhY8iWfAHeMYnZgIhIu6A1d24i/yR4gI88eGRwzM54m6ergnYPAAAEABJREFUpDYrCTcgoTriakNCvCet37FxAZ7lTfJKCEnxk7C05bc82jitjypr64pISNYJW6fNV/BHxK1f9BKiFxcS8sctxG9MSKrOYrXbokiuRUpxR5GQPBKSW8ENfeJhnnggyA3TAX5fSJSJCDVe4jgkDFg+41YOamvsKETDyvhof8eUz1M9Vj6eTZNMY9INV/0Tkz8uvm26q/Z7konl27Yv5TEgR5XxVEdcbfFUxsrQ+q3sbbmY2hYXvCjQ5iAgJhrxI3SP9Yt4sPUXwo76yIatK1j+XgXxFlOdMelSnCwDyBXo2jbFxW8y5mqSlpbnc9J/B9ce/DUuCuODweePkkAE6gZe+0jDtK/z1Ys+RrrtStHcFDhF4ApekcFNWUjucp3XwChskoYBF0zyFTjyO0o7Hkbho3CVHity8DTYnESEW+yC6GkHAgkouFKCKKa0lCs+XCwt19IoKBiqT3UnHTgaVnkj/t8QSQkiEcJrkQxFK8JRvY5kYOS+FjbesbyqPsdCeZy4ylhYnkTbqB0mFRVoGdF0jsAkAl5BKP8fgspbOgWE4jUQ/COwfgsbD9i2qo+MbbfqdxW2fWckW6N2RBpsXjKmdnlo0hKMEEmOkVyVVxvMcXBUzsJVnKOF/vi0gl9xhb5Rm7H+N4BRn3EkT6FcQT6O5GIwkqEphMGovgIs//8FkMxRuaNw5HcLQO05QkvtN8pnNGE7gpt01XYH+8seNNcw+AxK4C9YApHWfbuXtCIwxmCMobS0FGsUTyQSFMmIbsMVFRWFeGMMxcXFA2uuLTSIQQn8hUpAq6b2SR6+ccm7hkB7UxTjCJ7280b72KgAgxYcGW09XBnMTF7rdTaP7K9aMo2gZMUZRbs2JKODk0tQ7tZQRhXV7lCq3GqqvRqGpoZTkxhLVWwKZe4EiswoihlBcVBFSV+c3M6DbP7Rj1l307Xs/PGttDx6H6naHYwIeiiP+iiVMc8LfBl6A5WFYhk6UqFHTDXhDAFnBGl3JGlvOBl3OFmhX/50bITC4wi8KQOITSSMjSFwqshHcXy0pmpuCI3aYiKtrNbjKhDDhDFsDQSKMy6OUchJ4pYOp2TKMqpPezvDL/wwIy/6KEPOeh+lc07DVAwn01JH48anad36NPhtmEwnQXs96dpt9BzcSb69AS+ftRKjIuimpG0Pzp615Fc/RNuTd9P21N10PnMP6efuIXzxd/Sse5SeXetI9DUSSzeSq99Obv9meg/tIp5pp7Snkf6tq3BefpahnXupSNeRalpD+PKd9G+6i77ND5HsqKMqVJ2tB+ne+Bhdz/6Qjseupe/xa+h//odEG+/F3f8CcV0KVIdpSnR+87S1IpAojENeZ3eQHEAyglB/kc5XKIPRuXAgRYmD7/85CUitpcsUDH6+1WUviZk6jRGzZlOWKOXQqo20PrASNm4n0dRIqquNVLpL+taBm+6Evm7o6SEmJHt7iXd2EFecIzuJhgVo/LjSkZhjNEb6pRIN+OlNZLqfo6/1cfy+F8jldpAz9fQ47bR7rbSk2mgra6Cl8hC7YttYz1qe3f8Uew7tpFhG9TNGn8pnFn2aq6a/l7OGnM6MsumMrBpBTcUQysor5dYwomo4U2smsnz4IpZWzGdZtdzKRZxQsYATqxYKJ7C0fAknVi5madV8llQukLuEJVVLWVF1svItYXHpEk4sPZnl5SexrOpEVlQv4yRhWdVJLK48iSXVp3BC5XIWVp3A7Ko5Mjqm6NnTTWW6koUVi1hcvYR5ZYtYWHqCwstYULWcWRXzqCkaKnuWR2lJBSPKxxOmU9Tv7dRcNpy5FSeI9hLmVc4R3bmqd7H8C5hRMZepw6YyccgY5lbNVr2LObFmCUuHLGbx0LksHTZP4bmcXLWE08XbSRUrWDHkZJYMW67yi1haeSIryk7l5IozOTV1JmcXnckpQ5YzLKpk647NrNz3NBt617LV38D6/FpWta/hybXrCHPFnDD6BEbGhpLCISHE1J+u3EitAKNXk4EUyf5gx64Xofz8mY+dbdE+7lVkVI0Nq0brFOaaSAEbbfOH8oT4ig8sV7hOKA7zmqdzWqPyKKiwSyi6keYn+89aatrGZvayGRmM08SCNI7px496UCFCPw65mPQWjZEQR/NZLh6nq7iExkScXbl+9nf20pHxySUdQgGtk4m0YUyuhtmp8Syqmsrk1Ciqg1JSuSRDy0fAhOkwdSbMnEaqqoIirZUJN07JjJmc9M4rGX/RqfTXlJNNpEiNGU1i2mSKyorplsHb9KtNEZQNLYcZ42DOJJITx5BPxvArFDdhLCyeS8m86WQrS0k74ksXVuSBjj6aZcwuHzGEivIS6GwTOknoYiCp5ITRx0KOhIXnQN4PiBwP+18Y5UWraMw4TnjbpUy96lLKT18Oc2dTXFFNTm0oHz1S7ZoMklN9ZzPRxBr8Iod8SzP05HD6Y8T6HFJhAiZPZO47LmHFB98FVWUQeRK5p/5zbO22WwpudJSfQujIR+0/4pNjMxyHQgEbVtKf+Q5w8mcS+e8uHklEgZTMdR1838ceeFzX4GiSRQZNghyuFDxmjV1yPQsnwDOBFNjHQYOhgJzCAhZ53EiQ331D2HQLX7SkhOYofIyfw24QHW0OHfFkggAjHq3rAp6605GB3xU8DUDPLgyKizkOQdCvHJYHH0e8OhrEFrYNA7B1vgbi1VMbYmqTZ9vmiCfBld8tlM9j22m0sUEbRENWMrH8BnJVj8piZaXNDMrvFjYrPq78jmgXZKj0uInEu2jL76ptngzZrvWrXseWUX5XfnMkzohugQfNNq4JcZQ2AF+t9SXvQBNJ9EdAZbWxcjT4HMnS8UN2bd3D/Xc9xh2/uJc1qzfhRYgOGA1uD9R/gWDrUNvFjyNeHfWBI5kT+Bjx7xJqUEcFvyP+Y+oc1/J5JN6VOxAOcNV2WybmRIUyMQccpXsKuypj06zrio4jHA17SnOUrxCWrrrHwZHfUf+LVIGWzfN6cDWBxNWmpPInRCsuxFSHJ7iCbZOlYUQrVPvlSP9dwUrCqOTg+8dI4PUlFSEFIZS+RJK7kaIZK9bjIeNnpMunSOMNub8HjWOESHNEpHF5PELFB4o/HqHCFja/Bhy6/Kag4DGwtO2CXXDFS6CoUHobeQa74TBxaZjChbiYjQs1Kn1CExBKV61hNNR49MWH7+R5XejkGnrK/xpEbkho4YXiQ3LRnKpBJt7ExDF5RESiH0kWFsfSxQsqF8XEi5cj8vIU/KorigUFf6T6bJ4CXitHW7YA0Ve7o6MQP1iIBqJ9DK+iJX7V/khttnWESovEu93j5zQndPb0Ud/cQV1jK119aXLq61DpNi8FupKyymChsI1/BT6R5xMK1o3UHuQfgOoVHf4QnOPkWMhnywiSX2FCs65tn4X1/1ewcnNsedE16hcH9QfILkFBJ6QbmmzAuqovsq50JxQfgdqtUio0+A5K4C9XAsYYIruIHhGBMabgc7Q/c12tuNqDBILNY1FI1MfGyfn/z3ewVYMS+CMkEGmsBNog+Y5L3jEEdv0xkbZQoZadEB3N0ODCGENMh/zCcqnDclL7+5TW4mQ+RyKXJS7Dr93vxjXejEo6jg7JkeAL2QRJU0osTGpb5WECF+MX4fo1EFbjh1UEQRlRvljhIuId/Xh79lCybydju5qYGPUzLOynWAZc1+QwYQbyfbjaKdm9tZvNEhfjbqi6gqROMSXkTIqs2pXV4T+ntmXlZpw4mbCIbFhOLqwgG5SRC4oFuztXw42jHTt67Pxh5PfUdO3kowRGQIZzI9M8boxAGz2fOH2xKoJxC+GEi4hOvIL8krfCindTc85VDJ1/isoFBK21tO5dDxkZEvKd9Ozfwp7H72SnjOK9+zZi/F48oz1L6z46V99H/f0/5PAjv6Tx6XtoePS3ND/4K9of+RUdD/+U2kd+zaF1K4ma90LrfhrXPsbeJ+6gYc2T0HmYeMsBmlc/Qt/GJ6nur6PMbyS7fyWHnr6F/Y/exv7Hf47bVEc8myO9Zwv7nvwNzc/+hK7nf0Tzk7fS9Pht1D54K3sf/jHNLzxIcHgnJZke9Yv4U//7xiWUHENJHyQjiSoyIYU9rqSiIIPP/3EJROIvhAhPH2H0GKasOIVJ0+fSsu0Au371IHt/8As67vmdLlKeIP3M03Svepa251bS9dxzdD/3bMHtef55elY9T9/enUTZXux52mjNlVroDVRJrwzEB+hufYHOxsdoq3+Q5sOP0Na6mnS4j+bgIOva1vFEyzM81vk497Xfzd0Nd/CbrT9nzYGXSGufv2j4Qi4adyFnFp3FfP1V5Es5dPAgT2x4grvX3Mdv193Dfevu5+FVD7Fz21bQPFSEQ7HaVqZvWVRMucZ8OSWU66+UlHxxpSTki8stpkjfknyKCqWXFb6VVMqtCCsozZdRRpVShsitUd4Kla8kobmqo66Xpj0d5FsczW1Folek2SGJI19MuZNUY1Ri7/5DPPLMU7y0ZRM92ZD29iz7D7TQ1xUpfymu5pEIH2tbihOpRJKcbCAb969j7c6XaOpsIkmC8qCUlOagkAyhn1apgAqSWEN4DdWUF0IpxSSw/A8JhzAiO5zx+QnMCWZx9rBTOX/yaUSZHE9ufkyy+yW/3PBTfrnmp9y/5n527TnEnDGLOHnsCsaYEeLNwR5jCELNYw6ODK1IdyJ9LEKtE2Fh7IeFGN7EI3IU9mTWc6T8QDhSnRaKjITjXhu0wICj+o3S7DoVI0/C9BHz27QedJGIcjiyI9l0XJWI+0ROBuPkKKGHinyz1pRa4mYvjnuQkFY8E8M1cVFUmxwItG60xjx2xl1eyGd4sLGB52qbqOvJklVcYCKS/YYZsbFcMfJcPjz3nbxt+vlMjI2nqDNBaSZJtqmfaF8zffvqQOe96gkjCbp62PbMKvxDDRStWEL1JaeTGVFFexjSL5pIouIUX2uNHzjkcnmadQHL/pfx63aT7+nQWhaR9jz6i1IwaRynfOQDzL7qKnqLy/DtQTETwOEW6uobqJoxibIR1QS9ndDZXtC1mOooirmQ88VXDAyqzyGTSJKcNIlgSBXrtu/g4IatFM2dzti3nwczJkBxMThxYlrjswaIVE93N+2SfzhbBvxh5eQ6uyAfMmHiDIaWDmPzi5ux/xPR6tOWccIH3kk0vFrlDLHA4ETGVi1XfSSejKBE/uCjMq+kG3kt5PyZr7r8z6TwJotb9i2OL14QhyKNcXAcF0+dbX8d5Msg6gcBeSmFtBkjJYm0MAehIYgcQhwihX0JKVK5UBshGz4GXKJCHuUr+G349xGq/CtwCC3tAlwCTQ/ZwKOtI0Nf1iGyypB31OcJuntDtmzfzyZh47b9vLBhB8+vfZl1W/ay73Ar3ekcuTAq8Bmq/gBzxO8MuLYOGye3wKfl9UhYOoXsyYJRWwfK2TbieBTgekTG4ZVyDqE5ks/SkyyCPPT0Zuju6aerJ00uHxVo5aWMOUdcfZUAABAASURBVD9SWY+CX5VlbdiJ4aM4Daq8aPiikZNsfCtj8Z9X3KthsGFffAfiW8mSD8dBdThHIGOOyBLKDTSL+ULeoM04bNy6k3vufYzf/OZ+1qzdguZtRBLjumoTQoQ1BEUFWqH8R2BCcKVJQk6NDQgx2txjDGJbbQ3xtcDk/Lw2wbkCX8ZxNA/Ib1BuV36UV20OrBtTGdUpGUTq98ho6jiCUHFhIc5Tfkd0Le1A7mvhi4b4IxL9V8PyhP3kxXDekx3NxQkFCc66mpVwJWs7OWfTaksYwzFJwlB1Rp6a5amxg+/xEnhjvzoYC5sj0idi4E/9XPCpj0xEYWFXOLR+B4VtnCNXwMIl5BVEGn8WaKxYRBojR4HSXgub9xjUt3nNB0bzGJqv/BDpChqD4AeGgmoE4kHcGs/FOA5G49yO0byvSNUZqT4/NOLJIcLDzlWRwooYKCiar/JHaOPx+yjcsCtvqEqDVwHRFP1XxTni08LIFVTOV3o+dAg1PqxrEWp85AMHX/oaEi/MnYHifg/S5bAAV3UdhdpSyGvLJQixiCtdEK3wSFtDTSL5Qt0QGlu/yqufgwjNGxGPPLaS6264le989yaeX72Oft36O5JlJFkGhJKZr69PYATNdsER+HLzWth9iyiPLwRH/IH8YRSpnOSiusLXIIiM8iOYgnxCHNVj4cp1C3GFNUv9ZN1Q7h8LohC78QgRp9qA5AVfcb74CYTQUfIxGCJjcNTW6KjqM/gMSuAvVwLGGIx5BVYSxmicaOzYH2bYsWJhjMF1NefKNWbAz+AzKIG/YAkYjZFYGOIKGjGSRCTIZxwiuyfSfid0XBzXxRp2PRmri4JeEn4Hsc69xA+ugn3PQcMGkJGWUIdlMmTtWqs9UBgvIoilyGpfk9V5IKftbVrrcl4rbaRzX07150Q7H4sTeDFQfWKARK6fEnzsPwfihIFWRofQSRF5pfjJpAA5GSDQxbynC35jQu0jVNKPiPmGRD4i6fviM0ssyAhZGVJyxKMsSZPXLkTQuSEmPmIq62n9j6k+V3FGrjUEozRZbkQ0ks+QCYx4lEFF5XHTuKYHx+nFifVDIsT+c7l+qoz+5FAoGU35yGkUeQkqVDrWKcNzb6/aF+Lm+qjpaaesv1V39S3gdpF12+k68Bz1W++nsW0LFdOGMfaM05l00mmMHjmWqD+re4Jeho2eyKgZy3BTqsOPEevvUvGDOFnRkdTFDH6qknTFUPpSFaS1x+qJ1dBVNpFs+RyysdmS5RjIl9OrtP6q0fjTzsJZ+B7cOR8iNvUSwupJdLc00/LiA7Sue5JYWx30i3/XYHUhq41HoP0PGP0FiBiRZGJlpiSFB9//sxLQGSjSuMl7/YRy7T9rQWkJZtlihr/3CkpOXcqO+npeuvMRNn7jR6z+5xtZ+ZVv89Lnvs2Gq7/Jmr//Bs/8zb/w/N99jWf//uus+vo1ND72NJ4McTFpli9dz8hQmdF8Esm2k8v2S287MZkuik2WMN1Cb8d+2U1q2du6mXs33ckNq77H9S/eyK0bbuO+9fey+eVN0Ohx2rDzuXDMO5idPJGyoBqPOBkZQvd1HOD5gy/w/KHVrO/YyKaOTWxt38Levj00e03sifbwbOMqHqtfyUtd69mR381+DrExt4MXutbxYvdaVnWtZlXHc+xiOw0coDG2T/7NvNDxLC90PsfL2Y3UOwdpi7VwkL1sSa9jTftq1nWsV7iObo35YGiC4snDCYYV0eJ0soNNvNSnepueYHXH86K3jTqaOej1sKXnMLVBN9mEA9UO5dNTZIb00kIrW9nOyp7nebLtGdZk1rFbdHZlV/OLjTfziy3fFz8vif96DnvKG+zkucxq5X+W53tWsy23nSbTrBbsZV3/ap5u/h0vtT7O3p6tdPrNmrOyhEGoea+Icc4kzht+Ie9Z8DZOHDqH3qZmtu9cR2tdHcNNOVctvoR3z7uUBcUzKKMCzZjkHBdNchAa2TKASNAbmQijgKtziqM53Cjuz3lteZEkEq3X0nmjsCSJF8UFR5cWecYMzXLmSUVceLbDhec4nHNaKeNH+0RhD5HWnMAEhE6ayGmhrHIzs2at5pRlj3D6kjs544SVLJ21HY+t5GLtmi8DDpeVsr9sDGuSxdzZ28adze08m4a9Xoy+ZCVuppSy+hQn5+bykXHv4UNTPsopVWdT4Y5ElmetOQmqcg6Nz6zmyeuu5/7rrqWnvYnhp5xI1fKlrNm0nfW3/RZe3AJBhnIvJJHrJbt5Nz2Pb8CkE1SOno4nI3WljNsNTz7NU//xHVbd9AOy63YwrCOkpN8Q5iMoqyC2YBEsWE62eCi+xooMDqD6fEc6MG0U7qgqutubNbYOaTz2SG45TJCDPCBbFLoY7siqSLwYTlzCkPNPo7Wnjx0/f5j2J19SQp/yRkiY5EMX1yRwZBtAa266sY0onmLI1OmUDhlBX6cE5fcx7OyFTDh7MXt0obv6vgfoX7MFKSRGFw4YCsurmi0bGSJrcEU+FoAjl/+Fx/lfqPMPVylB+Pk8ruNgf+VjjJFCKzKMMMZobLrIp82PAePodQns5AvyO4A58ufItXDlDgBcJVs4cl+BER2M6gFCzAAiR3W4BdhLlrauNBu37+H+h5/iqZUvsW1bHXt1M9TckuXAoS4ee2Yj9z+1hgeeXcfT67fx4s79rN93kK0HD9OVzZDThisU5wiRJhFtn1RPZENyDZHdSUQ2FawRJBAfeTz68gna0nEaOz3qWl1qWwP2t3ezt6OB+lwzzVELLX4Dbfl65W0k299A0Nmsm6vDNO94mbYDB9i8biOPPvoUj61czUNPPsPuusNakLIcPNxAc2uXJsUD1Dd2sGN3LR0yqje0drC39hB7Dgi6+dqz/yC799Wy70Adu/fuV/7d7Ni1h737a6k7XK9Lgz589QGSY2T7Ta3yLf8hMlJDLnDIhYJk6gs5Ta55hf0opviEkCTrJzBuFcapUvvL8LxqyQR6NQZ7+yJdmBhR9NRD6jf5okJdhsAx2P9E5GBjFzv3t7F1d4MuztL05F36ZVjrDzwON/foUuMArZ0ZTYYp8ePJ38v2Xfvo7MnQ1tnHjt0HaWnvpb6pg7qGVtrV32nd+B5qaqOxpYve/lB5s9QeamHP/nrq6tsVznOwvk1owZY5pEnhcFN7wV+n+PrmDpraeoRuGlo6j6CL5iP1HFaeRtXX1Z0baJ+M465x0dxXmCgkRlwdFmL2sBBEWBE7josxRnIYfN+8BKz8BCtHiwIhyVcjMdThy/rscHSMqwnfytvCkdxfAaj8cTDSx6MABwsj9/WQzeaJpP/tHV3U1jWwbcceunSp1dWXoTedpV+69sILG/ntbx/j4UfX8ut7nuGX963kNw89ybMbtnCwpU0LHhirCxipidH4Gwi7irPw5HqOh/W7jsExBmvwDbSQ5XVyy/oxMkK//GnNi30moM/NknF7yTjdZE0vvukn0gY0TOswpAOcl08TZXpoampk38E6jYUmmqTXoWjmchGatgvIaNz4OpRaqKlkc5oDtOhmlSerxTuTC8nkQ6w/m4WjyCmf74P2bwWEoZFrCCWrQP5Q84nO0ApTAJGdDzxJwMLKHNRMlfFobOxh/fpdbFi/h+bmfu0NEgJKcyQvRz0dyA0gColkgI6iiMDOTVYeuSQ92RS9QUpzSIoMCXKRXF9xWY+075LV3JIXcoHmmYxLLudqvbJuSN4fgL2czPuO+sag5opny6NbcPO5SGVC8WQI1D4/cOR3KFw2HPWr7EB5xVsZK19Oh/Kc0vMK5+VaGaZzQUGeebUhJyEFahNqXYRtnyA/g8+gBP6CJWB/fOFqLbUiMMZYR+MwxHEc7I8zjDEav4HmgkhzyEA6euy8IGfwHZTA/ysJ/J+rx9j1QwYFR6umqzXY0VqsjbRiDdarKPkRQgI/ixf2K6ADceMumlbfz87f3caW317Htl9dw557v0fP5keJ5RqJaX8BPrZ8oPUME1fbk6KhdVLLlqdh6IZ5YlrPEo6LqzEayW/LqDBuGBGzDGi/4Wov4NryWr8jP06oDZwliV3btTGxF2OB1kdthMA44g9BYz0UxLkCGLnWuIPqCGXUi6K8MvnaQ6G6wdF6akTPuk6ksNZjUygVYQ1EgSLznhJSBtyMykoGvvZOUVb7B7XSgK/kyCSIoiIoHiJUQswhLyN5prtbhgnJTg1PSt4J+2+HZ7tIGcX5feS1B+up3SUDeAvlVdVUrDid8pPPoWjpaZTMXEiqoopQZcuqhlE9ZqZoD9HcJlkEfXhOmqQHBWEPHcv0My5g9JKTSZdUkU1VUjltMbPPfRcLLvswSy/9EKmaKZCoYfjkhSy/4J3MuvS9jFX62As+wOjz3s7kU89i7KghxLsP0bVrI0HDfsQgaB/pBxBoL2W7RuIpnGWsXB3JtSAnYyikMfj8z0pACmc74BikfEgPC4gUa6E82sdGuITqF6NYQpBGg9ZG1/FwY0nyutyiuprk6Sdxxpc+y1v/7ivMPfdsYhWVBMpjnBiuzvOxIEaQTpMIspSm+3AP1ePVNhLXGdrV2QbfV02Rmu0QuR7GTeI5KdUqI1xUSpBP4ZkSEm6KuMZzXLzFRbdUF2HxUGlBitEl4zl54il85IyPctWS93FSzemMZDwJUyS+Db4M/f0xjbnSgJJx5YydN44FJ89nxTknMm3pVDpNNz9+5mf8aNVP+eHqH3PzU7dyx8a7eabxeX790m/47gPXc91jN3LtI9dxzcPf5Scv/Zg14Us82vIoNzyhuEe/xbcf+gbfffQa7tlzNy90r+bebXdz3f3XcNP9N/CDB2/l3ufuZE/Pbna17efl1l1sadvO5t4N/PyZ27n5wev5seq95akb+eWaH7Itv4V22kgnM3SLt86ojb3NO9neuFGG7V2s71Q58fq9J6/n1qdv5ubHb+KBlx/kkY2PURcdpt5t5OHNj3DX+rtYX7+Wnzz5E75577e5Se36zmPXccfmu1jbu47f7bqH6x78Jjc9/V1ufOxafvDoD9jWsBU3FSITQ2GcFofFjItN4qRRJ/GOE9/Cxy79GH/9lk/xmbdczYfP+QCXzDiXKYkxVESlJPXnEgMcQvWgPKgDBhyD6BkcdbWjSCPwRz0qUMh71H11ITt/2EqOucprcw7kUqWWD839RpE2pGStJwFaEDT/ucydUc4nPnAif/+5efzdZ0Zx9UcqOXnpKPp62/BlHM5r3nddIx3NMbymnfPOCPnYu+Gv393HR98e8JaLU/hOLe2JfvYXx9jgOtwve9yddY083tHPyyF0FJeTp4qgJcXk/Aw+Ov+jfOXUL3HRiIsZzUSSYQUexVBUqjnWw3ehuLqCUWNHMnHaRIJEDCZM4KTPfY7lF15E+tBh1vz4p7Q99iRub5fsAx2semYl9973INmhwxly6mmEQ4bSlvcprRnKhClTGDNuNCUlxVQmS0i5LjEDZPrBXsrKxmdCrKQklzxddbUCaBSVAAAQAElEQVQkEgnKJ06masQo3L40fQ2HCHpaCbWe2x9mIbsIgZVjQFF5KX7MheHVDLv8XC59/3uJa7F95Ps/4ZB4oqsLDWpCCT9y1PPWyq21tLOtjaTmkhrVMaxmGH5Xmu7WJhhZxuS3nsvJ77yY3Vu2cs91t7L/oSdAxnhbr9UfayQvkIkcsP2LOphXHnMkaJt5LFaRR6IVFanEKyFFFN5CfkXrpSAQ6zkKBp5CngFv4SsOCu7/889r+CrUb5mziMdikpXtoAjXOIKL58Zw9BcGofIaHE3oxhgkQVwphXXVPQXBDIjHfm2shU1xkD1BAyMqICcFy2kz1aeJPZPLkMnJYJTPyZCTJ5cP6LeGiFxEb1+eAwcbWbVuEw8/9RyNrd1s3bKXpx9/icO1PTQ35jgs7GvIUCddqcs4dCRK6S4uk5vgcDZNQ08LkRtIiXwhr1b44jsv+OIXjFHLBCOh2CaFUYDvGNJSkK21ffzwzk1875e7+dF9e1i5vZ+6ME5jUT87o/2s63uRZ+sfZUfX84SxA3i5fQQHNtO74Xl23/8b9j79uAbFYTo7etglI+2G3QdYKSP60y+8xN2/e0hGuZX8+o77ueu+x3j4yed5+oU13PPAIzz06FPcowFw1z3386tf31Xw3/e7B7nr7ntZs2Y9zzzzLE899ST3338fzTKiea6DUesskBtFEU26ddugC4T6+k5efnk/zTJe7z1Qz4trt8pIfZg23YJt3drE0yvVrpV1tLYntBmcxtDhc2jUWLr3vl088MBmnnx8HR2tOZzQw40Skp9HhIsvZCSjtv6Aex7dwHXff4Rrv/8gDz2zmxe3NPPU6lqeW3uQB3Qj99yLe2nvjrF+0yEee2Id9z3wHLd9/ze8vL1WFwghe2obuOOeh7jmxtu49Qc/4+bbf8rKVWv4wU9+zVPPrWHvwSZu+cEvuOb6H3DbD3/Dv//nzfz8Nw/yj1/9Ll/82//g29f9SOl3cv33fsk//Ot3+c71P+Kf/u16rrnhx8JP+Lt/voZvfveHSv8FP/3Vg3z+777OV776Db5+zU08vWoDPf2RNtKu9B7UOH3kaKLRvoJALY0IFR1Kh/PKFxbSBz9/jAQ0qCS5gZx2vngFjuMq2mgtCEATsWtcLBz5LSRoxau8dPm1/lCLiKVk4yNNLKFdUJQvVHygjWGoS45IB7JIrk4QOCKDLKdGVTmhoU0XU5s2bePRx57mjrt+x2+E1Ws2aa45TEdnN1s372PH9mY2vtzGzkMBh3Ol1GZi7O/PcaCjg34t8JFWPmmM2hBxtC0h0hQdTtBotFWGlp8wX9ChQN+OPp/dB/vZsKOHtTvT7G7JU58NOZjtpD5soMHfwz5t0hr7d+Gbdvz+NoK2g/RuX0vDhmdp2rWBNS88x9qNW1n10mbu+90T7NlVy46Xd/GcLuWeeep5nn7yOZ6Wu2njNtav28wTT65kzdoNPPn0M6x89jkeefxxuc/y7HPP8/hjj/Oc4p595hnWvPQiDfWHNQaCAe4lT0cToqZ6clmfHl1w9acDMhmEiIz8fYrL9OeVHtLVkdFclKG9pV/9WE5F+XiGDJkhehUcPpyh7pBPa5uvOV7dKrrukf521d+eieH7MV0M9vPQY/u55+E9PL22mX0t0NDt0NCBLt7yPPbcbnYdTtOis3B9W04XaN08/Mha7DzW3QU7d+5VmzeoTc/zpObTzVv2c6CumWeeW8W+PQfo6ejjxVVruee393Hnb+7hyUdXsvalTTyiC5GHH3qKlU+t5tlnXtLcupoHH3ySRx5ZyeNPrOLZ1Zu496GVPPb0Gp56Zi2rXtzCo8r7q98+wJ33PcwL6zdpfktL1RzQDFn4SifjEp5RzOA7KIG/ZAk4GgfHt98YoznTjhIKjzEGz/Mw5tWjxZYzxhTijTGFvIOfQQn8JUkgNCGBm8caRGOBI6O4q324g1ZRIhPganPj6PASaK9h87gmC72NBLVbaN/wOMmG9Yzp2MbYQy+S3PYQfevuIKh7kXiuiXiYxpGVNaF9vKuLZyeTJBUUUxLESekclhKtYj9HSSZHKpcnFvlgtAEIBtY6R8YHN1+Ek43pQj/A8x3iOiN4ulxG57uk9l8J7btcu9fT+A4cgzYH5MVz3oW862B/KWnhG087JI/ISRDKHzoOsouT13ksIETLKsh1tC9xZSRwgziOXGNjTYQ11uVTeXpNBzg9FHl5UoU5I6Y6ihSXUs4YsbxDUaHyCHTWzadc1GwCo7Cv9tlfD+TVRs/XnBSqTTmUSEkfJNsV15MQF2OgaJrKj4DysfIPoVcGkp4YZCNH+VWXLhLC0Kff7ScTz2lv4EE+CW45DBlHvmIobbESuooqydeMhxEzYdhEqBmOX1RKFuUvnYQpUVq6HzqbhSbo7wYZjCqqUpQmAvKdDYRdSnOziFnVbXCJETkh4OME4Ko/PN9ou+xIFkbNkd8g/fl9qBBGongj2PRB/DESsAJ2iNQbUUF5Q61jPnaMGo3bmLWbSMED35M+OeSBSMnW48hYHakPUTl7nIjsfw5uw+VVMHcWpe+6jFl//0kWfOcrLP2Pr7D8X7/Ikn/7Mid87cuc8tUvcuZXPlEwghUPrcBR/QniIu6CdCCRj0gaF0f6SZCQjg+lqHQWoTeDXDhJ6/JkSounUu6MY0b5At479yq+svgLfHHh3/DlRf/M1Yu+wkcXfIYLhp3LLDOFqqAcR5ZH34EMAZkwQ9bJ06W5paGtif3797F1/QY2rVvP3oYDHAjrWdO1he3OHvrH9GGmO+QmQFNZC4diB6gvrSc3NaRoSQkdIzp4of1Fnmp4lqdaVrM2v4m+ab3k5+TZntjFk61P82T9EzzTtJLmsmaq55dTNaUYpzin9vTTRQcH0wfoSDaQK+mkbLRH6ZQE/rg8dUV7WNOzksOZHQReJ5EQL+rHM73k/FY68k10RG0c6Ktle9dm2ksP4k7IkZjoUjZhOCWjJuBUVNMfc6gZV8PYGcM0VvsoGukyZLb8k2IcLK5ndfca1qXXs65jNfuibaQn9BNbWIQ3rYiwBnKqL4h6wULyM+rnUsqZ4ExmUWIFK5LncoJ7MtOjWQzTX3FYrL5zcaU7Sc01McEYx6oKeCLjaPBKlzylu4GL0fkq0pypqDd8jQELlebVCBUeeCNj6UZExsaFBTeU5tofzQY6a4ehUV0ORq6ikQ9N4Rgvj3EjzX+B+A6pLIKhSRiWgFKRigdpDHkcz1Aomgc355Lw26lw9zHEeYER7hMMT62C4EX6iro4mDI8Jz2+s62dO7vbWK0z9GGnjN7UEDJRGRNi07hyzGV8ce6XeM+IDzCXZVQxhsBJkDGQRW3xfLpSWQ4kcyRPmsf0j7+Phe95G2Vjx9PXqsNkSSVTzj+H+Urr3L+b/ufWEzY3k6hKMvWckzjp6g9xwt99Et5yrvp0gvSpjNLzzmP8Jz7IhHdeBLPH0eblyAtxgfqDHPjpT+j+zc9JtTdSGhMPMoq3HKwjqYurpqYs+c6AqqzBb24k7ncTj8fUHhdiDiSU380R+L14eR2AG/ahxYyKFQuZedFZpPp76X/kEdi/B/wMEXmyYT++1w/5brob6/H6M3QdPIzp7iWRztBfWwu7t4PTz4hzlnHBxRcS1bey9Yd3wL7DkOtV3/iiB24I1vybD0NyUUAQhQXYH8RE2nsYAaURRXotQkLlk/oRSXcsjAF5OfpYv6KUDmqd6uIYbNjqA3qOqDSWlqPw/8de28Q3YtmowX8AkpjrOriuSyjhdsj4tP/AARlTDsmg28yhQ4c4rFudg3V11B+up6mpieaWVl2cdBPIyF6qm5ux40YzcvwIgkRIL310hN3kSwJGzx3FrJMmMnFBFamh7bileygffoDymgNEeSlXpkkbvj7pXajOl9gDT42ICeJFXCPejOdgEH8mQV+3j/2v3RoPOzKg1PLYM4d4bG0j962v5e4t27lnzwbu3/cMTx56lO1dK+lzN+EH6+g49DDN2+7i0Jr7admykS61z81mRKuXtlbxZTxiJg6+w8ihasvIsSxcvJQxutkaPX48dpYZOmwYkyZNYsaMGZx80kmcf/75nH3mWZxzzjlccMEFLF++jFNPPYXTTzuNk1asYEhNDVEQEEmJKTyODFWGpsYWnln5PJs2vsyDDzwmmbawc8d+XnphI+tkcDt0sEXxT/K9m37Er35xL9u37SCrQZLJZNgkg+Kvf30fP//pncrzeIF3iYYwShPSp1o0kArScsj0x2iRvPbLKN+ipOfX7+Lndz7OL+95mjt+9zwrX9zDgaY8T67ewX9898d86R+/zc9++zD7GrvImiReIiV6EXv37mHD+vUkk0lWr17NrbfdxubNmykrK6WxsZEf/uCHjBgxgunTprN3314efeQxGfSfluHvKRoON5PuzXBg30HWvLhebW2Su44XX1hbcF96cS1tLR2k+zK0t3ZSe+Ag3T1d7Ni5gw0bN9Hd1U0kLqQG+urVaLaD/FUjvJBDacdc6x/EnysBIz16PRrGKOUN4BinUMTOI8aYY3NKWre0nZ2d9Pb1qH+7NXd0yt9Lb08vPbrl7e1N06UFY//+Wg7UHqJFxvOKqmHUN7TKYHuYxo40DV05Dks3/DKHTq+D7lQLrU4t/cUt9Dj1tKT30e83QWEcZOVqLBjUCiN1Mbga4/JhNCY96ZFntCBovkn3p9j8cg8/+fUWbvjJam757Voef7mRje1dbEk3saphPSv3P8r6uofoyL1IPvcS+ZZn6d/3LPufupfVv/0lB9dupL+5Q+tvgy6gtlDX2MzeA7Xs3rNf82g9hxuaqNPcebihkUP1DRysO0StFuVD9fW6RGuhrb2D5uYWWrXZaNPNc1dXJ1ndgPf29tCky7d0fx9GPBvx7Dhg/2sjTdXUaU5+8MEHNVbW8+KLL7Br5x4ZptfK2PwsWzft41BtB/fd/RS33PRLzSUPyZDfQsyp1tqd5PlnN3P7rb/kpht+yJNPrKa3Kw8ykBOqAjuWtCJq9iKnRbmuKcdjz9Zy32O1/Ob+g/z83lp+cvcefiL3Vw/vZMOuPAfq49z14Ga+/M83cd1tv5WB/XldRLSQVvnapmbufvBhbv/pz/m1LkJ++qu7+PWdv+NHP7uTvXVtrN28ly//4zdYp0vElzbtUb67uPH2X/LP/34d/3nt7fz67ke59+Fnue6Wn3PbT+/it/c/xbcU/71bfso//cN/8MPv/5KHHnxKc89KfvaT3/DTn/yK3/z6bu6X4fxg7WHJK5L80GPkqn12lVdo8B2UwKAEBiUwKIFBCbwZCUQqZAFGK6b293jah3sE2mv4keKO7IdcR2uOUujroqFuP/muVkrzfRRrX1+UT5PI98sg0Eh3SxNe5OPqUGsETCi6EaHW/tCux04ov2qT8Q4ZZdDmP9SmIFQumxcnIHAF44M9TcsAgZcldPsJnT4CFC++lEgkHkM3Rt7xyBsX1IZA/Ia4RJHOYZHOaZLQhwAAEABJREFUYVFcZOPaKCUolFEeeV55X8dnXpNHbFsWSOVFx08RZRNEfhFulCRmVIf491V9zoTkopzqEo9BXoYcH8eA8VTOTYIvuQZylE+xmEAyDWMSQxJTVkMQTxGXTDn4MrTthMNr5G6EXCdOYqjyVEOJKnIz5KO0zJUeqTBJqiCPCGRIx0QY18EhwvHzWOO6r3AkI4mfShK6fSRog8Z19G94gIOP/Ypdj/2alx//DbuevIvaZx+mXf3r6sIDXU44dpNm6ct4lVB/pDzRt0aMCHCMXsnVlIAuNLDtUbzh9R8lURCtzfB6YPD54yQQYExeWSVRjSODK/lLl5AjhDIuhXYMxjSqFK1c2OGAFyg1kt6G0s1QqiI4EYGKYw8TCelyZTlMmkjx0hOoOO0kys48ieKzT6TonBNJnXcmztnnwPx5RGXl5EJDYOcFa3hTUd1vyXDoM1BXHBIVlJRNZNiQeYwaspCKkmmUVUwlGRtBVXI002pms2DIfJYOO4Gl1UuYWzKXCd54qvSXJKlWOTgmFM95DBlczQWu5g9PdZakUlSXVTC8Zgijhw+jtDRFTPGjJoykYlg5vX4vbboMSvd1EES94qkXpyhH6dAYw0ZXio8iqbfO7O2tdPR0kCOP7+RxUg4l1aXESxP0Rf2ikyZRlqRm1BCmzJvK5DlTKEoVk5P8o3gkrvpp6Gmkvr2BPj+NiTu4RUny0u+sHTuOi68m+IHkrDGJ5+LFNH/IVpUoK2HoqFGkSkrp0eVVe1c3/XLHjhxNwklif1BUM2ooxalSGeAb2d91kK6oj2wsICfDaJoceS8s8DZ87CidUwJqZddqTffRFWTJArIRk3MiO2sq5OKGcRJBiiK/RPN3KSX5Eor9YrzQw9EfkrQB+cwRnwIGcR7Jg+KwgQFX3j/uHSj7h/IezVGwjai2gbw21mIgNPC14QhNc4Kd5x0sM5GRbqtPMDkkWpIJiJtmvGA/pc4+KtwdVJrNVDubKHO3U+QdkCykGzpLp90iGuPlvJR3ebCzl991dvFCf55aQiKnmKpsORN6R3FGchnvnXI5V828khVlSxjJcJJaBzzJNGY8Yjp3poiBZOkKjnFJJhLI8CSdKMZp62Ddr+/k6dt/DIFPxYLJFJUV4R9sJdPeRxBPMnzmVMafcwrlyxbAqBrS6juMQ3k8BaUVyCgHniebdp64LpyR3YHmdjbe/wg7nniGsn6farveyEbntvZQ3BewffV6DuzYIz2MCPr6iXXZdTugJCfF7OlHAwDSOSp8KOnLc/iZNbx4/Y9g70GGip+JY8bSums/ednK8LPkrF5rTShSfmT7ynR0az/Qx9ZnX+Lw7gPYHxT6ew6z94d3s1F2PpQ+fO5cRgwbQmPtAWQUQ5lAa70fD0nHVb2Q09oSmggLjnsi+Y0w8Eao6gEvNuWI97/Bcf4baPwfIGFFZTDi5A/BMTZVmfTaXxXF43FsXKiF3qi053i4roMxRmKW0PUNtfDnsln8XJ6K0lKGDKmiZliV9N0n66TJJ/uJV+UZM72EmtF5ho3qVZ5mhtbUUV2+m6riPXi5WjoP7yTSxIyvCZc4nrYkRt8Qh1D8BPoWfqmhcF93hmxvSG87tDcY0j1lZHKV9IYV7GrL8Nz+/bzUvJ9NHTvZ0b2FhuxWmrpeoO7Ao7TVPYXfvhbTs5dkPkO1Fo3SZAK7YCxZvJhRw0bSfKiBxrpGOlo72bBhMw26vdq6Yzv7aw+wf98+du3YUUCdboECbYomjp/A3DkzmDFtIrNnzmDypAlM0oI5WYb12TNnUVleLuXWq0Fi5Wg0eI0x1FTVMHzoMOpqDxLzYjQ1NBP5EaM02ff1ZuiUsc7PBQXXXlIcPrRfkshSVVVGLObhOTEiTTBhEIEJtbHTwHXsFJ9Vz+Sx8Z3tIS+u3krtoSYCx6W8ehijxk9V/xTTm3Wob+4jG6aore/iocdXs21PPekghkmVMWTMRIaNHS9alnefivJSRo8awem6EJg4YRx7du1k1szpzJ83R20sK7iH6mrZtHGd+PI1n+UYM2okkyQfow1IpIm1pKiIaVOmsHzpiczXBFBTWSU5VDNMi7ZNt3NbeWkpkyaOJ5mKFRbk/nSv3JxoojZGBKJDgaujX4485og76PxvS8CYgb4wRnOF+j4MQ/VdSC6Xo7Ork5a2Fjo6O2jv6iiEO7o76ezupre/n9aOTvqzPuUV1cyes4DJU2YwbvxkKiuH4CSL8bWATl00ndkrpjDvtLGMnu2Sje+hYkQX1cP7cdwmXSLtJJdvBZPRjKGNgHjAPlopNFTQdKIhcyReY7ivJyisQU0txWzd5bDtoMcWXeT+7sUd/PaFF3lwy2oe3/UMGxpf0MZrA/1s0Lh8mvb9D9Gy/TG6d64hJ91PpvMktXtOuEnGSu+rhw0lq0NTqriEqiFDGT12LGPGjWPIsGF4ml/juoAaNXoMw4aNYO68eZypy7fLLrtcl28Xct4F53PRxRdx+hmnc+65Z3P2OWcxfvw4HMfKVLwTIfEW5JrPZ3Vx1cALq1exc9cODh48RGtzJ/WHWnQRV0vt/hZdTm1j1bObWPnkOsV3gTZ9DkUc3N/Ixg0v8/KWnTQ2tBDkjA4DHtiNi7bcIQZb26GmNPsPddDVX0RPbghNnRVs2J7hmfVtPLuxmU370+ysDbjngc3cfPsD3PHrJ3joyTW0agNRVFWDPRD3ByH12pD25wMmT5/JmvWb+M61N5EormTUhBm0qh9WvbiZoWOmUjl8PLsPNrN5Zy3rX96ruttUZ7YwPx1q6aG5a8C/p7ZZFwpd1Ne1qM1d9PXkiLspSosrhHIaDzexdct2WprbCPIhEpvahuSo+TOyXmM/xzDoGZTAoAQGJTAogUEJ/PESMFpWDKEW5BCH0K6bxtO66eHLqB0ZF8f1cB1HJCO0icX+f6hkriClkjHtTyKtjfmcr327lii7TAWRVt5QsKuvT+T4hPaALOTdgEDLViRjX6j6AtVbyGUitLERAkI3xJcBxJbDzaODltbgfnI6l8nSIV5iROLNF3KikVVNoQwJCKHl07iK9QpwI+vGCvsCEzm8mcfR3iuuM0cyl1T7S4mCEskgpfZ6eNofqtXiWUlqn5ExiyANnc2QS+NZftw4eCqrjUSks2HgGhnyHHGdACeOKa+iauK0wj+Jke9upuWZe2m59zYO3XcbtesfJNvfQ9WweVSMnUZYlYJkiCO5pLTPSYgv+jNQMJirda5TqNPkc8S1t/J0zo3Uq776sFduRB/07iP38iPUPflTcnvXkUo3U5byqSpxZJyBeBTiqn8G5GVAfnBllMwT5nskSxQnEGH1I0Bti2K4oVGaKaTpy+s9kSLfCEoafP8ICRgC0PgwWElK0gW9tiPSxig1tP2CcmUp/HoTNJ70cUN9fIz610hvjS3vRtLdiLwTkYu5ZGJxssWlZEor6dd5tq84SW+JR195jGxJMbLyQaqEXDyJ0TleiqjzuSEvOr2qMWMCclEeX/R16AGnSga1FDtWaS+/uYV0t6dyldKVYqlxCWVRBRVhORWUUU4pRVGRbGluYb8b6tLNaL6Ion5pn6+RE2m8QUz7fNMfgdTe8R36utK0t7TR0SPDiuwQRV4RSSdFf0cfHYebCXQ280Qn0LhsbKxj385d9DR3UWKKGFU2khFlwzXFuKga3KxLeayc8SMmMmbkeMqLKsj2ZKk7cIj16zaxeds2WrIduMbDU/tzGb/wY7m6g/X4mYikZkVP5xOTT4GfwI1SmsKSMqgWgVrgRgnIeJisRxS4Mo6XUJ0aieunaKvvpr8tTUrzRLFolLsVHNhbJ9vQXvY113KwtQFrsEwkijUWUxh74SYaub6QIq+cIWWjyXRHHDzQSIdkktcME+ASWSOqeHWsfcrE8QpjNYkbJIkHcbnuwLhl4DHGDHj+n3/Vp1jYiq1rcbzfho9C8WoHmuUjtTNyIkLNv6GTJ9J6o/tBpk1KcNl5Ezj/5BLOXx5y+sIOTpvXwJyJbVQVt6pvVDI2imzJVForpnHf4W4e7fRZJ9INyRgZzc2pXAnzU9N455RL+NjM93Bx9ZnMZxrVUbnscEnJ0gPpnO5zpM8esayBdFjQhZj6p132K3/tejLPPk/vS2vJbt1O48pV9G3cSEN7Pf2ExGS3wiRJOwkyiTiUpqA4hpSDjIlwHZeO3bWwei1tz4jO9l0kQohk4O/ctIP+lzbidaYZliwjoYvLuGxrWRnS3bTP1JHjWDJ/IbPnL6Bs3FjaZcDOtHSRyottnSt55kWQkZw1m1S+lBIZ+4O6NjpWbqRu9UaaZJPsz+ZIaMy7McuTRYJI+uTpfExTB339OSZNncEJi5YwfdZcUkOGELWnCbcepPmFzTS9sAEO1JLTeO7zs1AUByckckOyXkjGgUws0hofMXBpwqufCJSijzyvTvlvDYmN/1Z6/6+JqT6joUAB/DGPlMhm87Q58DyPQJN2ui9NV1e30CV0k06nyWY000YRMRlvLfG+nh4O7jtIV2svfW39NO47jNffR3GujdGJDqaXNzPB3cvEaCeLS3qZG/Uz7HArI1oypDQp79mwkc2rX2Tvpq1EuiU0oTrWvqojVFejSoyUHmPwNbjQJL/r5Toevuch0i3NFIddTB3mcfrcEcwakmSMFq5hgUdFr0NRV0jX3hbqdh+ip9enF49OJ6bFrJzhM2cTr65ix4H9rH5htdK7mDN3FouXLGT6zGksXbqYGTOmcsqK5axYuoQVS5ay7IQTWCosmD+fyopyAhn6fd02yZFfAhTfCcnPwWDlaOTGJEvP8m8XWi2IRDnKypLMnj2FM85YxnnnnkRlVYxx46qYNm0Ey0+ayaQpVZx2xhze9e6zZEBbyIgRWjizgd3Tcsqpi3jXe87nwx+7kne8+0LKKzRBqF0mkhuWaCFJYLRJc1SX73fQ1bSL4aV53nnxCt73lhN4/1vP5MLT5zFheJx5U4cwtsbDzTUzb9pQrv74O/jCJ6/ig++6iNFDHBIalI4mpUkylM+XbPrTPcyWbM4/9ywmTRgrA5wGcraXyy65kOrKUqqEExbNY8nieZxz9imcf95pzJg+nprqIsaNHcJJKxYxd84UrnrvWzlZ/lkzJ3L2WSs4YfFsRo2spLjIYfy4EQwfVs38+XOYO28WFZVl2AFvL2kcGQ15w8dRihEG3/9NCUQatxbGGB3MIuxFh6cxEJehONQYUAzGM+T8HL4WgbwuQrq6uzGOgy8jdi7vU1tbRzbnU15eKRoO6b4sQbYJ19/FiOpGyuJbSfqrGJXcyryaBkYHuxjas4tR+WaKOw5jWupB85KRAZ5sqPEQSofyohWgATIgHm2Us9qk9WqT1FAXyrjaQHubwQ+LcOIpGXHbaettIUuatp5GurMtpEW/tm6D+Fsn8vtJ9zfTm+micmg1Q0eMoaS0gng8yQQZx1s1N+3dd4Ddumyz7rYdO9mnhW/nrt1a/w6yc/duNm7WJpuTOWoAABAASURBVHLLZnbLn9G8WlVZRElxnDKhvDxJUbEnxCkvK8bOt8aAxYB80XzgaO6oZOy40QzVLXR5WanmsTaqh6QYNaaSiqo48WRIdU2JxlGR/EgG/cTiAUOGljBuQg2TJg1l5OhSqqo9YgnAQXM/usP0CLXxzOc8avc1sG7NC2TShxg1MuCcsyZwykmjGD/G0frdRVGsj6wuPuvrDlMhHlacfjJnnraM5SfOZcyoChIxKE46zJo+icW6aDvtpGVcfuH5nK1LuDNOWq6Ls2JmzpjE577waZ575nE2b1zLdF1EzpsznQvPP4sF82dSlHLx3JB5c6Zx6UXn8b73vJ2zzjiZObNncs45ZzJi+BAcE4nvLEltnCKtXyNHjmDqlMmUlpQCalhk2y9vqJDjyTP4DkpgUAKDEhiUwKAE3owEjPYVRgWta50Io/2y0T7HUYqjJLtW21hfhmOs4be4guJhY8glyukKE/TFSumNl9NttHcvHUGifASRU6TSLsaopAkx+GB8IiHUvj6UUSNw8gSuT3DEbw0dEChfhBNzCW3lRjScGK4Tx9EZAZ0L0L7HiBdtvZQ90lofEEQ+xtiyeYyTA5OR248jdwADfqP6eTNPBK7R+otgXHKOIR0L8N0MntMLYVp7uxxFYT8pk4b+Jmg/gKOzhTU4OKkqSFaoZvHruuQlx2ysRIaCMvBcSESYykqKyoeQSZTQmAnZd7idPc15OstnM2TRWxm25J2Ymhn05iLVF5EIfBlpQhztMwPtO4klxaT2CXkPP7JkXVKuJ9LOgJExcDDEibvKlwlo3L0HvzdDvGoMY067hDFX/BU1Z7+VitOvoGjiHEI3RVZlcgJRHPLoicSuI9nGQHKwkb4MpDn0GJ+Yk8VVHxoFEQ/mtbDxx0HJqCsHcFw8MBj6gxJwIPKUIwSjjrG6r3GrgOJdjPorEtIZ2LWng70HwNq3+pU9q4ETqo8iaQPSZ1f9qDscHI0hR3tOJ0C6bGTIc6Qt0h8TJx4V4wWCke4oXYpBwodSPyIl/XN15jE6BwXiISAiZwICa1+xOpmO0bXuMM/8yw/Zfuv99MmQhlUY1yGQ7svUQei44iYm3XFVpysd8zAxQyiDWgTETTEpykimS6jJjWS0P4lEczk9uwMatqU5uK2bpgNZMm1xinqqcA8lKTpYzMjcOGYOO4EqZzSxTDkJIepM0Ls3T0X3UFaMOJ0zx53H+ZMuZlnlCoY2DcHd5lF5qIqxmQnMKVnA8qEnMz47gdwOH+dQjFLRL+upZlR+DDWdQ5jAFCa60xgvJOqKVW8JI3vGMDY3mVG5sQztG850bybDe0dS1VfD8MxwpulvWM9wStpKcfd7RNuhvLGSGbFZzE7OZIY7lTOGn8mU/HSC3dCxtYeR3hjGuOPwDsaJ7U8wonMU4/ITKWmtoqS9Brc2hbMtZEz3EOZXzGBK2VgSkqiHp172CCNHs7AhkEBDA5FriOIuQcIjkoE4cgzGDEAiL7zGvDpciPx//hHDhTqtaxEqFGL0FXtyNRbUxoi4NM/CU1xIURLOPn0Ef//FObIJjeHTH3K46so63nvFTi45PWJkOTjBCFLlZ+GOuICOskWsbYdW4+HrsqO4t4wpfZO5aNglfGjOJ7h89FuYF1vAEEZqLJTgmRSu5yKPXMk4FD3fiKYn4SZIRwl6pOerVq3jlzf8kNv+9Vu89NhTjNOZLjQhd/32tzzx2/tp6c8TLZhLc3U1rYlSsvFSCnOt7ShZ/juLUxzWpehj9zzMr791K7/6h2tZ8/gqvFEjaOvu45E7HuSun99Ff95QdcIC6quLaXFcNjU28UJPG+7SOZRfcQ7uRWfRPX0ym/p62d/dS1cU8ZJsl3fc+H3uvu52HvnlXdTJfrnLiyhbOIfSsWN56vFneeiHd7Nm5z7cRXNwRo9FDaZRCtSgOky8mINNLayVXc07ZQnxt19A/Irz6Jw2nvVulmD2RPqkfY/e9TA/+8mv2VFfz9yLzgHZA9H4N5r8Uz4UqVtTgdEFDsQU5yisil79Kk6vZKvogkeuXuu1exR5/+zX+bMp/G8QKEhgoGIz4PxJ36NlioqKZLgcxpgxYxg9ehRjx1p3NKNGjWLYsGFUaoNSVlZKSXERE8aPL+DggYO6oatl5pSp1JSVMGZIGdWpiFTQSVnYQzVZhhqHGt3MlfTEcFsdug/3UrvzEBte2sSu7TvJZzPi15exJo8hFAb6ONRw9v2QeDyGJ2WpLEtp8FRSXZxh8fQi3nHuNK46bxTvOe0ELpg+n3klk1g69EROm3IBk6oWkfAmUDVmERNOvIjFl1/F+R/7FMPnL6KpL0O9lLa3s5O6/XvZteNl3Ya+QGPjQeobDrBh3Qvs37OT7Zs2sm/Hdg7IuLXj5ZfZt2e3DDsbePzRR7jzjjv47W9+Q7q3Vwsn4j0UggLvslDJNTianQzgKJSIx6koL2P+/NnMlNF4joxAS5fMZ+7cacyZM1mYxNixVZx66jze/4FLed9fXc7o0dX0p7tp1m3p+AnVnH3eVM4+dzYnLpvDyFE1GOMS6bbNkFIdcYzqqqyMcfKKBVx09nJNduexeOZwRJYls0u48Iy5/NU7z+d9bzuHD733Yj7zsXfy6Y++i7dcdAYnL5nGkrkTSIpG3I2Iew5V5SUMG1LFgX27MZHPlEnj1Vdptm7eIFnsJBF3ZJyawIplS5g1Y4ryVjJuzDAmjh/B+LHDFC5nxLBKKmUIbDi8r+COHzec4UPLsUawhfNnUFYSp6TIlXF9uGhNZPr0yZSVFpHP92NMSCzmgvRgAPLqNUYt1Svv4Pt/RALGDHSInYhd18XzPKzf932y2ayMuj30aqz0Z/rp6Rnwp/vT9GoxcqVrdl7xtGE8fOgQO7Zvo1ELRagDTszNaSHPUF2WpyrZy6hUhuF0M6M4RkVHB6nGdszBFvY9v4Gn73qQNY8+Q29jFzHd/DqRgxSXyARE+GBVSXwGis9mfPbs2sP2zevI9zUyogLOP2UuH3v3JayYPZnRpaXUxEsoc0pIafOblZG9v88hp0sqp1y6PWsBE5cup3r6dA73aIx2tfPUk48zfEgNy1csY7Eu2RafsJhFixexRO6KFctZunQpZ5x+mi6MzmTZiScyedJEGhvqOXDgMIcPNdLQ0CK9H5j/DGB/re/I4+rjOg6OeDdGM2QQYOfgxQsXcNGFF3D22Wdy2mkrNC/M45TTlshdwNx5U/mrD76Lf/7Xr/Dxj79fxvVS9UEjxunlnHOX88UvfZyvfOWTnHPOCopKXLSe47igalQPdk/DxHGjmDqxhqkTErz9srlcdJbL5eeW8M5L5nDRGZN4+8ULuOSc+cyfNZxTl0/n6r9+F1/+3FX81XvOYeLYJAmTI+UGjNIcUpZKsG3DOqJsH7OmjKe7rYEnNY/u271FdYzk1BWLOf/sk1myYCazpo3nxEWzhVksmD2FMcMrmTF5DKVJSDh5PnjV2yW7EcxTGy/WpmbW7ElUV5cwa9Zkli1byLy5M5U+nrKyYs0fjuYRyVLdH9gNFYbB5/8LEhjkcVACgxIYlMD/cQmYUPv/AFf7Y1d7jAHXngNCtOmQscXBNwkoHcKQ6YsYOvck0jWTaSkeTVfVJBJTTtCZ5FSKx8zAj5XKLOcVypmCAd7SFgi1akXYNdrXAh0Y7QEcu44ZbW+M8gtKjNyY7AYu+cglCBwi34XAQmugKOi4gN1LeJ6L3Wtpm0ZM/BPmxX9O26O8cvkFgK1zAG+6Bwx4MjCJSZEQP0YQO26UxnTWQsMOitsPEGvdAXueJXjpfho2rqSvPwvFw6kcO0dujYg4BDIuR47kKoRRHhQO0p107ttDR2sr4yZNYM5FF7L00ss57W3vYt55lzDkxGUwajjEHDwZPYmMLaYLdsnUi4MjWWtPEFlDajxFVFSK7zr0Z7qJOpsxbfV47bUUd9di+tu0d+nF5HMy8ASUJLQZSabAi0FZpdwkWe3LsuqByBotTR4rQ22CcVyXyPEIrR4Y1Yn2oyYgcEKxFGi/lceoH4xKvBaKesM3UoqahHXlHXz/KwloXBjb11Zi6h+NKPkkccUj7Td2A2xiWKP5ymf28oMfbGOrVLMnFycfJrCjIdLYizAY40itjca+0V7Z0XnZw3MQlUBjKcLDEFeeuOi5xoOE9CQuKJPjKS2mOKV7qjup3CliJKO4Srlo0hBcYt15yhp6KWnsluFbYyLbrzNBTnzk8cV5xMBjBhyVBUd+Rzls2xA3juwuQ7xhnDX1DD537qf5+yu+zBcuvJrPX/o5rr7ic1y+9EpOGX8q7z/lfXzy7I/zufM+zacv+jQnTTmdEe44insrqMqN4JRJZ/GJCz/N1Sr3tkVvYx5zOSG+mI+c/CGuPvNTfPG8z3L1OZ/i3JFnM9edxyVTLuavz/w4nzz3E3zknA/zjhXvYFHNQq5a9i7+9q1f5sJp53H62NP4yFkf4QuXfp7PnvMZPn32p/jwqR/itBGncv70c/nshZ/h7QvfwoLiuVy56DI+dPL7OH/K2Zwz6XTR/TifP/+zfPKsT/Cpcz/OyWOWMckbx1tmXc7nFP+xMz/KO5a8lbOnnc5fn/sRrj7rr/nCWVfzD5f+LR8/46Ocp/qvWvZXfOycTyj/1Xzxos/w3pPfzrTySRQFSeLqD6Nzoqe+szI1BiysgBWNplsi/aF4jnuMeU3EcWn/414jjTi++kJYcYRIWQXrwgDbRqybgh81ykhPjfQx7kaUJEFHLkZXdzKqop5RlbWMKN8ne1Ce8opRjBhzCmVDz9L0eQL9/kTZvYYTz+hMnB/N8qrlvH/ee3nnrHeytHg5o5lAUVROMWUkZKeyLEUG/FB8OWBiMZxEgtDOo6VljF62jDM+8EGWv/vdmssv5cy3v42ZZ5/O1Msv5NzPfpQFb71Uc/t5nPvpTzL6fe9k5vuuYs47303J9JlEZRX4qSLy8TjlJyzi7E99gtPffxXLLr+cc5Rn+nlnM/m9b1X8x5l32aUsuPIKzv/Mpyi98iImv+ctLPzgVcx87zs46UufoebCM2H6BJg3nRHveiuzPvR+Jlx5CQs+8B6WfvC9LH/7W1hw/rlMFs3zvvhZln7m41Rcej4rPvFBVrz33Uo7n8v/9svM++uPwOSJUFbOmLPO4LRPfpzU1CmUzZ7FaZ/6a6rPPA3GjkaHYsa/523M+shVBV7O+9xnWPbOdzLnisu47Iuf5/QPXAWpJLiaQ+y4lhJqmcELFCW/UR+C4Y2egq6+KlHyPxY+3n8s8o/2qBv/6Lz/JzJaMR2FI6Ed9f8xbmHw2IxWZlGE57hUVVZRXVVFaVkZ5eUVVFZUUK24muoqKsql+mWljBgxnFFjRjJz9nROOmUZS05cxJJlixgzdiSVVeWkEkXaWCS0eJQQd2owQTXFiQnUVM6WsWcK1brRmzR+sYzusxg9egLxhAeOjycDGVEO7fbUEgQPx3VIFcUpLvaYOKGGC86dz9mp0L7IAAAQAElEQVSnjuU9V0zmlDmGqaX9zCv1WFE9hbPHnMmZo65k4ZCLmDXqMqZMu4LqqRdSMkdYdC6JuUvIVg8nUTWCYUNHaTKo1uRQwbDqMoYOLWf4iAqGDy1jxJByqooSVKQsUpQXF1Msf0qLnqtJ0XMMpSXFlBQViVVffILnOLiuK94lTL1WtmhmNVoUkQEvsrdpBtQcTTJqm4G4Fk5DqLgIY0SngADPDSXDUG6OwO+mr6+JbL5NclIZjZtkCtDsEwaRyrkYO2AiVDc2WnJOcek5p3HS/KnUKG88hITSh5TArMk1jBziMnV8KSuWzODEhVMYNSRJkQOFQSg9SHoOc2fPYIkmnnM00C+56Hze8bYreftbr+DKyy/h0osv4MLzz+H0U0/i/HPOZNnSRZx1xqm87S2XccWlF/CWyy/iyssu5Eq5b73iYi5X3PnnnM7MaRM5Tfry9rdexsnLT2DurKlcdsn5XHT+WXIv4K1vuZzLLr2Q5cuXUFNThavNhVE7Cw3j1Y9Rq18dMxj635SANZAbo14RrN/yYozGiYzPkyZOZNqUaUyaMJHpU6cxZfLkAmZr4RirBWPkiOGaZ8pYMH8Oo0YOxdOV6UxdwkyXvgwfPoyhw4ZTrENNLAeVYYpx3jBG5mqYGI1lZGYEVelqbe7KcDo86HGJ55L2R1PYcxLGQWsK9n8qFWncRsbgxROa31JMnFjDvJnlLJpheOd5E3j7aQnOm5niyoUzOHviLJYOm8PZ08/jjNlXMrpsucb7IoZNOIfpp7yLxe/6BJPPu5TMyOEcyqfxyovo6GorXLY9s/Ip1q17if3797Bx/Voef/xRVq96jqeefIxVzz1bwBOPP8IGpT3x2MP87t67ePjB31F/6CBikUjj1f5iWqziKMKgEaBxacOF+UfzTHl5KePGjWVITQU11RWMGD6EsrIEQ4aUUTOklLJyjzFjS5k2rUyG+ykki3zSmWYamnZTWm4YP6GUCROrGTq0jFgiIHIy2qsHGIfCyEp4MHZEkrNOnsrbLp7NwmmGkSUho0t9lkwJuOyUYVx8cgUXnFrOVW9dwAfeuZzTlo5i3AgYVg6lmsNKvBzjZDBfMH0aJ8yZrTlnNCfMm8GpMmzPnjqOUTXFVKYMMyaO5PTlC1gmuS+eM5ml86axfPEsTtZt//LFM1k6fxqLZk9i5qQRlMZ9qsoc5s+bwJITpzN77jgWLZrKQmHGjLEsPXEup+j2fp7qqawowSHCROCpPVaW9iKCwWdQAoMSGJTAoAQGJfAmJWCiwqqstTLUGuPj6dwSC3PEwixOIMgQHYYBoRMj6xSRj1cSDpnEqJMuYewF72fIme9iyFnvZtSZb6ds4VlEVeNIO8X4JiGOHByt926oM4CMC57OEW5ktJJ55Jy48sS1Vnta1zw8+5NTC3vG8IoK6TkZQHwZfWSJwCjNtWnaDAVRFj/QOu9ndTmfJcjl8Ar/uWyOeKgSyuOpXidy1C5Xmw5PvFjYtsr7J772oG5/FR/pbIdoxgRtC4il2+nbsYr2h35C3W+uo+HX36Dh7m/S/MJv6G/cQax0OKUTlzFyzmkQrwAZ+Y2bl1y7cHKtxLLNkOvClZzDdBdBbzvZ7iZoriVsb8LvaiTdvJ3snqdhz4MEjRtJ5XrAnpecEnIy3/heSizF1SKH0ET42iD4FdXEh1ZLbFl6920g/egv6XroFpof+x40bsYkfO2rivFMSL6pFv+lpwmefZj80w/R/txT9Nm4WAYvkcMxfaKdBr9fBiLIhi5ZGUXVGMWD40g6XoiVTYivvg0L8Ubfo5BX/WC/A4jkSA14VSSDzx8vAQeOGc19BuTogh0rOqcHGq9WvkGUoK7OcP+9zdxzb0PBcN6XkZ7gEaqQzWPkGoVNGAONTw0mdKsCThYNOvn1qoogDxEhUlaIR/TIytXh5OmxFz92o593KMl4FPXJTbuY7P+PvbMA1Kyq+v5v7XOeuDU9QwwMDN3dpSCgomC3r/oqdtdrIpiASNuC2KiI2Irx2YGSAtLdPXnvE+fs/f3Xee4zxQzCWID3zPk/u9dee+211o4zDInq/GSJvOwwJHsdkcbWUguygjwIVurarJTOFKJcUupXrfAnI4iroBFlKkd+qc6UMI2Na+uxW20L9hnYjscKu4RN2aW+OTsMbsZGzGYrNmT34W3ZY2Q7Nss3Yg3WZm1bhy2GtmT7yTuyZX0btsi2ZMvaFsxlDjPSVGZ2p7FZ2ohdB7Znj+Gd2DrflPWi2pWz2CjOYcfmluw5Yxe2HdE9T1qLdeIabKl+dh7YSuXrsmFal22HtmCnwW3YMduKnQa2ZdeRHVlPdTcOc8TbVmxV34Q14xS2GtiI3aduz1a1DViftcTHxuw+shN7z9yFLesaQZzBrGIKG6Q57Di0LXuvsTvbDWzBJrYu29U3Za/m9uyE+rItld6c9cq1WEt8btbYlB0Ht2PH4e3YsLYeU4phBmNTog7yNxAS5EIGGFRwTQh0FO8AUQAzq8B//BGz0h2q2Vfcw+XSYrBKg6FHVeTySfLNpBxKo67srNC4Ol3q3cBgGmRyYwZTpm/F8Fq7w/AOEDdV+7kMttZj1uIN2aG2K89Z/1m8dMsX8eQ1DmSrsAUzumvQKIdppBFCkRNEMjlE37JEoT9JvrQtLJaAR2dMYvJeO7PBi57N2q98CZu8+qVs8fIXMfNZTybtuR1Tnn8IW+nifOs3vYppL3gW7LMbkw55AnNf+Fyybbbm7sFB7q41GJ0yk5m6l9ruTa9h7mv+lzkvfz4bvvbFzHzh04h7b8+05x3CZm9+BVu85VUMv/DpsM1mrPGcp7GRaA8/76ms9T/PJOy5C/NmzGD+nHWo605qvde+jDUOfT5rvOZFTH/TS5n9+hex/mv/h7mveiHrvPR5bKDLbvbdDZ70WDZ85QvY9i2vYPYLn0G50zYUa0ynu9YazHj8fmz9qpdhO2/H8O47s+2L/ocpO++qO8k1KHVHMvnpT2SDl76A/In7MfC0J7LRa17KNuJxPcnDttgcps4gav1H1o0FSRGC5k+/JKWraPVTFd3vx33EisU+9/er+BAzepw8xEb/6uruRM1Mip0ws6o7z+vDzJbkV4UP9iepokOBvx7NgrRXCVPCQiAIkEQfDMgkocmTh5k9cxobzp7FphusxZabzdHl93Rm69J8YGiqNg2zGBzZmMFJWwnbMjBF4Ywtmbru1kxffytmb7QtW+64N9vsshdzN9sMakGUS3Q/pGhGTqa+PM97TgR5rYHhwJQZsO3OU3jW83fTZckkpoy0GGCUEbWYYbPYcLJoN7ZipJzLrOHtWEcGPjJ1a4rGenTyGZTZAFmtyZabbs4znvxknnXQQbxAX6EOPuAADjpgf/beY3f22WsPXeI+nsfL6A5+8kE86aAnVjj4yU/ioCc+gacc8iT8b3c+8QkHcqDaTJs6lYrTBBb1o9fMqB4PHdJMD6o8/bgMqxrJNE45KjmrjLro5DKCTGGgUa+x77678LwXHMjznn8QG228FqpO9TgxA3OBKUSPWcQv2zN5JjVl+tRBmg0ImkiTc8qsq3ibeq2rOXSU6qPUZVLEvI7aBStUVqpdjVkzZzBl8ghrzJrBTF1gTxoZYmRkkEmThvRhZbI+rExR+TDTpo0wNFhjxowpyh9m6pRJTBoZZrI+rkyf4nlTxMsUZk6fxmCzydRJk5g2eTJTVD55ZBJrzJjJjGnTmVbVnVTV9X5r0glpPAmqcVYGLzmGEIgKHUbvj2ow8fxrJWBmD9hB3xd5uGzFTBe8gwODDDeHGag3GWw0q3CgXteHqKbs3Rho1lhHl+Xrrbsm2229KXvsuj3bbLkRG6y3JjOnzaJmk+QRplLP16TZnEutuTG1kc0ZWXcnhjfckebGWzNzt11ZZ+9dmK7L0+6sBq0RKAJYqoHDMumStMhKsnpCH37ZaIMhnnDARrzoOVvz5MeuwcbTYS21WU8H122nbMC+Gz6WrabvzrrNXdhs7Sez+YZP01f2/amvvTOsvRU2bR06A0PM3ngDZqw1g4022YA999yNJ8h3HKCPSHvtsSv7PXZv/MPS/vs+Bse+++zJY/feg/0eszc7bb8tj9dHKc/fe4/dmLPO2tLohIvabbsn8YQ//bhGUI1Di0FVz0stIDvOCCFTntdM+IHdy9xniEX5jzXZdLPZbLLpbKZMqZNlkAWHkatDl47JT1Bt5tvqsqBRK9lso9naU6zPSN0YkJ9oUNJUu6nDdYbqIPNnw/Vy1p89yMhASa7NZEht8VFQr+XM3WAjtthqG3badTf23Gcv9nzMHuy+927soo9mu+pD62577MBuu28vf76x5DeHnXfdRunt2F35u+y6Hbvsso1kugN77b2TLsN3ZrvtN2POnFnsttt27LnHjmyyyXrssMMW7L7b9uy6y3bssduO7L3Xruy683asqc1KniN5CUlD8ph8h8cm8MiTgJlVTAetAWYmHY8ygyRd6+VXhRM/Dx8JTHCy2hLwdXRZ9AmZTeh6Xxb/udDnoI8kNhKmtaUHtM82qmlKKkK5ltMNDTr1YVhjQ/ItH8uknZ7AwE4HUN9oJ4rJ67DIBilVJ6m+qVkFLd5WXWZowdWlnpGJdoZZqMIs1MChMmauSWf9Odypj/hXTZ/K1TNncOWM6VwzcybXaI99lXDd7HW4bq3ZXLvmOlw1bQbdzbcgrjUHakNE7XlMl7qZLgGD9kuGaIvv5CCwOk/SfqGbdDUSkvhMdBpDjPlYB9bkDl0U3nTnAvz/qXLPfQtZ2I6MDcyiNndnpu72DNba81mw5iZgw6RshLHGGtw3vCGLBnWWa66p/MnCMCPDkxls1ph/++1cc955XHL+X7j4nHO4/Hd/5upf/ZLrf34WN//6h7QuPw9GFxKbQ8wfnMk9Q5LXyEzxlZOsS2GB2rS5TN1kb1prbMe9uui5+ZZbueHqy7nuyouYv2gMhtZi8uZ70Vh/R25vBy6+6hrO+8sfuOiii5i3qKC57uZ019uW+SNrM682CZcr+TALNd6Fw+vSnjybbj6JpA8ZSfMaSLicjQHQGZCJ518uAVljrw+3Gek5FYLyonShJeiWO+gcnE9j0eK1+c1v5/HV06/hnL90WTSaU0pPSs1aoRa4kbv9yUZQPkF0TAWCqBG199SxnhLV1t6cgSEagyNYCcW8BeAoC8pYaNdc0skgz1wnxMOiu2nfc6vyImnyIHF4UIV10McXK408BlloRi6fkEmXzH0Fpj+Z6jSEXGcfhKTOSrqLC5Iu5pvdhj4gNRjsNAnzE9nCqHQOi8rqb1gPp2FG0hAzGGGjgTkctNkBPGuHp7Pr9J1Yk1nKn8pAapBaJSYbaMQBJodpNBki129NqKem+gIby3Vh2iQva3RHIzUbYIBBGvpTiw1qZUNlddVRvugMMKzySQzYCLU0QE15STRiR+MuVE/prGjQXlwSxwK1YpB6OUSmvDxrYFmuPpqiPiQuhrBu/LqtmwAAEABJREFULh4zBuMQjbEm+aKcwTFxUAwwEoYYUM0p+RSysRosCAwqr2Z1kBT9v5CW5CS/qJRiemWu9JAk9aTxIs9omBn/7CepI7MeXe9anVRdeLyXWyVX8mPaE3u2qYkponRU4A2lIyKrBARLqATvIgSlpfMSFsk6ShRkeal6NUJtTSZN346RWXuTz9gNpmxPrK1NGaZoxiczI87kSRs/jeds8xKeNOeZbJ5vx/S0pi7Lh0D9hgR5AEP0QlQYgaRwHDGRC40EWRlpj7VZ1C3QQR8mT6U9MoXu8HTG6pMoB6fD9DVg5iyVi34YIGhNzQdGqGUN6ULQJX+iWDxGPQyr+yYMTa7opIFhkmyvlTcpRyaTpkyFGU5nkHkltGuDuiccVh8jtAYn0dJaPCabMelcCJP1wXRKVc7gZNCaE4cGYepkwtTpFPUhQnMKLYkO3XMweQq6GKvqFU631qRjgcbAZIYmzYS8Ib5GKAYH6NYF6aHvD2JjmDgkvtRHOTSFVI11LaJkUDZVL8+RyeH/HwT/r5QIkJnEGZLmQwIMSlSvfpTtr3Il7upXoef0YJoBM6vy/Ejs+tYreei/YuOhN/pXt/DNc78PM8PM+skq9HJHlXgoP07G0W9TyVYZCoMm2WFm6o8K6PF5adQyRgZypo3UGRnMmDJFjngwJ1d+sjp5fTrTZ24hndyW6bN2YNqa28roNmfS2psyZZ2NmTZnY2bO3ZgZc9ZnWJs53a5AkOhl1EHItCCY25aDqD8yoqykPpBkwLDWnEzxRQRbRI1CTjdnoGzqq+wgQ3FExjybQVuHmq2NsYbMdZowSNCfRgaTJ9XZbNP12XqrTdhw7vpMmzSJwXqTepbTqNV0ideg2cwZHlZeQ7QHagwO1JVfY2iwqXiDhi79BnQrLfGw7GNKmPlvUmwcnpSTUkbv9fR4UdJ40aJHtYiHSom9OFN0l10256lP3YenP31/Nt98/eqSywnIx1D9UwPmKVm8RhesJFih8RYEySQLiifFrSPD6sr5d+iVd5VWWdUmKq+s2pjamGiYBO+oiQF3rNrh4TDNQqb+fKPnaYfnjXvoHm8J0RI8dADmoSA/iT8iUdXxtOtSH33a3qfTNVXwuupcMfBL8sqwJVvXdUdFSJWU5aT/pfhvIF7JVAP1sP83cj3eh4pW+ZppIlRq1gsVXfJaNCwieCiM64Mlj5SypZyRoQazZkxm3dkzWW/dWcxeaxprzJzMlJEpDDWms9bMTVh/zo7Mnr0zM9beiSmzd2Jkzg5M2mRHJm+1gy7Lt2eNXbZlZNN1dDgJjNZK/NJcaguyMSOTqrpWSd9lG41Gl5kzjZ22n8XuO89gjckthtIiJpWLmVIgrzGFTUY2Za1M/ipsxhrDOsxN2hEb2gIac6CmhdwGCIND7LPvY9l//8fy4he/gAMP3I+tt9yEjTdcX+NYk003nss2W2zGVptvwvbbbKmyzdhh263YeYdt2Xarzav4VptvxpabbcosHXQz2R3OdIqA5OOvy8l6Sc+qoGRVXoWKqV6wnMyyKuE2nOiqakIs8tSnH8Ab3/QyXvPaF8uXzEXrL07SVEOCqeamsm35BQulqHbIFA7UAw2RbAQjlxxz+aoamf4kMk1qzaAR0AayI3SFEqejbCxk5LUB/G/25406mQiFhmH1jCC6tWZGTem8DiFP1JpGQ+tIXfl15S+LhtI11asLzWagpo7rolOvBQYaNRpVmNFU2FBZQ2V5JrohaZxRo4wgZxQyY+J55EnArDdv7ovM7h9/5I1oguMJCTywBMwMM3vgShOl/yEJ+LyYVmojaY60xcFXGjDMtPAQyELwJQd/UsiJOiAvrk1iwcBaLJw0h8Ujs1nQnMHCbJh2aJAs86pqI0pa861KBf1q74LKknK0+fd9k3rFTCut2pRZDdZck22e+2y2e9WhbPHql7PF617N5m94HZu98fVs9obXs/lrX8/Gr34DG7369Wz6+jey9RveyG5vfDNrPvZxMH1NuqGOVmBCytV/JgSSxhDVpRhY7ddZbuscgtblYZ351tnrSaz3mKez4WOewVb7PY3t930yW+z9ZDbZ56ls8Ljnse7j/5dpuz8DW38nxoqcbtYkNaYwoovqdff9HzZ67HOYMncnaE6HlBG0yNfqNUZGprDhltux8RZbs7nCrTbZjk3WmM2M9mLGrrqY+y7+M8y/hzB5GrN32Zd19nkya263K0yejDY2hFqTfGQ9pm6xL+vt+yLm7HYQ6++wOxtutyNb7LgLjamzxccs2HQv1t37aczd80nM2WFP5m6zPRvvtAcb7PI4pux6EGvu9Szm7vN0Jm24IwxMJ01ak9k7HcAWBzyHubseQDZ1bZ206pjmjViCzrrEpuSbCRPvv1YCSeQdQWGubW+O65AS4Gff0CZZixQ6FKlBUa7JffNn8mtdnH/9m5fw29+Pcdd9UBh0RaYr63f7SIo71BhkM0oqqtOqzhlOK2pPDQZTpjF9rXXotLvcfOkVlJdfBQvmU7Ou9rNqpTsOowOL58GVl3DrZRdSNDMas9dmaI21QPv7Qp2bPrq43gQZl2uNKKsMjWVZmDiBEBL33Hcff/j9OfzsJ7/k4gsv58Zrb+FvF13Bxedfyjm/O4dzfvsnrrvsOm686mbuvPke5t1yH4tvm0f9Xph30V3cec6tzP/rPBZeOY+xOxZx1813cuUVV3H1Vddx3dU3cYfaXKPw6utu5Lbb7+baq2/g4osuY3RBmztuvZs//v7P/PWSy7j+hpu56657aS0sOP8vf+UPvz2HKy+7hqsuvYabrrmVW667nauuvI7bbrmLm264jbvvmM//+/nvuFR1br7lbu65a4EwXx8y/oj/m9eXXXItt950N7fecifX3HAD19x4PdddfzN33HYvN15/O1dfeQPXXXMzN1x5M1ddeC1/+dV5XHfJ9dx23W3i+XZuveEW9XEXl/7lUq65+Bquv+p60bpVdw1ROoBmV3PiqmIlnsIfn2hl4/D0vwrL0lef1u9HcVelfnK5UPqAUOry2at53CyQZTlB608IGVSEnHhEmqxkQaBQ2MGsTaJFkj6mrCTJ94bGbOpTtpKf3InY2IJRW4+itobUb5Ag37Xh5PV5zi7PZffpezGXjZkW16BZTNIFeB3UVxD0Kj7eX4jKdiT16yVGpvVzAEm41eK6q67ksquv5qpbb+PqO+7k2rvnsVhfn26UPt4gPbv+9vuq/JvvuodbbryVGzTft9x8G/fdfhdjMs40bzE3XHIVd950F+f88QJuu+NubpPO3af8+fNHuV5trrvlDq5V/ZuUf9eiFn++4BJuueNerlbZzXfN49pb7+LKq2/khiuu4171efdN93GX+r9WOnntzXdw732LxMNdXHf33Vx+7Q1cf9PtXH75tVzyt2u48ba7uOHOu1jQaVNYVvmYaqSag1QaxVghvQpEpfWdWCf0IHnn8jWZloNARx/FWvqQ17W6ZiJjzGq0Qo225q4jYcY8UFoUStz3gEKtr6X8VyJhJpnqheoHf5J+/NxUlSvur5lVNaoytfO81YWbyOq2/Y+0c2H0O/a4o5/20NOrguTGUkiISph5GJQfKqVWih5ARUsQZVRFXlLmkaTJlFUS5NRzMuoWaGqSG1IaR00KkGtTmOlLXsgGoR6goXYNI2ozFVUvaQNEmSGC2rCBauD9YeAQScySqDtM5TWhITSVZ9Vlje5JaNSh3qiR5UMYgypr4DUGvW3qgBwCznMNkuqmHAgZiAdEJYliCiobh5IqUxWDaphWJau4eVx01VEvs8pQQxyiqd6rshBBixdVWCreh5xVKLEl8LSjFEuRej0yNGRMmpQzNBgIViLOFKLygJkjw/BQv4Z6TONQWvlBAwzUCNoEBG3OsjhIiANCXVB+FJLgdTT+oNaiRjXWHmV6aaPKM5aGKF4hIdPHy81AbK0cKhNJVdAbVoDKlEUPptAwWwrX4SgLrxYDDH/81w8QHp/APy4BMyOEUMHMpQtmS0Ofg1XBzKq6ZvcPMZY+KqeCssbzy8LtMsp2Mwb0cWposM6gPlY1dflZlzE2tWiONKYzMrAWtTCDRjZTH67WZHhwlmxkqmxjBoODU5kyOI1p9SlMki5PkT9pqAvXyUqnRCdIv7MKRhAPvlg3m01yOY5IJOgARlZTLCfr1qkXgwzaVAbyqdRrk7F8EFWi4j8Y9QjDBcweHGRN0Zk9dRKDolHzsgxqAXLZ/bKo5UauhS9XvbyWkSlciiDSSfAuTOEyYJm4LVvucYcviT24nzT5mlw+Os91mV3rMnudyaw3dwZz5kxj6tQ6WZCrLbskHdxMNm/ykj005H+b6s0hv2CZZIVqCJJhpljmMvR8jTMAGiKZnGnmfqWiU1f7mpCrMCOZoaZLoA68FZhaiw6COUTbCJjyHxi5SDTUZ0N914XaOHK1zoQgOCV1j2AQzOXag7Im3keoBNz/xCjDE/9mpt/lXy+fgPyAFsoJOTxy5WDW020zI4SAWS/NP/5MUPgnSMCS1jSMaKE6HHetRldnnK416Vquo2zQVj0SYkEWuwrbWrM6JHynUaO0utrViFr3VJEsleQ6/GZoQ2EF/re0S815D0H1s+oyh9hS9Q7+75CXotvV4ttpitaUSbDTdkx62sEMPfdZ2LOfAc99jvDsCvacF8LTnk949v/As1/A0PNfSL7/AXTWXY9FWU5b4/C/mIL2A9Al0iFaS2iLl3I1JaZ12Bq0da5raX/E3E0Y3uMQGroUb+z+bLI9nkW++9MIu4rHnZ4P2z4dNtibsclrM18XA51sVBc0XUbrDWpzt2HaHs9l2o5PwNZaH7IOYwuu5cqrzufeziLyDbaExz+fgQNeTHOfZ1E/4FnUdt6X+tpzaevg0F1wD2VRkgYnM7T1zkzdY3+GttqWUpfmY0Z1WVEyTBqaQ22zxzC49zOoH/gChvZ9AVP3Fm9rbEarqUvw4bVg0z2YtMezmb7PC5i573OZvOfTSZvvA2vszPDGT2K9HZ7O4Fo7MMZUivo0pm21N5N3PoA5O+wNw9OIIUMmTaZ51qSKr6B9mJiQlNMyUBRPe+jwGuYZDs+YwEOUQJI8XXgZSediTPuIIFsKsinpelkqTkHIkvQ+9qwgDUp/ZnHR3+AbZ93Er34P9y6EUTVdXLR0eb6IMqm9dJxuBp0aPq2Z7D7X5WXolrJr5WvPzLSprLvjtmRTh7j5qku58cc/gfP+AnfdStZZQL2tW+o7bka3fdz5s7O55bxzGZy+ButusxP5zDnIGCh0YZ7M6fWGnhQkKYajVNgVnBUdf5D7wKRrrW5HF5HXcO5fL+U7P/85n/jaV/jaT37M2eeey88vOJcf/PbXnP2r3/CNb32HH/z4Z3znzO/zvW98h1uvvIUr/nQFvzjzl/zuB3/iG58/k08c92m+rXrnnX8Bv/ndH/jSV77O5z//Fb74pa/xlTPO4FOnnMLnv/hFfvfHP3HlNdfz81/+mijiUJYAABAASURBVB/++GzR/jbHHf9x/qrL9Ouvv4Uf/fjnfO/7P+ZnP/8Fp3/9m3zhC1/ly18+nW9/+zt88lOf4ltnnsl555/Hmd8+izO/8z2+/LXT+d6Pfsi1N92oy/EbuezKK/m9+vj+j37AKad9ns+eegqf+PSn+eRnPssnP/1Zfvnb33PuhRfzre+oXLR/+JNfcMFFl3L2T3/BWaL3zW+cwUnHncTXTvsy31L/v/7lL/jUp08Wv2cz1h0l05kwZSZtiD2dkZ+VkwadeaQgIH+ffE4x/jNPNfNQOQSWe3L58yyXHlpQfhDLufTdKMukUFnW1U8pzqOAEIQMdA+E7omi7oRKnaFjNgLNNQTpXn09ks0kY0R1G4Lqax8+qdFkLZ29p+ncNyllDIlGXT7fXEclGtfLRET366QsACaWg35lg6IW5Qj9n8fqar3p0ibWIrWRJncsuJe/XnapPphcSluX6TdedwN33nond952Z/XB5s9/PZ+Lbr6Ka+64gUuvvkz6cCmXXHohN9xyPdfdfB2LNIe33ncX1912o+hczC233MTihQu54m9/48ILz+fq666WTVyuj2Ml3XZLa8kCrr3mavz/Mfa3v/6Va66+knsX3K2+LuOCP/6Zv154kdpcwxU3XM/5V17B7y48j4uuvpzz/nYR9y6ax/W33MANN6nva6/lsquu4Lo7b6ZVtpEKUU+RAd+P50kfwYxUN/KaMZAlGkIWAjXdCzSDSepJe4VErYRG4Ui6h4i4L8kl7waJTFrpd4EJKLNS6ZIBSTRXesXXlGFmmJli9389e+Ul96+7qpywqoKHa77/ZyRjY2Msi9HRUfpYNn9l8dYKbVes02qJ9v0wypgUrdUeqxTalboz1qI7OkY52qLU15tioTY8CxfTWTRKZ/EobfUzOjbK4tYoi1qLKixsLWax6Izpy2u7XdDtlBSKd1tRdAuhTUvljjHR9/90oxhVvVGVjxot7XbGWkm8dGhp49QqFtEpxyhiW4tLh05L7dV/d3Qhhfoq2wvpdBcy2l3AomIhCwrx0m2xuNMVjVJ9RVrqu9VSvNWl1VZ7H6NDhttyOB+tMfHmaNEWfz62tvJcVvfDWFtz0xE8bDEmGmOq20OLiqbylrRrjzLWXqT8haItjC1gTPyPLl6ovDF8flyOo5Jpr634qPgTr+qrpTG3W5KH0G53REOo4l3arULwsNR8pHFEybEr9Nu31EcPrYov5bscqviy/CqusffqKF6VO3/iX/M8thK0NPd9LFde5Y+JB4doScY+38uiKEs5fHcTPRM364Xy9Ho9/+FqoY8cvvySxbn1S6lOp4Ojrbl3jMl+Vxct6WVnTPSkm+4nOqLVtxm3m442dX098j5amn/vsyu7LIX2ooLOwg7F4kh3LFK0tVjITttjJWWRxGch3enQku9pSe86ixdRyMd0ZWctt4FK70VDPLQrdKX73qaUn+xK3wv5D8U7BYs07jH12ZHNlGrXFTryTW3ljXXbjBXScfmStnxsKZ3P5K/igjFyhcVom0K22BU6godd2Uin0xKPbdr6+txWm7bk0FZ+W/GO5NtHW/k+/p5v8H5a4q0lu29XqHyHZNezC5VX8X6ouup/zCF5t4S201af3n9L8miNLdR4FwmjojdW8dTSOFsuE/d3HleblnhruewkS5dnV/PRFb0+Ooq3ZbNtl4PadcaQPKNQCkUPotXWeFrisdWv215M26EGLfHVkmxbms/2/eB0Vo6W/H9rtFv10RpbWqejL/idsa58fqeC992Dy69FP+4ykcNwNZ/Ao0gC7rscZlZtEM0mQrMJGZg9MmXQN02zHv/9tK/N/fhE+J+SgKnjHqLmJ+pyIuqSoDq+Kow6xkZMlwOJoAuDoAtxD1FcDQnJy0xRUy3V0aG6f2lu6LSsetEg9mlXtVRdryVE01CWLusShQ7jpS5JurqUbjUbFJNHKKZMpjs0TFcf8ztCd2SYQulyYIg4bTrtkRHmDw1xX73GWK1GaDToPQm/rPdLjDL04uJCRepUvw/1NY0zdYw8DBLzAUYZYmxgHRYLi5prM9qYzujAFEaHZrHYUZ/O4mxEFwE1XSIE6qGk7LZpl4HRNMjCOIlFZZOO1bTv6+h+f5RS+4mG5FeOLYCbr4WF98LYfJh/u8J5OlOOql6pS4o6oT5ES7yM1iYxNjxDfExiseVoBiqZmm52ijDAaD6VNKjLouG1YdIGdJvr0qlPQkdOFjRy2oNDxElrSc7r0Zo0h4WDM7mnNsQCG6LDFKJNIsaGrtRqOrPoSkH9Juq0g+ATp5sUzRyBLmbqPeQKg/igB1M4DhSywlNlJaRf42DiefASsN6cSPpYSbIOWG8eGrnmTHMUo5HVcmoDNQrZs+nDR8fW5cLLAl88/VLO/EGbO+5DOj1IxwIxC1hWI8nupYqi75MTUSaZ6AX/T15DDaZOYtqu27L5U/dneJ2ZXPq733PhZ0/jjk+dRuvL32TRN87izlO+xLmfOpW//OAnjGpvvcn++zNtL31smTQVRKNWq6G7NdFm/InqN6HextMoPQ75hhhLhoYH2XmnHXn6wU/hsXvvzR6778ZOO+/MjrvszE6K77zHruyo8i0235zZs9dm7bXWYoP15zJ7zbV5jPo+8HEHsNUWW7Lhehuw7VbbsNEGG7DB3LlsuskmbLv1Nuyxy67s+5h92G3Xndh0s43YYqvNFG7CtGlTWGfttdnV+9p+e/bYY3fWWmNNGnmdfUR3v/32ZcP112O7bbdmm623ZJedtufA/R7DrgqHmrn28YvZb9991PcWbLH5Zqy/3jqiOZmNNtyA9easw+y1Z7HmrGnMmDaJrTbbjO3E25677aZ+dmPKpGHmqM7c9deveNlq663YdvttmLvR+qy//rpsLBo7b7cdW226Obvusgs77Czet9iENddZE/LQ88LuvyRVzabkmyRXwXqyjQSVZIIy9Pvvf5O6XBZKLnnFm4qilMLPx6Vflsu3kaSryk8KkzuWRM+HeHx8PP6XW81yUF6SB4vIBnQh3mGQQpfpmT42ZaobJI3BvEbDjFoRaSivaRl5CBAygR4UoP4wp5mpv1Ctf5lsLFTyDSha1c21HjUHByT7yODIEGuvNYtpCkPRYZ1ZM5g2PMKkwWFmrbkmszW36244h1mar6mzpjIydRIjmvOOLgemSSeiult7vdkMjAwya+ZMtRt062T2rDWk12sybcqUKj9kxrrrrENDfc9eey2mTZ3CdGFd/zfIp4wwZcowa8+Zzfrrz2GLTTdhg/U3lA6vw7rrrsfa0u315qzL7LXXYM46azNXujxt+lRmzJzO8PAQeTBJDzJ9rDX/f4eYJkQX5pEoHyHfo4/kQfYpCRCiylJJCAkt51QNa2C5Efwv1mUZufsZyT2ApC09TFCoXTcm2pqDUqGfgRwqRVOImS0FpjyBf+7j/PxzKf6LqbmAyrLUIh0fOrxd+cDtSpVX0OSW+nrqcEecdFmlFQVTGFQnl2JU0JfVWldG1EVfSEyATBNrUgijkDRU4EqjWBTUFEchwy594p2n8X4K9RmVLoWk8qTFJ3RrhE6dVMi4tIHqxjr+n0p1tPCN2SijYSGjmYdtWqlDN7a1aRpVH6O0VcfRsQ59dGWiXfHTFY+F4GOLZUESPIzq2/svnReHxuF1PF1BzJdq15NRVD8roDT1nwtZDxpDLGUmVb6XOVCZozcXSfRiKkFGFcV/IYNLcjBmoiMPEwVkAFX/sVCfhea+pGqiz8xJX6MlSo09jiP1QlXoalX3sVahx4XCESO9MIleEj2FGlv0MZel+IuC8jUPZYVIXy5VqDqleIkVJNH4EFBqFip5L+0jqo8oJ7AESic5CfSYmX7BrBcy8fxTJBBCWCLT6PpQFNUcFwodnrc6KKVDhXSv8HAcVZ734XOseS0VOgrpXKG5LuRXuoLUSnoXSdL/pKUiqp7bRrfbouiOYdIzpDuZBUIWSFqYStl5J45Kn8ekx46OaBRCIhUmqJ5sJMUmjqiw9ENNhI546ZKIVhLpyhY6lPpiXET1R4tuaFPmJWUWCVK/XPzWNY6sI7+mA14q2iTpc9Q4S+XHcfTiiUL8dzWorgy0q/H1EOlW6aj+BNGMfah+qbgjSi5R6ThOc9lQJCmLjFL2Hyv/0vM3SZulJH8RBQjSk1DJwWmhMpLqqawU7VKyLOVv/G/OlElySy3JpzceCvlu8WiqZ+IHjTHFsao8ql3sj1djSqqTVCc6U8o3D1Xf25iHhXybaCXxm7ry5feDDiDy8+l+yPG/bZMK+cHKf6bxsUSF4xDdWPU9nhYvUSiV54hRk4xJDhPvI1ECZoaZkVKilF714fM6gSh/N4FHgx64XruO9/FItNVHO8/akuDQ8lmFyf0S8k2mkQuKEZL2CfJV2szj9UzxmvyW/63y6jI9FTrMF2QKg85HpvMIpnVN7eM4PVHTyi06+g3WANP66GcBpWNULwKiEnNd6Kr/QpcXZZZRWtA+JdAVvaTDeLKCUv10hMIiqkau9TkvuuSpVMtSPEa1Qwgk0ccvPFTCajyWjFqs00iDUNQpOw1SOYkQh8lSw6mjw5x4GqPU/irRJojHeurQ1J5rQP02tEephQFyhQ3RG9DlZJ4g01gbAwOsO30Wg4sXM3rp7xn96RdYcNbJLPruJxj9wadZ9NtvM3brVUyfPKzLlQ2xSbMYy4ZpN6fQagzTsroknpGLbl1zEtRnrvkyXRaVXd9rNLXtGaJVDEkemfZ9XcbqYyyqt2lliNsanThAR7L38ySU1LU/C2WHULY09jZ1hRqw5kEC1P7UBLR3jKmrjBIJBAtWQcNCQ8bDFcEKjyndh6IT74OSQF9iJhknehfmHYk8yuQCqcgpfd5TXfORE2qaBV1YtTRNCzqTWFisw8VXZHz9W1fx458t5tqboBUHKYP0RJdbRc3oSi/8v/4oNKdFyIiyQ7QnR5eNRbMGm6zDes87iM2fciCzdDl99zkXc90nv8FFh5/IX99zLJed9CUW/vFiZk9fl10PfhqbPfeZsPkmoA81SRfmIi+dEV/SVzFMkM4lIg6P55VG+5i6yi0RC/jF387bbc0OW2zBXtttyxP32pOD9tmHA/bYi3332J19lfb/z9JBTzyAfR+7Fwc+4XHsd+B+rLX+Wmy10+Y84akH8Jgn7MMznvNUnvbUgzlw//3YeYft8P8X0xMP2I/99t6Tx+ri/TF77cpTnnwgTz3k8brs3otNNpnLXnvswpOfcCDPeOohPO3JT2LrTTdlk7nrccC+j+EJj9uXJx6wLwcfdCAHPXF/HrvXLuy87WYc+Ng9OPjx+7Hnrtvz/Gc9jWcc/GQOeeKBPGbvXdlIF6F77boz+z9mTx7/uL0rPOOQJ/DsQw7m+U99Ok/Y77Eq24vH77cPe+jy/WkHP5HnPPOpPPGJj+Mxovv4g/bjwAP35XH77c3znvlMDjrgQJ7y9Key696786wXPJfdNJZMHxGlEdL8AubhAAAQAElEQVSoIN3IBCpI8PSfoIhrk4KH0escBYIm3eTcwzii1odS57IoH+rMplTTUByZkt5GAQrd10u1LILFQnWk+CA9gkLrlvtzb9Fft/zsnSk/10c/XB+lhU7G/R0hIbcKoucETH1bVGvPFH2Eqh8vV79K0pDcN9poI/wDx+abb8qOW2zBnttuw5qThthsvXXZYPY6+siyPpttuQVbCpvOXZ8NN1ifzbfZks310WWHXXaq2u6x5+6sv9Fcdt5tZzbfbDO233Zb5q43l7VnzGS7rbfGP5Zsqw9EW222KVP1gXmTTTdm/bnrseUWm4neeuymDyg76UPOdpttwtZbb8FWO2+nDy8bsf6667Dpehuy5fqbsfcOu7L1hptVtNaaOYMtN96YrbfcnI1Fa4vNt2D2zDW0Fhh0JEOdSSndRkuJI0pEytcbg8cjzcLIJQdPl1r/CusyprKFGdU64+u3t3QktU6aExXjMoxlYLQ0FkmGXZWpA5X2XvO0+W8PvVz/Nf9ZivE6SzMeWsxt4aG1+A/XNjPMbPW5kNLrBIqjv0Hvh07UKVfwmfKMcZgWAbTxibpsKi2nkxktzfyYLpRatYJ2XiivpLAk0pk2EXWyoknWHSB0mwRtooIuriyJuiWNIaJMdAtPMlePqNCh9og9QaZL0oV4ysZUt41JazJ9/aqJbr07SF1hXtahCETRjTLmUhtMqSUFTYqsIZo1chlvQ4o6KEdS902jHESmGkHItKHMUokjiH6yHg89DpK4EEzB+KsUzmEFybIvuyVhRUPj8TFVED21qJonEZKyU8nSnZh41yYTLdrIsSX/XCYEJD/NcUqSkeiZJUyLMpKAqb2lTE4ux0THNDaUdiQtqapJMnFX9d1VvKNmbcFDQWOGSPVU/JhThVTl6MeWgWerQOPUpCoxHlcN1ArxktR31KZzpfAyh8rTCkC8VjRY9jElevAuY9Q4POK55vmKTLz/NAmkcdk6wRgjDo8/GHjbVUL6lSo7iiTTHApaxxU3ouYxSneiz79sleoTa47rR9RC6/6jK39SNBKdWqRdK+nIxxShS7Uwu05IjXP5k1x+JdPBLNclbFbWZA8ZyembVNX7DyUxFEJJogQrCYLRFakONdl9PRmZ0xT9MrTA7SOJuwgWnZB7hRpFaGjDrJYWKOX7ujoIlfVIqY12qfH1ZRElU5FTfxB9nGk89DiICxNEQ3Si0n27UrMq6lk9qG+1YRUw5Zt8gpkBwVNVmDQehzMQQkBVRFd8lpKDfB8am3lhBeu1kb+JlZ36WI2oFTpmSSHIbdIVnQpZoMjalPlCYjZGlMy8rtZwjTWIYiZ6jlCFlgImuiY/FeTXIJJCR+06VejxHuSnRCtVWKbMOkQhCbYcpAtWYFb2QMRHYvp1oBACaFyof0Um3keoBDIdQoP0z+2rKAq63a4uNooJSBYujwk88nXBddrhc9m/PH+Emuujkm3TqCqkhGn9DNo3OLLq7FBoL1FWgKQ/EHV5UeiCth10BtEep2orGmqM74eiqZ5nKk8Uq/1ANF8/rVq1cvVR0xklT12yat0bX+9CCVqbsUgUD97WV76YjKhzQNQeu9Ra29a66+u2Al1+lKg3nO8sJZ2FSkx7AbXA1+5OHilCEs+JoPLqEjiymk8iaPk3015DH+BNewWzMSxoX2UtCo2pW6qCzjqZeA1m4i1W4+9Yg3YYoiv+m0VbF++jWLaAMu/Qrg8wNjiF7qy5TN7uQCZt9yTS2ttz3eI6V983ylX3LubqeSU3Z9MZ23AXJu32eGpb7kIxPImgy01tIWl2MhqdAZ0ZB32C8P3bmM6sC7W3XNwItLSXQ/vOmHUJoSQvAg2dL0NZl1yCdhRthV1qOn8OKm+kqIFyF6ndWD3R0j6waya6dRbron8003gYoKOxdnx+NLMZGaFMmNawpP22mmv8rPQx5a4KKpp4H5QESiTscRSgOcDP2rr4Rh8/PG7SN9OcJhlL1Dwl2S6au5jXpY8NbGAWt9yZ8e2zruR737mdG66DroxLlEF6HlxfNO+Ihk+mTIiYS8elA0UnQGMyYZPNmfOMp7Plq1/Bev/zXAZ1+dvZZhPam65HY7ft2eB5z2bj172W9V75SthmW7VpUmQZ3TzQymTrumeR4ao/9AQy7Wlz8RsUmkJTrr8m3qPG2M0CZaMmZCRd3NdHBnUHP0QzqzNJtjR1YJia2g4NDDEwPERzeJi8MSi+oWwmOgMl5WCkPtIkDNRoNIcYUptcl/iDQ0NQywjqI8syBgcHaQ4NUB9sUkoOtUaDwaFhBgeHGFCZBfGrD17JAnm9XuXVVac5NEi9PiCLaDBpaKouOTdm7TXWpVEboVkfplEfIc8HCFmTocGpojeFZnMSIyPTmLPuBlW6MTBJ9EbwPpoDTbWpMTwwyLB4rGvcQXZdG27QnDxMc2QSNfcH6tP7G2qMMCJ6w/XhShZ5CTJjcumAAUZEjkJ4OL49Dvucuc6RxK1YzqR3RmDRosWMjbaoyrx6NZ5S1TTQKo7GGNSICkHjzlWaiU5GQa51J0ttTD6b6twoiVhNc1wnWl016lDZkvxgmSuuhqGgzKggciKsV2udHCdStyq/dF7MyLReBZ0Ja9mA5nxA81zD25jO1knn8yJ1qE8epKZ5HNadY5OcFKnqZVmDhvQik48eUvu6iDea8rUG2WATarki0v0sJ8tr1GpqXWuQJBcs4DCV5Y0mQXY+2BykZjl1xRu1GtQC0WGRpHQZjIaXl4F6EJ/S/a74otkkqzcq/huhKRnkiCDUJCP1a9Eq3SKIl5BjZmTOQ1JcPHs8c7GVkZrWAy0lZJoek5C8bVB/ueqGskaRhAzu0Re99iKYkiZLX+sakwjoxR8DvZjpVy+C3l4mejxfwT/6hhUIPCKSZoaZEUJ4SACTkKH66QtayRVfG8/w0IFrs5QWpDBSntIChfr2r6ydPNHOIn7BVWRQZkHVM0yTHHQhHKIUKzbweOYK4E4+qXOL6qUkKkwCDpSvXDMTpx5ReabLmWyUFNrKizK2INSolU2hQa4NTHADlDqaFDPkDZACR2vIsMWv+sxUXi8DDSmkbwpzolS3FL2yCjM8jEonfKj6BUssKygzq8pUiX6JKtz/rcZRKl8wR1TcWyjwxuqRCpkycqGmbhS6vMRzTQtFTcZrqmNI4lqAMxltkuPyNMpHBofG20MQq0E1raJuVSwpHjHxYhUPBUZHUKi0afy9eigP9S/otSplVUw/46+nx6NVeT/uzUyyUN+aU1aGZXhkSdzHnfXaLSWlmAlLX1eR5D/jWWbLl49nTwT/oATMDLMesiwj1wanpoXCwyAbXxUesFuTbkj3ksmSKnjadUUhKrT+/LsuSH+UtpATMtmrkkUo6VYoiDW1E8qQcNUnJoJ0LZNvqevDWI0BstSQd6pjlV0EsZbo9V0q1MLnvIQIVoDsIISCTDafk8i0WOXiKWqhLlWeVNeUDurMRC/pIj8pXsgxlJKT1mm6qtOhS1uH2pSLP1EVdyxFEpuJSn9NhWpHBfFmPaR+SFXBKwn91/P68VWEqhIk24psn4YzoHjV75JmyXMECKrsqIrUtgoRPxonlisZSKrjiCqPkrmGj4+7lC6UmqdS8xLli2PokCTHKFkk01hNc+sQPZcXmiOcrkJzKB/5nhTGL8hN4ThQuDw6oE2b1/WQJeWaP82R04ESiEJaiioqJqrReqixLYmr2sT7iJOAmWFmlS35haJfLDo87vDLxgl0q48JE3Loy6EjeTj66X7oeX3085YNvWzZ9L8n7vrscH2OUevVMvueR5zBPioZrhYW5IW0iiXtPwStPUGn+FCFpcqi4OugUWptL32ttDpRoXIrqSTVYBweT6IWVdf3Ah73MtPcO13flwRdjBN1Ya59BjrNBO1htEXDtC77Gi9NwUQ/JqPQwTtqnUV7KMu8X3EWDBWRjZ8hsoR6VC/JOUriDQotkVH00ONBFr2OKir9kF9LulAcU59dLCsIWUlEl+Z+sag4ZqAzTtA5MrMamWmXpX1FVLwrWY2pDL/gKFtkSWc+W0hbf1qWMU8XLAvqU2Hj3Zn82Oex/sEvZ8uDXswWj38WWwpbPPEFbHbwS1n3iS9myu4HUay7KaOilWWmM2Ki3jWd/3Iy/9vFuriOWaAcyGlrb9nOQPcSFHkX8kiQoOraUdaKjKb5/jIjaO9SUz1RIC+MQQkuiPcxnX/HnIYKx5Ru6zKmpb1UkTWJOoem0CCKf58jZZBnmcadQLqjX1b5eOGqsMpGEwXLSUD6WO0VNXeGhOn2oXM2uo9A54cYpY/KC2bEQieAQjaBkTSHHdVv6cxdaP4LZnLX3dP5/g9u5PTTr+Nvl0FLW9RSdlTZpObXSrUTjVIfpIpgOhtArvlvd4xOcxg22pihJx7Axq99Bdu88y3s/d63s+8R72A3heu95lAGn3gg7c23kE4O0tH5qyPaIqnTSsFo2dZpo+wNTfyKNZCdVkgag3i2cUSFkYwyZHSkr13xInV1dSOozJxoVzXULskOnGoRe+PuiOCYeuxaQddK/L+urTpNECwnqp5Jx1OpMjGRlC5ipFTcZZHUV3S+VR6Vr2I6kqm6E4EMFVEqH9FwZLrnwP2VbN+oYQrdV5n6E0limZFnDYIFtQ1ixRRmWtsTpe5z0BhClhEyIRhuj+hx34hByDJ5zUi77Mr0TKMzvD9NK7n6cwT1IXOXv4GgtnjfHgreoidoJf5tr6knh4LlXufOfFjKNcHTDkPqqzQkydZlUMq33Hn3Au64a4y29LQqNM20QxJJgmrrvKzBGlX7Ho2o7K60pyv5KEztKk0q8XlNKony1aUFyTOj0OEwuQ1FVE8/WqcSXYkwYvpVJlgkat0qTSFVjsogd5up2qqmwlx6kOU1QiaGpFF5I5MmFtW6RreUWzbykKmtiZ1Ekq2FpHQK3gVBA5A64GMf67QRSZCehUx65/0mqjEoit9tJCln1xVB7YjKLfVTyc/Uh9JqWwTT6hMrabnorF1W/SYL4i2xWHaJ6qm22ogPxUspeal2yddcjTEnkMSYqHs1KrF4QvyoQHsJkyZmNCTLAeU3lF8XtVyyzjU+iYIgOlFjHyvg+tta3H7zQrKxjEz3mhU9tQH1Mw4DUUC0q4Jen8ox0G8P45mszhNWp9HDpY07h4eCSmKaUMZhZpgtxbLjUi6WQg8oZeg3EqRhISVNGD1F1mRnmtyQctBEu0JF0SyClC2Tcw0FpTZQSSFyxt7epESofpSTTFIITyLqQRE3BAeigRQlpbrmt17xgQwvhY7odejmbQrRjyFh+qPuxFMiyBgQj5ZixV/QGErLKYKgsHQek4FgCT3mtXFHUGp0jEOUVCWMwxSCmf19YOMUFKpv7z8oz/sSFcVKoVgBnhcpxUlHfBcag7PmbXwx98XNaaBWnt+7pIriqQ+1N6epUDQMVFMtNC/mGOeI6qkoKBaFXtw34RaU9A7xPMVFAbUzh+bIQKjfFQAAEABJREFUKgRMFc0MvfTUKCn8OxBNq/iKLA0TmoIlYEnf3n/ClPY+GH9cz8ejE8E/WQJmPp+aGS0aKx7eXe4rg1mvjdlKQpQn3bdlEDTZJoSEpjqSmUItR34YMYXoyzJapE1ftusEZNqCwkI6pwNPRo5J98gAHVQK+YEWLbqhS1mlQeRFO2H0gPpHtHpwfSuIVqpUceVH2UYSOTVSm5pQJ8lHJPmd6H2pzLvLxFNN/GWyMSqgupkWuwZBB6tQ8ZZhS2zE6NuG8xKIrIhMdh5IBPVjFQwzo/ckBX8Psn15DBzyiz4GEVA7FAQkDaI2BT5SywJBi3gS/Yh6VTep30Y1DSMkgUylmafGkUQ2kaVEHgN5mQsNzcsAIUpeVZuouiU9uUi2Ll/RTqael8DzC5wn069Dgdqh/lAfy8KUH8BLJBc0F0iuSbwlybkHbYSUF01jUb1UwUjm8F76cB5EiuQ//2V4ZA+373NKHcAcnjYzzKwamKcdZlblmU2EZhMyMHMZIJ1wBEw+o4J8hYqwkHowr6c1xcvlS8w87W0cHv/ngr/zhBDkr2NVy0x+TD7XE2bmwQT+gxJI6tvXMwWEZFqvTAtMIGluouChl8Ul611UvVKXtF1yv3AIEKWJpjOPac9h2peY0klA6xpav7x90rpZ6iDjh+5C55UomC4pgtpkpRFK1YygalSPnxO0j3Ayvr6rU5Iu2S0VJFUoRTdJ79W51nDplOoXWaBbXSRkmOjmZaY1PZBHlYtQoY1L1JhYjcf79OHEikHJx8cp/ssYdJnhthbEhw8gIVZ06WJLL7/Ud659VtJesFPPdeHXUGxYQ2pQky0MxZzB2KTrF+drbwbrbwdb7kNzmydQ3/qJ5AIb7Elca1s6A2vq6qYpVuroxsyHL3qinLVJtTYhy8EvHIpAU+FwFzIxpG0mRTLxFrSr6pKsS4gdAfHfqP4WvF8mFllX9DriOKp9oKa5yaKRSXZGoq5x14qkfVJHdAsyzUOQn0lCARTar6qKYqt+xQarwqpbTZQsK4FUzVCGJr2CZoQoG0V7VDS3lpWYdCJjlCxT7Vw6Z+iiDPIsMlSPyC0TapPo2BrcMX8av/zjPL565hVceNkYY9269CKnMsGoNprn6qIriQvRURaZLgIz2XFUGcOTYO21YastYNedYHdhB8Xnro1NnaS6GVktpyY0tV+vi/+hUGNQfOW6KxGzYCKs18lV8LQ0DIfsJAg5prMJ1IGG+s4VM+lmVT8LWE0leVATIySoPuQEo64+BhhioPpTI3PaAdUDEz9ZyLDMMF1o5rUazdAQmuqjSU39ZEbVpq4x55aTW6DeMJREzYVM9RoEy0RQHTttR2aEPAdlu867eYpNcm+k8Rggl6UfVC9Qbw6Q1eRfvK3Ka2rgl65J4w6Km2Xk4k2/NKxGQxeywah49wEHtUV9EUTAQ5X10oCyQLxUqGHKMP71j5nG44PHsCrufXo8Q0MkaUZN5X6vBaa05zt/NZx391VWdlQSaWnNue72FudekrjT/y1+0L1zV78Fmc7LxEWyhzHK7gIoRiEuFjwcUx1B7YMTdfm7rUhJgiUynYFrcUz+eIy6zt55aEumLfXfBtE1orjsqqwtPtpgHZAXD1qPcoU1OiovCFqjkmgRCnA7VFnwPnX/kLlj1Hph8sc1nbWzTHzXVE+LX9B5NlfbptrlmfLM+1C56oXYoqlL+7rWkEYmsqKbqY0pD/UV6FK3SO796CNKVvEUSZKZ86jBaQwJXz9r8vm5Pn7JTVMXbzWNLYn3UE+4HuX62DQoXkYMMrUP6iMlyc37zEuC32Powy+iQ2yTCbnimc4yvb6c755s0FxX+qb1Q+JDEwuSg89lLEe1Do3iH+/aEW6/FS4/L3H3PTndrEaQrtdDTqbQpMtRuh4lYVP7XHKoi6BEUZFE9CUOJAIC/9jzj7b/x3p/RLVO4rYH0zRUUFK2hMmYcchUksOoklJBhVJMzZRvCEEzj9dQBa+n6fNUEmV/TXlOy+HpXn4A1UNlqK3TSTLkWNH0HqgeU+UKquP1TLk+uebtxFtSGC2otOJcpb03KUg2nqcQ1euBf+5jIlcxqB6rULLQGKjQy0uqk8SDg3E+TKGjlwYlSaYRVui1q2igeAXGCzV6d0B9eMMKKl/p6+1XWvAAmd7mH8EDkJ4oetRJQCpbaWAvXFZvZAuVb4gqT7h5BCl5H6a4qcQF4hafTL+ymyS4H4hKa00Y137zauNQfDn9T+P5Hsg+lvgVr+fo+weZkFcRTDsW0644aLE1LWFUfDodE58Op2NeU1jxTeL6gbBi/YeSTqocBQ8dilav81JF9OP5DkWr18scnlg239Oevyw8D/E/DlX3+TAdtHsIGj96VFDJxHnpw/NWhMo0T2pQvf2e8GpVzkp+livrt1g+TOP+shdCWr5YRJcjovTEOyGBCQk8+iWwgt33k/LnOFCG3koOldPwhKPKmfiZkMByEuhrhi9hNr4qJoVpuVpaf1yvBD9RZNo3mHStV0etpGc2DhSi9lVYxRl/tLdRLGlv0oOJqGmtNR3GPaR6TL8mwh46GVWgAmqlPtGTegWK0SsCotZLByoz9etreg9UTxTBVMVW78e5dyDajqR+xBEOFHe5oMeL0Rh7MJV4zegl6A5a8L1YrnTQuNHFgyPQ1cXeaD7AaD4oDDOajQiTWJw5RhgLQ6rTIJKB9n4+tiTq1R5Rly1JZ0eU9jITEyFBrgsaUxjHz4deXo2BUnJLXlsuIyNKdkv2nPq4oQ7Em1WwZPSfoHhIaHRJbR1eYvrRmEQjmqh7UjkT74OQwOpWqeTc06m+3lWkXAd0dtA0KWma46i5iporzXeVo/nRxViKpinO6BQwVkif6jO5e+FkfnvOPL72zWv47R9b3LOgzqg+vvhfYDfdslkmGqIdRMcvfrOQkekCN0hfqQ2SGk2KRo1usy406Hq63qAMNYJlshM11K/7jSA7dj2yilHxIg69tAr6SQ8Jyq4iVZG36SFpbFZBFUimcamGchWvcvxHOVVQ1Qva32cpkKlPU3avjSLLvJ7nSfM6FUJFw0ieXcHbOiRApT3foWhV00OVmPhxKOmlDuUul1JCLbykD8/xWkvTvX76+R6axiKexFsQzLMq3tSfx3sZHuvB031UOZ4IijkU/Ede58HhYxU0L0nzbMtIQ1FxlrDMyGv6NFJr6L41p1s0uG9+k1//7g5+9dv53HkvtAv5y+4wXQZ1Ddwk6qNA1hiEWk2oCwOkXPmhTmk11anhl7Apq5OUl0JNYS5kJOsjKC7oJrmXpzqim+R7k/tSk0ZUUB0xK07Fr16vL+OI4jtWocqDQ3RlL72+xFcVD/TqqEx8ob6p6vbzPczAAmaSjr6umICQdOnv8LgjiR7j8HgfUXWjLp5T9eEmI4i+0zDlWRYw8Zly6/ERchAy0QmCZeIr6/GQPAxBMgqqE4gqj6rrdUxxRC85xvnyeClZFKLvf/Ev5RHdwoNut6NBzJq0ykEWtzNuugV++9s2f/7jXYy1hyjUb4nqW4FqkqpfqjBVc2Aki0QrKcRO1HoVlU6i63VBEVbvEbnVazjR6hEiAWlIXz0UZUVdcSVCT1WnqqDEP/g6mdXB6nfr3P8jWP2eJ1pOSODhI4F/xAa87cNnJI9mTsydowZYBSuKXekqX+WK9nYBik+8ExJYmQT8b5s/kjDBqw6uugz4l8uBfj9yIXIoenXxpTzPdyzhwcuV7+nl8sfzPP+fgJXp7kTehAT+EQn4+thfS/t0qjxPuMJ7+CjCA/mMf3yYSyQ3TkoCXCJcLxvPlo/oxybCh7sESsy6Qgf/G63o0gjNaaLEz/3Jb7pTXVk1IZHR1nVToY8oXcVzYuGXgCrXZVqXDt2QUWSzuGfhOvzytxlf+9Yt/O4vcOdCaOmiq2NturYYY4ws+t8wjaILRF3qRV22iboRsABBP6ZeAnUCTaFBsBzTH1bzMVPrCWD2wHJYTfH+Z5tZRpK+ODRAkkWhqNAtupSl1CwFYhwgk44G1uHG6zK+9/2rOet7d3DplXDPosD8Vo1F5RCjaRD/57AWU2NxrCmvLjRYGAXZxCLZxiIPo/JXiprqrhyLyhqLy8CoeOohKe5AYQ8tGWAP0JKrXQpTOqwasqWxGFg1TGUrR2tJn97H/TGmm+oHBqLt/N6ffmulPPXrrZrfxbFkUWyxyMZYFEZZLIxmHRZLhxeWOQvagauug+98bx4/+OHV3HaHPmowQtQFfdIHuhg6pNCVHvTUU0OgVNtCl/XdLNHNC6FNN2vLdxX4BXrpF/vWq786v3Jfq9Psv7SNSbuXG7pLfkUsU8HrO5bJejhHfST/Wf5cvv8I/q3cT3Q2IYFHmQTcAzxU/KdEsCyfzsOKfmPF8hXreHp1sCzd1Ykv36dzvXzOSlLeTZXttR8qqoYTPxMSmJDAf40E5DB0QKqG6/tPB+43lOP5DlTH8/vwdJWvOhPvhAT+SRKwSu9c91YXD4KRPukHUfXfW0U25nZVYdme+wx7uGz+fyjuPmC5rlfGV38s4xWX+Aqvu7oYpzUR/GskoEtE0yWbaa5MU2RK47CEkkKuD6myUF0Omi4Jg+pmuqjKdcGdRchUycOgmygjqn6i1GVUGaaxuD2biy6Fb5x5A7/49QJuvyfTtXqTaBnBaQnVoJIIRUEfXtElogfBkEUEISPoIjQoZrp0979h6rfsZobZ/cHD65ng5t8pgVCARZLrblCoC9OkvJQVWC1JLyMxUKGUThVpiJCvxS13TOaM79/BZ754A9/6Xpff6iPP+X+Di6+Gi3SRfvFVcMk18Ldr4bLr4YrrjSuuMy7XRe2lyl81TG1WjkvV/tLrci65rr48rq1xybWeL1ybKb5yXKqyVeGS6zIuFe1VwctXCdG95IEg2qtsqz4v6WNZGmpT8aJxVaHqrBg+UJ9/u7YumQ9w5fVDXHrVMJdcNSK5DnHB5XV+fQ5883tjfPoL1/CjX9zEzXfV6dgUuqFOYaV8V0bQB48s+YzrIx1RMw8hSVXwJ1OdGqQG5tDHD6kOwf1ZMq+wWgir1eq/spFmgj6WFYALv49l8/t1++GyZQ+TuLP9MGFlKRt9eT3UcCmFidiEBCYk8FAl4M5gdfFQ+/pn1Xd+l6XV9xn9PC/vo5/ndfrx1Q37NB9i6F07Hmq3VRv/WV081A4n6k9IYEICj2wJuG9yf6ELCx0memPxPN/yOzynX+6hp73cwwlMSOCfJwHTuWn1sDwPfS1dPhdcax08bB7nxuEM9UOPL4v+aDx0LFv27457/45+v4rrcqqXEv8rvWBQflVBdTW/uplQ6qHEVX3i/ZdKwHQlTXWNZLKRpIsjoZorXTjp0kl3R9XKkFQvpUxTmKsOulQKhAS5UV2cUyYyXYabBQpdgHd0+dS1SSxqr8mFl8DXz7iEH/3kBm64OarqMOhSiyxQEVM/1b+hPt6TbrFQRxUMU6h66l8RvepUvxPvhPtkuE0AABAASURBVASWk4CrCQVmEdOfvv6gdBKKsktWy7AM6R8UUqNSl6llOaT4OtyzcA5/+EubU774Vw77wK95+7t/zuvf+lPe+Paf8qa3/5zXveVnvPL1Z/OyV/2Y/32F4ye89JU/5eWv+RmveN2q4eUrx0859DXCa1fA65R2vPZsDn1dHz9RfBmo7GWv/Tkve+3/Wzle8wtetkr8nJerz5erj5XhUI3x0CX99vsfD1X28lW06+WfzcvV1nGowgrjbQ6VjF722qV8HSrel8XLX/dLtV05XqGxvuLVP+PQV/6cV2pcr1L6pa/4Ca9+ww957wd+rjm7iPP/2mHe4hl0mUlXH0PaZSC6gzL3VzV8qcqkH0E1gi7QzX2cdCAl+ZakOhFM+hAU92YO/oFHVP+B1v9VTTULLIsHGvyy9Tz+QHX/dWWuTLYCeefG90AVVijz5MraeP6DxXL01XnVz4MMH2wfK6+nTiqHujrhyilO5D4CJfBfzfLq6H6/zSNNcH2+PXTeK8+jSD/0/GWhogftv73uPx99blakvJyPXKFwVW1WqDaRnJDAhAQmJDAugWW9Rt8fetjP99Crel4fnvZ8h8cnMCGBh4kEpJK+Rv49bqqzi9S5Cv9e5X9ZuZhd7hzyQB2J2f/wnoQl/YvP5YTsvOm2YcWxuHBVlSX5TDwPUwkkzZED/yve1sX/iRazNoQWFsaEUcgKUjZG7584MKqLdAM1lWb0Wue6LLfqr/FCpovJvJlITShrTdppFtffNIkzzryFn/1iAdffAotKaFtBV/2UAuZ9S5ekXyaqlnQBqksunK8kDfROSxEucyWMiWdCAstKwC85M+lMlhK5LkLzmJFLX/rIdIlatjqksiTPIlnoEmNLJEqwhnR7Cs2BueS1Tcizrel2NqfT2oL26BaMjm5Kp705xK3Jww7CTvqEs4NUcztdtG6PpR1XicCOqrtymO0AbEcP2ypcisS2xLTNOPrxrZUW2JrENoKH9we2DQ+EMm1NqbGsDDFuoz5WAZWtrM2KeUv5Fp3xNp63LE+pGsNS3su4lXhaOTLbXh/otpe8FbKz5nAXUtxF87ArebaD5mYOMa4lOU/F4qA+4tWohyYmXxHlk6L5Fbb8hi7FLdUhZaRkoBb6kRtLVSwk6UVKau8lCVPcy1cH3uPqtJto818iAf939B7KUG3ZykmJFaEseQT/lYIr8HIFntePenICExKYkMDqSMAt8AHgRubQcsIS8Ah9ll2+fFBR4/BQgb++eDo0zqVr5DLlXucRhIfqix9BQ5tgdUIC/1USMHMf/V815InBPkQJPBKrm5kOrQ9tjTV7gDYyk1VRU1Elon7oCTPTam8e/QfhNFYH/2C3/5HmfQn7eMVAFXieLkerjZNnOJBsHR53sNJnYp+yUrH82zOTZiuhSyQBXTZahYwQc10aBfETIZREXXCX6I9Fr0YMUXkJ/eK/Keny0auqPTHR7baINkZhpS7NM7q2BjffMZWzfnAT3/rufK65GRZ0cxbHOm31rStz+YRed1UHqdd/SMobf8e36YhlJp5HjwT6vsDMVntQ7oJMmmhSEpMOBlx/MulwTpAueTro8tTMFarEpL+1eiBkQVotfVV2q8joxiE6xWSVrwW2JgWzpMezKNIM2uUUWt1JtLsjdMvJajeFMk2liKtGV236KErVWwFlOY3lMVXpcRQKK6gftSuXQSEeVw9TiOpzVVielxV5W1l66lJ+RbfiseJ52XzFiyk8EL8xTiFGyXQlaHdGaDm6Q4x2mnTTiPzPVNqSwaLRJsmmkRihq/lL4xfiqUReRf4rBIpgmsNAMkHOIxn4LXmSDiD/ZJTSEVQ/Sl8KFfqrsNIVjz90qOeH3miixUOTgJk9tAb/YO2+o/p7ZMxMi5k8ynjFZduZLc+zmWFmVc0HqucVAiYFRb/3h5elGKXXqoMeeUTPM0XFjP9WMKtylJUIMo4q8wF/kkqXotd8aRp68X7+8qGaTrwTEniQElhW/x9kk+WqmfV0e7nMf0Oi4tv7dqi/Kq2QJZbKv+r559OVOct1yKyXkaVHHerNTL5NNp80Nt9QJX1pNlOhFsukfFVZ6WumOist+c9nPjg/uGo+UyWw+5cvm2/28B3//TmfyHm4SsDMMLPVYs/10Wxp239U71eLiRUamS3lZ4WiB0z6WBwrVoraA62Y92DTTs9s5fx42YOlM1FvQgL/DgmsqJNmVvkGM6u6N9NarbXJrJf2+mbKU2kSVvmqUMs5vr5XZ4jxtJ8v+ku8WY+m0zATzWX68byVw9usDlZO7eGdK6H1hYVhZtpTRbEcq7jEhbZOyrNKzhagOtxhWJVQ0tugKqps1pOxkqt8zawq83muIhM//yIJZERqoi2kOhYbhHJAd0lDQlMT5pOJrpWiLhBL/BI8ZpGYtSl14ZT8Qsr/3Wjrau4N09WT6cI9+PyFNlEoaiXtMEyLdbj+1ul846yb+dq3b+ey6/zivKYL9UFSViNahgioT1BCUJqgLOlZiCCkZW/RVW3ifWRJoG/PZoaZVcz7PsfzzXrpKnMlP16nn+1xM8P3fR4vtVeK7qaUJ8L4k5LTq5FSrqTDL01dl0uK1KUbS116x0qPYyikq1I5C5TSYf/nPdrS465swsOOaHRlJ4XllCGjzIxSuthVFwXGqlA6vXEU4m0pgviSfosuFdz+cuX1gPpO1QVw1svzdKyRqtDbGj6+PpCdPDh4n95XHTS2FWHK+/vw9uPQRy/68P9HgdonhY4l+V7uHzFk37YKQNAcZZhkvyKixuYyjzWTWEo61qKjT21FMMh1aZ41NZdBLsOhOuNrVUpoXpIuzQVVLYXoHwCrudZnutDBlEa6oJbkWcJSh5gQLZUjn8PqPWH1mj1SW0lildBXHkb/hFEJM0lp41KM53G/tkvlYKZZUzL5bKqeJ816/fTyVKjXzDAzxURNdZctqzIfwo9Zj45ZL3RaZia+vV/o5XK/x0sdUf2bLa1lpri0yjed7uzMjCzL6Dsvp48eTyuo+vF6/Xwzw8y86EHDbGl9s17c6TldM6v6L0t9WqL3eFkv1vs167Xppah49bb9emZL5eF1+vken8B/gwRc01cOt0+ph4Qge5eNJ0FWKR2mAo+4Z+Xj9DE5fKxJJyCHp4MvTPJVHu/hPzHgB+a5x9fK6ojXauM0Xlb5Wl8Ie2m5NkwLMqqTFKvi+OMpD1eO5A1XXvQP55ooOBQs9yal+lB0udfrOzxzWd6WjXtZH8vme9xsqf8z61Hy/GXruz/v57nv9DKzpe08PYEJCTwUCfia7bpkZphZ1dSsF1aJVfy4Hpr16nn7VVR7UNl9Wh4+qAarqOTt+/AqHl829Piq4LZl1htPv46ZLZFJP2/FsNdHUj0quB9M8t0eut+O2qsut36pLFV5jD82HiaFDgV4Xh+e9vw+PO1lHk5gQgIPTQJJ66aZ4XbvOt9POxWzpWuJWS/u5f2yfhtPO8x6etiv43nLwkt9uY/Sea8adUHidd0uPDQzzGzZJlXcyzzSDz2+MvQtYuUhrDrf+1wRK+uhn7cipX7+vzdMGpFZj++o8x+9qM53kSzoskNwmZVlofnVBZTqmAUxaZiZwt5rZkRdcJmZ2qZe5kp+nZZnmy1t6+kJ/HMlkHD5Bs0uikXM/Pqvi+m6yczTQMzI0pCuDJvUYyDvBpq6WFeMGNTW59502SdAHar/oV4TKwWlTXoQVSfWmrTCJO5cMMxPf3onZ5x+CxdfCIWO7lHUS12wk7chi2BQAT1uyNW5q1DCoXLFJt5HngTMfGKX8m1mmNnSjNWMlTrHta1O2zKknhU6IuvoSkf9grWHQGE1oTmOOoV0r6v2hdBV/34RXiEk0Yn02mX02qltcIiOLs670s3OODy+HAJqv3IUmfKFjuoshal+qNCRvXTE51LkdGRfnaBQ/Xcq5Kpbo6sPTp0q39N/D5k+YAXBVomOzvwrQ1v5bc1VW/bcETxcFl3xvCw6knsnC1RQWVtzszrwsRUan6Mrml3x4ajmxedAMuw6NN8u/8KiPsSBz2WB6cNIJuT6UCLZ6ENEoY8UhS72y7IBcUizPqAwUH14yQ19N6SoN/VRRESlD6vzrn7L1entYdEmiYuVQMaR6YLYzNBL0ORlUgpHUIbeKr8Xep2gtIcmemgzEat0Jhqe4Ru5agMRvDxVZWZWbSY83zcOIQT1E7z6asFpmPVoOgEzqzYtTlcd4aul9+5lfSSPKDNkQcWp4qvUpbTzZOiPaISQYWZes6JXFIXIpQpmvT687yD+zawag6f7QE+vtSIrvF7H24kYpj9iQlHxMV6v4mOcZqlNmssxVDLsVajaeiMDsx4vjD9mvbTX936U7NH2iOp4ngslabPtGM9WycT76JRA0rBWDdc11y/XgywEshCkU0jnSyGq7cpfMynfyoseVG4pe/OKrssOs3+MntNailWPF9mNd+XwuNuAh730Ugr/vtgD8+q8rRrOpeQm5vVq3lIFtAGXp/JCwZQXQBfnmPydDvZKgHw9/4knqVOHgv5bJU2pcVRpJZd7lWlmlS9LGoOZaVy9tNdTcmmZfGWq/FsiKF7GUqFkoIpJbRVUbT1MSrv+uR146OVmPdr9PK83gQkJPBQJmBm1Wo0syyo/6rrk7d3vuY55fFXo66GXe9xDb+fh38OytD3u7b1vD/9e2wcq9/YOs55teF2n7+EDwet4/17H4x6aWSUTjz8gTJ7K7Rh5M4UorRzUXDkRTzptX788323defR4j67XkONQ7V6ex73E8x0e97w+PO35Do9PYEICD04CZoaZVZXNeqHru+unh65/vVyvkvD4eDWSLllz+QlP+znDa3i5h8EzPbIiEpgZwUIVuooriZYzQYX0HrcH79+sR9H5MXuQ9tcjsRq/3lcf3tzjHq6IPp8eOlYs/zelxZ5EUvkkl5+ZMqqunSf5HsUN/QnaPynuOWYmOWtWNXfKUtzrgpnnJ/n9gD8ub5d/cv/lGYKZ0xJMiYn3XywBn62oPjQ/1Z5XaQ8le5/rsowYgRBz6C6ibN9IGrsZRoX2TSSlY/tmYucW4VZi+1bl3Sbcrnp3Esc8fZPaCaXymU+3bDF/XsmPvv9nvvLFn3LOH+/h7nmiLR3oplGgJZSuPNKbnr4klBZ6oYon3ke0BJKUy+GDMJOyKdJPK/qg3mXrF90FLJh3BQvmXyJcxIIFF7NwwSUsnK9w3l9ZMO9C6Zxw34UsuO9iFtz7t3FcrvASFtxzEfPvvVBxr3MB8+87j/n3niucx8J5F7Dwvr8Kl47jYoWOi1ggevPvvUCht1kB955f5S+4r1e+UDz04e3miY958y6hh4sVXsx96qeCeL7vvouUXgZq38+bp7L5qjNv3kV4fJ7i8wUPHxgX05ORxlzJavlwfsVPj5d585YP5yvd799D7/c+jb+PeSvrX+OZp3bzNQ8LHgB9GisL54uu87VAY3Ys1JgXKr5Q8lio/hdI/vPIgNkZAAAQAElEQVQla8eC8XC+56nv+fdezPx7HJdoLi+WrP5ayXSe5nr+vX9lwd0Xs1DlixRfNP8KxkZvot2NdAq5H78TeFCaeP9KvdXt/vmPuJx/mGGtK77IL4EM3+N+6eBh1OVDGQt9sSh70MWXLzplmeT8wTdoMcrtK9958bQFI+ri1w+P7gSiNhkeetmyeV5/deC0zNSH6Hp7s17c6XuZ560KfhD1Os5jnufa6GRgjG+etJiKVr8OepymgqrcTBWVMDONXYIbjytwEkvupKr1WcXLh4nMwjgdEAkt2wpxWhFPO0rJLQSr0kXRRU1Au+Pof5tK+R5PinsdiHinXtYtOuQ1bQKUF7VQ+7x5Ww+9nqltlmusKCW5Rc2pohPvf6EEXKcdSbZeym4dHvc8hyx7iX7/M8VTr9crcn5IdPT7NLMq/9/+IxsF73t1wb/9MQuVzzKs8iU+d+5fzazKp3pUqnQlX4XIf1TQfFfFq/VjarW6UNPVfEv5wywzglbssuxKL0uC0sjPldJdH57J0SatU0E+zqp6BUEFPn70mDnfiizzepnrepQv9NDM9AFYtENQH5ViLFN7Ijohgb8vAdcl92seuk45vFWWZZjdXwe9rA/XR497aNaru2zcy1aFfj9e7vF+/x563urC2zucD4eZVT7Gx8MDPGY9/r2tWS/u7Z03Dx+gaWW3EtYS3xaCVX2ayd/pssP7DllQFet5Nfm0UrZfyBdo28OSRz7B90a9tHjww4LDM/plHjJe5vkTmJDAQ5CArz+u427zZlbpbP9M4XqrhYRM+mvS1Cj9VBWdAVzfSvWSKLodvE5N+/K64HvyUnt+Zap8+dfMMLMqM8tCVcVtKekcFouCgI3TTnQ6HcysWs+cv0ajUcX9gx7/lqfHJ/RDxp/+utoPx7P/E4H8hu8b0NxUXMoXpMqBVLtfzVvmU6M5TZg2FV7H57uqItl6O7QH6fkYr4MoeZjI8kCmPYpX8z6izmv9uU3qd8Xhep5jxfwHk56osxIJWIFZWyg0Jz4vueayrtnqIcUMZDd11dt848RBT+iy/2Pu43F73smT9riXp+y+gEN2X8zBu43x5N1HefIei3jyngs5eI/Fyh/j4F1HOURlnj5o9/k8aa9FPHX/yH57G3vtOZmZUwsuOPcc7r1zlPZoTQxMohubFOq3SIEyqnvdmUSFKQaIhvuQbrfLBB55MnC/0If725Vo5CqzHsjud9iizrHv3ozj3zOX4967Lse9Zx3FHXMUzuHEw9bjJOHEw+YqvoGwkbChsEGVf9JhczjpvYLqnPRer7s+J3l8CTw9V3mq/94NOem9G1U4+bANOVk0T3qvylbECvknvnd9TlSdJXjfupxw+OxxiNf3eXwdpdfhxPeto9DL+5jDCe9bihMPX6+XPlx5won9MsVPcPTT9wvX5dj3ri2stVKcsAwPJxzuPCyDiqdl0io/8XDnbzxvZeVHrMuJqnfCYeuov9mrxLJju39cNET7xPfN5eT3Se6HbcxJhyl8r+aimp91NQdzOOl963HiYetz4vs2HMcGCucI63CC+DxeOO6ItTnuCI39/Wty7BFr8LH3zeRjh63JCR+YyzGH7cCrnr85G0yHum7NM/mdVSrj3ymQp/o7Nf6birWQWwhaZAzTuJOAYmZGUH4WMrIQesgUOpQOlnkt+o87gJi0EmipMm0WC23mzIwsU3uhKo9eDmbeE6v1mBlOy2wpDbNengj3aGoQ/VJFYTzh4wzivdTKFcWLAymS55n1KpkZZlbx3c836+V5v32gx+NmKsNBtYcyUGpFmPKM4L9iyEOJSSkqhEpeXfUZ8Kcr2dUbdXoyhKA+kvg1FZpprEiOCqMOjFkwcm26C224Xf5ZFggi42UhM4LSXlaqHLUzlQWv4Aww8fy3SsDMMFuKvhyCFKSnH70c13FHZSu9rNX67R/m/GDpcCKlDpNO2+P/GGRUlT6vPPQ+HKiOhlx15cejKoIpeKhQk//A6/ZdFKVcVsLnKMsyQhYqTpL8g0fMemPx8Zp5XLkeCJ7nUM5qvCKwWrLydlQteYDHZ86Lq9rjCR+f64jrnseD/JanvTiTz6uIaoye3x9XlS9C3kbBkrdf7nU909Me93pO03XS4142gX+7BB7xHZpVmlvtTfqDMevl9dMrC10PXe/MDA8dZqa9QMaDebx9v5637eu02d/vu99uZaHT8Xwzq8bk/RTalzg8f1Uws4p3tyfGH2/rvJk9ME9ez2vU8hy346S9WUeXi1Vb2b6vIVF7t4qs9q3uD01OwPsyldO/GMc9RB9e2/TjUFC9XlZFJn4mJLBaEsiyDNc7D816NuJ66vbhemui6uuK7zn8b5Wjs5Gnq/2V6ns7z0tat0dHR6v/SiXPemu5mi55zZzSkmR1JnA78XZR+yfvc9kq/cvxIHswsyWX6H4ht5TKvzq2PM9Le3t42F3SXLjvcBlhQdOg3aD8iYltMyNW8UBQPCnuMDM8dNdiwTCXrwamlsgF4XPh5T7/Ps8+Lz7aYIb3U803UOWLpqLVa2ZVuZkx8fzjEtAsaTqiCPWQLBJDIuqSPIWCzD9qKD1lsMZBB2zA+961Ne9929Yc/rYdOOzN2wpb8Z43b8G737oZ73rrJrzrbYKHb9mE97x1U9XdksNU/7C3bcO73rg1b3/9przzzZvzjrdux3vetR9vfv1BPOfpBzFr2kzMctpav1rdNqPdFqOdFmOdNu12l3aroDMWK3Q75cSF+SP0o4Hbu8P9q4fuA6R8mvsHZ8/9+t7G0U/PXrPBkw+cxcEHzuSQx08Tpio+hUMOnMwhB0zh4P2n8uT9p1XhwftPUnxQaPLkA+ocfMAITzlguqB2qneI6h3yuOkcvL/oHSDsP4ODD5gsDAoDwiCH7D8iTOVg1T/4AIXjOEThIQdOVb+C4gd7333sP0X1RWf/Hg553BQOedzUJXiK+l0WTztgGstjutI9eLunqG0fh4jWU/rYz+muGj2aPTpP07iXxSGiech+4mllUNlT95+uj17LoGo/Q3zNoOL9cdN4yjLo03qK5PQ0je+B8FSVP1VtV4S3reQoGgerzsGqc4jCStaS0VMOmCF5z+QQn6sDZ3Kw8g4+UHP8+GHxOpmnOd+Pm6z4FPE4o6p3yP5r8pQD1uKQ/dcWZvKk/UY4aP8ZPO6x05k+xahlSCd9RWK1nvvvTFaLzCOpkRvwiujx7wu6l3jKzKgWeYWScLVJiNUGI1VxN+ikg4yHnu//Zo6Z2vgGQiFoydKGwMszbSrR45sEh5lh1oOyV/s1s2rj4Xw7EaedZTm+UQm2zNSO64efo8ajOO9iQvuehIlnH6vz2qdT6kLK457ncEfooffhoZeZGU7DTCGg4Qqip7jhf9Dv/SGmyYJv0CLer5ioGjvPzrupzENJWhvonG6ni9dLqJpgZr0mHlcPptDL/W9ahWDatBX45XlZFqgYbxV1qe7pPAsEweesn68KE++jVgKuHSsfnOuxw0stBBwe9zzXD9d1h6c938wIqhdCxj/yZFlW2Umpg55/tEJKGkTXbNW88qCevoWsPHR7Mks4UFc+RrcBjz8o8g+jSmZW+RCXW4//pKFEyTVSjcudXVUgP6O4mclnqA7LP+6zls/5V6WW6VtRiV/8qC+PKFjyetrhGarngQ8jae1BY3AdjWLa9TIL0llVqA6pvhYJnp9UnnQB4ZdqPueub2Z9ooiMZCHaPd2jepLamhle1/XSbGl9Jp4JCTwkCVilR26bUXrlcJ30kAd4zEz+Nav000xxC8RKj8sq5CE8Zq7jqaLlNvAQmt6vqvPuMOvZhNuIj81D6OWxksd598Oj25O39yqmMZmtuo3X6cPb+74ySoZmRrCMkAmKe99mGiP9pxevfIH7in423lcfSzIV8TwFVbmHE5iQwOpJIMpGXce9tcdDyDxKJl016+mZmcKkJVprE9I5M9dXt8xEoX2QhV4b/6/w/OzhdPg7T7db6HxQ015fqOWK1wlaE719t/qLMeD252SC6DuPtXodM/HimROo5KVZwf1Mbw8QNG89v1v5rGq+JCjJTC+46DSPmnJ8H+Iy9XoObb6qtqhiyDLFM9U3Qqb9rhqoGT6v3g49mfLNnKBzIKivqlx1VTzx/hMk0JNuBCtJuiyPoUPMxkihhWW6OLdIKBNTBhNrTitZc1KH2SNd1ppcssaUklnTO8yY3mLGjBbTZ3SYPr2ruKD8mdNaTJ+8kBmTR5k5ZYzpkwpdSiG0FR9j6iSYOQ0GmybV6FLQprQOMRN0aR8tkQhYyrEouxTQXp2J5xEpAfcFfk/kPtft2H2CWU8D/6EBpZacg3Q2zVd4H8QFkBZJZ1qYyiwtIKT7CFFQnaCywAK5oXvJuJfc5pEzRp5KskgPqUuWRgnMH8dChYuFMUH5abHaLkVuo2QOFI7D4iKWYrHiPQTlZ+KxVs6nViwQFi6Husob6nsJ4hiN2FqCejlGrWxRK3qol21qjsLDXl6/bLlQ7fLuYvJi0UpRKxeJzspRLxfT56ceR6nHxcuhpvLakvYrlBWj6m9MaK0U9dih4Uht0Wwth1xjz1zWmsegOllsk1V5i8jSQslckKxC6hDUPsiHhDBKFhZSZyED4qlZ8TtKNQbJqa67vloRlS4J4i3TXGRhkdahFijE/wehpNVWybDaLf9jDX2wDjD8MQ3fY45AShlmmS5O5Zi1KLfqQ7SyIbqOMAz5MFGgPkxhw3ST0jYoGjVS9HZJwhWtvEaRDdJWm8VxmE4+iVgfJNQb3ilZmbAkp5+p/7xBqg1R5IO08gGK2jBWGxEmE8NkugzSSWqneh1dRhea0FgGMmtCUr8y0yREOZhEJl5y9ZGpLKgPE5Skv+gVotmtUKIxWpcydLA6StWItQEK8VnUBygbg5T5kOoOkRQ6ouRQZg2KMhfdBiHUKVKO57fTAEhe5E0yIejrcLPerOh26yN0VTdrDlMwQFJ61McqOaYwQF6FgxrnEG0GK1kV6rMTmtW/YlZkbdHuSt4dSivwL92l+QgSUfXaNkQhvkKjRhmS+IZR/2cIJO+yNgkbmKTyIcpsgFI0OwkKi3RiSdR8p1zyrk/GqnAqSfKPShfiazRKfnlOpniZhmh1wbJcErcKxsTzaJSAaXaDlkspG2iSfZNWyLrKUJdNDtC1EenZCIX8QSdItxrSjTBIR3ZMY1hldcokPSnrhKKgYWpdipD8BdLZjnQJ2X0KmepJqSjUY6l4QaFqMa9LD4dIzR5tk225ndEclF8ZkA0N4/0uiplsJqlNhxgK6XMpREG2ITqlmWwmKG0CJOUl/DHZsCNoQXFfoTaxSyZ7QDSxBmVoyBaH6conlbLZ2BhRvxqzDYimeFC+219XNtuV/RdqW1pUH4U6KOQTHZFex4kQ1HNSH3SpiWuHaZFD/fpffCyjqa14lf8sGw2SfIT7B3M5ZU1SypCAMNkt0fuIRMVTjJKdjSNhqRQ8NPA2msckRAsaleg+hgAAEABJREFUU1Ifhco7hGqRldx08O4UkkFjKouLyfJ9TRZpElIwTG1iN5BrbKQ2mWy/Jl+Qad5NfieSQ9DYskJ9dQmxRhYDNStVEoUM/6NOUQUSpfoWHXm2uuYrM/GRac4kk6gyomgVCfODuzYySE5SICIFGArVXv2pghIlWTK8v7w0VSuoaex5QP0konjvpkBXvpHmCGU2LCoDtIqsCnv+bhIx87IRUl3x2iAdy2hbic+lREuQjjrfihC0RlCrSz0aINrWTahL6pqjPAxSk1xyZyBoTHkU7YKU98YYLOLjS5pnxCHqI7ldKESPJSM4TYVMPI9OCSQ0x4a5nqdE1MfpJB8Vszot7XNaNkhL/iVqH4J8n/u/jvxlKwxRaP3uqA21GinLMCFJV1Nep6Vt8GLpX1f7riAdNOlRTX3UskReS/h6H+tN6fUQXdFrS187Du1p2oi2DclehkBhNxrabVDkXaLrsCXE9kqhBuCGuQQyPnkiKr8TqHye20JWiAfTnqNOUJ8pDlIg5EOYfHupflF+UDx5nnxr0h4vaR+VabzIk5DqZOK5UH5Lm7ZSa46PoZSc2kFjULuWuCyDfJDqJZlb7jJyP54N05VsF5fDIF9uQnS7z7U3krwKyb/MM0Ju4g9iGJasJtGR32g1m7TqA3TrDbqi1UmD8g0jtMugeu6SE6VkrVa4TVch6hx/TD9hJfB8ZYtfKnh8Ao9GCfhMWzLZfRA8RNaiXAvSo5ykNcfPGknrapkP4vbouhplC918hFKI2pO7vcSk+rKcslxMVq/hthKl6/O7Q3RFpwiJWj2RWSSPVvVTSr8KS9LXrjrOlKpRivYiq7PIbcKG6KjfrtbJJBuo1QNZFgm1Jq2yQeFr3tBkWjWPDxMsq/yXuuiprinIDO+bEKo+azlkoaN1sVD9tvJKSj+TGLKMSKlFMwqekhWRKbeCjDZX7VAaVgRktIQyI1eN3PcjamOpAMHDVHaoyWaj7K8H7y+SksYqWmZGEkqHyPn5SGIhoUSqiU4NS+oxaUwpKB40R32Y0hIZ/iT9JJIGHUOJo8gKHGUeQP4hyveWNomU6QyVTaYbJD+NZUwzWtTUXP7XtDc2yTXX+TJof1ftTyxQ5qCdmPzbCEUxJFkNaKsgeceMMtToavyl6LvfSqIR1b7QHC4W74X8UtloihfVE62osTq3GrnGJ96iiCsjSXbKECMT79+TgCWfe5O4cumSy8+kF0KsEQRNClF78DJrg0kHtYcPQXqXl/jFdgptzbzPWkEuXc1VnqeO4h3NZC8/kBQvq71yU7bS0OVXXXVrFpXfloZ21H+LPJQ9/U9Be10TDchctylJVhLVNoYuicjE88ASSCp2KfUQJLGMKNtPkm2SxL08uSRdrlYQLRK9jewsprrmQ/Yk3aCCCqoG+nHbSh6a6khnYkN6I//sNEUnWVf5Xq5AFFM/D/kyn0efT9mtqvdIy9d5F6XTlCapp1W+ZoaZ3a88qW0SbSrvkROKQfmzmuoGIakrQWO3qHFRU/sgvVMeVtVLGm+SrkelS+mg63Uc13cqvn0sRnSfI2rRW0tOyK8mtUmWRNNlIdo6E+LJcQTVFxf6VV9qZ9q/ojH02mQinIPoJjPSeOgkStEsNDeF5qUgUShdKt5HCpq9EEnjiKq7FEvz++VLQvN26rbqz/t88IiGpJwqRNGJwLJIKk9L6C5f5m3TCjyncd49LEW1h0jUOJdFUl8SQa83jRPB8xKG90cVJgUlpraGuJJOoE4jRiEdK9S3kqoDSX0l6UqUPyvkTzQtmGSfYZjuCJIqxspOjNV9wuo2/E+3M4nHRVTBBd9PS0Am5JnR6pScc+GVnPjp0znq2K9y3Inf5LiTvs2xJ36dj3z0S5x48llcfe0i1cvoasWPEmhdmwK/1L7r7oX89Bd/5BOfOZOPf+a7/P4vl7OobSzWjWvIchkkFRaOtvjR2b/myKNP4chjT+G4T36e408+jaOPOYWPHHUanznle3z9W7/k3vmRUMtBm7qQ1wghVH+D2swAI3ngIf4k/aQq5dkqpeqMBBUU6DXRsJBpcxIrp3mBxur9nvDx0zjquM9onKdx4ie+wseO+6LwFU7/xi+59PJbaXVzTAenPM9YuKjNd777E4786Gf4+pk/5Na77mWs3dVBOFEWiXvunc/Xz/guHzvh03zjW9/nzrvn09FB69ob7+GDR3+C4z/+ZbVVfx/9Ksce901OOPmrqnsaRx5zKseccAq/+dO5jElZS20KR4sxsnoNq2UkbWiTNmqlZbQj/OLXF/KGN7+LL59+BotaHfWhkWcD/Pm8yzjuhM/zzncdq/n6Ar//08XcM28MJEeyjKAPEYWc3A9/8mu+98M/8qOfnMd3v/cnzjzrL3zn+7/n57/+I2OdpHFfxf+94zCOO/5TzJvfUvs6ZWkU3dIlKfz3vP9NIw2yIq38RF3MWghEpRcu7vLzX53DBz7ycd7x7hN51/s+weEf+ixHH/sVTvzk6Zzyhe/y6z9cwliRE/TxKMtq1Gq57LVFu2P88Cd/4m3v/ARvf/fx/Phnv9OHIPUScnLVidp4FGVk3sLFfOmr31a9o3jrO08SPqG+Tuad7/6Y+vkiH//U6fzkZxdw652LCY0GuS5NQp6DFgBMm5Bq8YhUC4hB3/J7oX5NqHKRazBBPGhsWQjkIccsQ2ww1or85o8X8N73H8f/HXaCeDhePBzHBz/8CY7+2Gf56LFfkF3/lquvWwAZBF2mRkkp6vhT+AVzDlkWiN6dgQlBcJ/UbWtTnSJ1+ZEQAnleh5BRqPLiVpvLr7le/uezvOOd75cv/Y38jihHNJhELv8cRChkmZqoE3Vellr01TbFiNPvAcWD2shnEDRiQ24aZSi/VE4kaW5DqDEwOJWbbh2VH/4sb3r7UZz86c9z8213kXyRLCFYwLTwtjoFfzjnIj6k+XdcceX1tPUxs1sWoot8n4E2YqW+WicdKlJMaudthYpflYuO/zNPnfYYeQiSj/hQ6yhH7rLI1Fdd+lCrqY1v1iTPSJRsIqhMv3g9dYTT98nKMHLBNP6ojzRVuQUK0aw36/zmD+fzv4e+hm+d9X1K5Yc8Y/7CxDl/uVpy/irvOuxoTvrkF7nhlnmgy7dch9Kkenleo6Mxe7qkwYWXXM9HTzyFdx5xNFdde5NkGqhL/6646jqe/ZyX8La3vYt58xaS12pES0JB0oa5jB380GqiGTRfGgjOP5JFFSoFholf/TLxPDolYCRNd8Riku5nuJ4qp1q3z/jOT7T+f1l7jy/y0eM/o/hp8jFf1F7gdL5/9gXccscopstk1+l2t0unW2jvVXLXvQv40te/w7Ef/xKnfvEsLr/yJtBhpyH/q4WazMB1+a57F/Gho07mOO07jv/kFzjmxC9z3Mnf1b7j29onfJMvfeknXH7F7ao7QKgudJLsx+3aOVxhPkRT6qrMlZQp198k/9bpdD1KyAIIXeXNW9Dii1/8lvZ6pwtnyZcqPOGr4uFrHHv86Zz8qa9rbfgT9y4oZD/Naj8TrcEFF1/OSZ/4Asef9Hk+/umvcOTHTuGYE77ER475El/5+s/425W3i+9huYM6i0c7RAKLFo/x1dO/w/Enf0ly/ab2pN/m/R88VT5c+7uTz+Bb3/kNV113N4VsO4WgsQeuuOIaTvl8b697zIlfkr1/QW2/ID4l39N+wiWX3c6iUaPWGMaynEK+z6wapn4Smlx6j+IekU2LsE/CUnj+BP47JCA1MBmLaS11oBDpZiJTUOeW2+fpjPE5jj/pq7L5r3GsdPqY47/AR4/7Cp/87He137qcW2931XH9rGu9LKnVM5Jl3HTbPD5w1Nc4UTZz+hk/rvb3SVJN8i+qSNR6qK5x1LRXKrVPkNtggfY2J59yus5cX+K4T3yJz3zx27KfG7U2Ok8Z/k87Xn7FdXzutG9w9HFfkA18lY+Kv7vnj+GPrJkgpQ/as4gkMRgpE3/Je4/a76meLq477UUEWSKy+0y2EiwjhJwsy4RAQPW1B4nyZ0n7BTMj6owUrK6ynJrOKEF2WZYlhfYZ3i5kGaXiPhYs0JaPybT/y2o5QXz4PyNpYtLjCrwHKhMk0dsTqk8vkFDMC/B0D+bxKuo/qAYSvKDXq3puUm5Uul0kWvoAv3Bx4Ic//rP2hx/jZa98F6949RE6j32UM779W515czJdbhdqvHisy2VXXMsXJOsTTjqF3/7hLyrvEi0IiVIyuvueMY46+uN86tNf4le//jNBfrimC/ma9iN33VOonwt47/s+zktf8S5e/LK3av/9Mb713f/HzbcvIGs2sLwuOgUxlS5yTLpmvjOyDJcj4p2J50FKoNIi1c0kNZMsERTX/tb1RtpEykpMZ45M8jZKzWNJGj9/gDQlUR1LMtmFIyh0mOdLw0MyXYCji/BILv3PZLdVPV1eBeuQhQIjikYQjBANk/KZ6CAk6Uz0frWCJfWXqjzFJkKJ5/5yUCb+JEk1KeLy8nlSTRVFl2APLj+PVaHXMJUbSiqhCZDclaG4ExGq16mIhuYU2V2qoHaanyT0K3st77eC+nA6XssMHIRUhYne0w97qYf6660j5n+kt84X1stDemXi1cuQLppDRZ7naUdSu4pf8Z+k536W8RBXQudd5VQIUIXG0idRVelnqK8q7eGSukkxtZGsUAxLVE8lCMW8SPFoWu+0XkaTr1Q9H1FSmFQlimiPR/2qfd/HP/RQ7Fb9rUYoPpyXCg+Jxt/jWaOTrFOF5euKS0kAIQlRkTQO9FQapdBflWmuESQeibhXJldCD6Lr1SRHqnkulV+SvLIoeyCVRBlS1f48Vw0e8o+3fsiN/rMNNJsSgkYvNiRIHeb9KynWxsMkR+0He9/YdNqJ83XpesJxOpgc9WmOOvJzfOTDp3D0UUp/9FSOOOIEdt75AN73vhNYtCgRZXC6W9Bi3WS+Lrm/8sXvc9j/HcUH33Msn/vMN7n11gXa6A1TaBPX1ddUdBmxuGX85Ow/cdQHPsnRH/k0H37/yRyp8PjjvsRxH/sq//fWE3jlyw9nm20P4Kc/vVQ8NrQhKEFf+C3vaA479MaSFEZMi4xZS6HDy6Ly9cogTZfDQV/UQmwSygGsO0gohqilKVq0mtx+U4sPHXYSH3j3SRz94dOEL/OhIz7Px47+mvg6hVe97L3sueshHPWRU7j77kUkkW21Ej/4/i845qMf5+yzf8XisVEajbo2ehlBlyZjyfjeWT/lyHcfzTe/diZ51kD7Gu67ewEnHv4xPnjYR3Xg+wRHH/spPvrRT3LsRz/DiR/7HMd/7JMcdeSx/OW8iyitRsyGNDODFLoIX9gqaPmNXqhpnA2uveZ2Pv2pU7nm6lvZfNOdmTJpJgvmlXz0w59nvz2fw9Ef/AxfPvV7fEgbrWc/7WWaw+O56cY7xb3Lsskdd47ytne8n+c/7+U886mH8sJnv5kXP/f/ePFzXs8R7/0Qt950JxusuxmDzfY2bDoAABAASURBVBGOPOpIXar/iFY7kLJBCE3JIYjWxPtok0CSRZe0MW3a0AbB5F1r0r96fVi2vJCvfuUHfPrT3+AUfRg7VTjmI6fxocM/z/+9/uM899lv08b+BK6/9Q5G00Ja0l4GBrjtnlE+c+pZnHLa2Zx66o90IPwad947SgxDdGKG6SCY68Pb2GL48Q/O4XOf+j6nfPrHfOW0X/Hl037DF0/9NR88/Msc/u7P8OxDDuWZT3sJv/jZuYwuhNgZAh22TD7NtIHsoSRoMxsosSWIijvcgpfCZGfoC3lXhzE/XGQhIyl94w338a1v/pLP6nLplM+ezWmn/JxPffy7nKSPXB88/FO8/CVvY+ft9ua4477MwgWjNBo1gvsnoSv5dcVLymQvFihiojLdrKmD1GSiDdPRx4WsNkAhVswyslAXjUH5GPV7xvf45Emf4cYb75B65SRdICdt0ttFV6MJlKlBpKl8weroxETQwTTT4ZEAWARZqMPwP0HyyJSnwswqGjpp4QezsVbJT36icX7mS3zhC9/kQ+8/lj/qI1t0QnkmPiMmmw/5EPMWdvnOD87mq984k8uvvll8qP8wSMoHiPJLqP9C/VZfsfMof+X8ZnQ1+I6g74pidUAY1IV7Ln+S0WhO0pIwqPFIVmLPZVWUpjRgSTzm6EdyG1J/daLGjj5eRo0LH4vm2UKufDW2XL0H9dclkzxuuHYBX/jc1zj/3HOZO3ddyTfj+htu4fgTT+KZz3qOLtCO4mtf+w7vfffR7L7rkzhT890Zq9FtIx0w3M8tHM25+Y7IZ077qfz2pzj167/k6tvnU8jfLyo7rLneOjzuiY/nc1/4Mt8888fcO6+jg734l90E6ZLzESwTt54XRRg9plBQrhLjb1LoUDDxPgolEKVTBZn0kpRpfIaZbFm+6ze/PpejDv+k9huf4qPac33kQyfzkQ9+nCM/8Cle+qw3su9+z+fsn15AtxsYaDbJgile8pvf/IFjdNHy0SNO5q1v/RDf/eGvGetmjLaCdDAjFUaNIfnJyPFH6qPfER/lQ0ecwMeO0cfOI09SX59RP5/lda95H7vuehBvf9tHueP2AouDUGaY9k+yKnmCtASm06MDt1ArwCFfRx/yw2KPmtaMUvx2dUlnKmsMlLL5hXz1m1/l/R84gfcf/mmOOfI0PnrkZ8XHyXzog8fx7nd9lGc9/WU85Xmv4ke/Op9FZZ1WBrfNW8QJ+jDwfsnjQ+8/heOP+QofO+pzHKMPeG98xZvYb++n8aqXfpRLLr6JxkBdvkLtxNqXtVa9X776Ix/8vGT5RT598g/4+Anf4YjDPsuhL3knL3zhGzjzWz9kdLRFUda4b37ixONO5yNHfIljPvB1TjryLI4+4msc++Gv8bY3HM0TD3ghr33t+zj3vCsYa0eCPu5ltVIySCBZVcAf8x8kwPuD/uN1HP30vy2c6OjfJgHNbxIwElJkWaMWS/WeSTUC99w1xsknfYnD33McH3r/iRx37Gdlz5+UTZ7Iu//vwzz9KS+TbX6Ic865QfpWVOuf6UzQ7mQcf/wple0c/RHp9odP5bprF+oSeVj9NLS+F2R5wEx9SzWVgRqTZzWtuYEPf/gkjnzf8Xzk/SfxCX1UuuD8Kyg6gY7oZtkI39PZ5ij5h4984GQ+cvgJfOHzZ9CSHSfZcdJepNCaW2pcprUfq8l2nLeO1uA2ITN01KPp/8WMxpy0DpbdVK2pxAzUziuUZQdxh1kQe0a7hKi9TCFP0xXfrbJNIV9CLVMXDbopF2qEeu+/jE02SF4f8WFRxhLLcjKdLbOQY6KRSg08Ju17BPUQUkGmy/xAtwrNOhBaPXjcETyvBCJqrdBfyVG27edI077QUl2zOI0rL2nJhxzJc59zOKec8it+9JPLdBa8lC994We8/EWHse/uz+HSc2/RkXWQZj7IXXfey9dOP4NjPnYifzrnAs1/Rm4am/isZ3WdpRdx5IeP5P0fPIY/nvNXF5Hy4IJzb5UunMRLXnA4nzzxe5z9/Uv41c+u4ovaj7782e/gcY99Hn8550qN2TR+yLKMoA+NaI2Rq9aHCKOUL8flzsTzL5WAdBTpx0NHTWwFwZZHNWcr5GmmuR+YeB6EBEx2HCpE2UgXs9Y4OshKZJPIX2SEWKNXz31HR3W9ng4F7o98v2NRvZmQaU+Xk/SHqqwD8iPygBUtln00lz2aoi89Mdkn4sWrVPURT0nwUDD5WM/38tWCaJv7KxJonM4XottHCl113yFpPBX/BKpH6apuNY7CPbj8ZRKQjERrnIbzlimZiefMeVV996dmJaZ8KnlIZlV9z6D3iK8q4jKs+uqKrtqgOlUb56msqiCZUcmpLrYbkJqC4vLAiF9Ty/GKvWDi92ErgXHtetjytwrGTPkrg4Yj5ZTua6E2Lbo1mo0hRkamsP76G+lg8Sze897X8s53voZXvPL5bLvtZkyeMokvf+XrfOJTn6E2WCfmGZ2Uc855l3DBJVfRnDaToVkz+d63f8hlF19LZR8ylsyCVD1DuyHquojJtEHbcrNteePr3qBLscN477verMvy/+HJBx/IOnPmsHi04NOf/SJ33r0YtBkq9EU2yrBi0onIkkzGEaFvmJWB5UobST0hk0d8mTsPbdjMy6PniocEsnXRyMh1ITh52toa64t557vfyuEfeBvvet+red6Lnsp2O2/L8OSZfO+7v+T8iy5mrFNSl3ywQW3WBsjzETAZssZWxi6FNolFVLocpJHPZHhgSm9TGZFsxZsW1ekz1mL/gw7k8A+/myM+9GYOP+ItvO+wt/KBw98uObydPXfehsHMYLRkIA1gozAUBrQBC6R2xuL7Er/95Z+5+oob2HnH3Zm99nraHMFXv3wmx33sUww0J/OGN7yGkz9+Aq959euYNDKdb+tC57vf+Qlj2vwGTfl1199OtxDNgens9/gncMgznsghT9+XJz1lPw7Y/7FMnzYZ3Qux//77s/12O/P/fvk7rrrmRo0vYLU6Eh8Tz6NRApGYOpjsq57nmHyDm1chkytlTynkTJ85ixe88NkcccQ7+b93vE5+4X/Yaset6Orw8sMf/ZQfCFqS6ZAzVtT545+v5K+X3ExNF6RDU2bw+z9ewm9+eyHqRH0FuqUWSTNCllXpuuxr08035tVveCnvOvx1wmt50/+9nIOesj/rbjiXm266la9/7Vvcfuvd2tyonWw8ROc1V1phZevSU/kclWL6gx7fHKTKGckYtbh7PIrn6nDhziBErHINrt0ZuS6111h7HZ7xzKfzzve+jffIPt952Jt40cufzw6770hzZConnvAZLjjvUpIuwWNX/dswFqbSlm11ZOsdXcYkGkTJYlRfF9s6yI0WJTHU8YuXRE22lMt+cxDf6MLKGAL5xqCLp2gm39qlDEaXJqWNKF2jEL1C4y7UvhMDhcbqF/9Jg0nqTcQ06qT5QzIxQjRQTyUlyF+Xat/uGrfdMY+f/eK3JKszSX7OasP86Me/5s57xrCaiaUe7XZhtMsgyjXqAxpj1lS8gYnHsXZOJ0JXPETRTnmgk6J6Ep/agHZTTgwZQbTb3TodyaQtedU0z2NtGB2DJHnoHqqiUUgOhcbkeV3FSx0CF/m/FyUeu7pIi6jfvC6eg3jQsLIcMSt/LH416lx6mwl/Puc8zjrzexz8pCezyUYb01Zn5517Pqd/7Rs09THn1a95FUcefTSPf+LBFLps/Kg+gt50493UxGchvVis+n/+y2Ucc/zn+MFP/4TN3Bjqa9CKOf5hwDROx4677MI6623IF7/6PW685T6y0NSAcrRcEaOR3IYskIlPM1OZID6pHo8nxRwKJt5HqQR8noNmvUFXl1NJeo1l0tlErksVwhS22HIH3vHOt/OhDx/Bm9/2ep58yJOYOntt7tTH9hNOPoU77pgvPQ3SnwEWL8z4w++v4o7bu0yePpdafRKXXnENt929kFTLCLJPpKcyQtl+DXTZNm3W2uyvDzzvlR874oNv5n3vfyMvffmz2GHXnZgybTaf/8IZ/OY358uXZdq7NKsdlEkt+1DH4j9V8PgSVBVKsB6SrNL9UBYg94+vMeLrR1drQSH/ljWHWGPdtXjDW17B4R94Cx8+8j0a72s46OAnMHuDTbnkrzfw7W//mLvvXYjMhxQSUXu3Qe1rXvC853PMUR/mHW9/A//7kuex9+P2Ymh4hG+e8X0+/vFTuOXmuzRkyTWrMaS1JhsYYsNN5/K2d7yGw9//Vt7w5pfy9GcfxNxNNuS6G+7glFNP59w/X0rS2lYmkGtmSG2e/5xn6GPamzjsva/nf1/6DA54/F4MT2ryne/9gBNP/hy33LJAdl2n53MNKmmF8VCBKEJUZEWoE+VOvP8FErBEkk3439LDCpL0ISnEtL/KINf6apbTHBzhcfvvx5FHfoDD3vd/vPq1h7LP/nszY9aassfz+MEPf8E99y0m5MPVB7Ebb76PUz9/OkMj0xgcmsqCBVEfvn/P4jGT7tdIWpdcy1JMpDJqD5AI8jUhuH5nWufXojl9PSbNWJfb75jHn/9yEWOtAtO6NdYO+kD3B2AS02dsRG1gLfJ8MjHWMNlUEh2yhvYbDbqlUWgdL+MA3ZhD7vuTOqXW6cW6KPczYagNEeraz2i9LsjpxAZR5Vl9gBRy7WOC9gbKk7/qqNeuEMVoqimvltFOhdClsBoFA2ovPmo1fZB3GEn8JAuVH8VDjTdp8NV45alMcdP6G6oQqlB9mJBUHoVkRhV63PMt+W8FL4GkEq8RCYovXNDhu2f9kp/+7LfMXm8OL331i/jEKUdzwmc+wP++8mnMXGuQm268is988pPcd9c8zYGpXR2zAX3Um0qt4fIMSKjk4hk5nTxTufYd9foMsnwSSQx2JMOf/uxszjrrLCZPmcqrXnMonz31eD7zuWOlIy9i3U034I6bbua4Y0/k9tvvkj+KQknSaDDx6sgSmUA1Jiaef6UEJG9k7w8d8e9wJWX4OzUmiv++BExnkgqyD5OTMBmZMf5nxXiVRqVJ8H1NUmIc9J4kS6vsqpr3Akzey4Hqe5n2LJZk5/ijtuoTBT2YMlWmOuh8ZO5fK+SY9oam/YipZwP9PnT0Woi+d+Y6iT+edjjVcUacd69T9eJ1lsKUF6IRnJ+Kz0w18wqmtOmMFiSnIFKGS0N6rDF6Ow2CHrzQIZl4XxWU7tf3NOBzgR6noqAqxcucd8EU9z4ccpxeBbAVwvHkRPCwk4Br3cOOqQdmyJVLcAOuoB2blB5yUBhlGEnLejBPB0yblk67w6RJwxx44I687GUH6GLsSbzznf/Lsce/j/nzbtPCnvG1b36DBe2FdKTQt+uA87Pf/IEbb7iFTbfZgskzJ2uDMML3zviRLnm7xE6kkdVIOj2ZTid+lkraFKyjC7hn6nB46IufzCsPfRpHHP5iPn7yO3WB+wQI8Ns//Ekbui5JfEfZmslCfZ+BzAqihu1QAYbpkgohyuEf0U5YAAAQAElEQVQkM1AbnIhCE0KCTLwGXT+ZtmCl/FzwTEu0Ol32O2AfDn3Nk3nxKx7PK994EB846nW8/i3/y1qzZ3PtFTfpkKVLY23iOoU2J9SxMKLNWpPol/KSWWXYJtkyTEiToTtMKiVT1LHGUkbvUIdRbRY33WpDXvzyg3jJK57Ioa88hFe+4hm8/NCn82odYnfffjNRKKnpo8GkWKfZMgaLGk1tUOsK77hxIb84+/csWthhu223Z8rkIY0dbtWB8UlPfAqPfew+vOXtL9EhdHte+KLns+de+3DPnQu57PLruPuu+ZIlXHjhZSxaHBgYnMHJnzqSY058Nyd86m186nPv5536eDFr1gh5rc3666/LFpttz0UXXY5vrkclp9LcdZlkP/E+6iSgaXUVjtpg6NXwNNcyMZmstgKRUgvY8JQB9n/87jz/f/bl1a97Gu867CUc9sHXsva6U7jrzrs5/4K/smBxm2iD3Ds/8bWvn8198xJbb7cV6280h6IY5NRTz5D+JYqyJMh2vD9RhxBli4uYtkadpz13b17wsn14yasfwxv/7+kcddzb9FHncYwumMfNN93G3eqLGNUkF2RXOpCZQz7AZJNU/i3XGNwmDTeSRCRpDP43ppIOsCl4OsqfQVl2dBBsE3Ijq2VYKBkYztjjMdvqA9p+/M+hT+DQ1z1VY30db33nqyiTsWB+wS033kt7NKMWptIeG+SGm1p8/0d/4uhjP89Jn/gi/+9X53D3fYtoyfdF0S2yIA8UWKwPWOeedxmf/cwZnHzi6Zx/7s0slJwyRiC6X9EmJSjqyGvcfk+bH/70j3z46E/KTr/O78+5hPsWtHWQDJQ+aUFjNfQkkJ9TSywlPBrEa9KEdmnT1QeCqPqFDrqXXHYtF/71MmatMZsdd96NNdZcl1/++s+cd+HfaKttKXqaIcnFJLlarx/58bzeYN78Uc741i/43vd/zcWX3sSo9oxRl+Yt+bl75s/nN78/jzPO/KXKrhaPcNHFV3PWd3/BeRddxfzFJT/7f3/hM5/9Ol/68rf4sz48LNYa0dVGLCYfR5P5Gtv1N97OV79+Fkd+9ES+8OXvcM5fLmXBoq4O7YFCPt//2YdCfBJqJDKQvy8T3HHHnbpE+wR+eN5t1z2YMmUyWagzedI09tv3cbzuda/l0ENfwlOeuo9wiC7EJnP1ZVcxf2G7mteW1r9vf/u7vP3/DtMlwm8ZnDQTssnSzQEqHimJkmOmuVx/g7k849kv4PKr79Bcn8fYWEkw8eNrjtbU4POSrPK7SSEYLAG9R2sQGkEvMfH7qJOAdMG0Z0jS7yA9Tb7vkp525RNMuoI+js+auRbPfs7B/M9LDtEl8otk5+/gCU9+LIMjQ1x48eVcccV15CGj0wpcefm9/OwnlzJlZEO22HwH1lx7DpdcfgXnX3opLdEtvQ/1JVdGKqRv8otJPOy461a85NBDeNHLnqD9x4Ec/pGXy5e9likz1iDp0uw3v/uzNFP2FxOWUNyh9iz/LJ+jiq67cjT+ITKpoalClomLMEZQwsqmaE0mhRm4TxmYCq9+0zPFw0E873+ewOvf/BI+cOQ7q71LXBS44dqbueXmG2SzYNos5lkmv7+Qgw/al+c8a09e++pncfgRb+LkTxzN81/0bIamTuaSS6/knD9dzKKxglL1WzFSyoevvf5I5b+f96K9eO0bn8IHjn49L3/N/zBVY/7rX6/mb/qgq3sr8VWor1IfJO7kCU/YQXveA3j1ax7PBz/8co476R1a757ClOlTOe/8S/nlL8+npX1Z7h88fJ0hQAVT6K/LJCqyIjxf2RPvo1wCiWQlhK50vq24roT9QiW0lB6FzPM7JK1irdYidthpS17wP/vx8lc+k3e+55W8/0Nv47H6IKTtdrVvv93/6yad06I+GP/47D9oqWhKF6ew2+67ct99o5ytC9wr/J9n0vpbBtMalghmuL/IZHkhmPZaUOgCpHA/FIak/7MZHJ7K1dfdwK233wFS4SuuuoX580ud/dZh+rQN1HISUbbb6QbaOq/5h/677lmM72mOO/6LHHXM5/j0Z7/B//vd+dx453ztGeqU+pCe6kMUYYA75o3xq9//lY9/+kwO+8DJnH7Gj7niuttYpL1P1EUxeYM/nXsp3zjzB/z+L+eq7Ca+esYP+expX+GCSy4VDWjHDrfp8vnnv7xAdnga733/SZz1g59yzQ230i4SnW4p3sW8j9fHrz1ldP8l7s3ha678rcknsiQdiLLbRG08zDUXGagcfyxROUCVGiVmJaFCwaIFC7jzjnshttl6+7k8/fn7sNfj57Lvkzbg7e97Ni9/7ZN09tqFSSOBscUL1c60twwKB0RniCTZJ/FDGau/wekX58Fy7YMHKdOw+BggyAXPX3gPN99ypeZtPtvusDHPfO6+POZxG/HYAzbiNW98mvbez+WAJ+/HyKRJLFw4ilmGRCAUQonrX6KjEbRAY9DPxPuvlIAVYO3VQIeJ+ZEI/sWvyRKC/G1ICdNeyFIOuqhG5yAZJSQx4FAAprSAP/LlCpLyevCiBNrvUNlVSRXKP9CHcsxt3MF4XfNwHCpH9HAedF4lNTCH7nss1TD5acSjN10dmLqhejzikH90Xhwo7n1X5fpZUlnjVblWDnUZMMWXoJJRTQPvIYlvE38m32pOXmR6JJ2GElWey20cklXljySfRMT3iKqlN/WaVb9qK968f096/d6HCNmHr52aOyobk52JhpgRj86ntxOpifdhK4HwsOXsgRiTciOFXAIpPA7lmTYTuS5Cog4ZmQ4bSWFyx4Jq12ukZi6/kjMwqc76G86WruZkOiyUMqS8PlCl/3bJDVx03t8UNw7Yd1ee+fR9aA4HfnPOn7jwsivIB4YYjYkyl9vKIrFm6j6DvKkNwhC68yA01F+zhyxTQrahWrpsKImxS6NRJ2hzEd2hVIfAhsoEbX60n6QMHcqsjf+PC8pQKF4QFcbQVV9azHzDSkvmNia0fL8ml5e0Ucmw0NSY6jTUf15TWhuQLJdTNQf47qauiyJVVP1S7QqilUIUbZQnZkXbVBIkP7QZs0wbIGto0xPQ/ogoJ4Q1RWKQ9uLEAu275t3b5c57FnHH/MXcfu887lm4SJdrXYoUycRHFD3yLmVoUWh83Qx+e+65/OrPv2ejbTdkg43XplmL6J6Kt7zlVRx5zP9xxEfeQD7YplTdmBfcu+A+MKM50GRgqI6zd+MN11IWLeasuw5n/+R3fPesn/CjH/yGG264k0IVIkaUXKdNn8F2O24Lip933iXaUC+UzKPSSZh4H20SSJpWv0CQCuCqFzRA12kz18RSup5Jn6HZGCAzSPryNDAA06bPZLA5lVBMInXq+H+Sa/Iv5557Ptdc/TfKsdv435c+gRe+8InEhV2u+tvNXHDuRTRrAwQpaioT1R/1j3xVkO3l8j153cjyJgODNUy2U8uHQbZVyxvU61JwG1N12bdyl75Gogf3C66tvdDw0C9tSkuKC2pUyi8ljU+MqJ3GSFSYKGWDpS5Gaw2jOQSNQaEBA0MZo2MdlasxgYHmMJkOpd1O4NLLbuTDR53M29/9Xj523NF88Mgjec3r3sKRR57EnXeNEXVxi8azuF3y2VO/xEsPfQ0f+PBH+MhRH+Zlhx7KZz5zKp1O0piHxAU6qJbkjWFdKl/GC1/yel0uvZfjTvwEh3/wSF712jfx0WNP4pZb79VoxZjVxXcupjJtJkx5CHEcSYlIzAoKi5Qh476FLX7689+Kr3vYaecdeP0bXs1Gm2yE/w3P0795FgtHNUYgqj4ZJI0x8/VBvRAitUaNY445iXe/+8O8931HqR7y4w1CbZA//OmvvO+wYzjs3R/jiitvhKymS/Lf8/4PHsepXzxDfupEXvv613PEBz7Ehz98nPp+N1/+2vdoycGl0GDx4pwf/+gvHPqKt+qjzAc58ROfVfh+XveGt3HKaV/l3nmL5aeMuvQwSl+SRmniTyMkr9WrDzfnnncRFmrsvMtu8lnQbCYe85gd+fBH3s2LX/Q8hrUm3XTDfC6/4jJG2wvYeNuNWGeDWZJNIbm39aHwAlqj9/LWNx/KAfttRxq7h8nNOlrWGCSSddrUdEAfqgfmrr8hixeV+oDwc+7Sh0mTjpa6rCzk+H1drdZTM+cS9LsUjD9JoUPBxPuok4BpHxLyNr1Qw7MWfsDWtzDloSfQLTqEvJT+Qr0OU6fCWmtOU9pojbV0SRtx1WkX8PNf/VYf8W9jzvpr8LKXP4Gttl6TKy4/l3PO/x2333u3bDyDTP4gQTA16EaFNfkpB9SznJqjFrC8TpkFSC2mTh8kiNei03IrH4cpVLmcQKqQS/sdNYV9iIYOfVGXel4Hlfj6kFtQiyB/JNYz5EP0o5xkdTJFM9lJI3dejHp9RDwGDbFgWL69mWdYiWpkhMK0BTMmDwSGajCYe52C2WuMcNATHsOOO27Btddey0UXXMECffhCfnZMbcgHxEkky5PoQ8gS06blzJy5BrXakPZNGkeRERMqrGFWwydkZCinWe+ozQLtOxew1tpNDnnaAey4y/bcfOvt1UXmosUttYuA+cAEhR6vAL1Bi7AtA/pPv24/PRE+uiQgm9HFQnJI3xFSBcP1Ikrhks4xRTeHoobvZ7RsSU+h3kR2OMDw5IysNsZoax4p4Nsxbrp9AWf/9A/IwDnokH14+WueI71rc92NN+lC+ixahYrIMdl2CIaOW9qjdWVXroOqGkrtW1qiNVb5jm2335Srr7lSa+C1aBnlymuuZuHYYnbYaXs23nR9faCbT6uzkEz22JE93XLbvRxz3Md57RvexJEfPYpjjj6Bo4/6JG94/Qf4yEdO5Y67O4x2csbaNfmnuzjy6E/w6te+XWvusXz85FN493s+zEtf+kZ9PP85Cxd1yOQAL/3b9fo4/SE+9clv8p73HMN73qv1/qRP4x/wxsa0lp9/G+981zG87vXvFL2PccKxxyn9IV70P6/lG1//rqytpvFlJI2qtLZk1cHkH5KfMy0RzYRAaT0ULkshqaVDE0JSnQQk5dFH0lz5mU2w6iIrx3TmHRpqMGWaatXb/PXiv/DNr53F7/7fxVx56R3yJwO88pUv56iPfYC3v/cNzJw9lY72AO6PonxjKR0oAJ//THRDWdN+ueeDtJWALBA1R16nOWgMDQ9Qb4xw4QVX8/lTv87Pf/YHLrrwahq1yTz1qU/lhBM/xgc+cATrzVmPFE38lxBaQoGGJLkEIaNKMPH8SyXg+oIU66HCjbtqY2JvJajoriSffp6aTbx/VwIuxqRaDgWyFdmLRJjcR+g8k7KCmEV8OlIIJMuXQj41USPqgjt6KDuO8idRRtYLM5LmIznhCk5YewnV7dFTieqiNhXdkBOFMhhlSCQrhQLf8CSL8legFqz+Y+ImB40Bc/sHqjF2SJkgNa34UFkSVBnEG4qbxobizneZJUrJJGZl1R75pj6i5FUq38uTM9kD7AAAEABJREFUJZGwcQRMckL7Qc9NBlE0K/8bElHpJHni0PqIYPKFuKyq/VeNqtw0PyGRnG/1mwSCZBTk30MX077WlDaVoxZMPA8LCayMibCyzId3nrQUxzJcVsmkDG3lfKGOEZPBlGUihBomYyvLwOhoSbcduO+eUS6+6CaOP/bzZM1B2p2C9dafi8nw75vfxf+5hSsvvprd9nos+z1ub576tAO18ZvKnbfdxe/OuYCFHegQZICBbCCnlGPIGnXuunc+Z5z5Az79uR/wyc+cwdEf+zL+P/770he/UtnBc5/1dEZ00dv0i/uy0EVvxGSACEkbmUidKGOLMkCxizsgN85oQfmCiYwlkvpLMjJkZElABpiUH/Ic04UOOsT95Oz/x2c/+02++IVv8PnPfYujPvIpjvvYJ7nq8kvZ7bE7s/mWm5KAWj0Hp5e6JA/VE6IdZMyZHEmQEUucSESkUCerDwhAloEZUV7jpz/+BW963TuEd/PmN79Xl2Hv4A1veacu3I7jhlvvEDsNkg607aRNYKOARkmqJxa0xrjmxltYvHAeG2w+lzXWnEI962qztog5c6ay7vpT2HSrdSSHgrZ2YWf/4mf84pe/YHj6FOasP5sRbcLuvXsBt950A7pD528X/5m3vvX1vOMd7+Z1r3knz33uK/nhj35HW5t5y+uEPGPNtdagOTCJP+si7OabbiUEDYOJ59EoAbNArTZAHhqY7FVTjUyERImKSMkYGpqisjpDA7DgvlFdfl/LF049nRuuuZVMB8HJw5OZMX0GC3U5/sc//JV77r2XzbffjN1225K99twOkdVhrOD3v/uT9LgtSx4gz5rktVyHqDq1xgj+n9l/65vf50tf+D4fP+lLnHzimXzgiOP55jfOIm82WW+9tZg1a7JMqiu+ZBtuhw5xmiyRzEjiMqmzaJksVJuUyk/UiCYoXio0jbMu+yx1sCn15ammC9AsN/GRk+d1fSRaxC9+8StOO+2b1aHl5I9/niPedwKf/MSpxLLDWuvOZO4G6+KPX16fcupX+PrXv8NGm23Op7/0OV0En86UqWtwyme/XF2ct7qQ1eH7P/g573/fh7n19rt1ON2Y0884jTe++TW6wL6TG2VjiD/IyXVYvfKqm3jTm9/DBX+6mMGRGZz53e9zwsc/QW1gmK987Qy+8c3vcNsd9+myHc1PLlYywarRm0tBcjEi7rOCxhYk55KMG266Q377XLoLF+vSaXt22mlNdtblObpg++M5F/L7P5xPvTmgQ3ZU6yjaJWWZyEKdIPlOmlTj4Cc/lTtvn8dVV9/Eddffo4vsjEW6PD7/vMu5+MIr2XijLdls860h1OjoQvyOuxfL3/+Ir/i/73nsRyXXz7PFFtvxt0uv49vf+QVXXnUzzuOFF17Lx445jfPPuYSnP/P5/PI3v+PwD3yYe/Vx8ZOfPoVf/L/fELWrW7R4VJeNhfotxGepDzoFJkX9/g9+Ahrj2uvMYWTSMFFz2+0uwmgxbUqdwQb89te/4q1veRNfOO3zbLDhenzshGOYPLNBqztGs9HgFYf+Lz87+zu84Hn7MWtGrnF3mH/H7XRHF2PdDrVYou8pxG7JBuuvz6w119OF+QKqv4WmvrFME2KC3pQku6jZEFvigiVATxqHgon3USmBzFVBO6AijtEpFxH0oTtkCfc5RRGxvMmUKdPoSq/0nU77poX84Hu/4jtnfUs+8j6t89OZO3eu6sFt+ijzsWM/Rl0L+FZbbcTee27BTjtuxpTpU/jLuX/huptuQjsCrf+RJPXzfsiC9C9VPve0U8/U/uYM4UyO/egXOf6Ej3P9jf+fvbcA1OM29r5/knYfOGS2YwonDjOnYY7DzMzMjLbDzMxpmzZtw8zMzOzYIccxHnpgd/X9tcdO3N60t+l9+13f9Gx2HmkFo9FoZjQa2c6nNPVrZM11V6IgGxhp3w92NDPBchjhsbIBAZzSSNBlQzNCWiSlqDJBOCjpECRjQZqkkBqsdEFkaG6Q+BpWyjdBft+1V9+rfeN+0fEIF1/w5/zfNX/q6Wfo07fEsPlmlz8zKMeRypHKZJMIgUbxp+QgBM7L8rUiXT7MPnQAsw4ZRKWjSmdnqmaORPqVijZsCefKWFOgLJ0fP24K99/zEn/4/V/45uvvmWuuuZljtlkxIjCRbfOiPXIlwiWF1YwMVXK/LqrTr39PBc8HgvR9ytRO2jQeRsQYCwhBgMBwZny8PqaDst3vfwgHgjxYfJAJQVc6TU4kI15BAqOzSyFqoqGpL1N0CVzpQHtnlY8//oI//+UvvPjSM6S+VT79AHpL9hJx7s23P+S11z8A+S3rDV+V+RcYyoqrrkDr5Km8897nfPTpOJD8Jh5SnZeypE5kDQRZthDLn0DnH08ns805C8MWmIOvv/iCt976RJflGaNlO6a2TWHJpRdh2PyzQXUihZK6y6dycZEHH3mCK668hpaePXR5fy73PvCgguD7ktSL/O6mO3j+udfo2WJIROypJ5/BtdfcQqnYwEknH89vf3criyyyCO+88Tb77nUg7777HnK7aNflU+ukKi+9+AGvyW9YboUVWG2NNVhnnQ344osfOPvM67n7Lw/LfqTCcxJX33Sj9vRefPDuZxx1xEjZyadw8kki2VDvM6xFs00If+ghw8kERYKYxEQk1gmMvq3WJpoG0mHUSeCnAfItUB6tnTE/1Yeynj0bWH+DlXQZv4Ds9Fdcd9XN7LLlvuy+w6EcffhpXHjhlTIRnkbxyBYLWNnTFI2ZWZmLCBM5ojgWnYZEti0S7c7FyHCpX4qNjYav0dRcYNNNN2S11VZl/LgfuPmm37Pj9nuw8/YHctjBI7ju2t8y4Ycpulwtgmi18met1Rgm1XcmkB/skSk2+hGopPv9d3LAis+SFf8LQWsHYX3+HqDnH9Wpuvv9bzngxWNvLFkOjoxI8JPvkhr5L5RIBRkhX1C92qm91xp52RKvPl5226veB18npPl3wGXxWqYwDmqvAI50ryB8sfAUCH0yX1aZzlTqlxCTSmdT4c+sdFV664NtDqkJ3+a/ndPfbzBNFnN6I40dd4FxSgU5HY2ipUkgmvI5qFy0eLVBflAq+hIby15GglAXRvP68WQircuWhrpY31GOl3zeYWzZM8XnvDFkKst56kvKR2Sasw91GgPx1ARbK53xgQbfgM+04eT0hVS2TXzmR4i0ikY06M0Tr0wAJd3vTMsBScRMS9s/ICwIVgZSSJ34ldZAQd6Qz3SY8+GkBhgpTJYWKBZ68cF7Y9h1y/2ZvdeCLDzbMqy2zLpces4l9G5sUjBkKJdcegE1HfjGfDWed94fC00DWHyZlRk46yz0HjCAjTfdhmKPQdx17xNy5r5VILhM+Cv/NRIymyH95PPPR3PlVTdw8slncexRp3P6KZfw5z89xqABQzj9jFM59OC96NurgXqlHeQEmkw0KgCBjEqtnuR/qqg1/KltVU9pT2jt9LR3RCq3Si2ViqOtPdVhzVJXv8wacEbfnhRDJnBxSWUFbr/9XkadeiHHHH4+Rx9yBVdfejdTJxq22WFrjjpuDxZedC4aGmKmTp1IseiwkXgqfsqEYESYM3UpfEX5el4XDEtV3mNqDB01KDRGGqeqw2w7rVOn8O6bH/LBW2P44O0vee+tz3n3ndGM/nIiU9ozWusZqcaoFVNaw3++nSSyjJdz/N33k1E0jd69e9HU2KCgTZU4SuisTqCSTKSW1hWoNFx3w51cdNk1NPXuwW57bc8OO21FoWDyQ3hTOaJfnyKHHbEbN99yoQJ9N7DFFrswcXzM2Wf8kZdf+YK2qojWmM09W4hdCx+9NZqqDopGASjQ3JlJn26y/nUOaANL65Yss1gpqJeGeF8HyTcGnCvyycdj2WyD7WmOF2OBOZZmnZW34LfX3kW1M2Gd9ZZjl923lG5V+eijb3jq8Q8lbyk777QTLc0xgwb25JiTDqGt43vuuechPvhgjA5YTgFoRyJ9Rs5EHPVi3LcVrrjkj5xw9BWcduz1jDryGu694wX1H8rJpxzDiacexCxDmslMDR/smBONLlU+oZrUmNLWSnulRkclpbPiaZNOTW3NaG0z0j3pQEesC8GCTEqBpOZADoK1kQ5mNZI0UXkmHkSk9TIP3PscI066iGMPPZ2TjziHay//s/SkwtY7bsy1N5/BokvPqu6e1996nVuuv4Ehs8/NrrvvysqrL8fyv1mKo44+kVnnWIjf3/RHHQK/olKF53S4JGpiiSWX4Yabr1awainxbSO23nYTGqTT+Jg0dQSWvPrqh3z41qf0GTIHV111DQssNCe/Wek3HHnU0QwYMJhXX32bcd9NwunwhZwkMUHzMQK9Yd3IlJG1kx0KdWlqmdpa5U9/uk+Bo8nMv9hSLLfs0uoPm22+CRTLtLYmXHfdn2hrA2OdADCJ2hQgLeJMrDWDbbfZmuYeLUycNIn7H3iEJIkZ8+V43nnrM6xkZY3VVmLokMGai7pp3IaGXiRylp54+hk22GhlzWMZtt5qG1XGTJnqGTd+KuN/aOO++57m66+rbLn93uy99wH0H9CXzbdYn4MOPYxJk1v54+138p0uHIqlRoy1oi0j2GMXDpweHnzwcZAjtsLKq+AKQu8TYtWVZP/SaitZrZ1xX39Os+x571491N/w2JNP8/0EBcybmvOD/gLzzUPf3iUKEYIOQr+evXrTonorZTDaM31aoaXRMedsg+nZ0qzgx1Q+/ugzarVULSxWvPOyldaG/LQ1QY9X3iv98dWHEfz43Z35NXGgnqSyJx6JA0FGjZY/lYOQZdKjTAImWX3wgUdZdO6FGCA/aiHZi/122pOvx4yld48Shx+6J/PO15dOmbn7H7sfTJWBQ/qw9Tab0K9XgRWXWZ6Fhy3By8+9zmNPPEeb5Dsr1KllNQWPUrAaP015TZdQZ5x6MSccdY7s2XmcdeotjBnzPZttvT7X33QxCy08u+Q2k+4Y2XDpjWQ3k89Ul2i2y562y8a3d9Rpba/Lv0oJ/z+CVvldbbooa++EKbIbrW11vHQ8smXQIUjmlPDEuvx3cYcwVtSvk/PPv5aRp17O4YecxRmjZN/vfo4hs83GoSfszQFH7k1z3x6Y2IKCTDaKRFekPcbjhKx9ahtedr4ce00toegLRMQaz6gWEs3V2gKFYg8ef+Ql5hu6BE3R/Cwy76rsttXBPPbQC/RoamH4+muw3AoLEsVgbIyzDSTVAlm9kfBPZDnfRCablsl2GY1sRIUIIpNtDjY65NGeSffTzYH/wgEPRpDvv+SPl9330nUjCPLjswKN5d5crwDowF7zMkf/WfnNYisy8tgz+eKz0Sy//KJsuNHqtPQqKKjdzsOPPMXUqVU233ZHZp91ML16wu7yNaJSE2PGTuall98n6GGSGsLI1lnponagLENbkPRCBkRnFutqtLQUGDS4HxSbdQ6bzBtvfspLr7whamvMMriZxqYMXNBXKbbObKk+Nxb3v+gAABAASURBVNxoY+65/z4uvvxC1l5/VeacdyjrD1+HPj17gQLAbZN+ILiLH7/zHvf85Q4G9u3Dbjp37LPXcNZda2FGnXIwF55/GpddeC79ejZgfYViwUKSUe90qrtYwfXzuejikblvc8efHuKpx15njrnm4qqrz2WPPbZms81W5fEn7mHzLbfCpP2444/P8cE7P1Cvxvg0lp2NNGcniJHJkg9oaKsYJncktFZTplbrTOmoEexUu2xXu86H4W8JGgVtrC7XIlfEGAsYEHgv/nlNPoC4amzCkkvNx6UXncPJxx/HMossz6C+8+lC3XD/HS9xwVk3s/Aia3LNdXcyuc0jFxQZFoxscC2pUE+r4nFdqOvaC4Rb+JJM37EDDZukNdFex7qMRRabj5GnH8eI045ihRWWY8jgYXRMbeCuP73CeWfcwsorbMT5595MveaphzNjYkC2V8iFI8Nrj0G+JAEx3c+/lQO5Tkdd/A9r8Evg76xPLnv/VqJ/hcj/3pSMlS/k8NLxWhrx/Evv8dDDr/DoY28rfZv773+LBx58mwcfeoennvmAz774gWrmqXnpo/MyUYl8IpPb4UcffYVHHnmNZ5/5kHHjZB9NmUx+QFgvdcFrPTsUK7n//sd54KGXdNn4uvC+xoMPKn3wTR586G0eePht3nz3Sya31kg8ZLLLRuOg2FhNTlMim43sD//SY3N6ksTQLn/sxRff46GHXuGhBwUPiYYH3uShB97h/vve4snHP+CTTyZQTyLRkRD6fPHF9zz8+Cvc+cAL3Cv/6ekX31b8LOD0apdQ1f7ywRfjuO/Rl7nn4Ze4/6HnGa3vNJWl0UYTbJF1jro2jXrmeOABtXngZZ58+i2++a4VZGMx0hXNTVPHuVhnp5RHHn5dNL7DA6Lrwftf5+EH3xKdb/Lw/QHe4MH7XtTZ8ktqlUi2voDRWoYxwdD9zLwc0LY28xL385QFsfyZGjlwodRZbdaSOSOw+ewSMm3iPXs1sdTyS7Dehuuw4abrMnzD1dlo01U5+tg9ueLK0xg4qIVKZyevv/YmH773EUNmGURBSN555UM+fvMDkB/QIGfuo/c/56knX0R2gLCBZ1I4n3oFpGrMoWDDYQfvo+D4Pqyy6vL07NubPr17sukm67HVlmvISWjEytkoyqEwXvMQ+CwR2TVeevl5LrjwfEaddjYjR56f/0nUkadeyMgRFyp/LqeccraC8adzk27ox/8wGesKMmaGTL2xBiOHNpWHl/mq8nV22GErTj31eHbeaVvmmmtWerQ0sdSSS7HjDtux9JILUNABrlat0rNnC5GLhEJKK4ckBBm9DlFeB+BUB+BEm2cqOpERDBDGQHytVGVcs1R8qLLRZuvzpztv4g+3X8YfbruC22+7jj/9/kbOO2sU8889DwUdATM5oTb1lKMiJVvCJaJfzl/7BEWyqhkthRIFBa+QsQ6HxCguEMeNCoRN5YLzb+Tii69V8PAHtthmA7bdYROamkqEyQ/o15dTTj6OP/7hBvbbb0eGD1+Fdddfkp122UwH8b6M+34iL770OvJjCXQXig2UyurrtOHIQuXrEHjYDb9KDljpsDGGYB4CBL8bTP6fM9CrRxPLLr8U6w5fg+Ebr8X6G67ExputxEEHb8PRx+/FXMOG0qpDyVPPvsw330+id//etLZP4tVXPuPllz4R3pTGHj0Z90Odhx59ickdGZn0Q5qRO/m1asrAgX057PB9OEKw9PKLE5UL0sdm1l9vLbbaamMGDu6T48lEVaqAhtfhM0mcdLyRl19+m9NPu4BRI8/j5JPOYuSp5yt/IaeNuujHdMSpF3D7H+9nwgRt4Maj6crmhdTqnGvy7zDXHi1lttx8Y44/9ig22XQT+g8aQlNDC4svugT77Lsryyy3ADUFTjsqnXIGvodSE/Wa0YXA/Zx22umMHHkuDz74GO1yoDCOzz79kA6dasP/j6Csw/KCCy5JQ0OzAumdBGdr2HwL0KtXX9mITLpcUgrjx3WAb6FU6MV1196ouZ3NBeedw3333K3gdqsOvKN1YP6KEGAXU9AsUAelvgs0Py+Q6dEFQbBbDYwe/R2vvfqenA/ZEQWBP//0I55/7n0d1D9izjlmw9mYb7+eyjtvfwGya5EN/YQvEX+Skg7GIYXBgxrYY88d5Gi18cqrr/L1V5M1x+/4/NOvWWqJhVl6mXlpKCNrhkyJU9CrwrzzzEu5XNQYEALSTQ0N4IpUdVlTl/dYq9f49NPRVHXZMXr011xy6WWccea5jBh5Dk88/gSFQkmO6ngqun3wPkMLJpAMaV+o1XQgVVEWBMoWKDe1oKkQFwqEslROZCFqwDl0STicM84YwUUXXcD476dyseTjistvIdhILxw+TZRPUNwBaQNipg7fKe06nGaytYl4ivOiu0O2tUhT+KsXcnQnTZyitoauxysRMpNhVKRX3+F3BghZlXa/v14OGAoYyngdpIMeZjpIhLzR/m3lfxn5CrMM6Mdq66zLuhttxLobrM9w+UA7brsxl1x4GltvsT5yBxg/sTMPikdNfWgolfjhu4k88/i7jP7ke+lkmSjqx913PsVoBcLTIORxrIOiZNBnRNaw9hqrc+rJJ7HLjjsxx5xzEBcj5ppzqHytjVl2mUVpkJ2th4FMRCYfxjqXp+N/mMCtv7uNU04dwSkjRnHqiNMYMeJ0Row8XTbuTE46ZRSnCM46+zyeeeY5vPQAzZgQaDYOoVKgOcHrQt8nVV08FXT5eThHHL0Py6+0CEZBvB4tLay1pnzNjTahV59m+R9VRIZAdselJNQwRYfiXLiGiMRltFY7dJjz1FJP+Ge2smBENVhkLZl82CSp0HdAH1ZZdw3W32BdNtxgTfmxa7DlZmvKB9pX/s9W9OztcdJjI/yZ79R4CYVSjFAGUyC1N6BN0KegU7N+DEXZk0Jczu2z13ioVQ7BJqhF/obNM+eB+udpXvqLfrob/1/lgAfZfMggl41UEpAI9C15sRKJLOiCAjLV6lTtibNJ79dlrQ3XZv1NN2D4Rhuyx247cfzxB7PaaivQ1FDi7Tc/5OGHnpWORxSL8MF7b/HKS28y4YcxDJt3TibKl3n+hdf5+pvJoGCC12hBJ6Q9ZJJFDYvMAEb5XHDlyy+0wAIsvdRv+P77Gu++M4ZPP/2OhRZaKP+bfE7BXLRBR8FGEQsb9O7dm8bmXrz9zvs6X1ws+o7lxJOPZcoUXdrL1qBBwhifffolVjQ0NvRk0cUWxkVgo1QX/nOww07bsqMC6fPID7DWqp1DCojuxlhg/rmEQhR7CH9zZOIEzUX77cILzc9ccw0lHEO0zdPcCOuttybh/PnOu+/RWank9FlnsGKu04A/TJjCNdfcrDPdOYwadYHS82W7LmCE9vmR+g7/LNzIEefIfp3FE088q3EdXnqeJBmaBuTrlhHOcAG8bHRIVUAcleUnDWS3XTfmyitHcsutZ3HSyXuz6WZrsMDCi+FsLy684Fbee+9r8R49wkNFc82w+s/LkNR07kxtPbdr1qmJguWF2ObzcLaoAiM6EmabvQfb77wyl1x+Cjfdcj6nnXUE2+2wAXPOPTdNjX255qpbdQZ/V22N5h6RaW9BZ0ICJiPEeZ7u59/NgaDv02Xkl6Y/2gkvKn8JqHn3+89xwEijrSeTTtQVND/73CvZfocD2HKrfdhq893Ydqvd2Gbr3dl6693YY69DOeb403jltfflh8guyK5kVjrsLE889SJbbrkX2213CAcdeBqPPPoq1ZoFG+FkL60MmbGW8ePHs+22O7Hrbofl+LfYYnv125ott9iCrbfclu123JP9DzyO8P+EmDChKt1twAhHrV7HRAaRSTi3BTX+pZDJvnjJY6Bl0uRWzjzjCnbY7gjN7yCNvxfbbLcHW269k+jbnW223YMTTzhHlwcvoiOVbKmRPXyFAw46hZ13PVq253B23eNI2to9BV2wOtfAxEl1rrvhbrbb6XB23OUY4dife+95EhQPM2JFVHCIW5pDkdff/Ijttt2f3XY7kgMOOIVHFITvqEBmDOGCwFhP4Ne3301m772PZJedD2H77feVT7qr1mKXHLbYcie23Gpnttxye6677kYmTZpKqgGyzGjtAyjpfmdaDkgkZlra/j5hxnfV+SBgmoICu+hAg9J6PZUPlWKMJ9HG7U1NaSv9BzSz577bcs7FJ3Ou4OIrR3DJlaewy54bMPewnhRLNb799huefOwJJoz7jh+++Yo/3nIjI485nhMPPZrbbr6VqZOn0KO5J9deeSPjvmlHPgGRKclxs2QKjvTpWWbtNZeT8dmeM04/hmWXXYjJk77lt7+7nr/85S4pcB0npUpkSOQVEDsZJh1w4iijrW0i3333tYLE4/h67AS++6aNr76crLzKv53MV2O/Z+zYcfwgxyv8+5NezoP8IYJTBF7/pVgF5I2tydFoY+VVlpSCDue44/fXYWpr+vYt8sLzj3PtNVcpCPQVPvOixSBXRs5KE2nN0j41odaJDoRF0eqkyCU6qkYpWBmtppaSxpERFMszBYRkVSnEEb36NjPnvD0ZtlATw+brwfzz9mXBYYOYa2h/mguxAuSZjtgOq+B4JHxRNaZQL1FKixTlFDnNpSiDYXQB4VwZY7qcpS+/mMCJx5/Lbb97UGVFDjxkDw48eFdmn6MfcWC+Du2Ioh49GjS/FhobnOZeoVqrMXT2JmYZ3EBbxwS+/2GcWlnyR7iDbGDr4pfBYAV0P79KDshO+AyvCEGWb7ySFmPDDyiKkNYrtDRFHHjArgpmnsblV4wUnKDLqwM48uhtmWveXqBgxpivFcx5/iUmtU5havsErr72Eg479CiOPOJ4brjpRjoUmKnUG7n3oWf54PMvMAUxU/YnBCCSao0B/ZtYf/1l2He/jXRBdzJrrrk0EyeM5c47/sgNN17L5MmTJJ8GeRdk2qizrCiay2gnpm1qypgvf+Dzz79T4HcyY8f8wNgvx/P11xP45qsJyn/PV2PG88P3U6jXq9qwE+TjCKz0O5ZsG9nDuura9V1h0UXnZlcdjs44/ST23XtXygo0vfj8c5x6yom6DGjP6ZAlQWYUwuFSk6lXPfVKokNdSrnUg8023YLd996TvrqILFhPIQq0Fsl0EWaNg1wvIdOlWzbNRgeHIKmJ7dJ9smZMWsKZWIHvCvVqO311uTh8vXVZb511mGXALKJfw+evxwde5gBeZTIV+o1xNFKR8/Pk48/LTo7DyJZ88O47jDjpOI489CBO0OXAt998SU1rMHlSlWeffpW2KdUuJJILK147X5KvExNZkKnSOq3CrHMM4N133+XlF9/XQf492f0O2fLFmH/+/siP1LhorIwsTWhUcDkcDtPAe11aqhAyrzfC5KfHjEQ3AKnkra60JtvkHFQqHcw262xyOLdW8GtDokjtgwgQZuixzhDWUagIcgEWb2y+LjXh8eLtlMmdfD9uCu3t7fTsXWa2OWZhscXmY8i/mp4zAAAQAElEQVTguSn1moNbbrwTMhTc85IDiMPA4TsE4QWJiUijElWtmSnGhD/JW6t3SvYS0GneZ6I9STEa1wZihMwLVInRemCY9oRMgGmf3cmvmgPGFDGmibBXuzwgEkkkHIZIZYYsbVMQZjBnnDaKSy46j8suPocrLzuH00YeyRqrLJX/bQao89wLL/LKqx9QiFv48vPPGXny6Rxz+Gmco0PRO69/StH24/MPf+Dxx1+WbarjpRNYjSWb4rNUfsacbL/tGhx99AEccOCuDBrSxJuvP8etN13H5598ipXcZpkRTQVyDbAGdSVV3++//57RY8bw1Vdfy5Z+w1dff8uXX45hzJivCGXffPNtnk6ZMhkpEKl0Pcmk84pAecAJt2YrRe6kf79mNt18JXbeYz1GnXUAK66ygHzJ0fzhttt1GfgEHbJRYQ9KsypefkcW/iaRqULZUNH+UitkdJiEmnWM/vZbPv9qLE09etC7Vy8KUYxFIyogmSkgOedcAzn99GO57PJRXH75CPH1FM4/+zDZkeUVBKwRxW1g2siydrwJoO+opt0POkIwTmMYYRz37feMHf0V1jnZsCLT7Y8WERk3gcZkOqDHiA9/Ayrtemds11XS/ftr48C0NdY5wJgUJK9Ge4EkgrBPOAVhjO2krf071lxrecnn2Vx40elcJr2//LLzdFF/IMstPUzy7KkoynDb7+7UpbPF2lQBij9y4nFHc+RhB3LRhaPk73ws+fXagz/iDQXXOzoTjWQ1pjTBhNSpXuKYWoz0WyhkeQxDBg5i8KA5+eD9r7n9jw/JV5rMXHPOy9DBA0nC/4VU5wyjPT92RpfYcO+9T3DoIcdw4w2/5auvv2PgoFlYe+3VdNHfU/qeEReC3UD5SIOVNGZM2I+rSYeCwxVSU6OjWmFyq6eaBPIK4kWYk3SqKaah0cr2JLKH0r8kwwZmhR/5Hk6pzJDag7NQiA3o7JZmnRqjmps5I55qgho/lf+W6nJ9It988wNfffWD9v12xn45UX7heNmvyfIB5QeO/S73g6ZOkd579BjRrWT6a7T5kxIC5l2Q8Prrb3Pg/sdx4IFH8MyzTzDbnEUWX7qF7XZegfMuUmDowL3p1XMQ1Y4y7709Bh1zCX9IoEnzq3S2y7Z1UpNtNAUrt0+DilU/TByvcSUjslnlUlHzj/j0ky8V7D+dAw7ah2eef5QBgy2LLNWPdTacn9PO3odjjzuEFl1gVCuGt9/6MKfYyTaJWLzWDe9kmjSG7C8aJm/Q/fNv5IDWTzoe9PwXg7RVAiDawkL9UlC37ve/5YCXLtfSOpnsoZE9K5b7YuNeLLDQchxz0hkcP+JMDjnqWDbfZnsKOrM98dQr3HjTn/h+fJtsVZ2gr98pEP7iK28SFfrR1DSbYkuO55//gG++nSIb5HTWSHJfCWMUD1JgyMTyFQax4WY7cdpZ58jXOY2TTj+BA448lGVWXIXRYyZw8SW3CMc71OtOei/Dhh4jGbA+V1vlfnGqAxpGPpNxHhf8IdOLtN6fxRddS/Gtszj51JEcc8KxbLPD9sw62zw89vgrXH/9Hwn/FGjmC5SKfWTLBxCXZ6WxeS7F9iqM1pk6qRvZliLffNPKgw+/QVPLPDQ0z622A1XeiDcRqc50YdxM0+ispIrjPUxcmoVyw1BaW+N8rK8UH5B511poE9A8szBJUxStLcLRyKab7cAZZ5+vC84zdNE5kpGnnSY4nVGnn8HGm2xMc48W+V+xeO6xNtJIstv67X5nTg7YmZOsf0RVkMgAoY2ES5spIUgjZwiBlaBbq801OAfUSLNWCXMrhXKFHk2OPk1FZunVyOA+LfQoOcoOIg9OyvWRbtIfe/QpBgzqwdbbr8uhR+7ATrtuwm57bMO+B23HbvtuxtTKBL5REPbPd9+PbIicpxgXl7BxjLeeoGCFEgxbYFYOPWI/+g/uyzfjJnLqqAt54aX3qNUjrCuilmC0taReBsCz2sqrcsaoU7n4gtO57JJRXH7pKK647DTlRwpGCU7TIeksDj54T4YM6a++GU4KZm0BS4yRY2GkrWmtgtWtfynOsKZOr14xG2y8AsstPz9tbd/zyINPcN+dz9I+OYM0prFclmM5B14G+KMPP5RzM5pwQ2dL/fByWl599T3GfvUVGVXmnmM2Si6i4MFlRfUvYXwT1BvCVMhkKIg0tygiixw+dmJuRBQXUOyFKCoISmCswFBsiGjoaUhth1aqU32gM0mISk1MmNipQ/Yl3Hf3E8w2eFZOG3EyB+y9B0Nm6asDq9N4BvT7/ocfs8vue7Lqqhvy6sufYymR1QqM+6qDNgWV+vQqMmzuQcThT5pkkNTbSGpyCMKf5pWzh0vxRhOi+/m1ccDgsXL8rM2QemhTsmSZdEX6UrAFnGyEpUKPnkX69i/R0jPO9aVXD69gcp2CIqkmLfDo/a/z+qtv01BGgeZtOPLwnThg/80Em+Z/In3f/XekbcpEPvvia/6ow1q9jnSzSJZmkNRJdcgqFurqX2eO2Zs54fh96a+Lpg/e+4zbb3tEwdzP6OxoIAn//pmcIevaiOMOUt/OWmsvpcPnSVx99ZlcfOnJXHrZyQrwn8AFFxzFhRcfzUWXHq2yY9hzr/UZOEhziiqgjZ5MSfiT1AquunCkVBA0kuPRo9lSiBP69Yl0W78Jyy61EO1TpvDkAy9yyQW3UakUMa7EgMGyMVk7pWLKppusz4iTT2bEKUez4447sN56a7HVlpuy5CKL01JuoFdLC53tbbzz9jtMGF8hcgXNmdyW5H9qSziMqRL+RFnfPj0kZilJpZPdd5LzNeIkHaiPYo9dd2KjDdZjqy02UcBtCCHI5GW/vPQ2E0+Cjnrpe3ASM83H2iKxKemQ+B2vvPwq334zhhVWWJxDDtqNfffann333JUD9t2dE088WAfhFfjm6zE8+9QzfDN2vNZFvPEiw6a4KMMpcOX1WUmqzDnPIFZdfUUmTZ7KXXc+wbPPvMqQoUNYedXl6dm7gBMt8t0oxQarwJ8VjVYy5sTw2IITvUY2xUYJmQ6Nznpmna2PnKw6iy4yN0cdcQgnHHcEI089mV132ZXNN9+MDTZYh759exD+CrOTzMmMk8hgOtlfA8LpwEa0iSYXxpBtHT9xIpdcfjVrr7+J5OIaJukyQDE96jXZ0NYKRrIXS74jIwSS/0jEqSvhOzYRGM1YtGfhQinIii5HktRprAZdnGZaz04aSiUGDBiAtQbrAiKvdclyCP18OMDyt4/wSu/I4W/rur9/DRzwJuyZddKsJptVJVNqJPfOJVhbhXQyVvrer3dvBvRtoXfPgvwMT7mQUYwipBJMmtjOX/58Dx0K8Cyz+MIcd/TeHHLIjuy575bse8D2HHDwLsw3bG7pWwMvPPMO330b7KGkKgiwZNt6Qzl2NBSRzUaHj1XZZbfhtDQ18tDdz/AnXbRP/r6OkaynPiGS4oS/uRFJd/r378f+++8rH+ti+VSXcPllF3Hxhedw6cXnyee6gGuvvoSzzzyFi84/nY02XEeHKI0rva9LwYyU38m3Qr6DpkvB9WaKxinGUCzXmXfBXhx21M7Mv8AcfPj2h/zlt4/w1osfEYc/IEAJqg6jCyvkC4VAW2YtqdPhKu7D+MmGBx59hhdfe4FZ5xjEoovOT4/mGA0p3mkA2aemxgL9dAnbf0BRdXX69/b0aqnKHk3CeAXIpZNZkilvtC4JkCmwJ52V+jY2D8DQyPffVbn3rkd5/pkXmHvOISy55JzaAzOsk91QIBBS9QvglYZXndUTnD5mBKPv7vf/Ngf+GeotJosFBUFREGG8ynxIVaZ8IY6l8zU8HRQKGf36lphlll66yCnQo6VGqViRKHZo/zF88M5nfPDux7S3TWWttZZlxIhDOWj/PTlgn93Zf58d2XPPrVlggaEKCH/ECy+8zNSp7fKHitgoFshrkz67CEQBsWTSpobYWJobiwydtT/eVXRm+UIX6u3MPeectDQbykXpXviTANpcdb/NeJ3JHnrgUfkoY1lu2ZU59pgTOPKIg+XbrIc3MUSNCgYrdTDnvAtLlwpMafO89OonJL6BzDTy8WeTOOSIUWy74wE89vRrTO0IvCzgFcjv0dIDI5oy+WCRiG1ocOJDk3hT5NOPv+KTj8YFE5L7ROPHpbz00ptY+RTzzD8HPXs3k+o8JlUmkr1Cp8z+/Zo46si9uOTik7ngvGO4SP7fpRcfJ3t1IpddcrIuKc6QH3hWDhtsuAZGl3OYOsg38XTpvxevPAWtg8AX8b5MvR4rSP0Zv7/lLu6443HxrU3zbsS6RvmJsexrA2okqNJcilBsnB7ic59ePWif3Jqv5ffjqtoLepKaPmSmgbvvfpJYZzhrOph9tn7Cg864RZ3PRnP7TU9w9+2v89UXVXzSRHNTD9lNKJQ8re0/YExKUeNkXo6M5u3RHMhUbgUuBzB0P/9uDojH0mv+Fehen3/z4njhz4hkL7wP5wyw8vGNrSjom7Dj7sPZ5+ANOeTIrTjx1ANZdY0V1bZI+H8zvf/+WOqJy23cp59/zUOPPEVL754suOhC9OrXi3fe+4j33h9Dhy6v6rqUlJsl7avJB4p1bqrT3tnKKqsuxz77bca++2/NfgdsxRFH7cFuu2/H4CGD6Gzr5M3X3yKpJljjMbI/NtiioMv69qL8F4N8L68LxUy2INF8g0jW0xpD5+rHznttzF4HbsyeB27GSaMOZZOthlNRDOyz0V/z6WffEkx+Z72DVGfipqay9ofBoIu8x554EiJkszv5+tvvGPvxJ7LFRe1XPdWnTl3j1HSYyrRfeFLxDwXhv+POux9XP88SyyxG31kG8u77n/LW259QlblKZfeTNMWHuYreOu101qewmi6Rd99nXfY+YBP2OmBLxRK3YJ/9N2Xv/bdjpdUWJy7VSU07JqoR5ok4LjZ1vzMpB+xMStd/Q5YHI5B48jePtVYGxMghSNH5jAYdMmL5CJmvUi7FNElhjA48abVTOuNJJe0NxQYmT2jnwbufptqug8iAZrbYci1232MDBal3ZJ+9d+TAgzdn/wO304gKJjQ0cNVV1zLuOw0uzyZJKzIOVY2byEHwxFJGn9VZaOE5OfPMU3AFh3cx515wGWO+/gGMCDIx9VoqQ2SodiY0NzTSr3cPevco0NIILQ3oMBQJYh2OHL17lejVs0xjY6wDoPpU5ajocBS7klhhsbIk1mcgWqzvlPH6gdjVMVTkwDax7747s+KKi0sfMx2YHuSZJ59XP4PYwbBhcxHFKRN0GXDZxZdz3oXXcJVuJS+85HdcdeU1CvqPhbjKYovMT0voUIGGwFwZMSHk1Rff4vxz/8hZ597EOefdwLnnX8N5F1zJqDPO49bf/4XxUzpplwGaWqnQFjxWMchHhlJzUYa6SShqfPXNN/wweRLo9Jkay29//2f+/KeH6NtzKFbG6I2XX+eS86/kzJEXcdop53DrzX/i2+8mEWvtvhjz8NpLmwAAEABJREFUFZ9+8CWXXnITDz/4Ju+8OYbLLr6STz/6mCED+7DSCsvQWCiiIWmbOkUXFzXmnnc+mnr0lIEUz+h+fp0c0HFBm1iSJKRh8zMOTExQk3pNwZ2sQq06GaQjXoWRs1hpeEGbdKqgrpPHMPmHtvzf6O+Y0srCCoTstP0m7LbTZuy5y+bsvcdW7LXnluy+2+b0Gdik2/ipfPjBx4z+Qji9wzmDLXqsnAYbDjDSy3ptEvPM25cRI4/E6IAw5svvuOG6O/jhhyrWlVWGAqYdOqRVCMHYKMq0kTfSs0dRuprRp3dJUGbo4N4MHNBE3z4levZw9BBYW8v71qVrmS7jDLFshaUQxbJJRvOuKCg+mSxpVb4jtytnnH6cAvhNNDb35ZKLbuCllz/QAUYHxWGzMmzRefjqq4956IF7GfPFGAVb2jj++OPZbLONWGft1ehsbUV+GwstOEy0p7qxH811113L00+9xZ13Ps2dd93JlNbxONmOcAEQRbD44vPRUzaubeo4/vzHWxjz+ed8L90P/0TLFptsxDVXX06t0kYhhnDgCxCCdJnRWhqZCsIKRVoll9vPjz74kK/Gfqn5pay91gq6yNiWvffcln323J6DDtiavfbaiFVXW1IOkeezTz7h1ZfekL3N8EbItCb1bCq1pE3fNcqNlt79Glh8ycUkL5ZnnnmDjz/5kn6z9GGOOWfND3NWsqEX5LRZHewil2FNitU+EGu948jjfYVUMhX2nD59emr8pend13Lnnb/j3nv+QqWjxpjRYznskMPYbJNNuOjCc+nsnIqXPa1JLuOoQCRmWR22FafjNysuj06YvPbKiyQ1JBuG5h59ae7Zj0+/+Ja77nuU62+6jSeffoMrr7qFL0d/SufU8ey47Wa5zUvSqnBneB3ERSpOKRrLSR6dnElxAktEZBsoRmXGfTuR9tYO8azIvPPOm8tkYBdqaLQOQVcCIKz83KM2P1fcXfZr4UBGJrlJ5ON4OfjWgbEpdV1Id3ZM1EeFYsHg5Z8Y2dViIaUQpaTh8KJLRCM5+uyzL7jvz3+mIP3ZZMPVFTTbiB12WIc99t2UPfbbgP0O2ZxNNltbtq+J5597nnBpWfdQ0+UfBUuWdkqPpyB1QeaNHr08m26+KksstiClqIFrLruV++56Qu2MDjQV2QcnGfekGr8u369/XwX0+/ehualEs4JAvXs10VfBqpammD69yvRUsLpv7waaFOzKNKaXrMfB97HoSdEdFE57Sk2HxJaGZirhH2g3FXBtLLHUvOy88xb07NXM66+8yW23/pHvxn4vvUO0NWLkz8TFMr///d1cdPHtnHXW9Zx7zg26PDyb666+ibTWzuKLzccK8teCHfTy6Qq6iMPU8NqzKp1TcLaG1XiR/FpfaxXudvm2JUqFZulxQWOAsQZbKHHbH+/izLNv4syzruWMM67Rpd3pCrZdo8uxDoI9XmnlRWlWYDHYaE+NvLPmi9aW/DH6DRMP6d+Cqrrf/wAOWJl/gc4ZoDTMWD6O0aV8yKL9L0k6lVTkg1QI+1bsrPSznXptqmSyJpuQkVRqvP7y20yeNFFtOzniiL2k9+ux43Zbs/MO27Pf3ruz5+47sMSSw6i3T+bJJ57m/fc/lM+eKBhSpS79Nc7n+K3kMzKWWPSgPa1P7yLzLzgbvfsX8badqFCXrzUbuQ7JVhE2P+lP0OdI58S21nYqHXWmTpkKkvcfxk/htt//lvE/fI8IV0mKjaBf/94MW3gBfhg3jtv+8Gf+9OfHefqZD6VPl+vi736effJZnPZsqTRJlub9omImu9MqP6ImqNLUHLGcLvXnnGuQ5vMut9z8e+6773kefeRtLrjwEq6/8XpcKc3/3zGDFfi34p1QaVqZZid+63K7R1NR58Misw3upXNRgcE6p/aRnWpusDQ1RfSQj9jSUpSfItsrPfYCYzN+0mc0TaMfJ95HOcw51zystPJK2GIjDz/6LCNPu4xbf/u4+PAk55x1E1dceiWTxn9LzybLogvOgUhgln495DP21HqWeebJlzn1lAu44so7uOW3j8mvvZGLL75RZ9W+FKI6Syw+jM6ODmYdOjvLL7smrtCXe+58ihEnX8rVV/yFP/3hUV0CXM9VV15Bq4LmLq7p3DwvTr4Uxuc2TATjZWtTrWEm8OJwKOuGfycHgpz8q/DvpKsbd84B6YaXgbDa452TWssWdna0yv5UKTeAtv08bWqJmH/++ejZo4/0MCH8TY5UF6C1muO5595k7JffMHT2wWy57SYsvPi8vP3OOzz11Gs6J8rmmBJGQZOoKPxBFLQDhP+fTRRZrAWj81NDOaJcQtAg3wrZTS+7UNQ5pUqmw0rs1FD+jjVOlbJLwuN/KWhuqfxNrCcM7I3FxE6B7Q6q6RRsAZyguadh4JAh9Ow3QPuElz3pRMYTGxsyndUG6hz3mxWXlU2BV159XRcD4OIyz7/4MuVePZl7rtnp1aNJk03xxmCsI9I5DAPfj2/lqSdf57txUxk0az920Rlz0SUX4fNPPuPuex9l8uROjCkQ9j11E8V1nQFrShO89iur82y+dYoNNtIQwhkXHFb8DXYt2LpMNt6JtyEvZnW/v5QD/z+1t/8/jfP/cBgvXFkXBCdIiksOcvZ1kAiBiuAc+SCuSUqWGil0C40NvalWvYxBhrVFKUQRpyBVUjdUO7yCrmN5/OGX6Nt7FpZbehFWWHY+ItNGva0dq9Na0tnJgL4Rp55wDEVjaZQlee7Jpyi4Ck3lupwZaJbT4+SURXIgY6lMYwxLLTGMI47eH1fyvP/xx1xx1Q2Ef08JX6ZU7EEsGhpLzbIHXlAjoqoAr6ehEBEbQ8Ea4hwgS+rEOiFGLiL0iV0Jr9vAVPR5zdXKsPTpUaJ/n+BcRRg6CDpofcw8cw1RAGl7lhA9EyaM5e67b+ezTz+ko63OSistxqWXn8HgIT0Z8+UYLrviOo44ZiRnnH0un378LgMGt3DyaUewxmrL4+qd9GpE446n1KsdbycpqPgGV15+G1dc8ThXXPYgV116jwLYf+DKqxXIeeENJnZWqRYccd9mOuOMNs2xNe0gboyYY67ZaFQAaOzoCUxUYLKum8lxP4znt7/7vRyvAfh6pKDaeP7y+3u59er7ufXa+7jlhjt5/bV38QYWXWI+Tjz5NJZcYRUZwrflcB/Ixhttpg3hMZZYbH7OGDGKYXPMhkuKiHS+1aVFW1srK6+6AoOHziGj1YSX8y+B6n5/bRzQLhWZonSmjHVFMq2z4jhIrSgXTX4R1UdBZ2MT4tjqgBJL3sr4agNx1kza6Xn7tbf45svPdaHVyAbrrMRgHRiiep1IiEytRsFUhQcOOXQbevVK6ej4nnfeeYNaLaFZB5hefQqyPxYn3sY21rixxp/KGmstpgPK4fTq3cibb77HZZdfKfmfiLVB70s4X8D6IkXXqHswo/4FejT2xqTFHOodcgQqkUxfUTQ0KS1AGhErYBRprj4zkmtyRyY4V2UFfHr1bKFBF4cNpQKFKBFdNeaYvZHzzj+eQYP6UFTd2eeexdvvf8K88w/m5FOP0EXbEjzz1FOa+yastsqafPLxpzrUDOP222+hpxyMVBd/W2+9DjvvshUu7uS3t13LDjttyUmnHk3/gc35Ibalp6OhUbQo0LzkEgMYOepQBg2OuevOm1l7jdVYf511eObJJ1lv3bXYQgH5nj3VOBz4ZNe9QBPGm4xMC+eNJRM3vJR/6uTJvPLyi3z7zZcM32B1VtGtvaedYrFKrdqhtUhI0nZWXW0x1lt/JX1PVuD5VaZObcW5iJZeRdmeDKIObFyXw9mhAHqNtUTPEkstR7VmtT79WH7FpZll4CzI/MqfMblNjYynX58eNDbEWs8UZ5zkp46V/WqRDW7UITaKhVpytcrqS7P7XpvTb0CTAuTnscTiizF8veF88/U3rLD8chx44H4MGNCbLATH8hO+xWdWRtYQC8fWW28GtYl8Ofp9qgrOWazGbFSQcCcOPuw4OqqWCy65mq2324aLLz1b45Q47Ig9OObIvcWHKriMzmo7kUOyktAce3o1QA/xqSBbXPDiaGI1RiT5h48/GK0L1MkMHjSUgQMHEp5MF80iSOOCtSZPQ3kXGCUCrYkWSvnu99fMAS95CWClj8ZIbjRZI32IC5bGpgK9+rZQ1KHGJ1564UE+USwZbCjGOOep1VNu+d2N9NHF3+DBjfK35pKPUyeKJ+gqZywV/wOmXGPt4Uuw+BKDFdBNeO+9l5k8tYOCbFSPfiX6yK42lQ0N5RTjJqlvK7PP0ZeDDtydRRacj14t/Th95IWMlj+DbEddB7hCHImWhMZyiaRWlb5WiawXrYZYehvbur5rMlTt9O1TJkumEi7FnJVeYEilA7qL1Gz1nXmaFUHq3TsmjtooixYrVsRRkYL4sPkWa7LPflvTd0DMU08/zB1/vpO2KQmaID2bmxkycCjPPv4WV1zwR264Qr7NNffw1gvvscAc83DikQdy5KH7aD+JsbJ/ka3IXldlrwrCDUXZ77r2l9iWSKuGhqiZsvaJWruh1lHA+ZL47hT870tPXaw9++ybXHnlbVxzze3cfNOfefnl11l0kYV0AXo4Rx11AP37N9LePoVEPiR4zS8D8Yz8Cd/KTNftGVMVd72hTYCur+7fXxsHgjzUNSnJr3Zfo7MNhLyKsDjJfSKdHtC/H/379aFUKCP1l34ZgowWXVm6pP1bOjj6s9E8+fhT6tjB9jusT78BJYLeOGMoRbGC6p7+fZt0JlmKwbqonjq1nbfffpfW1jb1MRhnREGdqpx5I51taihInxqRWaAQp7IBPZll1gK2OIm55u3B0Fl7Ev7QlLNV+vYr09Sc0diY0a9/D9Zbb00GDezPffffxcqrLMvqa6zMa6++xLB5hjJkzn60tX1NW2uFeectctllp7L28BVpb5vA0UcezbZbb8+zTz2voPxcnH3h6Syz3IJ40YPtpJfsU3NPjyu1i44OXKGKjeqstNpinHDqvqy34W94+bVn2W+/g9huu1343W03K3DVW4GYLdhr/x3wLqWW1rEm1jkr1hmwieZSL5yCXbZuqUytyv+MyeQDNtoeNBWaNfcI6yCSv2GsxysAg/HyecM6ZRDOymHdlPppEMp6921gt723ZM/9dqW5dx8eefxN2YTLOGif07nystsZ/floFlloNq689BSWWmyw/NEOysWEfffZmd122Y3GYh9eeO59TjjxQg7Y90QuuuhWGhoGMGTwHFxz9aXMNrQvTna1oSFihx234bDDDmLYsDl57pm3OemYqzhwj/O4/MJ7+eD9L8TnWbnymrNYdvmFyERyveY1BYcxBmNTrPC4uK7vlO5nZuaAF3FaQGkqvwhCP3Xtfv9bDhjtw1ma5ft8tQJyTXBRI5YG3nt3LG+/OZq33viKh+9/iT/8/k6+GTtOZ705mW3W2WhqLPLV11M4a8SF8in6s8baK7DqWgswx7yylTAse+wAABAASURBVGXH8y+8ydvvfEq97nThl1CptlIoFsEU6d2jH++/+wkP3f8MDz/wDHfqAvG6q+/l7DOvUgD5a3rPMpiVfrMiPVoaZfNlw3xETBNZPVZ/KzC/GIw1WGfxODLFskywi5p/W3u75jGO994by8cfTuDeu97lgfueY/Lkdvr278vc886G07AuioiV9ulZZpEF59Ecmvj0k9G8++6XtE6t8+ILr8hfbGKF5ZakSXZKGxfeOI0Z6UzocwmeMHEqv/vdPUCR7XfZhEWXno1huqDFed597zNee/196rqIQP0ytXLyNWtpSkvPvroUvZxNNt2XDTfcma223IsNN9iDzTbdh/33P5Znn3mDyLVITYpkaSwcHhS3EIrudyblgJ1J6foHZEnpMHgBOYQpdJWpEKtP772UXeIdWZZZaG6OP2wv9tltU4bN3V8BlYQQSEmzqprXsS7DKmjWs0fEySfuzTlnHM7O229AbDIKRHIAIwlxnaLwNkWGLTZajVNO3J8jDt+NOWbtRUmHmvXXWpEzzjhSgaPNGDigh4S/gpPjUu2cQv9eMdtvtY6C7Qcw8uQjWHjBuXVorKAGVJK63JhMkBCCQqkOo0YGIpEFTBVg8r5GkrRrljVBHcWdMbpplyelMYLzAMYEMJpvnXmHzcrIkUdz7FEHMXhgPyIT44xD9kaKCcssNT/HHLU35559LGuuuaL6erKspjaw6UarcMO153D6qMM5/OBd2Gfv7TjysD05bdQRXH7pCHaUg9vc4kBvTcZ6wMDejDzlCMHBjBhxgPodxGmnHsCoUw5UejBnn3Ys55x2MtttviH9WsqULFjNF4HxCU58jxS8WVI0LbXUInz4wXt8/fW3GGI6O6scc8yRnH76EZxw8p6cOnJfzjjzMEaNOkz0HMmZpx+n4Np6NDfKqNUy1l5rBS67+BRGnXqgDs27CHbnrDOP4/zzT2KJJecgOM0pCRMmTuHdtz8W7yosssjshD+ZERxHjKf7+XVyIMNjjNUSe7Rzy6lIaG6ApRcfxmEH7cmhB+7FUB2cwh/IyXTwi0xB6uWIowJGOjzrrD3Ze++NOe20Axk+fFka1dfksmsIOu6TlOZizIbrriSZP45999yBwbIBzeVIB6t1GHnqPuy206a0lAsaPhPekg54BZobY22cq0uWD1Nw5wBW+c2i1CudGjvDBiMmuoNuZgqkhoCMT0NdRfUdGrcuSDA6pIWgjlEkJoo8YKRe0mllnRwFI8sSuYQlFpmDow7dnUP334mF55sTRLOXDlvAK6C10ooLcdrIQzhD+rX9NhsQUZO9c6z6m2U487SjOfuM42RTDuCwQ3ZWwPtgrrzqbFZcaSmKmpPRuGXx5Nhj9+fCC0Zy7NEHcfRRh3LxBadx8gkHcOQRe0pvj2axheelsWRIkoStt12X6288V0H5Q1V/EMccfYj4ezynnno0v/nNkgqERViDZmMxcrrQZQe5IxFWM0W3mGRevPBVXeQtKxqPFY83YbbBLZR1aExqdYqxLIlseCyXZ+iAnuy24wZqdxQbrL8qIRg2z1wD2G+f7dh3722Yd+4hREZM0wWr9QUKtsDgWQaTdE6gX78iyyw9TOtl1CZBnTWHOkstvwhHn3AQe+62rdwo0aWqWIZmoUXnZdTIozjqgJ1YdN7ZKciD6qfLhV2335KLzz2TU447kiMO2pejD9uXC845QXwawXxqZ7RnOVvUenjZ8iSXAa+LmWpHhWWWXJg5550zmF5ef/V1JBo6HCPaGthr7225SIf2Y488hCMO3p9TTjhStnAUBx+4gw63mlNSkbxFRM5R176SaF9ZfoUlGXXKoZx56oHMN/dQzcdT1VhWm1xHAp+OeR8TT2Z9yXuvng4r+RIbQY4qRHitTHhz0JcqyMF4QlkmSn3IkD/dPzMrBwxkxgUroRS89MWQSee0eh6l6PEqD3UGrzokCya0U1+rdTa6tDeJwSSWZt2MrbPOqpwqO7LHPlvT1DMmUfDHSK5TXeglahPsTtChVX6zAmecdionHH8Y888/FGgl+FxRWqSUOkr1hEG62Tlk3x05fcSxLLXEgrrEnELPBsupxx8oO7MfSyy3uGS6ikkTnKIsRr7FkovPx5FHyuacfjjHyU/r7JhMQ7GE03+p7LuzopVU0plIriXs0gcZZqzmlGUJzooU1dcV4HORI/WGRAc1G5VRIzIdhOoKuJcaYrbbYQtGjDyUww/bSVU1rP4rWgUIKzX6NFm223otTjvjQNmDo1l8oUVIOyvMPrA/xx65F8cetSMjTt2TESP25syzDmXUaQdz8SUnc9mlIxV82oE5ZusLPtV4nbKbyH5tIn09nG02WYcepRgXbGJWwPsydR1udY9LZkS79qZK2k7/wT11obYLp444QL7ZYZwp/zT4U6efeSQXXjKCy644g/0UoJt7zkHCBQVXomAbhSASHqu11npLnzOVBJA4qEwf4TVhoDwTfgQeo7Z6JTP2rwCmt/VAwBQg5AOoKK+f3iZ8d8PMx4GwVlo36UiwEUHOsiADYcG1pmk9Y0C/Ru05uzLq1KNYecWldJkDRhe/TrpjpM+OWNoR06iAzc47bc6Ikw9h3z22om9LCaM9yugckkp/iwUvTc34zbLzc/7ZxzHylENZbJG5weu85uvU1cZqnzXS4z49ipxw9H4cf8xerLzCwsSqn2f2/uy/51aMOuVgztDZZe7Z+qMjGkvrnDHy1CN1ptmLUiGRj2EYvt5qXHrxKE46/lCOPvxgzj/rZC4892ROOukAThlxKIssNBc+6dBFcsbiC8+Zn5vOFU2HH7KHfMddGXXqYVx5yWlsuckauQ/o5FMtudi8mtth7Lf3jvTSpZqVv5PJrwtzbC551lx1SUacdBgXnXsKxx21PwcqWH3qSUdyhS67jz9yf82hQqQ5xvIHpPwY46nrzFerV5TPiExCST5dwaU4UyOjXVBRU9kfnR+9bGHwZSMTYTOHk3dCsBUBjAWDHq8kFdSxwjHrbH04+oi9uPbyMznp6N04aO+N2He/zTn0sO0576JjuO7Wc1hh1YVIbSu1dAqlhpQhs/XisMN35qorT+aUU/bigAM2Ze/9NuGIo7bn/AuOkI84iuVkn32Wagywrsqsszey976bct4FR3HSiXuw914bsPue63Hk4dtx/rlHcZ0C5quvsqRorssWWcJ/xjiMKEZzMx5MZvRt6H5mdg6ENfqlMLPPaeahz0nJI10kJbIVcm9APpaJSowb/wMnnXAKJxx1EkcdfBQn6ILv/bdepl+/iA03XoXZZu+HDAZ//MOD6tOTuKEHK622In36w/IrLMbc88/Du++8zzMvvEpHNSWTbxeZItWamkcN1OTbXH3VtWyz5Q5ss+3e7LLnsRx3whlMnTKZ9dZfmZGym0ssOZ/8pkw6XyKVfxhMWeRiqXBEe3vKFAWqJ0/JmDzFMHmqY8Jky8QplsmtSienTJhUoaOS6Yxnc5/DyyJk8h9TBd5NVsbrLNjY1MSnn4zlhONO45ijTubIw47h0IMO5pEH71IMLmbdtZZmgXkGoRCg8HgIdkPQq2cTSy61GOHfO//62w7e/3Aco0d/R+8+DSy0wFzyFZ0WOQH5XrUkJTURqSKBf7nzIfUZg3EFll5mWfr0gcWXWIjBc8zJZx+N5YknX2BqewWv9knmlcY4V5LvmKq8jY8//ZLPvviKDz/+hM9Gj+bjzz9l7Nff6UICaroc9JpjpPZGYyELR/cz03LAzrSU/UPCjGoNXtsqUiATHIIA+TdYa/E4is6w8JyzsMXwFdlk/aV0EGnG2DaiuI51dZKsA/lfEtEq8883gJ13WpXNN12WBeedhazaQVKR8EvfrPVESqlWFBArsd02a7Dxxiuy2KKz00tO4ArLLCqDtDIrr7w4PXqWwMjYaJNvUlApq7YxsHesw87qbLv52my5+XqUw22WjF5qZBiEOA20SDUxXXMyNsIbDSgHyclBsvL6rALNRmBJCHnU3us7lbNpnZbRwBxzzsLWW2/A5psNZ87ZZpWDVSKTI+flGBlBCBYuu/S8rLP20jJ4mzF01iE5rUYOaWOxzqILDmaLTVfm4AO2k9HdU+n2bLb5agq6zUrvpowkrZJprE4dKPv07cmuO2zFlpuuwaabLM8mGy3GVpstytZbLKU5LseWG6+kOa/FGjLEPQvQoENtVEtojmNiMq1OptWqyoj3ZY01VsDoMP7m628w8YcpzDJgEGutuSqbbv4bttp2eTbZbCmGb7y4vpdRfnk222xVVlx+IZobHZGtaJ07mXv2BrbadHkdOLfjCF2SbClezztPP4qlNo3WRlUHyW+/+46PPviMhRcaJid6GIVCTcaxAmqhn+73V8YBb5AeSVOyhOC8O5PhdBFlsk7mnzfI+jpssO7qzD5kIIm8gnKhqA4eL2msyRmxMQxbYBAbbbKUZG4Fhgwpg+3ESy8T6Uzq60ThP23Gsw7ozabD12CzjdZkmSUWpFdzgd8sN0zOxUqsteoS0p+S5N2RJU7mwapXxpCBLWyw3jJsuckyrLP6UszSpzc6C+IRGbl+1/CmgouU+nZtwhXZrQrGdILASPaNreZtunQcMMJvHUimvWxDUbZl7tl7sflGK7OJ7OA8sw+U/TDSP0f4NdK7OKqw2soLssM2a7LtluvK/s1BlKGDS6aLxn5sPHwl9tljaw45aHu23GIl5p9/MJEOtxXZA2Kjker07VNkVQXSd99lW3bdeXvWWm155p29N6tr7ptusibzzDk45z2mHRu1Md8Cs7DV1utx4EF7s/feO7P5Fusyz7yDpK8pwSE0oi4EzE0Wk6ey8yDOiPfIliGb2LNXA79ZYXE223A18XpBmkoputekGJXwOjxGWu8o9eh+Qofq+XXRthrrrvsbZhvai9mG9GD9dZZno+ErM+ug/sTiSK29TqU15cVn3uXdN9+i2Jiw4PwD5UwNxidTQwvRUgfNeJmVFmfDLdZkzdWWFX5LbIsYYxk4pK+CZcPZeO1lmV0yEdU9kZyv3k0NrLDkouyx07Ycsu/uHLzfzqyzxuKSgUYKLhNe8HIMZSbxctiQ4xVpHUvib99eCkgcsD+h7NVXXiW0MVq3SHIxy4ACq4qWvXfbnsMO2Is9ZJOXX2oYPZsznGSnoeRQpAGHxRv1kszOPWx2tt92fe2LyzFkUB85uAZXLNCuQOX3U8bz1AsPMs98vVhhxXlpLNdx4rfFgNbA4/DKe8ITfr2+shwQX7yKfRhLoGz3O7NywGilpB8+rJyJkAnDy28JayhJka4arOQ5w0s+MjK1Q+2NrWPkD6Fvi1W7CJvEUDPExrHKysuw2VarsfTy81JUcCX0zLICmS6jPEVymdZJZotNN2HjjYazwfA1ieNE9SE45SnUe1CslWmsW/qVCqy09EJsojbD11mdoQN60CLfbZdt1mfTjddgUV22Z0DRxLjUCDzlYsbKqy7McNnUbXdamwUXmAufeFC9FX1kKZteAAAQAElEQVRG8zGkGJ/gNJ9Ycwl2wshfC3WaFsH3Ug+85pcRUfcx3kRY8SOSgY6sxixHrDt8dbbZem3WWXMJWpoKeAUPbT2i6B0l6czsQ5vYZPPl2Ew+0qorrkjf5ibmnW2I7NWK8pWWYfPNF5UftgQbbLSA/MfFWGmVeVhgwQE0iG/G1LE2w5JQLhhW/80S0tdV2GjtleRDObwOsz7wNMxJ9s64AsqSaU8IMHDWXqw3fBm22GIF+bTLseVmK7DhBkuxzrpLsMpqCzPHXD1pbKrjtRea1BPrsGa1TijnjcVrnsFeiAACTwIYk3MIwilYefTkWRuKMjUx+d5ivRF/BaFEefLHo8JpkNH1GHVUZ7UjB7qfmZUDJpMOyDcKSxZAgqEv0H4cycfo3TNi263WZXPt9UsvMZ/sQkosnTEK3KLgeaT90dmyfKgBrL/eimy7xTosOM9AGuVoxNrvnOTd2arkoYPItDNLb8c6qy/B1luuzqo6V/XWXh9FYJ1kX4JuJJ/N0vWN1l2erbZYNd//Xb3KgB5l1lttKbYT/lVWXJTe0kubVBX0notNN1mdDbT/N6hfrHH792tglZUWYtcdN2P/vXaVnVldl8j9WGbZeVhrnWVYdZXlaNa+6OQLltV+jllbWGetpdh/320VoNlRY6zBUovOSr8eVjawrjNjytKLz8/W8mXWWf03NOmsU9Clf5wZClKUWL5nYyFlHgX211h5SYJPdeShe7DTthuz+IJz07fJUciqlKQLkdobAs9TEvE4swnIphhTFec7pUodWNtB5qaqVatsWYqVDXPqZ72aakwTeK8LC0QDskleuuiFG696tTXyBQK+yNXo1WJZVnPZfduVOPHIjTn1xO3Zb7/hrLX+Qsw6TxNp3CY6OoSmBq4q6KBnr7p4NUA2cGmOPWZLTj11RwXP12O99Ycx59wNhD/IYQAtlda1Hesm0rdfyhJLDGCHHVfk5FO2Y+So7dlnn9XkYy7GIgsMlMxUyWqdROrkAq1hHqLbyd5Yb8nnpG+h/V94u4f85zhg1OxfBXXtfv8bDsjyyk442QUvPa7VwSjgGnyUqmIzTY2N9Cg3M6hPP9b4zQrso0vE0047iE03W4XGZvjyiwo3Xf9naBpIqbkvX371Jffd9xxffP6JfLYGaGjh0aef5dMvFCT2RSIa5J+VQDYcHT622WYbzrjkcnbZ73AFjZdQeQNzzjEr++6zvc7JK1IsqshZbFxGIR+5C6nAM2FCK9de+1v23PNQ9tr7SPba51jBCey+1/HsuXeA45Q/gr33PZIHH3ySRAF3jAUcSWKJnXJG9MkOhPN8prJyoSflQgODBw5grdVXYtedNuHUk/Zi952H06vJktY7FOdL8KlBxlKXB71YfMlFQFb25dc+5cGHX6GjM2OBBeekb99G2ZdE7RJM8IUj9bcRX3/Xxi2/u4tiuUlza2DMl9/y2KPv8NlnHzHr0NlwrpkP3v+cjz8eTSLb5K0j/CEGTKT5d7LZFhtz2eVXcclll3HhJRdw0aXnccnl53HMsUez4IKLYZ0j84FHFmsLok206rf7nTk5ECRy5qTsX6TKe58rqDEGa4MQWgm1y8Eai5VAg5HfYFQWqS0YYwGDsV2gbqpTmfEYo5qQVZ2T12ZVaZUvlUsUCwW8ghvhtq+xoYEoirHCX5TVCP28DJoXPbH6NTU2EEYN/0yCVWUIjCgB1SNF0yiQt9CASkM+B9WJCgLk34iYHEI7nytbJOWGTL08JTl5gT7nLF2GJRiMFBNo0a1/sRBTiCOcupc1h7JoRdgDPepApgBjQX17yPA2N5RpUCAxtgYjY2kFIe/UPqlWKcspLGluPZuaaCqXKUj5IyF2kcGJJqd+Np9kmDn5Y0ygyxOpbahqaiyz9lqrM+/cc/Le228wddJ4rGjo0VTGpzUZREep4GjSAbosuouRIxYLYmswaUKgJVMa+FooRDQ2FgmHTXyCNRkajUh9jEZ/7bWX+OTTd1lxxaWYddZZRIPRgd3xE3Vq1P3+6jgQdNA4K7nQSqepNuB6no8lF+Wy5EV6rmrJiSHT5mUlX0ifnLGUdY3f2NBIZCPJiZGKeIpxASvhVTd9Z7k+NZRKlCWjzhqs+hZil39H0odSMQYFaiTyGluHgqxO7MIgKeVygZANaSSdIei7nAJwWKtgTXAcdPjJ85ml6wAU/Uzq1N5pHI2kOQazokaKl9bzsli6moZyvNohcCQKkkZRTOBDMY40IpRcJCdJ9bJrRRHshKgYORrFh3Icq40n6F6wDUbB4OAdBB000rei6G8UHxpkU0JZoCb0j8XQUhjHOIpOODLyNFxSxBqjKJskNlGTTcl5GmyVaBWpOc+NeGLgp7y+nbGyv0VKGs8JR5gferzoDRDKsmCvAs2qL8hWR5HmqDxaH2VxGrQg+xaJpjTxnHfe+ayw/LIcfMg+fPTRm7IR/dh+hy3o07uH1jjGmRijcYN9iWXjmhqKwgEtLQ1Uax2kukTIBKWio1SMCO0gQSwVnVHeNrQpNxQoFNRGa18uF9WvJqhL9up5m0i4gz1O5ABnOtiG/uusvTrrrbMGd9/5Jz756H2c5pApSFDrbEWeoWyvoVyIFOQu0CA5LEQWK1n2so2RcxhjRI8l8CmKIiKtR0E8sQactVrGutrAq6+8zOuvvcpmm2yky8UFmf4Enk7PG2OmZ7vT/6McMJJL4ytYQhBGIFmxHoxsjwkBFgUrCHkT7EqMsbEkLiLNIqVqqCCOx2ClE84WctnyWQcoCNss+S5LpyNjFDzLCPu50yWjRYET06m2nZSLKbGr09RYkh3ysq/NeN8g+xjjJd1RIcI6TxxnFItWbSVzqYJIQZ5FaDECm1aILRirD9FqRbfRPJyp0qA+JvgPwRaFOajeBTsq+k2AvK3FypZoQiC7wbTHY5QLgOozYgX0qEu/a+2EAHvJadB6Rf6PJ6ZGU2yIZQtLCk6ZcHmgi75I+AvWaZ4RhaLBRHVC8MuWDN4YzakonfUUXUZz7GiSThaxmlOq30T0VERDBwXZL8X8NM+YQhRr73HUREuitTOxdLaQaGfpIJHd0bai/mVKml8P6XSTDn5NOliX5PeVPDS6Is0F+WkGjSvaxf84qhFFFY3VKahqvWrEgceyv5H6OdlQ5zPRlKk+xcin8gE0aib83qbKpZqT/yvA6BuvPgGUoEH9DBCKQr3a5dmQ78p0/86MHJhx7UI+rOePAGGvdZFDYkfYk40Fa43UKkPirv2xSqXSSRbkSvIezkhxHGmmRjD9DfnpoDLJXdjnItkD6g6bFTDS4XAJVsz7JkQKZgcbYIP8iC5nrWxGpP1Xch6VSaWX4RwQ7EhD2eNc0KmKaOoUVHCmTrnkKGo/DjjLhRIycjSWihorBdEQ6A/zS6UXsfbVogYMvlDBRhjVQ0LYo4u6SMvPIOUScWRo1JkvrWtMU8QnTiAqU3BW48kuNTQ06IKsTFHGLJYNqdVrhCf/G2HyvzwRIpJAv0GPbEqm+aeyZXoR8aIvEokGIxqM9DGok5FGYoRrGthQKPvmpc9aAI0vmrQ2RvzKdNEXaLQeRCENpUhzdxTF1+aGiHLBYLJEvLeyDQViXyarWtB6lOMywS9sln/cIL4V5UeF78hYAm9ipV78N7LbwRZGGkOGSuNA8KsbdGZsLDfQKD4UiwXN0+DUJ8hFFug1gJgfLEnmZfvRo29CubLdbzcH/jM5IA3XpXkisCaW3ogL0pfglsw1x1AuvPBMrrjyHMEZnH/hCRx/4gEKmK9Bz16x1D/l+WdeY/yYydLxEt998z2HH3Qch+x/ImeOvIoP3xlLFLfwyQdf8PLzr1PpTKnJlFhbUF+QCWSFFZZl992Hc/TRu3Pg/tswdEhfnn/6JW777Z0KKE8Olph62ikz2i7bhugL9HrqtZS2qR20Tm6jdUorU6dMUTqFeqVCe1sbne0dggpTJk1VWpVPWAD5UonOqU5+hmYJphPrOumsjGe55Rfm/PNHcN1153PppaO4+JJTOPnUw9hq643o06cHsYxyuVwQHZ0yO1W8fMPmlhLDhs1JIPKhhx5TcP5RirJDy6+wtPYtp3Z11dXwRucx2dEMwxOPv8yk8XWKsnGF2HHk4cew5+77ceJxp/Lm629Slt3/7JOxPPfM+7S1yh9KvfBUMbZGUpvCAsOGsPpKQ1ljpflYe6VFWfM3CyldmBWXmYfBAwraK9pwrl1jTsXTjrgs6H5nVg5o95tZSfuf0eVlRKZDwBTyqQ4AmZyRAEk9lXIY6lLIrvIMZ8UO9cvULihYKgcvUeAipD6UCUJdAGss9STBWoNTUELdSGVRkqROIkchBCQyjRXGDX+dN1NdLKcSbf7qQrWzU9kUaQlIMWcEr+8ZYXpdKOvKo8cQcFtrNW6KMeRQl+PlNICXg6TZyGBpCOUDbZGzhPJAR0iTWjVUEqxhIsto1a8sZy4O89Hcqh0dJNUKsbWUCwUZMUOmKzQHcqxKcgLreV2mORs5Rjafb6YpCTRPr1wAlBqTU4O1jkRt68IjYlSVMsfsQ9hKt3Gfffw+r7zwLGn4kwYm08E3ol7tJDbConXwOgST1rFkIEdOvivGZ0SiDy1AoaBNIfzpWjl6wQn1aiO25LweM/oLXnrxWVZcYUk22nAdevUskOjgW5XB1nS6318hB8LaG2MwkutMuptKn52z2qQcQR8rkm1jkOgkxDo0JdJRIzF1kaEoPfCS53q1LhmsYyR1hUg64CL1zUIn4YmUZpKjGp2dbVR1KIwiSxw7lVXlbHSSSmadxlAn6rUKxRAMkjyH9qlkuiSZjdSgWunI+4gYfB4cdxozwutg43VCsibO8yj/syD6vAerCVjjcNLhKBJ90r26bEKwFXEcY6UroQ49qfQwkf2rSfcLmlct2CTxIDYWq35WCPM0yzCyIc5AKYrRpEjVpxwOOmpXipwutUqIq2qXSF9RmhH6u4Aj83iNU5FTlCktxgW1NXitR9eBLhO9Vge2EmE9nLXkj9ev5q9fvQajvH7Fc6t2Aq2rKtTXiTeeMN+wxmGuYb2NMTqoV6jL1oTv0DbURc6CbEOmuSLajKgpFRsYNs8wJvwwTrg65RguJudzFMsvt6jWpVOQ4HVgDX2NTphJUiFVNMvIsappXb0uDVC+MQQBVZ4FO2W80NdzOWhvn4q1mRysgr478vJU61+ry77FTnNAchOpDXoyQQqygZkiYYns4Vxz9GSbrTZl8oTvePG5p2WX5TxqzKJ4X5TM6dWaqY/m5TU24m0EFKKA02qVfM6zwItUdUZ1qDTwoK59ILCks72Vffbek0YF8jfacP3c3ne1Q3TZvEf4mc7LkO+G/5sckGgqCKJ1DfqZg8HIthgFZhBYGxF0xeMlq17iFGQykgwVVCLJUYAmyTKCG5VhiCRAkUuVJpLNisI9XlrliYPYSM6trxGFIE5W1Th1fFbBKaBb12WTsCGzgDcOFzsIeivbnGovj4XApkd4GQAAEABJREFUaL+3xqtZRkE2rEGXQpF0rSFWU8l7TYEf5woUXIlEuoivUtAhK/wtjUyynsqXCTgQHmZ4AkqjuRuVdeWVmcYDE3ggfZeqi95UJGk+LhbdnkT4ZC6JYo+hTiS97pR+F6SEDi9d8bI5nYIKnR1tGFsnbvC4osplR2MdvgwxRheiSUeNpL2O1+E0VtA9MkZzhDgyRM6R1Y3WqURkCxTjiEzzDfbHii/hrwNlrkaqwH0UO/UpgoJZYi1UPI2yswVNrKw6rRwyJ1j9l/NENqJabRe1CXHRkaldBpqPwZgu6PpCj0cTz8GoRw7iW+CNw0FqhDUiPF7100EdwDDDEz5mhFAl3OoTct0ws3JgxjX7r/mwpyD5MVrHgvyZRPoOmWRVemNRaUokWS7oDBHqnWyF1/kg7EOh9udnbXAS2IJsSkl7WCkqUZAOGPlGmfQv05kjkf8eyymJBGmSEbZzibX8femEDEqmDw0vPJbg5wRfv+sbfVcJPgCyS6nwiCR9Q62zpsqazjtWU0qkc466fJ0wp+BueOkfCr5YyX8se1WIonxuiNa69v2a7E/Q0bpwJtpXIxdrfNkN6bolko7q2zoCLiMeIFxdkOFUWJBPpQwY6ZWJAQsay0vHkH2wrgFvdbkoPiQKmpmsAUeD1GxaO3HbCzBeXTMQXShvjMEKp37Jh5UvhWxcsCuR/C2jwmLsxJI6qfzF2FnZ8arsT0psCsQU9F8Zk5SIfAkbxq/U8TrrRhrdKFDkhLOo+Wa1OkZ+lfWBBC/6DJHGttiu8gwy9fPyP43aoLap1itRv0z22uvbGKNiTyq6QhMjGsnLMsQOup9uDkznwH9iauWAGBMh9ZC/IT2TstXaJ8nfmMSAfg3MMksDffqV6N0nplSSHaaa27Rvv/qKZ598EaTTkavSt3eB2Wftz6ABfXQBVqRvzxad8aSf0sUP3v2I78dNoli20sMUdDGXZdJt4ZIrwsD+BTbZaCU22WBNwh+Wuu23f+CWm25jypQOjOyHjYTH17GyQXFk6NO7hf32252bbr6Ga6+9jOuvu0zpJVx5xflce83FXHP1xdx041WCa1h//bU1Xqq+HqEiUn+ZTYIv5enA00a1Ook+fUs0NXrC/6uipQe6hExJE/lcXn1xsvN1othQKFiy4HuaOvPNPydW319/NYZJk36gpbnM4CH91DcmjjUsKZnOVsHehLm88tKbePmFDY2aQ98ixShlQN8ezDHbIHr2iCk31JkyeSLvvfMZY8d+L1450enIwoZUr2K0SFoeXTaC13f4wwixeGK1P2Xh2xnh15jyDdUYmdFARDfMpBywMyld/2OyjDGS+S6w2nCNMeQOjIyNtRGlYhmPIThycVzAOgm5dmOndHpwqVCIVB/jcqH2pDokGuGKophUm7sVTvQUiyV9J4RxoijSAbCuwEit69s5glMiFASHK5VDGTmr4ElZeB0igfwxUqgcpEDC6wOoMqSEVBBSvBrleX2pTfjKgoGwhihy+KCgFuG2OJUFEEbpYpitxgiKSTBEJm8f6iPRWIgjgiNal8MU2kfqW5aTG9JwE1hTQE2TJFbb0M7RhSukoTwYhkiTjJzFKO0CNbIBAsYuqMgpLYv3zlqsPKaCDFpTQ8TWW23MU088xHbbbEG5oLZJBSMD3VSKsZpTpLaRLE8s3JFQugDGqk2mei/aUwU3xXO18zLUXgZLWPBas0IUM89cc3PZJRdy6WXnMvvsA8hksJzzOQ2aibB1v79eDhgtscdLv22QO4En0wbppNN1kMxUKu2EoCbaMFPJRl2bWb2W4GxELPmJZDfSECFKhSrz2o5tviE7IxkECtKfYiHCyy6kOtAF2Y4jK32xBEcj0qbf2FBSn6pwQqkQS4szOjpa8++yAkGxEy7hQxt0AKNRvA4nYMlBh5w8nf49Y6o+mp7aeYwRjfowxhBFMVY4M9Fl0H8qy7JMNGWqi7CBF/pOpPcNpRIleQ1eB0OjsgBWeLxshlO/SFBXMGt6eaZgNNKzjrZWEgV2gwMQ9NOJ3NDGBD4Jf0m8yXQoagh6j5W+isv6Nhoj8CHY2cC3qnCnwpeIf146r8lMe0W37J5+tVQ2B/Tthd+LPqsxQkNjTD4nY0z4zNe7IBsWINNYxkwvT0VFqrkWiIzWTIfPjrYqW2+5FV9/NZoP33+Nu+++kaWXHKbptRM5S06OeIx46IynEDnlMuLYynnrzNsYlaeSm8gZ4shgFEwTpwmyUCrG4nldB/AO7SlO7SHYn9A2k7wZyWNIU+0PIQ19YuEJ9aGdzuBsuP7qvP/OG+y8wzYUHJKhCImY+JFgtGZWOAIeEY1PEjJBKj53dFa0zprnNF4FfgS+paovij9NjdqL1LdXz2a+GjOaD957m3nmnF1oqkx/QvvpeWPM9Gx3+n+VAz7GpA3YrCgoYLwgK4DKfZBzY0kl9NYalJV0BLtiNduIRAGSzCgb6iSHGbKmauu17wa5LKqDkb2RABHksiBdiKQLToeuYE9iBVZKrkAkDarpstCFP4Ko4JiJUmoh4qt8XIiIJJvB50oVYClEMQ3lBpzGDDbIK0CVVKbq26OYObVqRtKZSS8cxaKhXmkjBIyDHqXyIwgBe1sj/xNEVrohQEH7oC9WtFs8iB6wGPHApgVcKh5lEYje1MaiXnMPqVVrKV41q5HzQXoa6xCWZO0KobdiYulNIVG/hKLsQzjo1dKpmls7iXhUqaWi1xGbFhqjvpRNLxpcT1xSEEmaT7UV662sfxM2bSTyzaQ1D7LDXlQ4MdmIN53icafmlsjuJNJtvcSirxC1aA49NAbUZKOrsu0pGd5ZMmuUOqWOqNRAZmI6hdubIqlkoJo5pkNdNNQ1bKpxcx6KTyYDLaXWzhKnWqNaRDlrwtULGtPijf9rQAgIj9HPjKDP/BVCAuQf3T8zLQdmXLuQ/4nQEOjN9xStdeZT2YeaKj0hj9bWGrWXXITvJK2TaH/PJEvWqlwt/+sbyo3kqS5Za8Mo2OG1V9UrNaz2/WIsvdQ4UkFS+QvVal12oCTNbaQQNxJHjdLkIHc1wh4oFaHkWihHfYhp0SVUI74uvU7Bq3/YZ43wBdkuRiUFjwroJkvnECVJp+xJRBQ7Uul7QXbJiWCvgG9Wy6SXAvmFaeYxOhvFcaSxM8o6t/gs0fheALErqdzgpUtJ0EcF4r3qgy9hxRsfiBRPvECaSqbWmYLkCIItsBRAtrqeFKjLbmdGc7QtkDaS1RvyOohAuDAGCFRarYiq5PuoAGti8a8gGiKy8M+2BJzScasxZaLlw1XU2BNZtZPdK8fNxKYBX4tlg8p5GptmSCKs5htbi5XRyWSfI+MI/EvFi6aGBsLIsdbXaS+QS00qPwRdbDjRFlmjelFoHVEUgXB40WhVZ4whU96rzBiD0RhacvE+E0/EY6MyQ/fTzYH/aA4EHYkLMS6SpqVIvzrA1nGmSrXWKn3plG1sI03aVZbRWC7JJ6oz9ouxPHDfg+qXMWrk/rz80m957PEbeO7523j3nXsUg7mJQw7cmr69yjz79LMq+0BnVLFauDHt2KgTZzuJNE5SncqA3kWdRzZhjVWXoaWpzNVXXc0dd95LIvtSqaZYa6XfNZL6FErlhBDE79e/wJChjQwaVGLIkKIC1kUGDirSt59hwIACgwc30rOXVd922a82wt8mStOUms6Yadoh+9AOpgNDJ7Gry3y0EznZLqaqbUV7QKY5A4kVreKRaMh8FUyn6Gplzjl7sfji81OvThFtncyqS4PBg3trrE7xq03tUvWzwu94+633eOSRR2ib/F3+J+sff/wWPv7oKZ5/7i6eePwPPPvsXzhlxL7MNkcf5Z/h1VffRPcNkNvWGFto4pGHn1Ts6c+6FPgtl196M5deehMXnn8t5593Lb/77b18PXaqxmrBmCbRF4smq/7d78zKgV/d6hhjpEQ+53fYeKdDpk0+00acparSLlxTQMxg5Tx4KXQiQQUDUshMvx6hEZ6MVE6Vl1Ph1TeS8hHwSIGDcxTKpGmkcgIjOUzWWLzqY+V92PgFwRHIVB+cM1EmZQQTtn85TGE8Z6ctgUdPKDFCOQ0CEWrtRS85qMkMrzFq5z3GdKWZJhfQpaJPJSrvamxVaK1KNA8n2lCfUJOpXSYavcpDaowRfZZABT7wQsxS6pwl9A/lVm3CPOv1OiEfxrK2q08q5yl8e80vy8ELTQCmPcLjIgWZajJqoY8Xjkzk1DVuQqGgejl9ohQjmpxVTqlRmbIqIwcv+o0RNSHFgiiOXDA2EKmhz3nrZVAjAq3OuDwtlSJKpdCvBjq8xoFuT/fzb+HA/z7SsLQBAiXGSLa03pnkPUAuFzbIVyrZkDhIUlPJDfL8vQITak6xUFSdQyKYQ8DRhc+C5M9JloPOIVlPZScCWOsJ+uKCnhEeLxyGMGZFF0820CC9Q2JohSP/1gBJsBFKVYQxqtSbj6UU9JN/oEf58P1zIBshlSBAqjECWGuIdJALzb3oFALCmAFCPtAVxwVlPV72I8zHWc1PbUM+kBJsG+JP+I4ip/6GUG6FO6RBPzPxzthM86zLpibk7YzV3JEjUJduR3jNL6ct0WRkJzUotVqVTAdiJ1zFgg5n4lsYTyNg1CAHzQt9GaU5KC9yNFYYrwuMMYT5GmPycmOMxtOcNGAi/NZapj9O/bXMIBqss1jVWY1v1cSalDhKdBhMZKNqsifCn9ZV5tRdOKfJjwaT46gOwhE5SybeIaKsxg00p5KHsN8Ypz5h3upnVeHUVoTpzXLI8nJViCYNkL9CkadetIdMqPXUSRRQL8RWtFicterhCWN24UDzMCo34rmhC4cBY4njgugLbY3qHYhmRJMTQVmgU7IXDu5aCM3XY3XKTRSlt4Qn9IPptIQSY4Q3ZLrh/zQHvNaxK8iZ4iX3WQDJWQgseyrYcCAxFclSFeeqGGoYn2CMZJqIxKeSlBSk9y6yqjOYzGJNhLEC2YpUcqoeaisdycuLErMYk5bIqjEF2yzhismMkdWtQVwh1eGm7isKDimvfdq6jEq1Xd8JiruAcYAltoWghljZ6ahQxmnMUJcqoFWMSwgpVQVrrALMAX+qPonapMZpDJuDN1ZzN4DkXPPHJMprTqRYzS/4IZlsW1e9wzmHuuClP9Yor+BSWhU/EqN5eQpxrAOrl64aDEW8LiK8gssmBL9sHEbBKUJVkB/idfjMXDs+aqfmp5CaDpFcB+llKl6ntJF4HeJ0ILSuRqa1MbbEl2Mn8fIrn/PxZ1No62zkh0kZ730wmklTppBpvVK1886T0okr1sW3dlLfiTE18asTq3pLhtHlhxGvogxizacoPsfqFy7pnDNYZ7GixYRU66uOeCs+WURXonxGZlONkyoPmQH/V6C2zPiokukQykP9dAjf3TDzcmD6us2YdlGbaP8I4CQnRtUhzX0pJFiSKy8J8dIlKQPGGJxzuVzxs48Q0AVW9sKZAkaXWI4iVvkgaOfOFAUAABAASURBVGFbrGlPd9K1TB9OgVcf5FT2ppYGeaxjjGTXR/LhChiTCWrSyXYkuaTaR53aR6IjdhFWpZG+rfTfp7JBmo+VbnidZzLpR6r9MgR3g0+Tz0Fjhn6xxrPGYKwwOE+iwHeq9ipRs0RYM8I41hoy+Qc+8EC8sKLHqn3wFRGPvPB5KY8xkWj0CCGojzfKq94S0jqZAlfeJfioTqoLwCQPBKVY2d/MWNUblacC0aLvxHqy0D70M3VhycjUNuDIbEKS5z0aNqc9Ex3GOjQ4Yc5yTfDeag6iK9hR4UwVFI+cJdJFZ5gDwmowIDCIDyCfroZXZ+/Fd30b9TM4TJ4a9cjUzQuUql3eW3VO6zEd0ONFTw7KY0MrxA2v/qGgG7o58J/LAStfIpXPEZShLpM1ZdK3Uo4O0nqb7KUKgs8SdEtqZmUHfd0xdUI7t950C61tXzP7HA0sscRQXe5lNJcdBdmIgkvp0QQrLj+MIYN6MPazj7jn7juZMGEi1dpUSCdTT36gszIBK9xO+hn+Cby5FTDeYfv1mXOuvrqon8w111zDK6+8SSa/B+/Up1P2IgP5HcakBPDhIlQ+Xhr+GZekXbR3ys4kss2aQ1oB+ZkyIgStzxL1zSzOOBXVhVf1uhhIavKXZKsj65CBRbVExggs1husStJaSker/B+1r1d/INE8Ypmptddchnr7V1Qr37HgfEOYfWh/te8UmhBIr4fwEJM073vuuoPJk8YoKN6D5Zaelx6NyFdKaIoNjULUXDYsudhczDF7b8Z/9wG33/5bvhrzldZBeFLxyUzlrjtu5oQTDhccw8kjR3LCyadwvODkESO5Qevx1dff4rXfaHBRTD5nup+ZlgN2pqXs/zFhxhhsUDo5AUaptRHSeZycJjAYY+QoSDnxkt0UlHpt+iHN5PBYo1ymujRFWax+nbEq9FilXnU5QiENwWOjeiucRt9qReQMPk0w+s5BI6hEXWTVlEftkaLnEPICPw3yOuW7Un58fMClMZy1wpPlYK3BakAv2jOBVxv0GCOKZgAVqZ0JiUAjqc6qr5Bo/hl5X9WoGGMsRuD1HQJQXWUGa0M5+RPqrPobGz49oY0mC2GIHKyyJueVlZHLZCQCHwjGPdWBXAYUGUpP4Kchk1HOxGtl9GaExwhDmI7JBzEiVSXWqspoHQzOyGxqzlaf6MnCmqhrWI9geI2cVqPDqDFaB5PhNYYRzwOoeff7q+OAZIQgDCEFY5QGARKEUqtvZw1BnKLI0hXoTNGOi5cchQNQLkNe4iVAj1XjAAbJXSgz03BKbo1RgeQqpAawQTZVr6wQ6FuHglQyrVbCr1/VWYExRk26QKQpP+3VhzGhXN2V1wSmVfxc4rvGw+A0TjjkhbEChLkIg8bMCGkmuffCF9opUVnXHOI4IpOOeM09p11zCu3Dd0gD5HnNM5NN9DrChLIocsIh3HKIvA6FTKs3RrQrb8ST0DbHKX3T8EThwCteGOEwoY3GMj+C0Ik9+lQGzUigfvpV3gi9CcNqPh5j1KtrEnk+XOb5ad8hDWMao/aoy7TyTHZB0ySUqrdqRLvo8LI/Ro6d0wHTKTW+plXOcDa0VLNprzFGZisNYpKDESajtQ6p16FZTMSYYJO7xnTaYywm7+01qQDhwxiDMUYlRp8GawIf9e2Z9oRyCLxOdZgXGhAvrfqEsjA/9IRvMPoP4dIKaP3yQy/hMcIbaNGoYd7iQZAJjaJyT6YLASP++2CHBUbrZ8ScANbw42PMTx/Tx/2xsjvzf44DISCTSZYy6WwWAp/aEzOBtzowKCCTUcUpmuqlA157s1M5CtLYXD6CPEV4yU1mE6Wymcoj3wpiHZxS+VJQC/IWFaiZAomJqeiQl2ROdtaS1SKoFygoCJwlDheC3JGkz1YJgR5CUEnfGE8IzkQ6pCQyHC4ukmg4r4OgoYAXZLaQ/2nzcLZKZSeqdchUDzGRAuomikS1IzMhFYRUuha+M7XJUB1WuDK8+OHVWpqhNc1ySKUXiXw3pGFB75B++VStdCAruDKNpZ7ETqepLNYhLKUQK+9LeF8UFKRjkaZR1Agx1ljRX6XuO6j6Vuq2jbqbSuLayKIKpmAwrijeVcSzVqJyjWoySRR1iP6Uzqpn190P5ejjzuOIo85h/4NHcNSxZ3HFVb9V8Hwy1awN7+pkWkNXTLFxHbGMuGAxNhPvq/isRgSCiPyfhMkMNqnhdJA1glDvg31P1V5rmIrvieacoDkbI7oyAntrpk4apdQlA4n1og+ywCNQS98FxusrvEY/fwuhKNRPB33PjO9/PE1/u24zfnustQKDRAMvOekCKamkAZOJewG0xkbZIBXag7wgfP015A1UFFLtUAqUZKmT/jiSxAq3xbkY4yS91lGXfGbGSjcM3hhqaUL4zwd5VJ3PbU2C02VQ5iuUGyxGdUZ6YCWXViNZjHRSEGj1CcbUETac/jNByL1DKkBnZwVUE6BUKuG0OaZJIjunPs5g5T964UVtjDeEPZUcZ0bAJzIJ31bUOudFh3RI1Hqfqj7MqyicReknqlN/i+aUgNorB6IbWyFznaSuQ2kddJGG7cAHm2mMWgrUL7GWRPxJlU9Fk5eOZuqfyKdJw5ghkC7bntqUmi4la8EHkA/ndLkYeJvIttVlZJ3KUvlomWj0JsGIj1ZzDXPzwhVos+KDz9fS4KIYL2ZZq/mIHzbU4emqR6kJX138Vl2mNUo1jhG/nBWxdD3GmK7MDL9eeTWDn6mj++nmwH8UBwyKFYPsU9CaYgEOOWgvrrv2Yo456mCaygUFbRNZMIfVLi+DgZUv0lTqwWYbb8K1153DqSMPYN65+6i2gpEOekXe01obkS7dF5i3H8cddQBXXX0Zm2++kexmzKBBfbjixsu45NLTWHWVpYUPeU4W1M8nFZZXoH3UaUdy7Y2XcPChB9Kn7yz4LCKKZCsdSg2Zxgma7Swgm2JNhjUpslYY2SEj+xvK0R5iZTBN8CeDb6KRjKBWq9OjpYUjDj+Q6268in333pOSnBsnG+1yXlgi9fNyBIN/ZtW/sVhk1d+szFlnnMxRR+7N0IG9yOqdbLnF2lx9/XlcevGI/E/KN8QweEAPjlab6667knXWWJvmcgMbrL8Wl192OpdcfDJDB7VgFdCPZC+dbL+r14nkSwWchx6yK9ffchG77rpN/ifuB/Yrc/UVo7j6ytO5/oYLueHmK7jq+iu4/qbrxKPruf7mm7j2+us4/IjDmXP2OYhk/2Ixpyif1+DpfmZeDgTxnXmp+x9QZowkUP2N6UqVJeztxkgkZ5DJLJNTM60sKCp0tZ++0aPHmJ/KrIQ7QOgX2hgT8HmM6WpjjCHUG9P17QETuCxD4OQoWNPVPhAT+nuVy2IgK5KrSu4Y5F/6IeBQ+9BnRsjLQ716aVIBRxgitEb4jMpCviv1av0T+HAYEghr6CzIBNPrQcPkQI5AVUrD4Xg6BGuZ06gBM42ViepMzmFXPRAQoE4qV2+mg1wntdKn6ozMJEq96MzpDcbTevInMGsaGOvUxwqTleNqyITbo3wAGcRMaSpismmAynIcKkdbRvg2KjNEGi3qqgrGWjkNKba7aeVGJd3vr5UDftrEgrgZYzDG5CVB/qZDkNNQPB1Cg6CroaXBSKICSOiFzMtm+CxkgjSiw47FSWYNelQe6nxmkKhJxkIfizUuzzvJosUhYc6/p8uoDWWSY2FQkbTFhCZdadCtzIT8P4agj6F/FujTZJ1zGCNEKjTG5Hllf0xDO2NEp9oaa0hkFzQrMjSOQETn+enfeakh1BBIzXkX+ocyAQKvo5sPvZQP9HS1QSUCn6mfwciGZhrTOos1BpT36L8Z0kBPwBfo/Vswqsgh9FWlMUa/Xa8VbmO6vo3pmltXDRjTVW7Fa2di8nUKjpocN6NDodMB04j+YGGMaI0wamkQ60HlXu0ylaPJOxsRUq82xmiNjSHkrfLqgaYCKjPWdeUxEMCHX6Oc+sg2MQN44TWSjwDIESSvc5iA0wWqMh3Su3iI5CkNMqY2XvUZkHhPKvxoTKPgAppjhvqpHIxek9NijPL6DsU25DWnkARAebEQazzkq6ak+/3VcSBTwCSNq4SgZyZvvaLgSGIscaksGZLMuSbwTZL/HkSmWdt+hNPBxCjAjYJR1hQwki8rPUhl89IggKqHiEinuERpapvozEq0pQpqu0YotZC4FBNXwE2lUKxorHaSrE617pTvQRwPEN6+ZFkv6mkT1TRSsD1VkDkAtFcTqgqgubhF/RrAlqWZkmvRYXQRZ+MGbNRD5Y0YBbQr9VTtFdwVjUhXbNArBeOcjbGiKfFlFTcqeFQWFLGFZkyhBVduEm+aqJsm0avvuJnMFEWT9FnzLihwZiOrsoTWzjbCfAsNvXCFvrRXCniNnUlHMWCt1aHIiZfKy0oUCgWsK4mNPcmifvhCf2zDLNRdC7WsUWM0EebgbZHwT6dktiC8LXjTyITJncw7/0Icd8pxHHLUQSy30tLMu+D8bLDJVswyZC5csVm8yshsQvhnW9orGZVaWbzoKf4quF/UeFpbE7VgbINwan6uh3iouSVG84lxhVDWBFGz8i1EJdFpQ6p2oiFBfI8aNUagq0wSeCpabVSmlnjhtJqowBjSfE/JAhtyO2q8UWrofn4NHAh7hNbbZ+T7vDYUYwx6sV3L/+MkQ1kACO1Dvx+rZsiE8ukQWoJxQqSzQeKrECXUfCfeGsllI176G6DY2KS85LYoG6VLMu8KRMUSNo7I9dRFoq9AmhSlh5LhekykYE4mej2ZbE2KVRtjrNpZMtmcJI3VXng0RqEQ9MSpZUQmWU9lPwKVJUVaIo2Ryt/qqHSC9l3nYs3QCSxxoaD2amnDXBTkNonm40l9Qj2pqS5Tu1AXY2XHPLI/sgveiAZpZAgoRU62mJg0DXgMJnLgYjLZ1Vh2CuHGGBIFqGppUXU9xYsmUltS22YyIz6ZBozwBrvs1b5S9ySaR1RswAZdl57XsyKVupW9EZ2xpdAYU6NC5ur4OMEUa7InHSS6TPUuIxPlaVh3k4G1+rIEfnblM+UVns8SpO5gLD4QqjTQmmluqMTp22IIeTG+K+c9WZaprOvVrNUyb/Fj2lXT/dvNgf9UDhisk67LXqQJyASx5prLs+kma7HuOqtQDnZQOhm0xlqDz+RzSVeLBcvw4Wuy+abDWW/tNTApGO35VrajFAXbaOTn1enZVGS1VZZh6y2Hs+66q9DcUqC5ucwWm28q2FDB9tmpV6t4DV6Q7yh3j3IJllt2ETbbbF223npD5pxzELEISzWGNfIRZFucKYIuQX1i5QPIjmUGI1vqrOyfcRgckXwrR0HlMcYXRI8Qiz6rulg2ukm0/WbFpdls03VZeaXlKQU7rz7Gx5qu0+WqLIYRfqNUFsxZz3zzDGXj4Wuw1urL0a93A7GpMceQvmwpHFtuug4LDJtN49To1VJiBc1hi03XY6H5ZqNJ9n2N1VYc2Jp1AAAQAElEQVRk4w1WY41Vl6Yh9pSEz2V1ItnwWHasZKFHucBvlluUzTZZQzzbgIH9ezGwbwsbrbM6W260DltstC6bbSC+bLIBmw1fm803XIfNVb7Vphuz7hpr0L+X/MbU42T3vALxyAbyb3q60f7POaAl/58j+b+FwYjcAEqkpuH3J5ixPOQD/FT7P8n5sOUHdAGCPk9DFj5/VJJc0UOln4Gy0CLAtA4/l/iuwrxVng8/AbrKf+nvP+6Zj5Kj/HvtulqE2gCZ2oa0C3w+s9DCKGdUN/310zIGb0J5EM2fwMvpykF1Xj1DmxzyfGinfjmG0FeZ4B0GUL0RoP4q1esF4bUqDWDCRzf86jnwd9Y5iMP0TSpvEgpmZMYM33l9qJueCWkAlU1LtHPnL0H2fg6CHP5c+bSyrtHCbyakvwTU/B++AWeAv9co6I/qwzwEXiAFYTqE7wDTv0M6/Vu9prXLrRxd3wGfwOgrgEqVg9Ax1+Gur5xZgf/TP8lL1PqvUxX/9M7Q9qfCX5KT3ivAF6YI4rGRZxcOfwJRLAq9AIHJIeQ84FWvAuVCecBhQiHISfNhXfNKC8r7nDlWfQQq9wJ95HWh/h+DU7sAXbi62qoI8deEIQOVXXVh3ByMynKYVp/nw9gCH/r+DAhXIEs9VBka/Ryoqvv91XEgkyylkudUB5ZK4njh5be54ebb89QpQPze+99w3XV38vvfPcwH740hqRuJSoyzBazgnXc/5Pe33cEtt/6JiZPayCTvcaFElnmSEEG3ltFfTeb3tz/MTb9/gNvveZyvxk8l0XiuqAOOqeNcQpJUGTv2O66//i6uu+Zerrv2EW64/hFuvPERfnfbI/zhT4/y2JNv8v0PdQW/nQJOEQ3NPZk0tco99z/DtdffzoMPPEtrW1XB9Tpvvf0JDz74HHfd8ySTWzO8ddjIEjsLOuRZHUxiE/Iw5stx/PFPD3PVtX/izXe+pKZA1K1/uIvLrrqVK669k2tvfYDrf/cQN9z6ONfd/CC3/PZewd3ccMPtPPHki0xp7SQRLquLhu8mVrj4yj9z7Y0Pcec9LzB+Uh0fglsmIfN1Uh20vA5aXgfYLHV0VmM+/mQqv//jc1x0+Z2ce9FtXH3dHdz30Et8PnoylZqOZDoIeiOeF8p0VDxoLtgG1l53Iz76+DPeePMdUgX4isVeVGsl8agqvEUd5SIUHVRa4PsJdW686WGuueYprrzqYW648TGuv/EBrrjmTq6+/kGuu/Fe0XwHTz77Ou11dEkQU5VtnNSW8sAjL3LNDXdy/kW/FW1/4ZLLbueRx95g0uSMStUCJSZMnMojjz7Bzbf8js+/GEuxFIJ0DmMjMEZr7OiyL9m0VEl4JS9gyJ9pSZ7v/pnJOSA5lO3oWtP/jtTpbcMCB/jv2k+v7+pnrJXuOAV4wUiH69KfmvTnuRfelBzfwU0338dVV/2Zy6/6k+zAHZLBh6X7r/Lll1NzfUm9l81IqKXQ2Wm54vLfcdONd/HMM29KH4VXdiqRXmaSwySzeRmmgHEFeQURThdw4RLISITrsh0ffzpaNukv/OXO+/nyq29lbxJdkKUYBbw7K5bW1oR6KjyS7VRQqSUEna0lsgUKttjIqT5VmSEuFoXfaRzDO+98It28lWuu+y2Tp7RjjRWgJyX8M6KJ7LMXXbXEUKs7Jk6scsdfHufmm+7i+3FT+WL0OB5//DUefvg17rzjee6552Xuf/AV/nLHCzzwwFtKn+Kzz7+XrYgFZQW7evLGG2M13u2CP3D3fU/zzXdtoi2GSAH2uMDTz7/ApVdcxXsffo7VBUOYQ0JCpnnUtQaZMWQmSEFYK5EqHnrNmZASyjNJSZbnUNlPEOqm96HrCZ8Bur5+/ldj/Yjm51t0l3Zz4D+GA0bKYIyURv4FCg5bK7thO3C2ppoEq19jpKPeE8Ux9XqdWEFzQ538n3NKqjSVSqS1mvp4srSWlzuTKYBcxymw7JzK5KcZ6b0TPifuGtng0LYYlyjERarVTmrVduIoIwTPja8Qya/zWZVCwam+rl6yK/JlEFUyCvr2woaC4oDoMyo0ypo8T16nIqUqzW2KylTnNF8rr8aKJmcTrM5tlgwT2njNOE/pejQPL15AJ078CXwJaZTPJSGk0yFWW5OKP0qtrxEJv1U+En6j/aEgV8aLX2XNJ6trXs538Ui8MAJtTaJB/cMfCAn81ZpYozmqv1XeCV8+ttJI9MeiIRJNkakS2brmqX1C5T4H5TXtrkl0/86MHLAzI1H/uzQFif1b+PdSFEaT9ZDySNGCtZgG0rtpA3ulfwsq+vENGKZDKOzK+x8xGmH854HQTwbX/wsQ+hpvZESUk6HrymQg46YfvV10oDF+AqY9BmT8AnTRbn8B3epqPD6HMIbDo/4BpXLTBlDiBeFVxY80hO9u+DVyIKx2gBnnlq+8CvM0r1BOMptn9aMqwmeXLAW5mgZ5XZCtn4NpbXJUqv8XdMerj4bQm1PwL6Tqkst0SKfDz+GaXhdSEaw+XsnPtfznyjTfv8IRvqV7Qf9COUEvA39CudK8TKl0lTCwvgMl/zSEfgTK/ukef9XQaEzjcxdQ5QFPhpeTpI/8NSrqAm2PskdGECq8ClWFz+kVw6al4Xs6INxML9d6ZsoHCPXTy39MA94cusZhxrz6If51tVU9056AP7RTnf8RpvNVfCaAeKv+Xl0CoDx/+5jQ5r+Hv+3W/f3r4ICX/NdTue9JmQ/eH8fZZ1/H7bc/pqDnLAqswCsvf8mBB57OSSdewZtvjiUuNJFK7uqppC6KefudDxk56gL23/covv+hVcEtqwNSlUSHD6dTRGs73PfAixxxzBkcc8xIRp19Ka++9RF138DUDjCuQJKkOng18NXYqRxx6AUce/SVnHDs1Zxy0jWccvKVHH/CpRx48JkccOB57H/A2Tzy8Muir0R7Z52Kgvg33Hwnhx1yIr+95U90dNakPobnXniNo489jX32P4r3Pv6SqFCkVqvidfgpRSb/k0JWQaxYOjHu20lcd/2fOeTwUbzy5mhaFVg79/yrGHXG5Zw04hJOOu1Kjjj+Mg458iqOPu4qjjvxUk459XJOOOFC7r3vWQXMLHUFs6oKbP/h7qc48pgLOPToyzjmpCt5/pVP82BdqoObiXUQ0uGolnbiYssPEzu45OLfceD+57DP7mdz7nn3cOml93PqiOvYc8/jOPjQU7jzrkdp60gULCyQeITL8PpbozniyJO0JmdyzGEnceF513HxBbdy9pnXsddex3LIoafxp788RWu7J1Fgvp6U6Oho5Oijr+HII27kxBP+xHHH/55TRvyOU0fdwjFa22NOukRzPIcnXnyHKXVLWijxgYLfhx8/in0PPklzvphrb7iPyy+/gzPOuFHrPYrjjjmXV178iHrV0NTQg2pHlaOPPJpbbv0DEyd3SBYcaQbB/fNemfwwGFJNRPaJHx+jrwA/FnRnZmoOTF+/GdP/jmBtNNI1/gr4O890vEFWMrI8KlvEuiLeOIyNlZZ45tn3OeSgMzj0oHMZNeoGRpx6FSeffDmHH34O++49kv32Pp2bbrqT8ZMmy06kCvoWdclT5vAjzuaoo85XgPlN6tIPKSOpyEu0p2ZZQfgb8ZR1eWZkpzw1ya5i6dK/qk4vKe9/8Clnnn0RF15yDZ99+S11hWOq0rH7H3yDk064iMceeVUyH2FcrPZO45bAFgQODUE982QmIhHSYEdrsn+aHK+/+ZHs2LGcfMqZjP16HF7tfJaJYx4j25KKtsyXyWQ7jSlyz13Psc+eJ/HqS1/S3DyYd97+moP2P409djtBNuV09tt3FPvsdbr4czkH738Fe+x6EqM/n0Jnm2HqRMuZo/7ELjucwohTruCMM6/miKNO5wDp+kOPvMbUdkRnTENTP84572pOP+MqxoxpE5nNuKiMsVHXfFBqpLvG53PzeT58Bwhl00F24K/qwrfq8OSPCd/TIC/46x9Vk0NoHuCvq7u/ujnwH8gBKYICsJgKxnRKN9txrg1nOzBUxY9EEN6gOdItNUc6KMOCtJOkXqVcipVWUNycejIFLzyEQLTNsDoLWQV7IeBP8j5GhtLJZ7TS98g5avUkh4L8hWKpKJ9R/ldWw6L2viZaUsKQYGS3RIcVCC9G5QRIVFXHaB5GljSHMGaAgCNP611tpn0bpTb0VUAfBZyNUhO+6bKV4JkOXv29rQp/p6BNYaiqAt2ZIMXJrivurdRgM4FHdHtBhpXTYgNNpouXzoBcWuKoTL2WUtDFZ5YKl/w5RIPVOCaM69VQ/rERbkRnJj6lxhJSH9qEtiGAb9pxphVnp2Bsq6CNzFZIXJ0kErgUbzK6n5mXA/b/OWkzNUIv6qaDsoR8SP8RSBmYDv+o3X9TlytVwKN2Sv52ZBVN13ekbzn8WKAu//ybY/rnm/9My7+l7Wea/N0io3nmIJ4Z8dfICIGMgAlYA0zvGugUqD1q+/PADE/o+/cg4E8JBhmNSf4Id56GctXn5dP75xX6Cd9Kut//TA7kyx/kZBrkshhMYoDAktBgRghl/xcgzGdGOsMcZvz+uXzo869C4FfoG/CGdDqE8lA2I4Q6fef2QOkMuu+n543a6J3+2ZV6NZ4R9Pk/eqfhEh1e43m5TAQIjo/wGg1qvH4FqDzU5z3UVtWqJbfReRmyOkagNK8IqSDUySfjpzKvbCZQKruY20fQdwCjNEDIC/xPEDCbYENzUEVuywyoRxeozATI9CnI24VUZYRnehryAnX96xIVCJfX3GYEtex+f6UccDYmdo10dhj++If7eUsB7fWGb8jQOYYQ4iHFhmZwZeWbSNS2qsNJ3aaksdcRBxJfkJSpjekJtqiDkUfiI51QQERb7rhvJ/LGq+9TrSQUm5v4+qvveUmB2e8ntoIOWqmPSZMIQ0mHt1hcLtG3fx823Gw1Djl6Zw45djsOO34P9jpoF+KGJp54+nXOPPNipkxOcArKe2PBNalfIwXTgDMxRkFxL+JrVUd7h+TfFIUfrImwtqDDoSdLPE7/+QQFlnUEUzAKW1KjAnEEe+2xI0cdsb8Cw4ew9z67svCi81MqRyy44NwcsO/OHHXonhx92O6steqyNBQsITpcq3ouuOBiGnv0olgs0j61jXvvup/JEztxgQZTEn9iEJ2TpybcePMfuOiSy3j5pSdZZ8OVOP74/RQwP5z99tuVueeejWeffZarrryGl198nVqloENbI5990saJx13Eow8/p7Nvwg47bcpJJ+7HqBEHctCBOzFs2Ow8/tiLnDbyeh6493kFsr0OZmJ1UQdPO4m4NInV1hzG4UdtyRHHCo7emqOO3YljjttTgcR9WGH5xTWfmEqb57EHX+D2m/7MLP2GsOceu3PmWSMUZD+KXffYgnKPhD/88Rpuvu0avp3wrQZwLLvSavTqN5TLLr9eFywfYoyTbIg3xmjeKUpyILdbTHuM0r8FFXW/MyEHvGgKoOSffv/ZJb5egAAAEABJREFUtQ14p0NArvz0vUyfWQ4J3tSk35l0tkZclF2iwCyDhrD9jtvoQms/Dj9yd8nnpiy06Oy898EbXHjxNfzlL8/S1umppimKebDb3juw+z47sexvliIRPu883krprQIiaaQxJLfWkLqILI7JrJPVM3TWOiiUi8w59/xst8OebLDpdvQZODRv99W3U3TpdR03XXcnrVMdSOx1r0itbqgrMJ9moawk3EWs7C2UMbZRelFQmcbBUc3/1kaTvhtUp7beEFkrW5rpOyX8szREXmbW8LXGu/zyK2QT2tll120pNsCAwS2svc4ybLnVGmyy5SpsvNmarL3uavQf0IvOyhSWWnp++vWPiQt1XnrpCa684nxKJc9BB+/FSSedzIILLMuTsh033vxHxnz1LbUkY/4FF2SVVdbj/nte4O47n8PKfiay1160eQz5ayz/5fklBULjf0F7NYdf0uEX4O5u2s2B/zsckN0ikSrIJtoEa9IctNvKZiAIeulUr1QB7sTLdsimJcEwSYmsq5FlbUTB/iXg5J+QNcivaBaUkfFDnaXiUjZvMVmE804Q2noy2VOIZZuKpKpPsgws6pMJl1F7TyQfIKnVieVUZSaRP5AJpVGj0LALjPr+NRiM7ItRq/w1yuWQiZZEoNSjNgJhzOeruRsBGgOVecJ/Rr8BwBt1UDlKQ85rTB9sssYhFAgryhvNx2eiSzbNi1+hvTHCoTZOti9NHE72u57EEOx3Fux0GS//Mc1UZgriqRVhVui8RrQCRyYcmUEpKg+gOpPpezoY5QM47TVd4ANNdD8zKwe0yjMraf8uurwQTwdl/6lXUv9Ptft7jUL/nyCM/nMtf2qB1MbnIDWjC5T80+90TP90h//a0P/Xon+mRLZJt3Um2Jy8ucEr75UXhEp9o5kF8NNSZLTCt4HpJX+TTm8Z0gAynswIKWgTIRhPleuj680RZsoH8EoFOQ2qyMdUESoLSTf8CjkQ1jbA35talxyYH6XNahMMJlGQy0foOx3+Ho5/R7kR0l8K6pLPI6T/AuTz/aVjqr2cEAIwnWdh7FAuyOkJaSgTBFb+bdmP36GdkTYG6LJ4oXkXeJV35f66Rjj/1dd04ev6DWMH+p2whVTfquiiJPxKLkRnJgdIxXQ5YnkOGbf8OxO+GctD/kdgWtvcNskWecGPZaEOPSH9eTDT+oW0C7yoCYDSLviJL8Itp4wAGsMImPHpmtoMJSoQFp/PLbT+a5ih4X9c9tc8YZ9p3XV4eP/tT3jmyVdon9rB0sssRakRFH+mrqhyZhw1tfFxkbr1JApKZwoUJ0jaFGjOUNA66kn4k5PGGSRCOohFJNWUj97/hHfe+pCBswxm4YWG0btHH1575T3GfD2ONh2mMh3CvAJfXuKaKbiE7EexwbLq2ouz4x7rsd1ua7DFDmty8NF7ssb661Bu7MMHb37IZAXdo0iHES96fEGUlLBpjCOSpHsd6AxWh8AobsSbWAF5RFNMqhbGFUWjywGPDjlO5eHAE6vMEjvYabuN2W3Hzdh9lw3ZdOM1mXeewXS2j2fQLE1suuEq7LHLxuy/1xastcpStJQLhMPh00++yIQJE6kouLbCiksIbyevvPii5v8eWRIRgk0hUGZ0CfHBx99w2+13M3nqZHbZa2tGjDyArbZcgXXWXow9dt+cQw7Zi4UXno/vvx/HJx99TruC2B1tcOXlf+SdN7+kf79B7LvPbhx/7L5sv+2abLjBUuy775YKfh3GssuswDej2xTkepovPvueer0KtlVz/E7rOZoVVh7Ernuuxo67rMguu6/BnnsNZ5edh7Pf3tuy2kpL0dIQM/WHNj55b4yYU2KpxZZit922Z/XV52at9RZjp902ZpU1FqPHwBKt1fGMn/ItOivSZ0ALG226FR3tdc4//xKqNXVPAQNOa+WchcBw2cg8DRU5qDhPTch0w0zNASlMWMN/isawnj8Hf6/zdNxKf5QR6bL2vTQLgpRinQIvvopXcCQNwR8bC5lngw3WYOfdN2aPfTZV4HwnTjj5AJZaZj6+/XaSZPG3fPLp12QuoyBTtfwqi7GoAsgDZ+2LjxLpRIaRrZg4qcLTz77D7/5wJ/c+8ADfT57KZ2PH8dhTL/DUM8/hrSfJMsoNPZl/oSUZtsCSlJp78c0PP/DWu58wZapIiXrz+efjufuep2UHUowCLcGQfv3NRB588In8n7K69da/8NBDLzB69PckCtJ32U2rWRaEoIxxIpKi7JcMUea1hQuPzjS2kIIuK1Ox9M677mLs2C9Ze71VGTJbL9FWZ+HFZmfUGQcx6syDdLm1P8efeABbbLU+zS0wZNZmDj50J+Yd1k9znUqS/MDmW6zKDjtswI47bcHw4auw7jqb0rPvYL4c8zXfj/9edGTYCHbYcVeKxf5cftnv+GG8NNdHpKJLTrLoNUq80n/tDT0D/NLeYsEv7dLdvpsDvzoOeGQTBEbWw2Kw4b8Q9FWA28tnQ7rqVZahxxi82mAtGI+T7fNUIAS/1dbqIs+aJnxaxCsYjHwzvAk9MKo3Pg7ek/IZcmgwRnXa+DO1C6bYG0vA7zOjdlbBdYtVHtkKYz3epmQkgFG70NaB+v41iDbRy7SzZI4PNRN0vRo7ZFSv0TGiL3wizIgPOchWagi86MmMIwcVZAa68Bml0TQIeS8UATR2zq9Qp7aaH+rnBQSaNCsf6JW/mnnxyJc0tS5IQ1kA1Yf23qg/4RFO9c3LcjxG9ASwSgOE/HQaI+GLRFcsiNQ59FXS/c6UHPgPWx2vRQig5O++kvppQs5fpfzLjxceL0X0Qu3/LpZQ819heuClSxVD/d9FoAoNoLG6DIqRAv4IvyhvhMOK2GD4fimEvjmofxcdgaxAdwDlp71eY5AbFRlQpeTtVeIz7N+Bv55NJgzpNMgIAfOwkXiTCZXHEzgWfkPdNEDptBpV6w3fAUI7fXa/vz4OmLC2XfKApMVIzgigfPjOQd+h3E8v03fIeqN+fwWSKSMgwF9LY+jbBaFO/SRr/heDF2YNEPThXwJ1D4SHJE8Dvvxjhp9QFiAUhbECkLe2Kv7XwGDlsFnxLQd5KXmaf4P9K7xqO+1brGX6o6J8WdTlH6fTO/xPUtkItDbyvLqwyBFDTo8ohZBXaVhdfSinNxA1bT0CnYS+AabjUT6s9fRyr/IAmdIAIY/ymNBbMD1F+Z+F6TZpeuq1PpkgpNPAK5WdNAE0vvWp+BzsYWj3E3TRpDn8nderPEzPCzt/A157Ft3Pr5IDRnLuE8Ndf7mXj977hOEbbMjscw6hnnVS81BQAFWePF6B3s66o7ViBI6JU2GygridVSOpK0u8CrR1tOsgZnQGk/xJjzpaq7zywqt89smnLLfMYuy++7YMHTiYF554iRdffI1KPdUxx2CMVz8If4oUjZvZGp46Xocep6B3VGgQPfCuAvDVJAVXZLahvahWOzHOqG9BnZ2OLEWccRjAuViaqrxxRFGsoDYqN1RNQhpn1E2VxFfwLsEVEDgQNZGT31CdSkshodF20qD2jVGNsoJV+ASZN8rNZYplR2OjwSkQXIjKtLXCI4++RtzQxFobrspBR+9Ej/6Wr7/7kptuuhWRildwPwXadU59463PmaAgXb8Bg9luu80ZMrCJUtxJc0ONns2w9prLcv11F/LAA39ir72Eq0fExEmTeOHFR5nS9jVrrLEk++y9MbP0ayHWQbQhtrQ0wlJLzcFWW6/NkLn68fDjz/P8q19qzo10ovnJRtRkL7KohCsWxN9mBc9KutyINbUonIMxaSa+ZTQ0RwyarS9EKfc8cC+nn3kOL7w0mu/HdVIu9eD0Uafy1htvc81VV7HEogtS65yMzRJ23mEzMIYXX3qNjz76nCiO9GlyqKd10jRBiyWY8TUqEhBgxvLu/MzHAS+Sfg5U/HffGdc15KfDz3Qwwh3gxyqvyy5H+OvwxoR+5FJSiIqSW0DBoaSeYU1GFFWJ4iq9ehVYdJF5WGetNZllwGx8910nn3z2FR2dNX6YOIl99juAvfben9v+cAeeoqDMe++PYf/9j2HLLXdlvwMOY6dddpMt3JpLL/8dO+9yCFtutTttbTWsLfLii29w6GHHcOY5F/DZl1/wzEtPMfLMkXz51Zf06t2Tiy++kF1335XX33yL1MOf/3w/yy6/CtvvuIcutg7hgAOPEs4DWH2NDbn73keQGSTJNBdZMEwx/0695qq+RmlknPSmpvIO6klddqCdJ558lkpHnW222Yqevcog5yoEwcpNFc3f0FBytLdO5pabbuL1Fx9WYHw4yy+3JJEtUHAlNtpwPa64ciR77LkVDcWIzjYU7B/L5IkTmUP2f9DQHphoMt50Mu98g5l9jsGM++4bnnziMWQ6KBQtXnYngDVewwcQGZnBBhDdVrbmJ5ihLq/Xt+qNsKgpOfCPH6NqDZW7TyGvz+73l3Ggu/WvigPSAtk/fAnSBkzW2AW+ETLZBAV2pcR4WUwvLw3ZiEw+jrEZXoqUpTGxbSGpR1jZNY/+k7+Dy9S6E2wVI7uKlNOaGIsR99qxtgM5M0rlM8inCGcbE5ngJqpYuEwBOVkY+ZZGOm7DuJn8OdmLQIM6C0/X62XTA5DjRo/G8AK9Xl8/vZmyXq2M8EZCURRoHAXywziq1Ks2mpdXzotar7rgc2XiTyZeZPpOhVvmR3TGOQTaMyvaAhg0hwLacTR/5eUzZfLZvAAivILx3lVJxRcf1chchTQK0Kmyir5VZiv4UJZjiIjEn4LmXshSoizT9I3odxpb+GTvc9yizWRFsb1IrAuLOImVRmpnNJPud2blgJ1ZCfvfo8v/7w39Kxk5cNDLKCJTR/5MNwKhJi/Qjww1+g7Gblq1vlT+S97QMUDoE9LpoG+T6SdgnF4W8iqaTpPGDV/d8CvnQL7s4Wc6/Px8fRCTGatC8xm/Qz6UBQj5fwv8v0D+czjC5GaEGYnvam+CLs5Y/C/lp48ROge80sGQTNe5UJw7FXnhX5XmVaH4v4O84f/sJwwhz2SGGQe6p+EMWUHeJi9SLrcVSvUd+KRqgrx0lahQ7/SNNJTrM39DuwDh46e200pCEoBQMyOodSgPY+apvvM3fOSZrp/wOR3ykq4PEwiYji7HrcquKv4rw/mHjwl4/mGL7sqZjwMzLnbI/y2FYVG9gjqeSZPbFQydRL2jworLLU0p8jhfR3FYUjn7FEs6asXcccf9jDrlLEaccgann34OI0aewx133ocPpxAnJ1+HgqAXcSEmVdD8vQ/HKCj0EIMHD2AFBWyWX3oRhg2bKw/Y/uGPf+brb77HK+icOq+DhuizKSYuklXh4fsf5+pLb+Say37H+Wdexb57HM1H73+sQHUDv/vD70lSFLiJqdYq1NMaRuNnoiPQkqWWVIG0LEkJalBLU0Ks1isyZVSQKTDspASF2GmuymWZ2tdFgMcaQ6lQwCcJjQ2Oem0qTQ0RWVYDjRHmFg6S9VQHJTNwoUwAABAASURBVF8VX0BT5e13v+HhR1+k0lZhgw3WY/4FBrPe8HWot9cY/eV3fPDhWDKxvJbC1HbPO7qg6GhPGDb3/BSsp2djhMvaaXApkYLzzY0xc801gAEDeoCpERfg7Xdeo71jCr5eZc7ZZ6Ve8aKzQiS+kYW0LppT5l9wKIOG9NB4iS4yEmr51Iqiv4Hmpr7ce8dDnHTs+Zxx6oWcOfIiTh9xAWecdh4XXXipLiY+VD9oaSmxwoqLMeuc/RQs/J5777mDTTfejG223I2LL7iOP//xKcZ8PoF6Z0xSE306REauRv9+PdW3F7WqLjne+YDcHmaISV1grVPGCEKRV9oFocSErEq6318rB8ICB/hn55dLhS5zsi79lZ5m+cVLnVSBCIJvr4uaYKci5cuyW0XpQpp0IlVl6ByzSd77QNUxZsw3dFSrlBqaSVtrJPUGSqUBknWnoHobN938Fx5+5ElmmaU/Rx5xJLf+9jZWWXV1nnr6OVIFl9J6TBw1UulMhbsBr6uqWrAxsi3zzD6UtddYlVn69xXeTtZae3XWHz6cAQMHMu77CTzw4IM0t/Rml9335vd/uoMLLruKxZf5DVNa67z40lsK5tcxUpR6MFKyPVFUFIMcJkxfufDmF3+uQCxD8NmnnzP68++kQGWGDBpMMYK0UqPoDMa364KuVfbM8+ADj/LM0y+w1gbrsOZay9Ir3KolXhdcKQVdJNbqEyjEnbz4/Iscesih3HjDlSy+5GIKsO8kvAPF95rsS40eTWVWX/031H0nX307homTp2ieNZwIdAqM5a5cIHLGpZ0xH+r+EYS2Af5RG9XlTYwyAZR0v/8XOBBW7efgr2kPSxrs/3TwGLRVkymIm9lMqSUjwivQiFKjSpsDoaV+PF42YDqg1kYB2xzwIAi/Rq2V1a9R2U9gVKkRwaSEtkY7l5Fsd4FRe6RbmdIAauwzQjv94FVqQtvMqUgg+ghlAUK50hyv5oI8hkCTVTkaIxN4AboY03TwIkQzUQ8vSFST5KnRfIRcaFOMArxGAWjjlVctckAMGtfLEPgiZHIWAn7NH7WxGtfIhzBhbiZgz1AjrDXU5edEcZlMvlOgB7zq6hjt5d5WSMT7VMa0bqzylvCXAXN/LY6pCn8qHGGoJPDDWvWF4OfkI+jHqB6NSVibVCNonuQ0Z/pNp0FGeIxmm4MxINwBTGCKWgW+hFZe8/Rq50MZ4cn0oy+PSjR+aJ/nmfaoLG8f+OPUpgu3Vy4TrtTGpMbiRR+kamnwqktdKBN9gW/iNZpfmF7mxRvxP6OKF2ovWlPrCH+YArXL/zZSGEIgqRUNibAJNB+rnPUocA5OqREohxEi443aGvIiraMRhLw3Wi+jOeYQ6BFoHKN1NaK3CxL1DaC23ikfEfqh+vCHqJzGjrS+TgjDKGolaQofVm2tqELzDmByWhBfvMY3ua454QJ1FxiBJVM9uYxrHGIyE5HzIPBRmAxeLVLNMdVcRa/GNypHOEM/L555fWfCkal/amJCGupCOyOKfADhy4TJC/Jy8Yl8fk7tnUYBcr54/jce+78x6P/emEZDB1DyD9+wGH8L/7DDf1M5Hdc/ahbo+q9gvCEAEqYu4B88XeN0KY5Xj38NkFgGHP8KZMZLkTwhDQrnpSRI6E0OmguBpky0dQFkmo9H08wh9PmvYMhyhTOE3l1glZ8OMhhSTJODE78QfimtWuQKmysceiTuP+bDuKarTK2V+f//7R7x386BsMJd4DVWkLOfByQrM0pX3kdCaWYEYcjL89RLan4OUPm/DoGO/3fwE7X/lSL0+B/hp9wvHN0EfqZ4bWJeuu41e5+XZSoL5QFf0FNxNy8PZYJ85ECfMnpD7p8FNf8fv34GDIZMVGcq6YJQp2UnE0FhLpDl9TY4UKo0qvShRDYJpVbfTo1DGsoDhDahLEqNHAghUjuf8yfwIoDBA+oqCDycAUJ53j60CRDaB2chQMiHMvXN24U0fIfyUO9UGkC2TuOR4wltfgJmeHLKRIiVg/O3ELDO0LQ7O9NzIF9NUfm3qYrQIk8H6apVEGbc5FYmTW6XlJQY0LsHTXFKSQIZZ1Cr1NXJkaSWj9//jFeefIkXn3iG5556guefeZ6xX35LvdoJClQVJGOKWWF1iGirpjz01OuMHvsdswzsw0ILzs2QAU0su/yizDJrXz5++12ee/olaqKl3VeomSqInoJvpHNixqtPvcu9f3iCu3/7GI/c8SxfvPMlRkGqoYP68enn79FerSEScc7hFCzz1Ok66CAX2ynwHOf6lunQlliIIwgHhziJcFVL0RewNfGinoBA1aLeKFAk/aNITafDcAZOFcQWZtFmQJjFCIyvUyxafWZkUcSENrj3wSf55ptJzDPvQswz+7w0FVEgbTi9B83DV9+08ugTLzOpNcWqPJGOtXZ0kGj83s296d3USNbZRqPsiFWEu6xGTidPo+C50/g2yjTXlM5qu8YOlJYUABtAITLEzmjdalhTATrE+6oChZYo0nc2VeWdBFLLppEobaJYKzPus/G88czbvPj4m7z45Ftay9d56okXFfj/iHE/TKVDfK4nFVZYdiEuuegU1l17aRaafzbmm2teJo2rc+XFv+f4o8/mmMPP4S+3PUO7LgqM68S6OshGrr76+kqKuWzoUzxN9S2+KkH+nxcfM2M1JzU3Xj9oXiYHup+ZnANG9P0cqPjvvmGNfw5+poMX7r8CizFOsgEmy4gsub7bKCUuemycUJShinTT5qoVbL1O0dkgdtBQotjQJNmLaW9vp1AuUJVdwrTg633oaGsMqs9nn//AO++M0YVTAzvusCF77L4Lq626CgcdtA8LLzSXxoxBgfNaeyZ9K+AKZYqlRqzkuCh5XnaBhdhzh+3p17OJ1injFTRfhSuvuph+CqL369vCrrvuwGmnn84OO+/KIssux7DFFmfgnHNhCrJ1ukALF3wiGeMS8DVdCIC1kUIeUJcNSE2K1zgmKara0Cp7XatEzD3XEjSVe5B2ZpTld8T1lAYFuBwFPvnwW5547CXR28h6666jIHjf3F5Y4bGmQEV2PZZdieNOJk/8iCmTPmHo0EZdEHQw+ouvaZuSYJMycVamoPZzzTNE+trBe5++z9SONq2BZi9ccRbLzgZ/w6he5Eufg6+UAyr7Ef62Tt+qQ2BAv13Af/N41U8HZbvfmZgD01c/rDQzysW0fCA9X3stqIqQakuWkCwYMskz2t8S7SuZ5LSSQmunp73TktStqiJMBlZgdLHvujLgvPRGeqRKq5wRIGuQyWfXMDnuUGQku0YjZpnPy4KPbvM2VYyIMYohkIki+e1RsD+6aO/Cl2CEINVlnVd7Y9UGS2hv6w6fyFbIf/DC76SLRjbC5PYs4BXIdzDa/yMKoDFS9c1MhDexQqGeJOh7qlLj1bOmeVaVVpElCLPAUyPfa7XfW13kB3uIAqiBEYkuEus1CLyzNsW5GrGrEtmaRqmKxhRrDDIm0vMEo+CvDKZwonxEJp9Hg2i8RGWdpK6DiqiakmRMTutMEW2T5RtMkt8ySbZmcq3KlEq71qWDquxuJr5gUs2hLtZlAkOSedmzOuIQJBFOAX2bf2UYo3LRYESfycmKsMZhMaLBY8UnIz5irHCpO17UOAGEsUywl+rrqYPqfGpwPgaNafVtRC/id1ii8O2EOdZHrLEyrZ84wJSKEaiLZAjx0wXsxpPFDiPeOX4QLW3iYYJVP71C34m1GUnN0t5h6azF1IKTqTHrktu2mqFdF7RJViUxNVLRmWlc6JLZSGPFomv6WM6GuSZqW6Wm/SzRZpDJ/icaLDEpXmNl4hWap7WBDs3XV0VXihN+o1VC/rPRmiO/FslfZjK89pIogC5GipLlIk4U+HztE3HQSD6dizFelBmr8LXFeqv1ctQly21TU6a2dmoNM1JNPtEcEuO0yhGdlUxzz1SfMqU9YWqtTkf4Qyrqb8WHMG4sfsaSGyvdCSObQJfWv1pLaNf+09qWMaUjo1V8TIM+qB5RaIzRmJ5OyVhbJaFDYwXq0rphwvgpdHSk1FOrGXi8CTPJlPLzwL/vsf8+1N2YuzkwM3DAzAxEdNPQzYFuDvwHcqDb+vwHLvpMO2V5ydNoS+XAd3R2UAunLVSug4qTM40OejpXUAx/jFEB1KamAjtuvzWXXnwhV15+KRdfdAEXXXQWW2y5PuUGSbec+oaWBjrkENcVSPnqm8nc/uf7KTT0wrkC476dxJOPv02qQ2Wx1IIrDeauP7+g8jqlUg8SjacTD9WkjaYeMbvutS0XXjaKCy49hQsuPoXTzzqW4RuuzIcfvc1Jx57Cffc+LS85wsvVz3yKIuqkOkjqzIK+SHWYCP/0Cgo6pzpohjtyEwNOoMN4TQfMhFTjJv8fe28BaEdx9v9/Znb3nHMtHhISNLgFh+Juxd2CuwcoFoJLcPfiTnBtgeLu7u4JBGJXjuzu/L+zN4GU9v3/2r4t9G3n5Dx3ZmeeeeaZ78jOfOdywUXadPsDhw4nDaU7bdqNfG5kjlK5mVQHjkziCxsZsTrsIhLNuApxXBKJP4Z7//BHHVIyhswyI9+P/ZrHH36NLz//hHnmnZPJIuz8b5R+8dU32uzLbVul0gxxyTB+4iQdQAwmbiXXASY1Dhc7alnOdz90idwqkac9dDER0bvHYB3cKiBffpgwAaO2NHzbdcBr6ADvbKKDRImJE6vUqk4NNfjfpi/F0FC/ZLLZpQuOjTddnzPPPUlyvDA+jjOE8dkXnsDvDtuDBRaZA6ODW6kSyb5huRWW5pzzz+K8C8/kpNOO5neH7s5Ouw1jliEz8dLLb3HGGVfwwvMfkGUeJ0NUiujbtw+RLhM6OzvQWRpjDMidOIqEEfroWT///CuFP08ITwGBKQhofhovTgd6JEbjPKau+anlS4fqhtISjbNWSYvKNNNI0eG6Ti7iwkRVmpoSMh3CrR+LnnyIO3BmAlZz49txX/Hdt+OZffY5GbrQUJp7WkiqDBjcxrxD5xJxXYWskzixmn+KpjWN4xRrVZWGbS4/oqikumXMxDiM5jYk0vf1Dpl1fnr3mo477rqdgw7dm5FHHsoTTz4p3yypmJFarVH4qykDIgGM1iWneV24qvUgz3OMsUCET2toUmUiKGaccSaMnPD1+AxrE+EQUe0yvPjSe7z11ge6pFycJZZcVCR/rLoaxbyM4pJ8LGldawbTwgorrsYFF57PYYcNJ4kTTjvtAu675yFdmBr8nG1qsvTp2wtERo3ROt4lkt5lsWxYJeWgmH6Eb0DgryBglCZxUwSFXvyzcvzXp/jQDyOjH0az219Ml6JYJF4TnR0lzZcPOPa4SzhkxNnced9jTOjqEsmYktIFNuseggoSXfDEtqLnRGNTopdkZmVR0yfzc0uhMZBnqbzINQfqOJWvaZ3QYAeVzzTOc83BzL9TpeyfG3p3OsWNt6XyVr45E2M073M0D0xGVE6JkgyneI4j1Rz2+yvt7tKjAAAQAElEQVRnnFqUK8URxRFIP8sUMCWu97lez8WfXfr8y2/pquU0sogkaZV+ixTVHlNRe8pk2nM0MsXzCjZWuvwp6jMNEr2zbWIQb4mxkfSt6oyQ6wqVLizSFNk22KiMbyvEOCM8XIqJRMYKUb9PMFREpvbkzde+5ZRRN3DUyMsYeeglHHPEZRwz8gqOPOQaydUcNeIyTjr+Sh568GU62x2+3iiJZDMnk08Ij1QEL9pjWfmW+3rIMMbh/3mdTOtzntTI4yq1vJO69HMRzb5fjCAyWP0rEWnvFRlDrLYZE6ONElb9FUksEd4mnlROnFqRSiBVX2bqR4o25sIiFS7ez4QJEzs5+uiTGTniBB577DntVaSk/aST1OuR9jRlItNDOCeCKVNZJL5tgLF89OHXHHrwCZx26qV89sn3WJp59+1vOPO0a5U+ivfe+YK0UQalY8vkKpNZuR1F5ESkmUGvDoV18PtVjRuj8VFLHW++8zHfffcDRgAYtdePF6s+y11Z+k3Sb8XbdTTJRqL3UUkulXHCNfMYe6yiFrK8pdDPNGYyYhp+U28dVnr+3ZnLIafNcV0vzHpaF2aZxPL+R59y6hnnMvqW25nYPpkCQ/lRq5V4681vuOHGuzjwd4dz8CFHctBBxwnDc7nmmvt5872xdNRLdGl/3NAcycsxdRtTkz/jRJI//txrnHjqOez/uyP0Ljyeww8/nQsvvJWXXv1Y5dRvqqMunDpTy2lnab6PPImb77ifzgZ8/s23nHT62fz+qhv4bkKD1GrPaUtqcyQsfvmvuvKXrzTUGBAICPwzEQi2AgIBgYBAQCAg8Lci4HSISMm1mXY4tPPWYcHpUOkwOkNYkwN1DDVmn21GFl9sNhYcOjcLDZ2fRReZkyFDBlActnRA0v5bZ4MKmQ40Tzz1Ml98MZYkaeKVV17lkIMOZ7+9D2bUqNPwh4HE9uGNV77ihefeVd3gTERVZBRO5FRTzuzzzMD8i8zIIr8ZwiJLzsbSyy3AvsN3ol//NiKR7k888QpVcVlOBLbRwRGTqt6aNvw1iBxOZHldB+F6o5OkHNFZS5lKMKNDXU0HqSyyOqgZbEmh9J2rkxX/HFHiDyJ+Mx7rQKJDjj+JStKGI9YB1uTarKdl4QSjb76DiZMn0dxS4uknHuGg/ffhoOH7cPqpJ/LyK89QaaowZswEXn/jLTo6J1GuwFxzz4jOErz86huM/a5T/oI/KKRRiQ4dXr769gduHP0Hzjjrcp566g10r8GQWeejXG4lLjfp8uB9tQlMqUR7rS6S3VBtGNo7cl5//QMR9t/Rf7rp6dHWTE2QxGqzU1/WdAEy/UzTMe+CA1loibmZd6GZhfGcLLzkXCyw8Bz0H9gTcWp89MknXHX19SLTruDDjz5ltjkGsqj0Nx+2qojzndhsqw1o69mTr74azwcfjBFRD8Y20Ugz1VcVLimRtcKuexwZY7B6jnRg5C8+TikSI1EsfAMCf4aAxq3R/PTjRzNTWQnVusMTTWi+WK0xNhE5oDmJbRH5EYGG0gfvf8LXX38Kpp0ZBg+kqdwsEiNVXh1jO7Bxh8gAH0+xUYxfg3IM/qLN/11am0CpUqaR1SGOMMbgP0b++N/ujPRojMFoIk8VTEwUJxIoad354rMa52gO77nHcK677lrVU2e1VVdkuWWWpbW5B4YScZRoDcyIIlnPxQ5oFcsVOl1gWmOUKJdzNUja/sEpHsVWUSd7UYFD5oxWrggTNTGpPeXtt7+gJoDmX2Au+k3XC+9zpjXeWCsdKzIp0jrUQzhW6DdwEENmn5nFlhjKHHPMzsRxk3njjfe15qTyKydJwHniPikTiZA0Im4i+exUZ6511AvhExD4CwQ0djVGQKHESDTJwIf89PEju3j6cf1XisZq5i+5aGH8Dzl33f0MV11zHzfc/BDX3Hg3H3z+NeKV8b+FLm0iE2Fzg9MlVElzwOgd7UxZZJsj1ZhPrSOXYA2NegOrtExMpH83O6WZckmzLtK8iDWPrOJaExJLVE4Ud8R+HdBY79S7FhtpTcg1j0pkqtPGMan2Dl3pJFJTUz0ZxpfVxDFaC7CxdL3tTEWjAgKVxvtgbYL4Su0T3ub4E87kptH3kml+Ycp06uJ70uQ6VS0J1boh1VqRmxYwPUW6erI01txPVRfkJqer1infM4na7KzqSZRvSXPvr6UmO96fpNwim45GI5KtMrnLVL4Oto6J5Zm1GNMk0rwHX3zWyZ23PssNVz/MVb+/l0svvoXLL72TKy95kGsvV9ql93LV5Xfy1OOv6b3v1E5LrDbn6vdIGFitHTaJZN9R074mU12RhchajDLrWSqytIOORrvI1QbO78WsobNeU3tTtSVVOxxZaijFZcpah2MbY7CA+qZh5ad/NkrL1Nbucs6vj9Kn8MUhz4jUT9bGiiOx2rN0ct21t3DNlTfy3HOvYqOK9pQpufCK4yateU2kaRPtnXUmd3Zi4pJ8LstOCT0wblw7V11xE3fc8Se9Z8YTRxEff/ANt9x0P9ddNprPPvsWo3GI+q2zWgfVX3c51SzHqS7jxXr8UT11oijh8y++4fKrrufo407iyy++VZu9H2qbSahpDDiaQe84tNciKgujMk59lauONFM7bQPBise/oYvNRl7WcxlBRV1jNTNCQvPAKJSSsLPEtoSWd1KXkhmjtla5854/cPNtd2osGspNzQrRe6XKTTc+wB57jOS448/g2qtv4Lqrr+PG624Xhvdw9NHnceChJ3H/Iy8zuV6mJruT0gapsPyhA0adfiE77X4AZ573e42nG7n+2tFcfeUtnHHq5ewzfAQ3qr4f2juoY4RRxLU33cM1197Bi6/pXZTJj7aeSofzL76Sh594SXFLQ+12JubX+Nhfo9JQZ0AgIBAQCAgEBAICAYGAwC+PgPbINDWVSUraAurg1dAJLokrOhgkOlSlEu128w5q1XHgOnQ41REgAZ1FqJQUjwxOm22f0d5Vp1ME7dvvjeH5l1+jpUcTQxecg+2324jNN1+XjTZcm803+y1rr70MM83YR7bbeeSR+xkzdoI2/jIfWaLWVm3crTb6TUSqJ3WuCNt6Wqpd7SK9urD+YCASrVnnx0aaqn4HUYlYfsdxWc+GLI+JRaa1tPXFGG8rppqWmFzNRU4boqY2nPRrOtx1NhrFgYHIYaKcKDbYSAc9B8bG8jMl9g3Wgc8aS97IyeqWJGrlvXe+Fan9LBMmjGPIbIMYttWGbL35+my56fpsuN4abLrJWgVh945IqD/84RG+HTuePr2b+c1vFqOtRzNdtTqXXTkacQAkza3kUQvVrIn7HniG006/lDPOPIuHH7un+C8BBg9uYpVVViSyETfddAdXXHE7k9sjuuoVKq19dUBu4umn3+Dmm+5l7OffsdgiCzF0gdkRpNRqnZBV8e0zsXxvQm02xOUyaQ5V9VuWl0S6Z1jTTL1a4agjzmbkgSfrEPgwn3+WgQNx9DQJ9+bWHBt34mwncRJTqfSiXk+wtpVvvxtHLAzb2looJYYkUUdCcTBTMOXrFHpR5UiMj3tRsv8GCQhMQcBYR6z5jsk1BC1R3KzLoB44Y9FgFQGUUs+s5zGKcZxrOH3wwXieefp5OiZPZN55hrDQ/ENpa0pINLYxrTj/N8ptM0aH7gEDB9O7b1/eee8jXnr5XZETzZSTXnw31vHk42/Q3DwQXIvGb8VXR2LLWK0bWb0BuZFvFY3xWASGnm2GVgetP9CpC6wXXniLi8+/XHOwr0iGG7nogksYtuVW9Na6VOtMSaJmyiL8S1FEvStFjaIUW80zq9bnqjPH2hhj/LPDGCiL4DPCYtLkHzR3VZ/SUgepiLK6iJLvROZ89vkYZpp5JhZaeC6am2LZSvEmTGSZIGJi6+12om//+Tnx5Avp6IJM5ROrtS2tSzejtaWFKElwWNIMEZeTREg6evboSUXvC6ecXOJMRGGY8AkI/DkCDoMzGpwKKYRpPk5xP4okWvudF3w8V7ohSVrp0risN4wI5de56uqrNb8y7Q1SHn78OZ57/kNqek86vdsrzX303qpT04Uwmn/fj59AQwM61dhtamsjj8qFdOrC2/8Wb5w00VRppqW5jUmTUtXaorItWkMqeEIyLrdgywk119C7uEvkvMOT7sQlSi09aOSWcktPiGLtd2p6buBJ9ZLs5UojibQWJXRUMxGNudakGGeaiUrNIoM78H9uzf9pqaonhuWnn69XX3sn19/wgNrRxMR2R2ZlIylRaWul1NpMU88mKq0GIkNNRDHyxXvuVFeX9kA2qciHNpwutVSRsIokWu8qalPUA2wv0rxJ+w3kL7T2bCOKm7BaW2yiNO0N6mkNG0V4fBraFDQ08bO8Lt+rqnMse+6/OZdfdxyXXX0kl15xNFdcfaL2Lsdz9nlHsMnmq9PSFtFZnUSX2p27Zq0bFcUjklJvyuWelJv6gforsmXtR4zWtlaamgdRaZ5ZdQ4E2wdje2CinrI1UGEbTv6Y2MhXpzJVOjo6td7XQGkZCOcyVlgYrUNRYuVnrUirpRF1VyIuV8gw5E6NdBWFFUrlHpKEPn37cfrpZ3L62eey2pprag3Mae5RJioZxTOFiWyVaOkxHS2tA9WfaJwY4ZjQVctUL+A0SE2VLO8k1f5w/oVmY8QR+3DOJacXvxgRl6t0pd+TNBuQ3UR9mcUV6kQ05F+tLh9jtVnjo7OrxDPPfshJp17KuPE5ba2DteZGWNuk9jcTl1pA/V/XFGmvQVcG9dxQ07MtJWSmQWom09WYIL2YWGPYli1VudkpHT+GXaQ22RhrLE4Xs9akypVYg0nUZyS88sY7BWG+4EKLstoa60q3lSRu5ZGHX+CkURfzwQff0dazP+dceD73PXgf99x3B0cceQhzzjOf9v0fcsBBJ3PrHU/zw+QcI587G4aDDzuRi867qvivJ3ffc29uu/9uHnnqfs694AzmmWtuPv3kM66+9jqefeEFNCXo6MwolXoJcPmqPbGJInr27slKq67Kd99P5I477+frMRMxNsG/79WIX/xrf/EaQ4UBgYBAQOC/AIHQxIBAQCAg8O+IQJY1ROg00aNnC87VtVntoPh7t0mZJI7kcgN0KIhsJ5HV4UCEsf8fP5o8I/P8StrAZdrB64BprEHF+OCjj7j55htpaXFsv90GHHvMfiJg9+SkE/fhxBP24LjjhrPl5mvR2gQ3j76ejz/+mGot1Sa5hazm6GzPuffux7ji8j9w3bV3iWy6i4vOv4lDf3ckXZOrNNq/Z8kl55NfUClHOidniLHFH/LEf2OMsuSLjp7yzTH6htu45ur7ufqaO7n1tge44aZ7dOi7WRv7+/H/M76k1ISKQJbi/G+4ZbnMZeQ6kFgT6QycgNKxOlxQw5FSKkOjDi/rcmDyxEmgw+K+++zECcfvw5Ej9+b44w5k1AmHcfSRB+my4LckTWXeeO0NXnjuZbpEps01x2xsvvmGNLcm3HnXnQw/duhkhQAAEABJREFU8CguuexBrrvpUU4783IuvOhqxo8bz3LLL8c666yhPjI0N8H226/HvPNOT5LkjBx5FEcccTr33fMCV1/1KBddOJrjjj2dN19/jRlm6sN666zCbLMOLlxvqqgNNtfhy/Lssy9w6aX3C99bufzSO7j6yru46fp7uV74PHT/03z/XSfTDxjMzjvtDLbENVeN5kIdeO649QVh+RRXXnYHN1x3nS4APmP2OaZjjjlnoNIUkWlMOF1yfPrJh8IzZbp+fXTgQthJnMH/GYs8d8JPz8VPp8i0osfwDQj8HAGNKyNCwmhUxRqPmqZMnpxS8WM67aBUMTq4380VV93LDTfew+8vuZkTjzuRF595hpZmy7Ct12P22Qbj16tc65U3nyQixap1dN/D9AMHMsdcs1Dr7OC+P/yJiy66josuvo8TTzybd9/9CCOSgbj7cO7XlzyrYmloXXDyKBOZ0yWypgt0mYer8t6H7/JHXZBNmtipYlqfvJ8GPv7oU778dAzPPPm81oFndDHVgW7gmDRxMo0aVEolvJPVrkmaK3WM0VxxUtE6lOegqaUf0CLixYocfPe9N6mL5LYxWBFsTmtVtZrx/vsf8u47b9PakjDDoF60NcdURK5ZY3TpmMqOY5VVVyNzMfc/+KjIr5t4+OFnhNtFPPXkI1o7+jGXLhrKlTI2EhHW4fjm6zH4zxxat3r37kEqMi1Xn+QYzWTjs4IEBH6GgB8XU8VnGY0WhRrT+qmvj/wkzo93A7kkM5bcJiKdazz19HPgcuacc1YWXGjO4r38xBOvdV+2az2Y2N6gqaU3UdJUjOmuquPJp1/gxtG3Se7m9bc+5pPPvuOFF9/itjvuE7Hb0Hs/pUNTNim18eVXnbpsflt7g4e57oZ7uOPuR3n/w2/prMVkNEvKhe4jj73K3Xc/w6efdfLqq19wxZV3av48xZdff1fkf/7lRB740wtce/0fueqae1XXY7z+xhdM7jBaHyJq9Vz7owq+nfVGJ0YXgbV6O6+/+S7fjOnE2un46KPJPPDgs7z7wVcizmM66hlfjRnPw4+9yCWX38Z1N/6Bhx99mY8/+57UNRW+ReVWPvvye24a/QceeuRFvh1X48VX3+b6G+/mqmv/xPMvfMyECQkTJqa88PI78u0Orrz6Xl555YPiYiLLoNLUhLGGuha4TAmx9n4l7a0yEau59jvoQmK55ZdirbVXYsONVmHDjRdmk03nY+PNlmTjTVdmoYXnJvaksNawrqrh9dc/57bbHuK66+7liivuki+P8MGH32uPViYnxoiw/+Djb7j9jid57tkv+PrrBs8/9z5XXnlfIU8+9QGTO5NCz/8ZrnqaCbeIsd9N5JEnnuHam29l9O0P8OQz7wj/Dqr1WL6j/VRvlYN61sL7IndvGv0wo2+6nztuf4jnn3+Hsd9OZFJHjckaM4mI5v7TDaRfv4FaU3uDLRVk+CTtMT/86CvuuPMBrrnudi648Abh/gBvv/O1LgKscGrBxhVqDQEXJVhJpgXa73+am9q0d5qFfn0Ha7/WW+01GFvhh4kNHnzkBa6+4W5uuPlerr/pQR594hW+/X4C/pIhSlp47rl3ePXVz4mT/sV4ePThl7n9tsc0Z6zaFvHN2HYeeOgFbpFft9/zB66/5W4ef0o2xlXVfvWd2OYoLstHw4svviMS+i6uueF2brjlLh549Fk+/2YcXQ1NO7XT6F1hNKfIU+nXwYB/h4yf1Cmbz4uYHs9c886pfWcbkY356MMx3HTjXXrv1ujTt78wOY8dd96IpZdeiGWWnYcddlhfxPmBLPGbJRg7dgIP3v88339fI8vLPKIxedfdD4L6fJedd+XA/Yez8opLsOD8s7LpRisx4pDdWHzReRg75ku++uJTMm2sS2oHeUTS1te7qLQMa2D++eZlvXXX1V76TV549kW9N51ct/wan1+n1l+jpaHOgEBAICAQEAgIBAQCAv/lCPiN6HT9ezPzzIMoN8c62HzAhAmTqNca+MNTa0uJ5p4JPVqhFDeITYpxKRaHzlSUjaVfrxYqLZYmkSwTJtR48MH7aesZi3iZjrnn6ady7ZJObF4V0TyRttYullpyLmaZoTdtsj/6ppvJ6la2W+nVewZM3sb99zzHycdfyvFHXcyoYy7h3NOv5ZtP2pl10Jysuc7KbLLJKlSrNZwIrLamRPW1YkyOjRz+E8c5PXtWaEpibr3xFhH253DyqAs56sjTOeboszj22HO46qrbmTgxg7xEU6mZnr37UolLWGfVvpjIJIojMZQiJ78Nzc1g4hQidJgdw2uvvSISfBILLjov8849GKfqnY6yXV1VnIilHi1GbR3KvPPNysTx3/PGy28wYdwEerZE7LnHDmyz7YYsutRCvPLaqxw64kQOO+xULrjgBtI0Zslll2SrLTfT4WJ+ykkD5yawwAK9OOXUfVh9jcWYbbZZufXmh9h/31MZcfCFnH3GdXRMarDEEvMx8ogdWPu3ywp3KDi7PNehNmHwoBl49KGnOHXUBZx84u8ZddwlnHrCZZxywiWccPQ5XHP5rXw/ZqLaGoug35h11ludQQMHcMsNd3PoASdw8L6j1B/n85UO7YsvvjAHHbwTiy0xuw6H4zC2k/b2cXzw3hvgGsw//zz4T6Ouk5pI8yiKUSdRfIx+iiTBi8aSnsL33x+BX8VDP1Q0IcQv5+SZwRPnkbHypU5LvxYa2URuuOkqjjz6KI477nguvugSPnjnHeadY4gu2vZg663WEoHRIIpqlDSPyNrp49esSqx5DtMP6sFGm6zFGuuuQWdXJ1decaNsXM+XX37DfAvMRea6IOvAiORymttJXKOlWeuB5rbLlad1p6UtYe55Z6Xv9L25445b2G/fA3nzzXeYc64ZWWLJeUXSjJPNizh65ChuvO5GdIfGLLP0Z8Kkr+iYPAExSSLNI1rayiJcWol0Qed0OxCJtDYm0gwxGOMFZpxhEIMG96dDl4dffPm5CBVEoIGTnr/kmzxxgtbvSWpjiaZSQ2trO3lNa6VInthGWhdbWXmVldhs883o0hp68SW/5+ijjuLW0aO1vhm2HLYuK630G8pa4OUC48dPFsH2Ch7yOeaYhWa1GzlsrEFO6auQ8AkITIvAlDGhdb871T93S/fP7tRi/dc7wBPJXtXhyKVQ15xC7+73PviEO+68W2O2B6uuuizrrbcC/fr05sXn3uDlV96kqkv8KEnorIOJ23jr3c8ZMfJE9j/wcA47/GjOO/9yXX6dxyi974484jR23W1fEcxfU26JVRYee+I9Dj/8dPbf/xgOPeQk6V7EUUedz2GHnsOddz7Ht+MgzSLGjcu49tqHNa/P4NSTb+TwERdI/zTZvZCPP/lWJOWHRbmDDz6bE064llNOuYnDDjufAw4cJX9Oplo3RHETWebtZb6V2Kih+f81111/I0898xZRNJAXX/icc867kocefQZx7Hz65ThOPOl8Rh55Cmeefani53HYSL3v5fMjj7yB/x9ROiq89/4YfnfQiRxzjNp68gWcfta5nHXuRdoHnMLh0j377OsZdfJ5upA/m7POu1gE50n87nfH8+wzb+NcmSy3GL/WWOSb969OTlVpctj3hfZEngz9+ssf+PyzMXzx5Xd8+tlYhZ+KiP5S60g7xhp++GGySPLRwuZkTjrpEi666GbOPPNaDjvkDEYcdqbW6T/SUcskKc+r/046RW064RpGnXApo46/gHPPvpJDDjqBI484l9NOvYqxugBIXULqIh554lkOGXkCBxx6NMeecg4nn3kNB4/QmnrMxXz22WScaREe0Fktc+VVd3HwIadw7NEXcfIJV3L0EWepjw/XO+JEPvz4c+JSUvwXcYcddgSHHHIEf/rTk2gho1oz/PGPT/K7A47jyCPP4IyzruTsc67haOE6YsRZ3HX3y/jxiYhybEVl1Kdpicg2S0q89sonHH/MZeyw7cG8/eZY7Wmb+eEHq/3mJeqL8znx5Ms4/ZyrOO2sCznk8CM5ftQJvPrGm1rDDTfqkuOWWx6ikTbjfw/jmqvvYO89DqGjAzzWZ571e/X9cRx13PGcdNrZHHviGRx48PEad+fy4YdjiaIe2l9XhN2ZjDj0dC68cDTnXXATJ592GQcdfjKHH3UqT2ve+EulPDV690WaYjGacWqT03hLGfvdOF24fsLAQYNZZPGhVCol1K18+80EPtDc6pg8kf2G784ii82C/+Ua/25sNCbRu0+DoQsOZv4FZibRvH3y8Rf55INvqLYbPv90LLUOvatbmthkw3Xoo3elq1WJssk0J50stcRAzjj1MP54721ssckGtKpOpz1jVq3rvVXH6L1VMpBI+vZsYW7tezv1jnvr1deY9P0ELMrgl//YX77KUGNAICAQEAgIBAR+DQRCnQGB/y4EPKH7U4tdd1QH1lISseJKyzBktsE6FNzBZO3Scynnecqcc8zK0UceqsPizsw/72zk/tc1RZpnWU2Edcq8c83M3nsO44jD92K6vi0imOsstOCcHHXEAey3z3bMNst0lGyOSWuYvEaTDmYlbXKHzjsjBx24PSNH7MWC2mjDRGacscSIEVvpELM5hx++LYeP2JHDD99Nh4J9OGnUIZxx2qGcdfoILjjnFFrEBEcuo0/PJm3EV9UhYTc23HA5kWNd5PkkFl1kZtW/JSMO2YURB++m/H0YefgBjDhsOIcdup/CA9lqq43p1aMkIrknW2+5NocdvAdLLjYXpbhBZOtYU1N7q7Q1wxqrLMnhh+zGRhuuTKUVMpMRVwzLLL0IB+y3iwjnQ5hhYA/iqI4/SMSJI9IFQ+zqLDDPTBx60E4cc8Rwll1yYcqeEEszevdEB7M9Of/8o9lxx41xjS662juZa7Y5GXHo/iLPj2WjDVYTftqepzkxEeUolo+LcNYZJ0mO44iRezF8+Nbssuu6HHjgtpx4wkFccN4oNtloTZFmEaWoA0sXPduc+mhP9tlrC0YctgsHH7QjRx25tw63O3PoYTsL951laze23XZN+vezlGzGkJkG6hB7rA6vB0tva/bdZ0P23HN9Djxga44/djjnnXMs662zAs2liMiVaE7aeOj+J3AaN4svviDzzzeX8Mt0mPYHcYcfU2Do/jgFU4UiVUOR8AkI/BwBq9ERmUij32LErFmtTYl1LLbwnBx2yK6MOHR3rRN7a835neIHcNzRIzjz1OO54KyT2WG7zejVq0SkNcgaR0tzxPADd5P+7qy26mKyrDGo76yzzMj+w2XjqJEcdfTBIpgO5/TTT2KBeefTGG6A1q8ktjSJSJ57zpnZdedhDNt6I2addRBWc6V//zZ222NrfnfQbmwzbAORHTsz84z9dXHYh9POOFwk3o6ssPzi8nkou6nsyScdymEjdmf1NRfXhZ8lEoE2dMEhjBy5Hwfsv7vmYC/Z1bxRW51vs7HkuvjKc8cMg6Zj1VWWo0nE34MP/lGES04URxhNrciitW9uDuReMT4AABAASURBVP7dDmy52VoM6NcmssHhea9ENowT7d+oM+fsgxg5Yj8RVSPYYZstWWet1eXzrpx11onsscdWDBrcRz5ZrOxNnjSBF154gj69yyy+2FC07CIoi/qwDWTx510WngMC/08EjDF6V+i94JlkjUvnxadJrC6vO6vw+OOvMubz7zTPZtIl8Boa9ysx//xD+fLjL0T4vsGECSn1DJF+aN+SctPo+0Q+3i+SuiRy7wCOOfoEvS+X4bWX3+Xjj8ag1ygdes/6P2nx7kdfM/yAw7j73j9q7zGAgw7di4NG7MEyKyzJy6++xYknnc4DDz5CNYVM43zi5MkiZGuMvvVm+g/ozT7Dd2XrbTZmZq0Br7/9Es+99DhzzjuIw4/eh1POPJIthm3A+x+9x/XXXM/7H3ymfYFF3DNoMvp5ZU1Mj9b+rLzyCsy/wKwQdTHbXIPZcNM1WGzJBehSw24afRdXXX0XRoTo7nvuJQL0VFaU/vMvvM5ll47mUxHYmYM0KzHx+xrvvveV0r5h/Q3X4YijRrL44r/htdffF5F9K19+/TWbbLE+hxx2EC2tPXjppXe4/rq7dMEGmUjU3BvCdPdJbjF6p5u8Cf9LDEnTDFx20W3sv/eJ7LnrMey723Hsu/uxDN/rOI7XJcPbb4whNs08/9y7uly4neeef41ddtuVM885lTPOOZGlVhhKg+/56PM36cw6aUQpaVRlYsdEHnv0KT7++H3WWnMZjjv2AHbbdSteFaF+5lmXcd0N95EKtPc++pbLrr6bR558n4WXWomjTz6O4dojDdaedfSdN3DdzdcyUXsnG7fw9FPvcPJJF/DWW2+z3gZrqR9Hssfe22udnMx1V13G7XfdocvRmta3mK+/+oYx34yl2qgWfTNu/De8+vrzTJj4HWutszqjTj2RE04+nqELD+WFV17g0SceZpwuEdOsof6sQpRjIyMBYxxZ5pgwvp1aV6a4Qcu1LlRe4MqrrmT8pB84dORBnHXeaRx6xCEsudQS1NTH436YoLDBOuuvxQorL0FU7qJP/4h1NliB/Q7ciaiU8cnn7/L2+28yaKYBHHDwXpx21mnsuff+NBoVbrv9IZ546kUameGNNz/h0guv4v0PP2LHXbbnrPNP5pgTD2fZlZZkkrD+Zsy3dHU1MHqbxglY0xAOOf79UavDJ59+yysvfaBx2YfpB/ShXMo1Pjr44rNPqXbWaO1RZtYh/fF/9SeOM8pisiONZ6M9Xw+R4XPMNR09ekRMmjiO8WrX5IldvP3Ge5qgOfPNN4Q+fSqgN0ZkDKWoQqz3cp/eEXPMNojBA/vTs7UNlzoqpZLGYYZxmdRTnN59ev1SiWO9/wbSs61VPn3BpAntaovFrx3+3WiMkf2/5fu/17H/exPBQkAgIBAQCAgEBAICAYGAwL8TAjqP8vP9pN9o4v8TTW1MF15ovoI0/2bMl7zz7jvEImGytMHsQ2YSCbQpm2+6ruIz4NOcyoi7hbzOAvPMzmYbryESaXP6isDu16uVrbfYkG1FKP1myflorlisTg6VJCZSOadDQl7N8L9pvf46y7HN1huw4/ab0UOk7swztYi0XZEtt1iaYcNWEKm9EptvvrLI8OV1YF6KVVceylKLD6G3Nu5yhLJ8LEUZa6+xNLvstDHrrbsMTU11kd5VFho6C5ttsirbbb022261NlttsSabbbom226zrmR9yQasv94qxQZ/0PStbLLRyuy0w0bMPef04NolXSRxqgPDRHr1SFht5SXZadv1WXGFRWhujehqTKatdzOrr7ECO2+/OUssOg+9WmOyrIMs7xLWKUbHxEgY9WqxrLjsAuy43UZssM5qTD9dLx0wG8rvILKTmGvO/vJtDc4/7wz23Wu34mBQUt0zztCitqRYkQoVkQhCUNxdnVgDa7q+bSy91ALssP167L//Vhx66DB2321DPBE4eFCbfJd91wF5O8inHi0Rw/fZQf24OjvvuCFbbr4aW2y2qsqvw3bbrMmWW6zK1luuwTq/XYr+fRMsdVD/9+0V85slZ2OHHdZgn302ZMRh27H/fluy0YYrMu88M9BUcWT1hvq2TFqF3190ueo27LLLtrS1gdMFC77fNQA1DMgVyn0dm7p/OgXFMcdHFA/fgMDPETDGUJDmNsKKQHZpSsk6lhGxtPP2G2ncrskWm67FVltuwLbDNmatNVdg6SWHMmSGvhqLdYzVwEQkTaOm8Rox8vD92XLLNVls0TmUnzLm6y+48vLLdUF0Lp9+/DELLTwfyywzDz1aDF9+9gVdHe0suPSSWgtqmo8wiy6Thm29sebKKgwa2Jc4ckRxnbnmml5r5fq6RNuZfffemVlnHkiedzDPfIM1fzbhYJEdu+ywDcsuvRBzzzmQDTZYkc21Ls04U1/KmkdzizDbY/dttPZtQq9ezSqb0j1RLGi1sMbIXz9bHOuK0GlqMtx+2820t0/UmpNSr1fln5XtGdlu27X5rUiofr1aRJobKnFZc1p2RD54kkPMBAOma2L11ZZi91224+AD9mXXnbZnicXmp7UtV3V1nOZurdrgmaefYvLEMWy99YYMnr4P9WoHTuSQ3JF7GU6kCeETEPgzBNyfPf38wb8GnH5Ya0U4RnhtG1k0vXEa65mG4Ndffc+rL39Mzz4z6L27PENmHcB00/Vl6aWXpdfAQTz2+At8+OEYjX2wEYz5+nueffZNek83J2usuRHDttmGxRabl2Fbbs6iCy+p15nGv2wTG5HgiOR+hc8/+pyevXpz6GHD2W6H9dlI78S99tmFpZZenq8//pw/3P8nvh7zDXHJ6ZKqQqr3ec9eTRx86L7svuc2bKu9S2+9i3+r9/r5F53FsSeMYK11lmaBhWZjltmmJynHci7h40++IPJz0EZYtTnVGkYe0VLpzaqrrszc884k0nMis2sN2Xb7TZh3/tn59LMvefBPz9C//1yae7uyyeZrs8JK87LZlhsx++zz8NCfnuXddz7SvEf7tRYwTZTLvdhk0y1Ye93VWHrZJVl40UWp6YZgxpnmZJvttuG32vMsu/xvWH6F5YmiCu2TG9S0PMZRiTgpac1xmvcGJ9Lc5YnWjDJ5Gmuv1cYbr77P4w89x5MPv8CTj7zEEw+/pEvyp0Wyvkv7JK0DGUyenNPVmZOUKnzx5Zd8PfZL+g3oweFHHsgppx/LHsJWzYbE0ZlOwsSGPn0HaN3cjG232aDYv+x/wM5M138ALS39uPyK0dQa8Mbbn/HE028x+9zLstmwXVh65eVYbZ1F2XDz9RkoIvne++/h0y+/op7C6Jv+qPWqzsyzzMTOu2yjsbCY2r6RLkKP4KIrL2a1NVaj0lSmUc9JhAEi5XNtTrSkMWD6/uyw47ace+7Z7LXPnvxm2aGqcw5m0qVqlMC3349h7LdjicTgRlr30WVqLsLYj2UxvPg10Vj0cbrIyNAwplrvwutZjdGPPv6Q78aN0157dvbYaz9dkh7PssuuVPizzHILscLKi6oN39PUmrLSKouJNN8Fk9SK/+JpxMjDOOa4ozQONmS++eeXjbm1f52evNFEZ2emvSeaAxNUd4WkVOazLz7VRclnDJ5pevbeby/OPPssVl99Lb0Dm9HUw/8ZlHq9kySJ1O+55pHhhx86GfPFeJrLbZS1Z0/iHENVeE5QPTk9ezRhbV36yEYD/0s01kDk/xlHJCI90VxBl0xdXR10tHcxadJkknKZOJGe7OV5jVzvlkz7WqezRxxrxut9bmUo061WEpWJI0OWqk3agxqtCEmSyA+VjyL69+tPv759mDRxMj98P7HAmSLXUXx8JxQRVHJK2pTnf2Zg/5nGgq2AQEAgIBAQCAgEBAICfw8CQfefj4Ax2naKuPSHNed3y6rCGKOfECm0eUbfPs3st9/uzD3PHNx77z20t08m8pvYhieKrPQynA4HTeUKlXJJZXMdqNChQwcqbborOvzkOn2ZeoMmlctF4LRUylR0EMt06Gno4BaZEoltwugwFhFjdEop+w0yCWUd2koRRHTQs8XRUkpp9X8CodXSJmlpQvXWtZmuERmITSx/cqxrULI1kbZdNJUNJW2qE1NWmKBzDYlpUI6qVMp1WlprGPcD5VI7ef4Dxk7C2sk6HHTJr3YiJqtNk/GEdZZ2Uqt3UKlEwiHF5J3EIqErIrNLJYgShy3llCs5xnRS1mEhFjFXEg4l4ZFmdZzLiYwh0tGpxftmM8UbuKyGfhDpkJFEhjFffsrAvq2ssvwSzDigJz+M/RQnUj7WwcMIcyuvEFY6ARRljKkrpUpElw43DSpxl7CcpPa2U0qqlMspcVzF/2ZtREm+l5Vfkk1o9v1R66JHc0Ks8omtQj4JsiqxfG1KWoSXDuA60GQN4ZR20Le3+jxJ6dUzolyS/VKDJh2MuibrwNJVpylppdHpeP2VtxjzzRc64G/KaqstT6fyZFw4OGFkdTgrAQYKwTeHnz4/pf+UFmIBAQ3NLBeRkJIp9KNGU0ZjNdec1xjXpVAlqdOrh6WkuWltrVgveuu5Z4uhLMLBRB0aaxrfKljtbKdJRJbRutHaXKauMdqjuSe1jgb33vYHjht5Muv/dgvWWGVLhs79G+6+5Q7Ne8Pwvfelry4EyVA9ltamiEpiZV+zO0tFHlRJopSWck5czKsavXS5pyoRW0c5NpRsLpIM2ppVvjnWupJpTqA1yKltdT03SNPJtCjfiFQw6vxEZIG1EYhNdCJ2GtUafq0dMvP0HHrQvnRMHs8Df7wP/z/7jCzyzWjeV9XGOqVIa01a1/x34mwasm8lBmNy2aup3k4SW6VsU2GZyc+cSgmamhtAp3zqoiri4+RRoxg0aDr22H0HSlrzevSo4IRfrnZbG2NNJP3wDQj8FQT0jutOdQq6xSdpi4CxVuNIQ1Hj2m9LMoV17R9yPfgR9cYrb/On+56hb88ZSeJmnnjiHZ5//lNSmek9oI133/uAF196g4aINk+2jf1qHJ999DVx3MTSyy1Na49IYxl694YhQ2YQOd4GMVjN2+/H13j/w0+g0qJL4SWYaaZ+8qdOi/YaM87YiyGzzEHc0pcP3vuczo4atVpN5LTCjolsuPFa9O1fKWz7eeffmb1a+9OrbQB33/GwLvH2ZuGFlmfkiBM118qgN3W7yEMc1KqWyLapPfJFZK22K8T64ec2umTPdeEeJ7Yo8/UXk3nnjW/omJhw7TW3s932+7Dl1rtzxFEHiYT/QP6kfD/+e2q1TnLt4VSZlpqq2ttCnKRoq0az3vOlsi3IzsGD++nZ0NwS6eI/Bu2NjNakTPM4TVOMHLR+rZG/hgRrjHRySuWU9skfc80Np/HVuCf45vsX+W7CU3z93bN8P/FNHn7sRlZcZT6q6odFlxjKXPPOpvW6yjlnnc2ee+zPMkusxAbrbsON1z5A5+SENt2mN6b8WZ16I2PeeRdgxhkGaQ3t1JpUEyFa1sXI4lS1T/lh4ni+HlPn22/HMXFCl9o9jhNaqh2GAAAQAElEQVRPPJNddt6Tbbc9iLPOOodvv/uet159je9/mIiawr133kVFe89+fXswcGBMlueYqIMVVhnKlttsxIKLDFVLUfsqxKYV47TfoaUoCyXaWqfnm686OO2US+THRhofK3PVVTfInzoqRRL1JDIRDb9MRgkuNzitzwarnV4VZyZqUEtsl55h7nnnYtmVV+eLD8dy5tEXsNPmB7DKcluxzZYHcO89z9CpSwaZk+mUzq6xOF3MVEoVjMaFzNPRUadHj/706T2YJ3RRtMN2u+sSaBm22WIXvvj0O/nfrDKWpgostdSSrLrmb/lOmJw56ix22HZ/1bURm2+0O7eOvk8XwFX5luNEVjdV2tTmmFrVUavpfaHy+BecK+s90FPvqp5+m6r3SEx/XWyU4ha++foHlYmEKRgbae7VKdb/LFa6FYmd0d5ZV36N1p5NtPaq0NqjmYZuPiZN9nkptqLycY2sVKeqOTChvZmOalm754g8KlPVXneS/019Y4gqFUgSGg50x4HR5rulZ29ae/ellkG73t+Z9KWK/+TOEVmrqNGcyDWmjeL/mq+v5V9j+b/Xamh5QCAgEBAICAQEAgIBgV8VAafNpDHTbCAV92mRQovThrfGAgvMwfbbbc0nH3/Iu++8TbkUE8cRsTUkIn2S2Opgk+uw0CDTpttGkUieDH/oMzqYlPXsCXgjwrWkDbV2rdQbKVGcECcl/IbW11lWPFN6bGNtuBNtckukdYfJoLXcBDpQ5dWMTLviTCeT1IvIn4aIeC/aDgtLp7obRJFBbspXbbhFqjWqOQ0dTF0aiVCX72p3XBwEaqqrTkVkd6yKmsUOldU2FRehVBVplFMpJSpjSFV/ZMvgEm26E/JM7Y9impKIRFjERnrKUZQ4Bu3j9STnhYFqxYtOJVilluKy6iwRC2PrcqU4HQzVAukaaVjlfPT+R6y56qo62KzNH+6+kYMO2JUVll0cIxLByH909ErzBuiAa+NcT3WZb6ieHOp1HW8dLfKtHMmaAWNSXHEgNhibCCew8rm50kRzJSEWa2Fkr1KUgRaltTY1CccKHre0ZvC+V8ox5STB/8mYyMQ0dECxTrbkU55mtDY3E0fCXYflXL6++uqLzDbE/1btVrS0lNTOTP2DPk7+5hKVtZGep3zNlBAf8TL1OYQBgZ8Q0OjRmPcDT2kau34NMZpLZU3eVo3dWMftetdkIs2PUmLIdSnlfzs8E+mSaILGscZ1FuEkZZERdRHPkSavJ31LkaVfn1b22mMYZ59zPL9de3mmn64HpFXmGDI9m260OjePvoy1f7s0qg6XV7GmRq0qgkfrSFqv4dexloqvo06tfRJt8ikxOV2TJ2ldscQmJhcpVdb6Wdbwz3S5mNVlBydbRqPfKD/T/ItEdiciqtsxso3y/W/baanAf+QypUStVfmS1oF11l6FtddajcsuvYQxY76VSk5dBFpJ9RitAXKWktYfq/pdbrvXbc17hKaRfX9xEAk771NruUxzqayshnDqJJH9csny+KOPMOssM3PSiccz/YC+1KuT6WyfIL9zvOd5ZnEijFR5+P45AuFJ45cfxcPhNGZ8OEUc2hMgDQPGEokhTDQOrU1Ezk3k7jv/SKz37rdjv+LUU45lx603YdjG63PKScfy1Vcf06NnH6668iY+/uhTvW8sSRJR0dzLdEs/ceIPGuV19GpSCA2xqZ4Y1uDGaO2INe+rnV1QreM/qppyuURDl/u6ryITS5eK0EVj2/sVyY9M+wv8+84T21GG1RySGdonVrn2qpvYdOMtueD8i0QAz8Bpp57MySePomigWt3c1IqqxWmb0PAXA7Ll57Y1hkQ2m1S3n4/NTbH2Yg16tlLoJ3r/Rtp79evbk1lmGcwMM0zH0KFzss46K7PZ5uswoH8fEq1xVusNTmtRnNKsS7cm7W9y4eDXg3rXJLXNUS6Zwnakl3ja6JJXKWj+e7wy4QNOaRKtsVY6ea5s6mS6mIQONb0LuVNcFqi7qGirliQpahrOtGNFhM48ywBOPf04rrjyQnbfe3fmmH0OZpx5DsZ/X+W0ky5h/bW34s3XPiGyKixyNooqTJ7cRZ5HtDRp3dU65VRvS1sTWXWS6q4Sa89WLlu5WlcbEmYaNJhZZ5iRgf16suD8c7D1Vpuy2bbD6NevL9qWyI+cJM7o6pxIqYzuRax89fV08O3YcSKhG2on8iFSHxo10uEcaAvDF5+P4eijjxMhvwMvv/Iya669Oueefy677r6bLlTUKSqZi6Rt1JEvFVA5a+MilBXZyon1DkLjw5m6z2buuYdwxumncu4F57LNztsy5zyzMXC63iLmv+HIw47liCNO4LPPvpUNK8K+RZeYCSa16sc2VBXGVnjoT4+zzdbbM+qEU0AYHXbIYZx55mnMOutgrJUzrqG+RQQ1nHveqVx08XkM23lH1T03M844M2O/HsvxRx2rS4y9+PSTz4q2p9qne0lKCZVKWe+gVP6rQSZXG0rolaW5ElFKmhgszCvaI9qozBNPvkhHJ0Rxs/TaMKZJ7xbLuG8bfPThd8K3Tm/1TZtI8759W1h0saFE5YS33vxQ83a85qQhtzGd2tebUhvvfzyJUadcyDHHn8FzL7ys3bqh3BzhoohUHdOld6zTePSXZeLYaWhOdolBr2tyO2sRAPLBUHykb0x3XNGf0ovMf+4P1fzPNRisBQQCAgGBgEBAICAQEAgI/LoIGExxMJjWC6MH/xtKkcKmUkRzU8SwrTfn+uuvYa655sAfpEpxDC7D5SloF5r6//5VtlSEhk5VOgMqWdvH3IgcMiJeSiTGFgfByCb4A0Wu7ExH10wnxjSvYaxs6ThhTKTNdq7NuREhVSGiCZtXdGCoELsekmZt2itYylhTItYBK0kqRDqpZiJ/bKRNtXb2Lpd1nXiyPJJeM5Fpw9KMdSWsKo90DvCnVedyjPysd6ZEqJ6sjKsnRTzWxt/o2bgmlW0BWrCy41wzxlRweaz26ytC3WYxkeoyspuJzHc6ZcdxRKSDQFZ34ttypEGs9jtZF0w4XRJYbfZN8Www0jWmrINKxNJLLM8dN9/OPXeM5porzmPLzdZkhoF9hWMZgz42Q6Zwwq1BTUjWVZdRWxBWlooOoInHSKRg0U1AbnIawju3VuUiMFHRnx3t7ZQ8qSbMjD+RSVyqPpDfeLyEixXWpvDVijwwWGFi8ma1qRXSkp5LqtviD48WMAZhZVh//bW4cfRVzDff7MKrprR8ikgHyNRXaAwpOs3XKD6t6DF8AwLTIqBB5mKHPzh7QcNFU1kDKiPTgVozE6n4ZPxakOV1SiVLQQ7VrOaj5rBrI/djlxJOY9uaSGPY4S+QLO0iFmK22GI5LrzwcG695QJuu+US7r7jUk48fl+WXWYOypWqSJUJGNuhejqxxo/vVHGH1VqQ1hpEDpq1Plmd7ss2olWsUqbDvUsNsea9z4+0GMTOEeWQaA1AF3LGWdQ4Mk/SaQKXEov33bkMY4ziifLBqNFG+ZFRu9NOph/QiwvOO4ubb7qBluay9JBfEs35XOuhk10n3zLVEcVlGTBopSzWBhmTbYchx2gtcJnaorUgUh1WWlmjJpwyVl55Ra695ipWXmkFLI7IOK1rjiQ2WOP99uhHhE9A4OcIOI0Xp/GCwm6ZVkMjL9f401jVT9I8F0God2eWY2zCm299wj33PEDPnmVWXGEhdt55Q3bYdRN22n0Ldtxxc1ZbdQVam3ryyXtf86c/PcHk9ozBM/Vnhhn7MWn8WJ584mG+/W4Mqex9+sUPsvc2Vc1RNOL9OPYXxbPpMshPmtdff5133//Q3z9rLpT54rNOvvz8S9A7e76556FHaxsRMUlU0pg39O6l/YHTO9i3LYX33/5Ec/A2vv7yG7bbdksOO2w/1t9gWWaauR9QV9NzvXN9WYg1b3Cpqs0Vt3hiPvUMrOa11UVXTZd/sTBR1fTVZd6QIQMoVzpZZrmhDB++G0cdeQg77rAlK6+yGOusuwwLLDAXifAyskneIaQnYW1da0mKAJW/Tj7UwHSSq46y1ieXZTRXSuS6XHR+H2UNUWSRApnSjHwuRKSvsSpLF74dvnxXB+heTpdniJTOiv1brVpVVVX1W533PnidF19+TCvIRLbfYQuuvfZKLr/0cnbbeW9otNA52fDGy28TuVhYN+OyEh9/8rnI1q+odhmSuEkkes5TTz9J1Boz/aBeGgMleves0LN3E9P1aWbT9X/LIfvtzQlHHsT2w9ZlycXnZ9NNN2DQoIHCFJZeeiH59j2TJ33PJ59+R4feERMmdnLr6Ps5YuTJXHfNLXR2CBe1PU07MGpnFKcK4ZVXX+bBB/+oPcxcHDJiPw44dFdWXvU39Omj94fWSKe1slTSaIgEidZKNVy4IZyNMJRN9YDgBeUZi8YfvPveF7z26gsaNzB8+Jbceus5nHPeoWy4yar0FNH/9VcTRKB3YbRem7yEq0USS/vkGl1VFKb84Q9/4pOPP2X9dddj1PGjRKCvw+KLzUOp3EWWjiWKpWhS3nr7FZ554QE51MkBB+7GdddfxAUXnsy6a69EuRzx4rMv8PmnX8jXBKdesnoRpWmX3M2wGuOlJIZyTle9vfA90riwpsSMM83A/EPnoqm5lWuuvZmbb7mfb8bWqNXLdHVFfPPND9xz90M8/eQbanvMBhuuw5xzzqKxC/PPPzsDdeFKnnDF5Tfx5puf0tBe20WtfPz5RG6960luuvmPXHnljbzx1ju6x6qiVzQmMrLlinhNPqI9QE3v1omTO0TapzS39dCY6EmkvbdHnikfp/erjxoVlwEf/ZeIuvdfYjcYDQj8eyEQvAkIBAQCAgGBgMB/CQJ+E2mMwfmNvELfbOc3lj7uQ6Xr9KJNszaizSX69etNW1srVoepug50VnrdYkl06IqiGGMtuTbpeVQnJ9Uz2ILM6UL7bMWtDsJoWy4xTho5uTXotERmGmBVSuQWIoKdnnMd1Px/8p+lNZV1+P2yUTmjPKc8n5+LRPLEeyafdd6Wjahb6A5MlGGTXA+ppAamKr8aiCMGjPbPliRKKCdlxfWMJdJzZCP8gbGbpHIYPaY6hHqCrq5DpA+NHHK5tsmZCKw0kftehIEc8Rt8J1sQ6WcisjtRLNahFGoiwjIdtmIdTjA5Vhv8wpbaJgQwFprKZQb060M/HQr79EqoVOo4OtVfGd5tL6nqyZwc0wGGQhK5bDDGqOvUXh2II7XDWh26nPIoq18i9UGOsVZnu5Rc/ZWUI9nOMFj5qLaIVEPtMiC9DKIUE+dkXkskmlVZrNOTyuP7LStsOWmg/sY2cAorGjd9p+tN/wF9ZCcnir29vLsNOKZ+lEI3XlNTpoZGES8KwjcgMA0C4hLwczDVOEs17vz4sTbWGJboMstlVvNa410XYk6p1mpOFGuaAxNJEiJdsBldPuWuk3Il07jsxGhtwauoAoulpakicqaFAf17MmC6npqPPenbs5em2RVozwAAEABJREFUreaQ9ApdzRprIq0psUrERLr4MhJLQqR/iYl1tjeaGjl52iDRQT/SuuREshm8HRnSXI21/ukmDavQGBRaIhFqxjj8b346r2uQn15UDjD65xOMHPHchhUeffv0ZMCA/qonovtjVMDKtzJO2GTCJlf71GJILHJRljOJ/PA+m4RIDlitrcbVtJao/kYEIjicyPbeIgj792+lR1sZ4zJirT1J1KR86ciudwnnuqsOPwMC0yKgsYzG6lTx47aIF+lgjMFKFKGUlBTX+AQyveuOOu4YSm0RzT1Sjj3+d5x+ytGcfvJITjvpAE4bdSDHH7U/0/Ur09RqeeD+B/j+h8n0na4vK62yii7Jqjz60BMcMHwkhxx8AgcffCLvvPMFTZXeoDFt8pxyBCuvuBRziNj74stPOf6EUVz6++u55rK7OfG4UTz62B+YZbYBIqZXYODAHiIQuzB+7dHcRXuDJDG4rIF3v1yKMZob1uR8/dXnIkA/55WX3+DMM07WWmPUoiqTJn+nOY7Q0PtV89ZqPxDFmea81ogEvfNL8q+JV195lRuvH602PcFcc8/ImmstKfL/TW686TLuuO0u3nnzY66+/DaOOPworr/har7/dhx5hiQF7VWMCHPvh3Vl+VTCao4rovwuKRmMf9e7UoF3lmu+a28VWYvT2pkV7/sIY5GfGX5t8racKig39+Ti869lr12PkRzL3ruPYI9dD2LXnQ5kpx3249yzL2PsN5N4+42POf20M/jd7/bjnntvpb1zDOXmLqLSROBbKuUqs840Pa7hROxDIuyq9Ulc/PuLOe9CtfHOR0X2juDjTz9Sfjs77DCMthbDvHPOzXJLLcIH7z7NHTddw+vPvMwbz73GhWdcyDEjTuDhPz5BtbNOawv4/y/EwIG9+eTDL9SX5zL6xkc4+/SbOO+MW7nxmvsZO7ZDZH9KTk341/HvBPSEQd9yIZ3tNd7/4D2+/vpTHn/8cV2i3l6Mgdx10dXZoTEK9cYkoB1nurTP6pJNb6sB6gOMI/W/jKB3wEsvvsBBBx7C4YcczQP3PsykCZO0v46Iok6Vm0DvfhV69W0RFmidTbQeZ4z5+hv++MeHuezSm+nqykV4t9LQ3njsmDF8/eXXvPP2R/z+9+fy8Ydv4Pdsta6G8Ir4/LMv2H/4/hxxxNFcdtkVjPv2W1rKTZTjki47Gsw791AGTDdY48HKXkqkd4Lfv2W6QEiimJ69Whk0c08mtI8RcT5J/oEGEQNnaGaXPTdm7qEzMHHSt5qTp7HbLiPYa/eTOfCA0xg+/BjOPvt8Pv/kHc2rxdh809UZNF0//Ct2ofln01gZpjFX5dGH/8TwvY9i711HceDe57PfPsdy5TWXM3bMN6y2yuosv+zSwqaEOoVi36755i+RY71DrU4RDd3YjB83jgnfj6d3zx70lr9xZGDKO8gYS671QwkYY6YmqxH//K/955sMFgMCAYGAQEAgIBAQCAgEBH5ZBDyR8ZMYa6ZsJrXBxGgz6fTTYI0twlybU+e04deB0ElSbfYdEBXlcr8HFZmTk2lzmmfdzzbyCrkODTkyQ67y2ncr0eE3rk6HMD1gIkOuQ0SGU/lceSmIiDUqL+4L638F0x9IJejg6cUT5E6bZKNnY3Os9H26k0EnOxijn1ZiyPXTE9Pebydi11EnFwGU61CEDqhG9RvUTpE8/iADBqeNtVNbjLFF2zAKXK4s1aA2W0kuf4x8bGRdeB+Ug7UJiIiyIrCt7KmAaldZGdBZXBGDE6unc6ZCPSJR253akeqQnasOpxKZDtlO8Ui+uaJghtMh1urA5VynCvm+UMuk4/XBYkwsazGZDriOCKMO8DadEFBhlXFkxUEN6USqJSKKY5VTlnRy9WskYs4px7cllx2D9NQO49urMZAJs1rarvYaSYyaolAlRLgbHfSN+sGoLa7wK8Pj45993+Syb1SP9e1VW41TOUkUqQ5UowF98Z8i9MaVohyfNEWKnCnxEPx3IeD7/i8l1xhK/XjTuMKiEeY0v3NBY4miEmguerFaTPy6g8aUsVobZMoYhUDmx6PRHNPa4PzaoAs7DXkRGxmRjYiMxmim/DTFaBxH0jV+jmodTDR+I2OIbQlbkMxaA4jIvQtYjOJxlKBpIV8QIeEKu35NslbPmldOohhObbHWaDaoLtWDFy0WclX2cnK100byWcaNfO/Wdah6fHlU0qcZ6XnJdSGX+7Yp3WlNyzWnvBiRZZH8NVa2VBLVmamMpjw2ivQY4fSQpcJS7UZrHZrjXhX/245ZpKoitaNGnGTSTyXyQ1g7rX9O5BsY2ciQoiR8AwJ/OwJO49VrW43PUpL4KI16vRhKr77yCm+/9Dy16nhmnaMvM8zYE+cJ4bydyE3UbOtk1hl7s/lma5EkdZ577hkee+xJxAuy6WabsvueuzP+hwk8fN+jXHvlTZTKPVlmmZWkWwGNXU8OG9W/4AIzcvQxB7PKKsvw4jNPccwxx3HUEcdy9523M2TIdBx99IGstvpvMKaucV5n/PhvcPWJ8tE/N4giq7meMdtsM7HeemvRq2czd915K1ttsRnDttyUPn1aaBWpTzaJt956mTzPifw8zDORkQ2RljW9p7tE/LUw95yzYrXfee3llzh51Mk8/uhjNDdbNt5kddZdf3nee/lJTjruRLYfthOXXnSVSMYxrLD8b5hv3rlJZLMkEp+8kyydLOmSLUMSWWpd7dBoJ5UPeVqnUQXrDP7PV2FqVGsTybK6yOyEpnILkYlJGw0yrYOp+sOXTxud6psunnjsce65+0FuveU+br3tbsmd3Hrz3dx16308/eRL1Dodyy29MhtvtDGxLgtPPvkY4bIa662/EmedczSl1ip777MNiy+2gHCApqSCk09Dhgxi1lln5uqrrlX+ftw0erT6fgJHHn0wG2+wDlqqmWu2mdh5hy1ZZKGZueu269lv973Ya5ddue/Ou+jfpx8bbbARA/r3VbmG+nphEbl7Uikl3HrjbRxy0DGcf84VfPLRtyJzt2XbYdvRp3dCrdZOe/t3IMza28erL2Ho0KEib1fl4/fe5cTjj2XdddbkwgvOYYZBA4htQ+Psfn744TuNB4exKdgamcdWe7fcQa53S6OhMZJWpZNTKSesuMKyrL/Ounz20Sccd/TxbLDeumy95SZce83FzDprX4ZtsyEzzNSPUgn6iTwvl3L176dceP65nHbaacJSNlZcjukH9uXhP/2BXXbcji0224B3336JBRecXRcFRj59rz7KWX655dl22DC++/ILzj/3HLbafDO1eWP1043MNcfs7LnH7sw2ZDaiGJJymYbeS5WmJiKNFadxOfPM0wuDOejoHM/Y777RLEFjVO8ljZWFFpmVY447gG123IyJY77mkfse5ObR93H99Xdyvwj+H77/VnWtzpEj92GJReciMZn6Lqe5DDtuv6EuU0YyoF8rrz/9Mrddew83XHUPTz3wGOMnfMOmm27IfnvuyRxDZiJPOzU+f9DlwhgQnpMnfk8uUr9Uiois5csvPtdlwNjit9dbm2OMdgS5B1/4W2NwLi/WE2OsQiXq57/i663/K+wGmwGBgEBA4P+FQMgPCAQEAgIBgX8KAn6j+Jei/eQU6wajYxUSpwMU+hiJ3wTGYn783+ONtasuNqIiUyLrpCkNa0hFYDuFkbOYzOgQG2FUVa7tdR4nVMWhpFI10ikpjJ2TnspLHxNhXUJESRtb8L89any+yBvjYiVESoPMpPjfYPeGjUga6/P9phj/kT2VEfer7BRjnPStwoQkj/E+KUPP8sskZDamprLGSKdoq+rwZnQAwuQ6EBgyHLmV4zKaK+7JJ+OsfI0khkjtyHUh4GwuvW7fMk/OK11awsaCJ9iMLFmHU9udDiFEqMlKMzmZibHCR4oYB3pC5tTYDH/QMjpk+jINkVGOCk4aRvbRxzmjOgAdur3EaovTAccT8VES4S8kctWbkeGrTVSwpDKR6snTDHSIiOSTwZD6Z+UXBqWQyzeU54o0o0ogEqmGPMh9HSrrnAwVOUY/vViMidQOK/8N+olOOhj557KcWP5Z33i1BfVf5vvP66uokV0jm0YmjTN4AaM2CFujROUTPv+FCBi1+a+L1RiKSLDOarw4jZYM59cIjV2NGsU1fvwY1biyxVhGM8Hh16GMVPoNjJ9sBowRM0GTwibN/UjpFk9U5xq7BkNkfR3gx7IWEyh+wy0j9ySS1hH/W7C59HJfn+ac05yv62DfyEWSKK6hTq6104kIzDWPslwmtAZZSa5yqYWGMaQSjOr3bVK6knHop9Ysp3XVKkR5mfzKSdWehh7TYp5k8sMo3+uYopQvaTH+n41Adlwxd+sYEX5GbchlwSjd5pGaJV1fh5w1RhYiSxaZQlD5SHM3jhK8PkZ5vhEu0zIiLIs2O4qpbXIirZuGnPAJCPwcATPN+o5Gk5tWHPj3SqPeIJVkDY0tpbU1tVCJLTeMvkbk8Jmcc+bxNFUclSZLyf/dZY37TOOtJmJty2HrcsGFJ3LB+Wcw9xxDEK8mkjpi+IHb8cgTj3DXQw/z6NOPccnFRzBd/ybqIuFJmlS6DZMYOmoNEdIL8vvLTubeP93FQQftzu8O2pHrrjuLm246T4Tp0vTqYWkR8Tldn54ceshOXHfzuay++rIa9xBpftsop2efmN323JZb77yRY44ewf777CYi2f9m88lcc/XZXHHduayw7GJUOzqwtoyJmqhlETZuEggxUZyz/vorctEFJ3HMUQdy6O/2Y7uttiKtVUUizszFF5zJY089wuknHCuieFsuPv9UnnnqAXbbfRiVSkpTucGcs/fn0qvPFcF7IvPMPVhI17QytLPOuktw5bVncrDaNcvMrVRKNcpxjY03XItrr7tEFwzb0dySqA8y0mqOzUt6fzepD1pojltY7jeLcuapI7j0suO56sZRXDn6BK4YfRJXjz6bG26+lJtuu5obbrmefffelySO6NOrB/vutTsP/uFuLj7vfHbdYWf23m1PLr/kYl5/9Un22Hsr6raqPkh1AaE1rdpFv5Yye+++MzfecA2HjzyAk046lJdfvJ99dtmUQT0rtAmfplLKiissLD/O4OprL+SgQ/fmsCP25sZbL+SWOy5hkcWHYEVgV8qGpgoM23o9HnvsFi69fBQHDt+K0888iCefuYWzzj6Egf0MWsaYYfqBXH7peVx2xXlsuMHqtPWAWWbrz/GjDuHOe65mxKH7ceSIEVx+8Zmcf/aRuoA5hyt/fw79e7cRWyOc5+H3l/+es844noUWnA9jKyy60AKceuIhXHb1hfxmiaE0lWDmGaYTYXwEzz77B0477Uh223U7kfr7cf01l3HL9Zew0gqLqWwd0pxFF5iPe++7juNP2o8DDhzG1VeeRt9ehjVXX5K77riMUScezPD9duTKy8/hOpHuJxz/O35/6Umsvtri5CLv+/frxcgRh/L66y/gfd1152Hsu8/2XBio3GEAABAASURBVPL7Udxz71VsvdXKNLdCpvW8rstSE2ssquo4Kumd18VglZ9vtjmZ8N0EXn/tfcZ8N1HEui3mVnOcsNTCQzj9xL15852H+P3VJ3D4UVtxxLHy58ZzeO75uzjntAMYOu8g4ijVuIqpNBtdTnRgTCfbbbMqzz17F/c+fB1HHL8LRx23DRdcfjSPPzSac045kkXnG0TJNIj0Lp1h+ma18VQuv/w0tt56A5rbetJZg3HjO/niyy9FmPdgkYXnpk/fZjyhHhlDZC1O70vjoFscRv/4F33sv8huMBsQCAgEBAICAYGAQEAgIPBvg4CRJ14UTPM1Omp56U7y+U5RLwr0dX43qtBMORD7UI/F12mDmmvz6kOf4O0YkUvGdT+hfC9GZBDFp8joTi3SfAnwdTjjiRinza9RvpeiQPHDa00VnyAtBdLxPin203eKlnyaNq073m0fWXdMqROnf3pQGhJZ1E8fKzRwaoiTX93i0yg+Xq+I4MtLjOwpoVsjV6p/7vZFyd02lSm1Iu5zvShJul7Pb8d9rtf+SXyKl+6Ubm1X+NRdp7fhxesoWdjxZ/b52UelVJ8v8bOMv/mxqKnQ9l5PfZoaUtT+0xPFxynVCwr52cf97Pn/4mPw+Z+PgNFYthovCgvjfpx0i/9ZJP3sh0/XcqDUIjYlVCAriDxGxDBF6NP+J/mprJmi4oryPz11z7+pa4mfUZpPWm+clx91vb6fIT5vikyT53O7zfvYz8XnOAQAvi6Kz7Q6RcKUH1PTpzyicqKnKMTHfbqRqSniHyXOgJfch3rmR9/42cfb8G304rOcNJ0iXhSEb0Dgb0TAGIMxRkSn5rXCki6ZImup12oMnX8+1l5zZTbf5LcMHtiXrNFFXeRqWq9rxlpi6YmfpbliWfu3K7HtsA1YcIF5qHV2MOKQg9hjj3255ebrVa5Ovz5tjPt2Ap989CYTx3/D3HPOSZ9efUUwQrkU0ailtDQZFl9kKAcfuB8HDt+D9dZdlYHT9VA9KWRVEYY1erQ0s8JyS7D2WiuzzFJLqO4ymfxJIoNzdcplKxJvPvbcbQeG770niy08lOZyxEILzMmmG6/D+uus2V1GlwOpLq7L5SaVQ0RzSW1q0NpiWXXl37D/vr78bgydb4gIV5GAWRetTZah887BTttuzkiRxVtsuiYzz9hf5TspibS3ecqgAb3ZYrP1RYavw4D+fTTHM5VLWGCB2dl0k7VZcfkl6d2zBZfWRJobFl90QdZbZ/Upfxs+UVtRmW4Bh78kbKh9Mw6eTm1eUW1Ykw03WIm111mONddamnXWWZF1112JddeRrL2qsFmKmWeYXoR7SkyDmVVu843XVX8cyIH77c26a61Kv97+kiDDRA4rcVld/nRB1kkssnSeuWdgzz22Y5edt9VlwSC1nwL7rN5JpHxLncGD+vFb2dpzj13ZZZftWGnFpXQh0oahSkPjJJU0VxJKsWPQ9L3YeKO1OOSgfdhph001RmamV6ujVzPYvE7vtjLr/3YVNt/otyw472y6NKjKlyotuqRZ9jfzc8A+u7LbDtsy55BB0o1YbcXfsNG6azB0vjnJap3079tLuKzHaistrXgPsrTBDPJv9ZWkt97qDOjXg7RWL8TK9/nnHcJ2wzbjYF2K7LvXnqy95qpML52y+rBJYyXSxWZZZPyQWQaIVN8FT9qvIttqDl5nztlm1Pjanr332IUVll2K/n16sMB8c7D6qstp7CxHS1NC5+QO9XuZmWccwCYbrclhh+zPAfvvpksZ+aMxnTbqxLqEyF2DuuJGF7x1jceGfPdjuEdbEystvzSDBg4Q8f66CO8qpRIaH1Z9Vce6LloqOYOn78kmG6/BwYfsxv4H7siGG63EzDNNR1OSSkd6eue0T55AZ/skWnRz0KJG+EujyFRZfplFOOjA3Rg+fAe22mIdFphnVloqGnsZRX/rh/ovK/Q22XhVVll5SXKN8Yb8/PCDD3npxedYeKG5WXKJhTR/0DxQQX75j/3lqww1BgQCAgGBgMC/LQLBsYBAQCAgEBAICAQEAgIBgYBAQCAg8E9EwBhTWMuyDCsy3D948jESkZjWqyJ4rUg4kayiRa3E/5dMJs9FFhvlGeWlVDuqmLwhYruJpZZYlNdeeprfX3wuR448hENEUB528HCeeeJPzDioL/vuuQv9e/dEnC2RiD1fruR/7ThNwYv8yP3/7Fxxqwv/xFgS9NFzrMDrmCwvyiPdRlcVmzsS3VJnjZpI+G5fXFonkV0jsi8X+UyWkjWqJJEVIWiJfJ7ThbrS/Z+CikSqekH6JZGaTiSmdTW1q1pIEqUiLjOc/PC2PIlcijLlZaD6nXwxwoXMSSdH/Cs+LZNPab0mnUy6DqvbMSscfdtSXUSIq8UT6ZEKWJOphalyM6JIUZcWcWvywvfM25G9soAwubdZVXoXeaMTJ3LfSznJ1b4MHzZqHbi0U23OVG9NlwZG+p34vwGfZw1KAtbauirqBCN7QF11eGxyj4sI5EgSxxFG+OIyyDOMSH0nnIzws4rnwsqor1oqFXy7fLutg0hjK5b4fCe/jch5J59i+e7F1dspq95IvpdE9Hup2IyS+iJxVax8N2qb1cVJZOo4X166aX0y/s+ClNQnkcqljXbVW9WYTNXWFKN+8/2V2JSYlHJsKFlUvk5a76LwReNVDwgQXZpkKu8lxY9Hq3Y2alWM+jStertWdlTe/9kcjaWS5kmidlnffkkijPwYay6XNQ6N+qOB06VAprGSq60NtZ2iL1OsVV9qbMoENjI41VVWR0SKe71Ylw1zzz2EpZdelFdfeY6nnnyEzs4ujMaGUR94yVQe4R+rTQ21p17rIi/GYB31lNqCmtagEpdokk9pvYEUKEWRLpLKyszUbPmoMZBYMOo7BcWYixSJ5VyuPq3oUitXf3sffT/7PxX02KMP0tkxXpc9y+kCpb/MNjCax/wKH7n6K9QaqgwIBAQCAgGBgEBAICAQEAgIBAQCAgGBgMA/GYFgLiAQEPj3QsAYI9LOYYwpJPekr1x0IgKNSL9YBGaeVhHniBUpF4teLNmYyOuL7PO/qYz0yomhUo5EzDXYcP21uODck0WO78CSiwylX89mZhjYm+232ZQzTj2WdX+7Ki2VSKR3TiTiMhEh7EnKsti6SARsLLbVh5EBI8LOhxZEhio1zeSLxZN8yFdP7kUiLGNJJEKxIia+rPJO5HgsEjoSmVeICEc8aSly0JOBkfzPRIAatVNF5XeGWERwDbUtUysbitcVZqrX1+fz60Wax8SKiEW+I/8SG6EqieWjkU9WOCUmInJWBKoPc8WdxEgsNrfSNcSq2xO5YvmVnpGnNZyIUCc/u0V+RBBZCt8i4V0SPh6vRO2KRb4i7HP1j1X7mspWvubCpiFJcVlNbUmLNhhXx4hc9rqJMMpFlkbq2yGzTs9WW63PeuuvQv/+zST+/52gdCPsnNqWNupMJc/lnOyBJ5IT4ZcYW7RD5jBqd0lEqxPRWhIekdoWGyhJx+dFgFG7jHCLI4NV+Uj9lQg0q/pQeioy2vepVTk/niKTEskPozY74WIVxsr05UoCJRMRHQsbW2ABVvlO7UJkv/+vD4zwssoz3obKRwVeDazSYznt1H9GPkUaf0b5Vj5E0kdpufrCjwcj3ZKIZnRJg/CwqiNRO+UGTvX4CxQvfhwWaSLJE/mG7MXWYdWGWPX6+qzse1889lZtL3QEjFMdXdVOjBEuvi7p9e5VZvPN1mWD9dcg14VBV+dkiizpRtJD+EaRkFE9iWx4chuNXfRsNP5i4e77wced5oxUKPojVkw6HiM/9hI57dvh2x9HOd6/WGlWMYr2ZjiNr0a1Q+UdnZMm0LdXKwcM35211lxely+uu480r/gVPvZXqDNUGRAICAQEAgIBgYDA345A0AwIBAQCAgGBgEBAICAQEAgI/J9DwE0huqxIQB/PRXxGkUg1tSSOrXi1KpFIPytSUfwciSfLEW2YIwLUiVZzeA4OkXxOhF0morqpktCvbw9+K0Lt0N/tzQnHjOSUUcdy6knHcsSIA1hphSXo0VLGeEJOBGAs8tCKpEwURt6iiEhP1kUF4ag6vI8iCDORsUZxJx/x4VQ9EYjyCCMdOYwRIWhEhvrfXPd21Qy8FPmqM9FD7Ntb2MlVI2RZhrcZWetbR6zGepteD+kZ1Wd9PRKj59z7InI10jMiKJ0IVXHWwsqIZxXxLeLUyrLJjfxxws1QiiMipVn/W+Yi05EdW7TZqc6cJDIK1V6RskiSUoJVmo8XbVeaJz2tMCvLT6P2G7W5sGFVj9K9X7lIY++70bMvHivPylekG1nwaU44+HR/ybHIIvMyfL9d2WGHTZl9jsFAFU/0WuvkYiqP0bNBD91SYCE1YebJVoFHpEeZJhIekUqoSpzyc+GQ1mvCICOS/z7dyC7Sw0T40MmvusjvXP0WxwmRjWQyk6Qi8C1GhVSl+iTGyIb33dv2YpSRNdLCL6N+iNXAJIoLf72eSuP1LFIRLh6fTJcATuMtUpOMMDLCxosUcfLB58Uq4KdBKZGP6idvA2GWqA+N6vRYOOEfybc4krJ05DA+zUzx0SpE49CKsHdZHaM6jZ8nvg7ZMiaXmVSSF+0ql0tEqrShiwOPRaMxGf/nT4466lA23nhdWlsqeB+8fW86tlFRznj/hSGy68dGrIZFxvvkpO+kA5G1xBIjPz0GTuPXjxujclYSyYb3sVHvxM9jA7jUISuSXGMXmkoRTpdMgwcOYI/ddmLYVpvQt7d8EqFvZcP4Qir3S3+9j790nUCoMiAQEAgIBAQCAgGBgEBAICAQEAgIBAQCAgGB/3wEQgv/WxGwItKcSMBU5KYxBmOMSDMn/i8jFbEWi6X1JGcuks+KpMsz5eeWyMRi1ZCeCEsRboh8TMQ0Joml2iXiTWRhFDWwtkFzU0KTl0osm50iQkXCJciGCD3VnfnfgjWyKV+MnmMRh2IYRSZmuDwjl+1MBKUxhlxErBHRnIsg1CPGGlSs8COXrs9TIZSMd9DJnhOhh8JMZUtJCaN/mSe5jcVGibw30jVSEf3mYowpkTYc1WpahJBgJOQxLrPSjbDW29Gzi0RIllVfjJUjTr76y4bIt8GhdCt9SEXYNkTW4mszBmO8KEu+ZcpznsyUT8rAxhE+bOQZXjKVEfeOsVbJRiZkWHm52uOU4dQfhhgQqSl/UNx5Ul59lCtfakXbnPSy1BTxctJEZCJia0hip/4xRP5PtLiq6mgQi3i1QGwjSrHIXBMJ41x9gcrn0nHyx6nNsicGNxe+ufxPs1RPjkzjyeMRRbbQ8f1pI1ClpMaikSGJSHUJkykj93ipb2ryt7ORk9sEF5WoyW5DbUnzCPG1oP6JbZlIebl0rS1h1N5CTKx6IRXZ63Ir3chXWIR5nive/U2SmMjX6XKMMYVYa7HCwhpbPDd8ZarbGEMmrBWgLI2HutqX49tjDAUW+kkU2yLd2/DcghMiAAAQAElEQVTjzSrTKCWyoCysdDV4pZqrbkNFBPnUuiJrVadVtiPLcsUj/Fxqqljq9XaVd7Q0lWmplPFzI62nyFtc7lAVWF+X2pJrvrpiLPkRozyf7h2QkvepUFZ8aug0h/JCGqpXfa65niSR/AMrzK3mQWw9pmlxEeTb4TSYSuqrpnIsCOpYakQml34BCb/Gx/4alYY6AwIBgYBAQCAgEBAICPyfRiA4HxAICAQEAgIBgYBAQCAg8P+LgJtCDFoRdz7uxReIRIx5yTwZJx0wNETo5c6IwrUiEiFT3IpUQ2xiFEdknpg0hkSEYL1Rw4hMq4hcc7KBSuUupSLy3NpcBGgNp/R6vU4istQB/n8w6DCi9Rw2AmOdSNpMIYihU2hADJmRr74+L5lIWl+vjSwmMtL7SXKHPrKnUF+iOKHWSHHGyhulY0nVJn2LNEek+qz88jas/CpjbCRJmJqHiRS3aqtTWbUqN4pDqso8VqknIaXh4w0RjKmwy3xt3jcrPbU5U1oO0tKzCFlb1GFlWnUr3ednRSgdtZVIBGUcyzenulxRzpPUkY2kZfRsFVrl+7jByEcZ84WLPGuTH/NiEeC+m+oiXmtddeq1ugjTOnlep7k5IRFx6q3IIGkqL0WeZpnDyGYUJVgTYawVRrl8Scl1SaCKlGbw/eHz8B+D8nLZ0KWK4oJc+hm+bSmGVGMnxepSgEJUWKHDh7H/n7Oqnlx6TgW95OobbKR6oa5LFu+TlT+CEp8u+Mlzo5q9jlrgwNpEz1YYGOKkLEkUR75GEqVLx/k6AI9nJiP66skQCW+fl+W5yjgZo/tjTWFHxcAYjJ7RJ1M/Omn6cahH8F1i0CVLTlr8LXGHmfJPahr/KU6VGbXTyW8vCGtDROwvBIpBmSluiSIjQzm1muaM+qIifBB+vowntZ3SnPQTjZNE8zCyapsRBvLNt8spRCYy31eKW9/Hsmnko43Azy0vufNtzfFtaejiwrgITS81xRJJuV6tUSmV1R6NF10qtDY3yT9AGMXqCyMdPf3iXzXjF68zVPhvikBwKyAQEAgIBAQCAgGBgEBAICAQEAgIBAQCAgGB/3wEfqkWuoJ57K7NGJFtep6a5vTsyUsKdi0CG+OMlSiuMBelJu4P8XaihsET655ojETeOZF0qVg3Y4yMO6zYLefJRaWL38MTdVGS4InrHOkYEZ6Ig1P9WUE+Z0z9FVZj5ZdqcEz9p7rSFGTbp0wNfVyl8EJk8b7mzujZqDSyF+GfjY2LECJ83OnZh3pQOjgMzkjUPucMmKgQp2eM1TeSWKV5iYrQk5MmVp0i+12RrLiKOmPIp4SoHd1ii7R8Sp7312PoBFJe1C0DwjzHFgTzj3mFvowp3RV6issfX4eRPop7yR3k6KNnH/o8L560RnrGWEoiksu6sEiiiEh+ZVkdJ+LUIH9VoRUmkchQcaLk3qAzMmgRMPqqAv8occaj7glXhU4iLaN2yAwU6o5cdvUT316n+gsxBqbEM29b8VyhUyGnwrns+HpzxY18xFh8upWekagq2QWv4/Mwhm5RpdL14zDLndIsmRrhxxlK90leHEb2kPjQl/XlukOfN1XXqC0O6SkLYzReRXj7Z5X06d0tV4Lycu+UsPShUz6qz/vrxWAgl57aaIgwJsLlSvNxYozEZXoWWY10xGsTCVs0Z6x8iDRpvHknTR8aE/ksDJZIfYUSnchzX7f3yYuTLzKFr8YZQ+ZyPBYO5cp2plDFVZ3Dz0fnbQBWdRkTK6vbL6NYEidoIuGJ+pLiueafE65GHuSZyqssv8JHvfYr1BqqDAgEBAICAYGAQEAgIBAQCAj8cxEI1gICAYGAQEAgIBAQ+D+CgBMZ5jyBR4QTaeYMdBOkaoCPKx+Jz8Pn+7iIuW6CTrr+GR96MXg9p3xn9CzCzpkcqeCMJ0Mj0XeGvMjrJvS69byukc7/n3gdCai89GTUFf7Irrft65ySRhF6HXB48XFV6tO9T/i6M5wRMfqj+Gef7sXHf5ZXlFEeTv+8PdXrbat9vo0+1RX2fZ7q9PX4PGn7Nvo2d4uRJYn31/s9pQ1MCb0NvB0vxtuRFDZUt7f3d4m8cipfSHcc74yT7xK8+HqQwo9C8SnUFPsxZ6ov/1M4ja6RLf/3r61LdR/iJVM4rTT07MXn5Yq74n+QGpHKG4+7x/8fkMIHX/s/IsKpKP/3hr4uX8aHPwlqSSEeyGnjU56N0oyPdw8KGTCFeE7aiyDUtzutsCP9IlSfGYmPO1Tkr8mUYt68F6n82ddp7OWy1y0Wp3GIxh/erpc/0zZ6EmXt14gizz8r6Rf+yoNfuMZQXUAgIPB3IBBUAwIBgYBAQCAgEBAICAQEAgIBgYBAQCAg8J+GgCfBIpxIc0SkUXxy8OSsUj0t103OeULQU1den+Lj0ynK+LTuJ0S+OaU5fElP9Ir8LOz4Z19eJJ2enRGJq9CnSnXK1yj8a6Lkn3098VfIj/VNLecVjTzw4VRxxbOZykaqbfj/o6cIcwrJ8O1FdHYhxrc/VdpU8c9eHN0f3w5DYbRow9Q8paFPEXjdqemyqrRc4qaItKZ8jcxMle4kr6NEfOhxQljJgjJlb6qPf1PofVCxH7+GbqPyvyBAFfqKUF8UmMi+D/U8bZFCpUhQ+eLh56Eyp0nyOBekOZl6J9XIykSK5xInUShyPCpkajrd6SLZKfolB+/H3y2Of/hjVPIfEF+jEwn9F1LgJLhlFh933jjdn6KQjyptanxq6JMl/lEBvijFR7rFgw+n9JuP/jUp9P2Pv5bp57H8UpZ3qRDZdeopLyhO8fEeeJmiWKRPqbfI/2V/+Jp/2RpDbQGBgEBAICAQEAgIBAQCAgGBgMB/BwKhlQGBgEBAICAQEPgrCBiRYUbMmSlIVK+Qg4hkQwNjGorrGU+eoU+hjSdFEWnr6Tcjsq07NceA8kwhiumbS1JJBt7G1Do8MarySvwrXyPVaeQvNJRX1PQXGdMkOGk4eeYlV+glU1ou39wUvVzhtKLHH79eZ9o8/+wz3RQbyI6VKISfpU1Nz39M902n+IicVruNRI1UedkTkW+nEY9td36uEm4aUfQf+k614QsbuWILQaggD/GfgpzW5Yb6vfu3733deZFrVLxbjPz9/xOU3y3oYwrxNlLZUVjYMd06ar8RoW7c1PQpmPlnecf/RrqdpbuiotK/Lc4/+DHyVnXm04pM+csOL4Ufvj0Fxj/zR3oInW5BH+VL15fzI8UJJy+qYUqegr/1W8xpo+r/Unwt3l8nnwqRTSc/nMaEKy4AHCivEPmjB1A+v+LH/op1h6oDAgGBgMD/SQSC0wGBgEBAICAQEAgIBAQCAgGBgEBAICDwv0XAYpwn15yoMU8ue6LTh5IpRKZ1SEciEq2bes317CRKcxKfLvK3sAOi35At6XhyVOSfJ/4M3R+jZy+evvVpxpefVlTSTJXCLz39GHbbKH6qjLc7VYz3YaoUvqh+7/8UsT5UQSPyvlumtevjHgcvPv5z8elOXkmK8sr3tqa0pai78BHpeJFekefjhsJHT0Qqzcet9w9X/GkS4+NTpMBEcQq9XOUQxr7uv1+QP+D4SRQtesbX4sXnTPmvAX4kzD157ut1qpf/QYzSp8pf0RECTvXIAt4FH6JniOgWo1BfEbQU6bEeLCo2xa5V+JdiCtz//9JlQthNi+ffHvdl/37xCDqm/QdyHqdB7VN9PkVfOrrDfJrQp+lxmq8vU4gfK9PKjzZ8mWlkSlTV+Wp/EoFp/gfx1Xn/ctl3usDycan65CmiMVHUJ1+NTyp+KFJ4pvCX/9pfvspQY0AgIBAQCAgEBAICAYGAQEAgIBAQCAj8SgiEagMCAYGAwL8BAkZEm0SeFMSvyDIjArX7t81Fmuu5mzB3UwhexK85jAhoT7sasaIG9Kw0mJKn0ElU1kg8WVjo4LrzpxDpxknHC6j8/yRGeVNFOqBnpnzcFHvThFNJU9Xr/bNFmIuanSIOlbf/gMgHpn6MIhLZQm1CdVCESpNHRbT4IQV9jU8rnnNUsZ5cIZ44t0qfVoz3X2lGwhS7piCLIxX9O0W1dNtQvTh++hhFrUTfohMyfH8jAhURqYVI32v8hai/7Y+CcP1LQf46EeROpLiTD05aubFqTTRFjEL/7MWnxeTGhwaka9zf2c5C32IcRW0G93eGKuf+cfEVe+LZGfSRIdWPFznk04s4ufJ+EqNnL0r88VvoqgxT+8CH0nNefLq3OUWMwp/GCmqvRFV7tamCd+ivCfJISk72c4nzcXxhZRSh/PwxXbqy3m1GOl7lVxD7K9QZqgwIBAQCAgGBgMA/GYFgLiAQEAgIBAQCAgGBgEBAICAQEPi/g4CIMJGlriDJIBe5mZGQFxKLQuumqzwf6AWluIJEE+EpUjT3hJtESWqyk4hwU+A8cepKOC+eQC3KZVLLMQXJ6W1H0vf2ZVm2lIky/wcBvA7S9aI6fIxpPkrCZ3lx0vV/QzwvQsPU0PlChb/SLuLg9bvFp00V6E6DH32amiCsIFc6+nj/fTtkzKcXtpUs8hcvqt/hVNLKTFQIHhulOOXJirfULXr2ac6X8xgJN+N1jZPB/B8Qp/osyAbOKHTT2MgU13ORHikvnkb0LB9yFfmLWo3D9/mPIis/13HSAaXKtvF1SwdUV4GP0tV2CgGKtAZ4faVJC3z5f0jksGzIAPxdIfxd6tNWo4JGbbSFGP8EarcXo9DLXzPupOll2rxCV2WmlvXhtPk+S8WKpD8vqyrRx0wrjv8JR6/WffER6SLMdqsh/aIPFGrsMVXQx/dRka/4X3x/mQT7y1QTagkIBAQCAgGBgEBAICAQEAgIBAQCAgGBgEBA4K8iEBIDAv91CIgkK8gy/ycZPPlmRY9FPwoiTymYOvTxugr0dUorxPgy3eJ/GpVUtqI+w9vx5LhSjYMp5JsRwYiXqTaKUEWYKo4//zc13YeyK73un4r87KtaVNbreVG9he1pQ5/urftwWvFpU2Xa9GnjU+1Iz0hUtyvse8x8nk/z4sv4Z58uJX2NGE+jNvsQlfHikJ4aoiwK8c9T8vCh9IsQ2TR/v1B8jCxNFRR3knyK+LjSVI8RSdotFqNnpeL4mX9m6vNUX6Y+/3moJ9l3EhmY8tOnUYwzp0QZ+h/TUb2y/3f/9OW8eNz/EfFl/35RY4SX+XNR25SiLPN3i/kfy8qUvh49L4rqayQ/fX36n8tfx9GXMBpw3aL+9gnCu7v1/sHbtYr4UMGf5fnnX168N798raHGgEBAICAQEAgIBAT+4xEIDQwIBAQCAgGBgEBAICAQEAgIBAQCAgGBgMD/RQQCaf739VrQDggEBAICAYGAQEAgIBAQCAgEBAICAYGAQEDgPx+B0MKAQEAgIBAQ+C9GIJDm/8WdH5oeEAgIBAQCAgGBgMB/GwKhvQGBgEBAICAQEAgIBAQCAgGBgEBAICDw/0IgkOb/L4RC/r8/AsHDgEBAICAQEAgIgOdCWQAAAiFJREFUBAQCAgGBgEBAICAQEAgIBAT+8xEILQwIBAQCAr8QAoE0/4WADtUEBAICAYGAQEAgIBAQCAgEBP4aAiEtIBAQCAgEBAICAYGAQEAgIBAQ+PdCIJDm/179EbwJCPynIBDaERAICAQEAgIBgYBAQCAgEBAICAQEAgIBgYDAfz4CoYUBgf9IBAJp/h/ZraFRAYGAQEAgIBAQCAgEBAICAYGAwD+OQCgZEAgIBAQCAgGBgEBAICDw34xAIM3/m3s/tD0gEBD470IgtDYgEBAICAQEAgIBgYBAQCAgEBAICAQEAgIBgf98BEIL/9cIBNL8fw1hMBAQCAgEBAICAYGAQEAgIBAQCAgEBAIC/2oEgv2AQEAgIBAQCAgEBAICvxQCgTT/pZAO9QQEAgIBgYBAQOAvEQgpAYGAQEAgIBAQCAgEBAICAYGAQEAgIBAQCAj8myHwLyDN/81aGNwJCAQEAgIBgYBAQCAgEBAICAQEAgIBgYBAQOBfgEAwGRAICAQEAgIBgf9MBAJp/p/Zr6FVAYGAQEAgIBAQCAj8owiEcgGBgEBAICAQEAgIBAQCAgGBgEBAICDwX41AIM3/S7o/NDMgEBAICAQEAgIBgYBAQCAgEBAICAQEAgIBgf98BEILAwIBgYBAQOB/j0Agzf/3GAYLAYGAQEAgIBAQCAgEBAIC/1oEgvWAQEAgIBAQCAgEBAICAYGAQEAgIPCLIfD/AQAA//+fzXreAAAABklEQVQDAA02/qbRZOB/AAAAAElFTkSuQmCC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AutoShape 4" descr="data:image/png;base64,iVBORw0KGgoAAAANSUhEUgAABc0AAALoCAYAAACqFd2HAAAQAElEQVR4AeydBaBtR3X3fzN77yNXnr+XF/eE4CmuBQpF268O/fq11CnEBbdCsChJsFIoVixYcAjBgkSexfPc/brfI3vPfP/Z597kJYQ2CRB7s99eZ2aPrbX+s2bN7HVObmz7ay/yd0etr77QR7oDg6bwaH7tD33j8uf56cv/wE9d/iI//bWX+emv/h/f/OqLfetrzxWOv+/zr4m+8kKff/n/+NaX/8I3v/xXfvpLf+7HPqe2l/2xb33l/6jdH/vxr/2p7/vaX/pt3zrF77nmA765/WrfHN7px4eH/dhEy483cj862fDjE5N+YmIiUsQg2kC0gWgD0QaiDUQbiDYQbSDaQLSBaAPRBn4TG4h9o/1EG4g2EG0g2kC0gXtoAzbPc0pq57Tb7dupLJutiym5sMlbLfJWTtFq40ThuWg1O5jlBa3ciQrauXDMGxTtKVx7AuMm6Ko7krRNI59iQvUTuaFdmU/vAUcx/6DjqMxZTFLtxqYp4HQ7rHLxjghEBCICEYGIQETgf0Ig1kUEIgIRgYhARCAiEBGICEQEIgIRgYhAROC3i4D1zlOSV3p3NFu/X6cO4wOBdWaGPEkoowA8hbcl5Qp1FyHoTUu5KVI/QWbGFDwfwJtxXJrTTC2udyFdB53A3MMeSzb/KJq2lyYVSDII86DAulph8Bo/3hGBiEBEICIQEYgIRAQiAhGBiEBEICIQEYgIPOwQiApFBCICEYGIwIMSAWut4Q6yWKPnfcnqeb8n4WIDGRKTkAZSODs16BlhlmBMFWMV9LYZJjEih7EORdZxWYV2VmfCVxkruqD7cBYf9mTmHfhkTHY4rligoHw35IaiVehLDKfxUrwPvzo3xCsiEBGICEQEIgIRgYjAQwmBKGtEICIQEYgIRAQiAhGBiEBEICIQEXgoI2DD75hnSVHa8nfNs88xZQYPrzSgAWbmn1WJQcFtwmXVMAS5E0EYSh2F/jnjCb88n85TWsxhys0lm3sMBxz1DLIlj4fqEZAcQO57MaYmMhrVacAOL68nPcT7wYFAlCIiEBGICEQEIgIRgYhARCAiEBGICEQEIgIRgYc/AlHDiEBEICKAor2K94Y/BxIoAvJrEAjB7EDgFMguAplC+fCkALfi3LawGKXGOZV7cgNNU1GwvAfnFtNoLGbh4iez9NgXwrwn4JMjaKRLaWQ9tCsZDfUqTJskcyRpDqaBRhB5UbwjAhGBiEBEICIQEYgIRAQiAr8JArFvRCAiEBGICEQEIgIRgYhARCAicE8RsIrtYo0pf+WsTyLdDQIlPhZvE1yi4Hmi4HlIrQWTkJiUlIRU8e3MQppm+LRKy3QznSxkunIY8498FvXDnwZzjsFVFjNha0xbaIkKk2NsjqXA+oLEO43m9OxBAXp9xDsiEBG4OwRiWUQgIhARiAhEBCICEYGIQEQgIhARiAhEBCICD38EooYRgfsZAesVlw0UY7P/M/JOXyc4NSlM+BW5I7chBafQtj6whVfQXKQHayw5mQLivbiuQ6gd9mSqRz4d5j+CRu0AxjIF07OEdtYiN5MgsrTVH5HFOoMpHBSFuHK3lzHmbstjYUQgIhARiAhEBCICEYGIQEQgIvDQQCBKGRGICEQEIgIRgYhARCAi8OBEwD44xXqQSeXpBK+90XcLHqeAeaGYtVPgWlWgUmtzEpWHP8/Saua4wtLbO58DDzuSeYcchu/pZdIUTBZTODNNmrYUIFfqcqo+IXVVBcu7ca5OQY0iqeLCL9Y7nMUj3hGBiEBE4CGBQBQyIhARiAhEBCICEYGIQEQgIhARiAhEBCICEYGHPwIPaw1j0PweTq9RwDyAZdTelxQC6KJQkHhs4hTwzsnzHF9AZjPq1QqEv9nipzBmku5qi7nVNl3K1/ykguVNMgXNw6/UURS+EOUu/ErdKmhuMVmC2IpbvCMCEYGIQEQgIhARiAhEBCICEYGIQETgd49A5BARiAhEBCICEYGIQESA8LdFIgz3BIHwd2wUF8cqYm4V2DbeqpsRObzJKWji9GltSiayhWNyeDcjG5czeuP3aNzwTdj0c9K9N1Eb3ULX1CD11jQ19UqMwViHIugkNU9S9RSmyXR7Eq96MYl3RCAiEBGICEQE7jsCsWdEICIQEYgIRAQiAhGBiEBEICIQEYgIRAQiAvcYAXuPWz7IGt7f4pRBc6+AtjMkXqTAeQigY5zC2jmFzfGJAVvBYLF5gWmN4Kd2YCbWMb3rOgY3/Ji+1T9gcO1PmNi2jFbfLfjRdSTTm8iKHVT9HqWDJPk4NQXlu5MuBekN8YoIRAQiAhGBiEBEICIQEYgIRAQiAhGBiMD+ikDUOyIQEYgIRAQiAvc3AjFofg8QD2HrQJ3AOSQKnFsFtY0PnR3eFDgFz70xeFJwYF1O1UxTNyPUTB9VdlIrtmIn19LsW8XIll/Qv+5H9K39AQMbr2R0289o9K+E8S1UGiNUGy3ShiNRoN5oQKORAwWOJnyIZlNl4x0RiAhEBCICEYGIwEMLgShtRCAiEBGICEQEIgIRgYhARCAiEBGICDxIEYhB83swMV5tCiHVFhVlYByMAtlWgezwa3PjE/AZHqvSAmMdNvF4Bda9r1CE1ITOUFEQvMu36WkP0zO1jerwbZjd19Ha/BMm1n6fkdu+xfDqb9LadiXZyApqU5vpaveLhqjk46SuqbC8xneOxBVUZihTKpYYyeKoSI4MJCX36xWZRQQiAhGBiEBEICIQEYgIRAQiAhGBiEBEICLw8EcgahgRiAhEBB7eCCiS+/BW8LelndNAzhh8GYg2Ck4zQyEvGBWsxhsUPWemQlmr1kkZPDfKGe8U8C6o+CZVP0ndj9LlFDwvhqg39pCNbsH330Z75wpGN/yEPTd9h8HVP2Jkw9VM9q0hUaA9My0SBeWNteIT5BEbOpfC9BJBn2aGOsXxMyIQEYgIRAQiAhGBiEBE4J4gENtEBCICEYGIQEQgIhARiAhEBCICEQEhoMirPuP9u0PAQ+oCORKfY2mCbeBsS1RQKJDunSXTvxoJvWozVwH13tYeqlObaPRfz8juFezech3bNq9iaGgHjXyapgLjDZvQSCo0k1RkaSeePGlr3IaC5y3Ai+K9vyMQ9Y8IRAQiAhGBiEBEICIQEYgIRAQiAhGBiEBE4OGPQNQwIhAR+O0hYH97Q8WR7h4BQewzcDXwVXxJevap8qpTJ+dynG9jbIFJHd7kIuVVbdMq9Z55LFxyIIuXHkTX3Ln4NKWt8HtuEgqRMxZf/pIdEudJFYhPREalGj7eEYGIQEQgIhARiAhEBCICEYGHKgJR7ohARCAiEBGICEQEIgIRgYjA/Y6AwrL3O8/9jGEIXWc4agqM1xUor2EUQDcKpBsShbpRsNwpWO4h87SNZ9I5mraC6V5E16IjWXjwCcw/6Hjq8w5Um24FyjMKBc3VqxMWV1ejkRKliVOTwpC6UEK8IgIRgQclAlGoiEBEICIQEYgIRAQiAhGBiEBEICIQEYgIRAQe/ghEDR+qCNiHquAPHbnD3xcv8KYNIktO6gtSV5A55Q0kSULLVBgtuhgyi2jMeSTpEc9l7iP/iLmPehnp0idR1I5Qm0UUrgfjq9SSClUFzjMF2FPnNZYncVaUYlwG4W+sK5BOvCICEYGIQEQgIhARiAhEBCICEYGIwG8TgThWRCAiEBGICEQEIgIRgYc5AjFofr9MsFN4O/w2XORzhbIDOXE25C5luqjSYC6+5zDmHvZElj7qufQe9XSK+ceTJ0so0sXkdj4FCpibGjb8aZdmSzH4nMT7kozXcBrZG4szBq+0LArFkSICEYGIQETgf0UgNogIRAQiAhGBiEBEICIQEYgIRAQiAhGBiEBE4OGPwD3RMAbN7wlKv0Ebo75J+HMpOaTOlcFzb9sUFsKvy5t2LkXlYLoWP5YlRz2LOUc8mXTxsbR7FjOddZEnVdrOEHqioLj1YAtHRflMwfHwJ1m8AbGgrcpW4mimTnmHmhKviEBEICIQEYgIRAQiAhGBiEBEICIQEXjYIxAVjAhEBCICEYGIQETgt4iAQre/xdHiUHeDgMfYQkHtNlQT2rUa40kXo9kCJnqOxB74BOYe94f0HPU8WHAiPj2MZr6AVrsba3vwPtWYioqXnxrr9v/BZ/izL17jehRTx2kmnQl5j1dKIPWJd0QgIhARiAhEBB66CETJIwIRgYhARCAiEBGICEQEIgIRgYhARCAicP8joFDr/c90f+LopayzjiIzjHnPYJ4w3bUUDngU9aOeSfcxz8Me9DSY9xiK6lHk2UGQLFLMuxffrihNUBQco3GU0adGNE5FhYLlGldjd4Llqiobeaz4hJh5+ajieEcEIgIRgYhARCAiEBGICEQEIgIRgYhARCAicD8jENlFBCICEYGIwEMWgRg0/x1PnTMJDTuHoXw+0+kRdB34dBYc/RLmH/Uiagc+g7z3GMbTeYyblEYGbVuQ0wbrUHicwmQdIlGQ3OCsV+puJ8pWKLgeuhhSJyoMiVLiFRGICEQEIgIRgYhAROC3jEAcLiIQEYgIRAQiAhGBiEBEICIQEYgIPNwRiEHz3/EMOwW7m2YOcw56NIuPeAoLDnkyXQsfh6kdqQD5Elr00FJgPFcw3Cfhb523yGkqKF4oCu6V3kFeAXJvHIFClNzsI7vxhvDPKrVlbp/KmP3fEIj1EYGIQEQgIhARiAhEBCICEYGIQEQgIhARiAg8/BGIGkYEIgIRgXuEgL1HrWKj+4yAV9C8Ovcgeg99HNmSR0LP4ZAuUekcMmokCnLXbEHFtsCN490E2KYC4zk+KXAhbxtlmTEtrM9FTuRD3FxpojSRfFZk1M+gsLpSr+d4RwQiAhGBiEBEICIQEYgIPPwRiBpGBCICEYGIQEQgIhARiAhEBCICv00EQqT1tzleHOsuCBhyGuNbmdx9PX54DTR3gRvAmgmMaSjgrUC4c9jCk+SQFJYkFzlLRWH1zBmyUKZn4xONfgcZn6q/VeDclIQuj1eg3RH+zrke4x0ReOgiECWPCEQEIgIRgYhARCAiEBGICEQEIgIRgYhAROAhiICXzPeCFMvidlLX+/024n7fqCNq0LWTAwMlhZDrLM2WMXOF9l4879C6U3Ivno36/zoSlzCekru976wpii2auyeQJv526kjHfnOF2dtvlH0gFLUKmmd5P5N9NzKw/TrGdiyjNbwa196pQPcwFdskNQ5TOAXOLRVfUbC8qsB5gmsWpAqgWwXNbZGAU5m3uBnyMlujvPFGxo1odsGAcoRPfcQ7IhARiAhEBCICEYGIQEQgIhARuJ8RiOwiAhGBiEBEICIQEXhoIOB/AzHviL/tO4rRiCLF6wik+J0KZu7ZdkpNIBWradnkHqfqp26duF/I70uqmB1X2bveIWB+p36h669jHmQv68OHL1vddbyH83MMmv+OZ9d66DI1egpDOtrH1JaVDN/2XSY2/gCGlpG0N5EwSPiTLG0DLSfzb0V9gQAAEABJREFU9SnhX6KAeG4draQoKbcFRUk5zrTBtCD86ZaQhme8AucG48Iv0FPY78yZeEUEIgK/WwTi6BGBiEBEICIQEYgIRAQiAhGBiEBEICIQEfhfEAjhxvtC5n8Z93dTrUicImju15MpML+GMA6vILUv05CfIWbSUL5vPjyXFGJ4HuvvPYndDBABrzuTUaDbKJ4YUrhz3a88qy3l5fUZSEl5h7xXLqQa4/Z2KtqP7mDB+5G6D4SqMi7Ft7McesiZ48epTW2ntft6Blb/iIE1P2V6780kzT3U7DSVpC2TbuNNTiFyicOlDp94nEh2j1ZUh7Rg0ZionUELGI8pDTmRomFqjdJ4RwQiAhGBiEBEICIQEYgIRAQiAhGBiABEDCICEYGIQETgd4+AYlEhNnVfSBGx371895aDBwW270xOZSLF4TqjSee7ym7Ub7Y4pJ2G+gwPs6TH+3xr/JJ/SDuDBJYSTA93lOnh199Gcuju9LlrM40R6mbprtX7wXOIrO4Haj5wKpqwaAqDb3tMu03Vt+kxDXraQ1TGNpHvupGpTdcwtX0l+eAatdmNTcYo0inayTQ+Cb8mL8A6kfTQjBlj0A1GZYH0jVWZLxeLka0raO5FxCsiEBGICEQEHvYIRAUjAhGBiEBEICIQEYgIRAQiAhGBiMCDCAFFprhP5B8YJYwC/MZbOqn51VTaqHTmE6UzJHkNFvYljcPtZBSjC6Q2oWzfdjN5r9HuLYmh7hATVLyw/EFtoVHC8wyFOCGF2gRyqhMHBf6NSALhy38hN0NBxLsjjeDvQnrcb27N2oNP14eTRF6GarMmRkFwZxsUvoF3LVLXpMc3maPgeW1oA+1N1zK++keMr/8ZrT2ryBpbmZNMUFOgvaa4eaWVkLUyklYdk9eh6NI4dZyvytTTwAWtcZGHsGACEa+IQEQgIhARiAhEBCICEYGIQEQgIhARiAg8eBGIkkUEIgIPNwQUl+I3oQcCD6tAeSJKZyjk7xndESC3ikCLymC4kRJ3JdWFwPk+5IzlvpERwhp/ZiyjsDjeiP8MheeSrPS5S1loV9apXFLece87Z3eUdnKh7Sx1SvaHT7s/KPmA6mgcpG181sCF1BY4/TMuJysadBUTzCmGmdfeQ9f4eto7lzOy4WeMbbmGdv8asuYY1UZD1CZteqyC5zQznALorlDAXEFzR4YnEQVNnT4KUUiDwSsb74hARCAiEBGICEQE7k8EIq+IQEQgIhARiAhEBCICEYGIwH6MQIhH3QcKcdkHADWjQLLx+wTJFWMzCn53aLbcKgAdaPY5UZA6PAcyqpsllP91NNvGgALXXuTuA3nJhmREqSkD55KlfJ5NLbfXqQ3icQeFOsPdX17Fs6Tsne5f1+dOjR5WDwGph5VCDzZlvAyzpaB2y3RRUMPZGgRKFfDOKrStZyqfouXGSZNJuuww6fgGGluuZuiW7zO9+SoYu1UmvotqMkx3MkUtbWnUXKo6vL6VCovFGX3LVJIvy40C88r8Fu84VEQgIhARiAhEBCICEYGIQEQgIhARiAhEBCICD38EooYRgd8EAY8vY1JOg3i8L0SOJDEobMX/EFFGUWjR/X/bVMFmRUgLyRrIeUc7zwmpNJA+UDhHu1AsTu1MYqWhL+udy6Wb6osWhSixQW+1I5e+BUYpvi0M2qSpQV1vJ6++JYmvtR40akhTYRUoCWKJnzWhriCkRm3UEBTkt6YqGZKSjO38oBaTkqWKPare06nzpBhbmSENqgG895LJY63FGEMSmBGvfRGw+z7E/O8CAauFlYkqMmIZs1M+t7RyaOaOIhhmXYZbkdmbJpZJagqM1/0ISWMXfVuX07flOiZ3XE9raAOu3U+aNKhWZdiJ18IVmSD3HVNpjFdBICXxjghEBCICEYGIQEQgIhARgIhBRCAiEBGICEQEIgIRgYjA/YCAUSBWgSrFu0KA3FhDklpyBZyNQlehGEWz7p54QC6noLU3DhRnswps28ySVlPCj7gLCnKfk1QSkiyhUEDdBfmllzdgFeBut5uk0rGqPk5tvfoYjRcC4DbEqBVINwqKh6B64dqEPAp+J8aTqF2mOgoF1ZUPabs1jcubGAXVFQhUrLAQOXVpY9XGSF6nIL5T4NuIgVHgu5O3OMk33WxodMULy8+CRLIFmQIVrlCQ3JYUxmi324Q09PPqS9CNu7vM3RU+rMvsw1q7B4NyYQUV+kanqEKeiZR3KTZ8y2MynEnQckFxdJr69qnpmjhaJEmb1DbIknEaUzsYGFjLkILmU1O79c3VCM5PgXqi1sp0bm/QelM+BswFwn5xRyUjAhGBiEBEICIQEYgIRAQiAhGBiEBEICIQEXj4I/CQ0dBIUmMUeg1B204+L4oyehV+re0U6A1Rq19H6nG/34UC3S3XwIc/qWxzBcbbtF1Lzw6TUlKhQLhXcNsoAI0C4bn6tAu1URDbKtCO6nIFvo3qQlA81OUKkIexfdBe7UJgPtSHcq/+RmQVAK+qv1HbEDBPxCcznlTtjYLmRjxCu0RtU5WHurzdkFCSTTyL0E9pyV8yowC9TcXRtzGJw9ugy5QkaIoa0k0yC3yveQi/Mg+EZivP1d5q8nSHZ+50hcJZulPFw/ohBs1/x9NrZOzV8OtxP0KVcTKmSUxbQXOvb3W0knwF72q4olffui2g6RarxYG0siNwPY+guvCJ9C59KgsPfgrzDng01Z4DcbZboyZ4feVl0L8yWK5UuphAMnwjg6ckFcQ7IhARiAhEBCICEYGIQEQgIvDgQyBKFBGICEQEIgIRgYjAww0BH6JRFmNTRaUshQOTKPKsSJgy4aEs93q+K6mSB+IySaKAssUroh2oUKyNIL+ec2dwXvE7U5EuKe0cxe8SjK2RVnsUXE8Vo6vgTJVCbdpeeic1kmq34ncVBa0r5KjMVss2zdwy1fSYtIvCZ+U47TzBUxVVKFyKUX+neKEr6+s4lRUuK+snJttkWZdkgGarwCuq7xUXxEh+ye2Fa5k3htypHpUklqwqXomihrrDr81RvbEWqzpMSBOSNCFcYTivzF1JRfvVbfcrbR8AZQ2OjAYVM00l/Ho8LQj/uUdujALkKS26aDOPFotx2aFkcx5JzwFPZM5hz2T+Ec9h/mGBnknPQb9Hdf5RuMo8LbYMrS6MNZhg/F4LQGS8igmXCR+i2VTZeEcEIgL3EwKRTUQgIhARiAhEBCICEYGIQEQgIhARiAhEBPZPBBSeUkDXK2aVgoLOxmZYkbEpTtFY560iWcmvoQcmTNlS8LmUKwSgRYUC31mlhlGgu1Ktk2Q1yS75yegEtDM9S68kPNcxaY12CHIbtTN1WkWKV1DdZt34pIus1ovJ6gqqK9Be66bWPVf5FJv1kFTqTEy7MgBftrddYOvkGg/19conlZ6ybZnPeslqGlNlKNBeqVQxtoJXgD1J60pT9a+QadyAd5JWKQpf4m3VLsyDsVZ9DGmWKbUK1Beas0JfCORq5ykvo9QoN0vKqkSf+89t9x9VHyhNZXzUaPk6k0XGmL4ZGpFRjyS9DFcXMdF9OMWSx5Ed/gx6jn0B845/Ib3HvVDPv49ZciJ+wVE06guZtFUmjKWRONpJrsU1jTcNBc2bolzkMXI86Nsno4WCFvgDpXHkGxGICEQEIgIRgYhARCAiEBGICDxEEYhiRwQiAhGBiEBE4DdAQNEppqdb7Ny1l7VrN3LLratZv34zIyMTCtBmoKA0JNw9GZXf/3el0kWl2kV/3xhf/ep3+dAHP8473nEh7373RXzoQ5/hyiuvYXi4SX//BN//3s+48KKP8J73XMJ73v0hPvyRz/K9K65l+co1fOJTX9bzf7N+4x76BhpcoX4f/djn+dh/fZkPfeTzZd2HlV508Se5UPQf//VFvvH9q/nAf36WSz/6Od7/oU9xyX98hg99/At89Vs/4uqVq7ns61dw4Qc+yZe+cSXDk55tfeNcdOl/85nPfIM9uye55abdfPpT3+C8cz/Cue/9EOed9xE++V9f4uYbN1G0awz0N/j+93/B1776fX784+vYvWuQW2+9je9857sqv4LbVq/GuYJaraqAu8eX8Hc+KZ80J7OPZd3+8xGD5vd0rvUNixeh8LQRWRmO9TO/8Naz14L3xuCNw6ldoXxL3y5Nm/mMJ4sZyw5isnY4rTmPwC55Al1H/j4LTngRix/zYhY9SsHy455F1yGPhblHUtQOJE+XMG3m0dQ3SkVShbSG1bdDRt/OBRm8c7LdYLUi8dNDKC5JJcQrIhARiAg8vBG4J57OCIIOIT/dIeIVEYgIRAQetAgEz3Zf6EGr0O9UsLv693v6HIQKKIf03lAY/960fzC1DbLvSw8m2X57soRZ9drvA6G0Q5TXrPblw0xdaDdLnfL4GRGICEQEHp4IhDBooDJuhJeSdyUVleUh3YecJ4SbAqG8lf+c9afh72GjZ08YVaXW4vQcKC88u/cMsGbtJtau36Sg+VpWr93A9TfezLZtu2i1cgVnFT9TZ/UUD49VPoTRbSmHw4hpqNPwYqCc75AxM63UvqxTOw2gXk5jOhWFCq98h1Sgu8MLNAb7Xp22YkD4n2Fu3LiDj3zkM5x26pu55rrr6eqdx+DQJJ/57y9x4YUf4vtX/IT/+MjHeMMb38JPf/ozal3djE1M8cGP/Cdnv/4tfOe7V/L9H/yU8y68mKt+tky67+a//usyPvqR/2blqjV88cvf5ZKPfIIrf3oNW7cNsG1LPyNjLW5ZvYVz3vsBPvjRz3Lb2i2sumENF77/o5yrwPx3fvAz/vPTl/G2917Eya97Cx/85OfYqcD+O865gPMv+jDXrriVt59zPme/9m3ceMM6avVFbNnWPxPQfz+btuwlL1KmJnOeeOJTmD9nPtdes4xdu/s4+NDDecYzf59jj30EWVajMd0ExRqNYp0IUTSjQlE5YSucQ7wzYL0vgg/W/G9LLvvbGuhhPU4wjhkFPVY2YknkMFLvSLXGjLM4X8Fr8ToFzXMcuRxGXllC0XMc7fmPwh/4JLqOeT7zTvgj5hz/J1SPfCkc/HzyhU9muvs4phUkbyRzaWVzaNguJk0XrbRLI4lxMFinxZ0bkjwhdRUyFET3+oYuBOu18EN14B0oGLKXzMQrIhARiAg8LBGQ42WW/jcFjRrclVQU74hAROAhhMA9Xe/7qjS77vctu3/yJWeJHNJ7ylHNCe+COtJxXyj0DWOw31wB3ftKAaSAVqCQvye0L6970v7B1GZf2ffNP5hk/O3I4o3BiULq91lI5WuRFw+R8R0M/Ey9v1N7tXnw3lGyiEBEICJwnxAoY0PGo0CWzhpK2YeCS9RzCFCjyyuvpAw4l10c2AJSb0jULQS2ffgD5cqbGT/aaDRpNFuE4nbuFBsz5GrfPzjK5q07mJhq09Uzj4GhUTZs3KJg7R527drDxMQELs/LcRWxxuZtMldgRfgcfCEOPkTgRFbiB0pJTKbgbkv9J5luNJOmUh0AABAASURBVBQQbuON2iYOFI/zitM50axOxhis4nNOMTw0YofQJSUINNOPgsnJSVav3s7iJcfxF6/4f7zi//0tj3/iU3jCk57Bscc/VoHuXWzatIn5C+by4pe+kP/3d6/g//393/DsP3gefUMjjE1O8QfPfz6LlizhmmWr+MlPVzEyXPDExz+d33vCs5m/9EiqvYsokhrNZkJ7OqGnewE9c5aQdh/IkgOPYemBh3HAkkOZN+9g5s0/WGVHUp+7mEWHHcXiY47n8h9exbe+9xMOP/IRzF10IFt397Pq1jUcd8Lj+Nv/9y+88h9ewV/933/kAPG65pob2bqjv/wTz+1mroD5XBbNn0v4H372S96duwfYvquvnCPnUxKbktlEeHuRE0YiU+BkBE5pwNmjMtXsL7fdXxT9TfX08hiBmEm9Fp7Xggu/KHdagN4amU4wH4c3DptYenu7WXjQwRxwzONZfOxT6DnsCVQWPYKk91CS6nwZZKYRJJkWtJdJFqRaphavf9a35DxaqvdqEO+IQEQgIhARuAMBo+wsKfs/3sGH3pX+xw6x8n5DIDKKCDw8EQgeRwc4nebuuX7Bo5UdQuf7SOUY95zlftwyIDVL9xSGfSflnvZ5MLZ7uOhx99ga77X0vCr3JT3ue+tdTpEYlajNvvlyAao43hGBiEBE4GGMQNj97qSeXCHBc5ZpyHVaGGNKrxjiXF6xLaeYV6GYlUkrinVVabYdo2OT9A8MsXevAq87dio/gLFgU8PUdFNB5EnarsbIeJvwd7m75iymZ95ixhsFm7bvYnf/MD7JyNXJVqqYSkV58bUWo7IQ5C7FMlB4R+6cxisYGhmhr39Agfo24xNTDI9MMDHZVAA9L/m2cwXQjZH8BqsAsLoSxuLuLiMOGj9UJUmixFOtZRpnjL6+XezZu5v+wWFuvGUtK1atZnBEumTzafluhiZh70jOrv4pRkemSfRv/rz5PPmpT+NJT30W1yxfxbe/913aiu09/TlP4eAjDqBZTJDUUuYsXsy8Axez8LCDqc1dRG5r5MJ3ZGqKwbFhhsaHabsmgkc6FPoiwbOwdwF/8sI/5diDj+frn/8W0+M5Pk1wFUv3wjkUmZc8e+gbaTAwuoemm6BrTipcc1zaIu1JaCZNGmlOizaVrMq8ufPp7ZmjfAUj/pYMaypYn5EUGalLSYtA0s4bhUNFasl+dNn9SNffUFXPHf/AabTwSwYng3FGz4HUwih4rlsFBa5oKg2LqhtfXUCRzmPadTMlx1GYKkmSkhgjw3OoK94rYC5DDPlE36wlTn3Dg3jFOyIQEYgIRAT2RcDs+/Br8joElT503/TXNI3FEYGIwIMYgbDeA90bEWfX/b3p89trG7jf29GChr8J3Vt+D/32AeX7QkHzgHRI7w0FXvem/YOpbZA9UJBpNg35hx8Z7fuB9IIl5bze1LzSu95+pryThvb3xSLuOmp83g8RiCpHBB5CCIT4sFzkjMTB64kUj0IecZa8V05lIUWpIlUUSluFwyt+1WwXChyP0T8wwsRUg5aei7KPpVarUa/XaLYaDA6PsG7DdnbsHqLRtvQNTjAwPKFA+Qi3rFnPXgWiB4ZHuXXteiYaTUKweCrPMQqce5uIdUL4H1QWCpTnIpuoLFG8DBibGGd0fFxBdC/+joHBUYaGxhVAbzLVaCuAPkWz2VbwV32MQp6SvygK0jRV731vP/PQScMv0w86eCnPe96zWKgg9CWXXsg557yNn/zkh4yJn0kzDjjoYJ7yjGcr+L+Qr379m7ztHefw7+e8i/Vr1/LMpz2Z5zznWRx9zIE845nPpHdOr2QZ4pGPPponPvkxzJtfpV51DA7t4YYbV/LLa6/iJz+7kuuWXyc8+6h1pRxz7CH87d+9nJe/4k845JBFCsbvZmxkL9XE0SX9n37iifzjX/8Nxx5+JEN9fcKp4PgTjuQlL30+E9NDfORjl/C6N53K+y74d0za4M9f/lKOPu4QxS+nGZsaYs362zQn25kzdw5zurpJnFeA3FMIeyecEV6eRPHJtCSjoLn1idpYbatJSYSYJfvPZfcfVX9TTbWQjC/tI9iINwY3QyFfklgYY0hEFG0aE8OM9O1gQovCtSZJKgk1ORGjr4v0xRzN3OnbI3SFaTAyREjExgZyyCBFxCsiEBGICEQE7oyA0eNdSUX/4y3Hyiz9jw1jZURgv0YgKr+/InBXn3pvnh8IzGb9+X1NHwiZHyied8XogZLjd8/XaJ8vf22uaE+ZBpZB/ZDOkp71Sqcnr3etO0jRAZXFOyIQEYgIPPwQCD4vUEezu+7v8n7BZ4YYVqcBBtv5ZbYCqAW6kgQvaiqw2jc0xOjEBCFQPjw6zk0338q27TuYO28eIWg+NTVFVYHv8AvmVsvz4x//vPyTLD/60VV8//s/1LiGvv5Brr72On7w4x/y9W9+kyt//CN++JMfc+2KZWzdtUNjh2CYJVe8zEiGEOwuXMGEguX9/XuZboRgfYsByTI4NFKOGf60SF5Ysqxe/hh1aqrJiOSbnJrGmAQwJArGc/vlb891Mo7CNVkwv5s/ftkLufD8d/PmN5zBM5/6eF7+Fy/mfe9+Pe9991n80cuexl/91XN417tO5pST/4JnP+to/uSPn8jb3vKvvPddZ/O8Z5+gADc855m/x3vfcTbnnnMmJ/3Ty3nEEQdy6IIeXvO3f8Wl73oL733T6bzh5L/jzaf/HX/3p8/mL1/8BD71wbdwxqv+hEcdPYennXg4b33dq3jnm0/mBb//WF79T3/OOW9+NY89bgHPePKBnH/+KXz0w2/m7af/Pc96zBGc8so/49Jz38y//MOf8/SnnMA//P2f8Z73vonXvOaVHLp0AQsUh3zSIx9DMpVzQHU+f/iUZ/O4Y47HT0+zc/MGxob6sbbAW8dEa5qWceTWUFirL02sdlerPVMk2zAi9qPL7ke6/kaqGvU2WlfhAKZseXstvNlguSyI4GdCGyunk8qsTNGgmBpkeMvNjG25EfrXY6b3kLlxmVkOtgJJRUaob3E0oi3/g4y2Auc5Rv3RJ/H6TRGI/SMCEYGHJQJGWs2Ssnd7e5XOkrKlXw1ppIhARCAi8OBFwOj8ZyTencmrdJZQ/q4UWvMbXmGMe0u/IcvY/X5AwIvHLCn7sL87ugZL5n/Y90N9532r0/5hD0tUMCKw/yAQNf21CATPFyo7afB+eIMxISgaPKYBBbWc4llGwVKnBpVaF1ONJuGX4/2DgzRaTYyCqYPDg+zavZODDj6QJzzh91iyZAn1Wp0szXC5J01Slh6whMb0FFf/4pds27qF7q4aByxZzB//0cv427/5v7zwBS/gxS9+EU9+8pM57rjj2LRxE9/5znc07h7A4hSZD+M45xgeHqJ/oJ+JyQmmpyYJfw99z+49JGnKwoWL1d4wMDDC5s3b6FdQfmh4lO07dtHXN8CkAvlBl7xQMF4tg6ZlEoJ3SMmSIFGhFa85tZSnPvZ4/uEv/68C22fwyj/7M17yrCfz7BOP59ilC1mYZTz5uBP4F9Wf+fev4XX/fDJ/8YKXcPxBh+NGIGvAEYt6ee5TnsQfveDpPPK4wxWwp9T995/zDF76sj/g95/7NJ7/gmfzvOf9Pk958okcefjhCsA/lRMffyJJ2ku1PofHKv/M5zyPR//eE3j67z+dJz/zifQumoOvwuGPPYI//MsX8awXPYfK3G56D1jAE5/zdP7yn/6Ofzz9DP7mVf/KE577XLqWHsAEGYXGO/pxv8ejn/pMjn7sY6ktWsDCI47kKc97Lo+XnAcddqDmtU3hmyFESQieFwqgF8bjDCVCAakyw/512f1L3fuurWyFEAy/43B1x1hOTqUo8tKS9IUMsi1SlaW+TVaMU5/cjtl9A80t10DfLVSae6mapowvVZg8E1Vlex6DDFRkaZWDeyPrLHPxIyIQEYgIRATuGwJe3WZJ2XhHBCICEYEHMQLG6+x3O0nQ0n0pLe/ZB6W6dXikQ50+RifJsln8iAj8CgL7GsyvVD7sCsysRkHt2fxd05m629vetT4+RwQiAhGBhxUCwdvNUuf4EI4NLhwkQoDcBWUNRvncFQrcZjhFmscnJhkdmwitsGnC0MgQ6zasY3CwjyOPOIxjjz2KrnqVdrtFu9XWwBbjU/JWzgnHH8P/+aOXcOjBB5AYjelzrOjIQw/ixMc8giMPO5wlCxfRVlB+546djI6MsnXLdvbu3lv2r1ZqeAXOi3YuUb0Cz4be3h4qlUwB+ipze3txuaNQm2ajJb4oaF/B6Rw1NdUgSTLAMjQ0zMTkJBoECbgPKSvNjBKjPSH8xQfXyNm+box1q6ZZv3yEjSuG2bxikC0rh9iyaogdN4yy4/oJtlw3xbZrC3Yu92z+Zc6WZW21a7DzBsfAmoKpXZBMt+hOmjSmJti8fYzVm0a5cd0kN29os2ar44Y1DW7b0GD91nG27hxh87ZJVm+YUNk0t6wvuG0j3LKpxU2bRkRDrFy7m9U7Btg6VrB6KOeWoYI1wzmrB1usHvbc3O+5sV99AvXBzXs9tw7AhjHH6qFpbh6Y4NbhSW4dbbJ6rM02B4MWJlNDO3F424JApqV8G2dzClsobumU93jjhdT+dwui/U/pe62xbMNo4QUKC6kMnqss5E1I8VqKkIS8voYJQXPZHImcTeoadPtJ0omdTOy8kYkdq/BDa0ibe6j7cWwxjVPYvNBgRQq5BinU2YWBjdHIdy+tMebuK/bb0oDHfaX9CbT7ilHo91vEKQ4VEfiNEJCzLb3jvum+A/668n3b3H3e6wtPYwzWdrbH2WdjDMZ0CF3GyD/PtNVjWRfS0D6ks2TMHX1my2IaEYgI3FsEjDrcHan49nvfdb9v/vYG92tmXwlm83cV4G41ks9AFaEPM/nyLTD4PD2H8tI/yUX5mTKbJBD6hEridc8QEGABtDvRXXsGQO+O7truofa8r04PNdn/N3m9ZtTjnMOL0JoJP24y2tO9umrbDqsG511JKipvNSvT+BERiAhEBB6OCAQf5+X3vJygMWH/62jpXPCXXkHngnaeyy96EXoPSmkpAB5+YT450SBLKuTtgqGBIfr37iVNDMcrIH7EEYdQyXQG0XBG8TJrUorcsHbNZn74w5/y06t+SndvnT/9s//DK/765Tz5qU+mUq1w221rWLHyZnbu3MPmLTtZrvzGTTs55LDjeNzjn0ZXzwJyBcLDn2fBJtTrPcydO59atS7frtibsRx44IEcc/TRuKLN1MSYZNTBSPG3er1Ord4tPnWmpxsU2guc9A5/4iWcn9pFDgGDQNoYLBajf1ZjJnkvW2+Z5nOXruTSNy/n4teu46LTtnLpWXu4pKQdXHjGJi48c6PqNnPR2euVrueDb9rIB96g/Nm38f6zbxbdwH++cw1XfX2KXRu6FRDv4StX7eX9l93KuZet4z1f2Mi7P7eVC77cx4VfGeLczw/zvs+N8L7PDnLhZSOc/8VqewHKAAAQAElEQVRBzvvCIOd/YYzzPqf0c8O8/4tDXHzZXi784kY+/8tRvrXecNHPt/G+G/Zw3m0DXKDo+Pk393PhzQN86LZhPnTjEJeq7v2rdnHRyl28/wb1vWWQd9+4l3fd1M/5N+/hv9bt4cr+aTbpS46xtItcaaY5rAj7rHBkwi71BXaG9PYr7ARauZOy31x2v9H0N1Q0LKQOUb67KMatpYUMSItWdpMYtNxEwVnMksLhiW+RKmhet5NU3SCt4fWMKXDe7ruNSkOBcyYVOG+Qu1b5+/LcGlpa1LnzyEah5EK87hECRq3uLanLfnffW4z2bb/fgRUVflAiIKcr/0pJIb+vkLPPId3Xdmfz+7b91Xw4TAVycsBFUZQNQhoOmeEhpE6HzlBm9BIeDpjGlEcIQj8jHz7bLrQN+UgRgYjAbwOB2TU8m97dmGHd70uhTXgO6f1HJcdZMfdN7ypCaHgXCs11DNQZ0JUvel4vJh2C4FMKV+jMmGskdZTvwVi9WBa3t1XFb3BrTPETJ41xT/Nq+pC7A8q/jmaVCfqHfEj3pVDWoYfOZ5B/VtqQvyvN1j3008RakvAlklSZ1RKjPVrk9H6GTcBYbJKqXYrRP3SZGVIS74hARCAi8LBDIJwrkL8zJng7Zi6DMZZEfnFsbJy9e/aW//PM0LZwvvx74XodopqFX3vD2MgYO3fsUJC64IRHHF/+qZHwThR8LfKvaVpToB02btiuYLXjiCOP5QlPeiKPP/HxHH3M0ZzwyEfyqMc8lsVLlmKTjEazYKqZk1V7FCw/lqOPeyxLDzqagw49HsW6Cf+j0Wbb4UmZnGpK5oze3nl0d/Vy4EEH0dvTq3bTLFq4QGU1stRStJuMjoxgbcrSpQeK1wHqb7Dy+eFLAKP3tCzLCO9x4UyFriIvymNPojZWAf/2SA9711fZfuMcdt14CLtuOIrdNxzDjusPZceNB7LzlgPYdvN8tt+6gJ1rFrP9tgVsv2UB225ayO5bD2T3zQezecVCfvKVcT75/hv4xuf72L4Dto0s4NY9PawdWsS64QNZM3ggqwcWs3JrFzfvWsiavQewZs9CbtvVy+o9c1jbN5c1e+ewZs981u1dzK075nLbjh4919k8Pod1Uwlr3AJuYD7Xtru5eqrK8mYX17d7WDGZsXIi5Vblb251EWjVdJ1l06r3i7guX8hVEzW+tX2Cy2/dwcpdU4xqIr2pY11KXYHzTHOayA6s3nstDjNDCFH2s8vuZ/r+ZurKcPYdwMijWBlNSTImI0MzamO8YFUaDMobR5E5mraBqbTADTM9uJaxrcspdq8im95OtxulYsDbGm26KEwv1tZJbQVTjrMv105+dpF3nuJnRCAi8HBAQC6EsOTvC/0W9H8Ahig1Ft/7kMq3ymveTV8VEcaTUw1ZbfH8CvFrL2NMeZAKDcIvEkIaguGBwqhhbmySYKw8v/aArJKV3Lw+cwWzCn0rX2g/cHou24cBjGTRHbKRfncIlHgL5zBH94p+dyLdg5FLqdXuvqTqdh/uktN9wemB6nMfdLyjS9A2PIX0vlDoe/9SkBL5LKuX2PACZ4zpeBPjsYnB6oVPU4ExKpcPCl/wGWMJ7a3R+ZP7egXO95XuK8/Y73ePQJhTcZH96KWC20lWRXmF+lkqC2Y+SiubyT90EhfWhNQJAZJUgRG0JrwJa0X6KI+1GJsQ2hVOO7exYLTvKzKkbsQrIhARiAg8HBEIsSMb/J/8XcgHHY0xhLLg+ybGJxSAbmpnCP7QMzk5RaVSo1arKxDeUkB9D7t27iTVO9ATnvgkMAmbNm9j+/Y9jIxO0mjDjt0DbN81QO6rLFtxC5d9+Rtc/s1v89VvfJPPf/krfOnyr/PVy7/FVy7/Npd/+wou/9YVfP6yb/DFr3yLz37x63ztG1fy+S99h69/+8esXr+d/qFJtu3oZ0/fqGTz9PWPsnXbbgaHxuS2K8ybv5Bqtabge0Nl/ZJ5DJt6vN7DvJRqNNtklSr1er38szGjY6MMDQ+X73lJqi9NjfYFtTPSxXlD3lbfHBKXUWUOVb+Aml+sALLySZXEerJ6g6xnnKRnANsziKsNUFQ1ZmUCl6hv0kNqFpAVB9PNY5nYfSjX/mCcm1bAxFS38F0Aqm+3a5IjA1/QU/fiN0rF9VF1exQN3COe26n6LVTNFrqTPrrsKL3JJHOyFr2VJl3VNmj7whrCv8RbUqxiiolSSPKcrN2mpnfTkFYLw9y0S33nUEt6FRivQ7aYscrh7JzqZfX2SXYPgnMV8nZCq+FwGtMJow4Jm3COwOkY4cXTsz9ddn9S9r7ramTgomA0GsQHgwmkUpmPShwYkZ6RsfpAJtGTIfzZlbYpaNLG24JKklNnCjOxg8ltK5jeugI7upHuYkwLpCAtwggyeZuV/T3xighEBCIC/zsCDz1fESS+j2Rm+gW/O0vymNxOs3iZmUxIZ2mm6NckIQDlvccYU1LIz5aFLqpSYih/7Rn+8z49hZfvUG6MIUkT9bNYazGJ1YHDlVSKRrwelAiYB0oqL8b3ldR1f7nL+Sk/7qPGDwzGs1zvqdBBw0DBV5R99VD6HzmXkAYKY1n5Fb3blb8ut0lS+ppQHqhzJg25+0olZ3W+t6m6PCD3vZVztv0DIuwDx3R2zwzGNUuyrzsECrjc8QShMhAPuct7CHt2SVLLiWyS6jVfqii44KWbUzak3hicgitlG5uCnolXRCAiEBF4mCJgTMevd84TRi5PhGFsbIyBwUGySqU8UzSmmwS/mSqwPFT+zzf72LBxA3le8OhHPw5XWIaHpxTIht17xtiwaS833ryBzdv6WbtxJ1/86rf45bLr2bl3kIGhEfb2DWj8YQYGhhkZHWdsfJL+vkH69Tw6Nklf35CC3mMMjkywY1cfm7fu4ns/uIqf/GIZm7b3sW7zLlZv2M5m5XfuHWForMFu9Rken6Krdy7zFi5kzrx5eOsYGhlQAL+h9zTH9PQ0ff39TExOkmQpQZ9qtUqiPcEYo+A6Clx7wn4RtkZjbFmGCWerCtYoJqcyY7Sv0CSpDXPi0+fzD6cez2ve8nu86k2PFh3PP7/+WP70Hw/h+BNruGRMQzVFigXm4tVezPCOlN0bNMZ0okB4F1kroaaYX61Q8JtxnvTI+fzFSw7ir158EC9/8SGiQ3n5i0QvPpBXvGQJf/mixfzpHyzgL15wIH/x/EP4s+cdyeOPrNObFFQTj6YFg6WSt+lujnJ0tckLjpzDnxzTy0uPqPLHx3Tz/CPqPHahYYEVFvmk9G7TkgxOXxDk7Qpjoy0mxgqVAzbFZFUKm5ALi8JYQuDcq8qLk5L97rb7ncb3UWEnY7ndYAxaCJ5O8NwpFVEoDeXBqBI9ico+hiJVh4oWjleqIEvNy6DdOGZ0I42dN9DccT0MbqI6PULdtUmKglxGn+ubIXHR4vX3UerYLSIQEYgIPFwRCH4xkJOCSo1IuV+95XfLDX7f9FdbzZYYY7C2szWG/3SPmSuUGWMw1pT+OfynfeHwleubfBBv02mo+JYOHLmowOtNXDWEvpiZBp1m9/wztowI7O8IhLMTWj9lei/ACD4h0L3o8ltrGsS9D4OpG0Y+BlHhHLnOgRiD1YtrKAt/hzPXGTFJEmyiL+dE4b9sCdB4tQttuc9X8Fb3he4zw9+w432RdbaPWHuhHUjZe3arr5nZb+5ZhwdRK8ke9ql7JJFwIdA9avygaxSCHyEgZKzFJHr3koRO89wuHE56tbV+CsHhRLpB7cIeXuj9LPRT83hHBCICEYGHHQLGWMI7SkcxE9yeskbB5YKpqSnC2SK817TabYKftAosj41PMDo6yvoN66h313nc408kTWuMjEyza/cIX738B3zui9/ku1f8gp/8bCVf/9aP+MKXvsktazcz7SzOZuKRYBV87qp1s3DBIg466GCWHrCUww49nKOOOrp87urqUTu1d5BWqhibMNnI+cV1N/KFr3yb7/7g5/zgp9fyeeXD88+uWcWAZBgem2Zakd95CxezYMli5iyYx5z5vfTO6cEmCdWagtYaa3BoSGNqfAEwqQC60wZQ5I7wX+elaYYxVtgYBc9B2wVO8IT/v6AzhfINxfUmyemH2i6OfEyTF70CXvpKeNk/wP/5V8+f/Rv8zWkZz3npXLrnjdNmUPzaFDkkvhsmuxjfk1OMt6g0PbWGo1eVc/0Ui7MpnvIo+NPnw1+8KOOvXlBVYLxLNJe/+sM5vPwFXbziD+v83xfV+avnV3nFC1T2B4t4xgnQ44ZI8gZtl2BIqbmche0RHt89zV8da/mnR1T4pxMy/vFRFf7+xDp/+YQejuydxjf3UNgp1Imqh4rmqkZCZgzlpbNlrr0xBMxz4deJgYb9NFG1FaldAEq5/eUOWt+vuj4kmckunKzKhQUlY3JSIiwmr5exDjktMI9sTgtLCw6r1MoYlVf7lEzGWCVpZfoGSCbZzrBa4JlrkTYGaQ+sZWr7Ktyem8mmtst4hyAZx6UNvAnctIC1yMU23hGBiMDDGAG5C2ln7hOFXuq4n9zB294NySd3AAho7ENe+VnqNPi1n8bIbzv5dPlcqwNDoBAgdyrTNqBDVeALjWYTq4NEW4fLig54lUx+vWxvdKDMSJIEDSXqjKeOv5ZnrIgI/LYRMMaUtmfM3aW/bW73dDyjhr+OVHVP7rCO70m7233BPWn8u2sTvMUs/Tous4jM1ofAXSF/E/qlWUqSJuVLbXihNfIxmlia7RbhdFj6IfmaUBb+/wqln5od6F6n4hhwu7eE+pV0rxk+ODrcE5sqMZkR927XlNEUdGim1YM0CXP1IBXttySWYiEU2r9DqkkBY0m1PxulgdK0Um7HSZqpSmtLwXRltM70bAzx+t0gEEeNCEQEHlgEjDEU+tIwSGGMuX3XbrdzxscnsUlKpVrr+EedK0aGhxkWbd++nbHxUR7z2EdTqdcYGhlncHiCX169kjVrt7Gnb4K163dy062b2N0/hql0k3X1YjRWtd5Fb1cXRx5yCI9/1KP4vcc8hsc+8gSlj+bRxx/LCcccxWNOOI7HPPI4jjnyUA5Zuoiq9WSiarVKtXs+07ll3eYd3HzbBnb1jTAy0WTlDbdy461rGRgaY2B4lKlGk+HREUYnxim0X9e66tLH0M5bVOsV5iiInukslSRWuo4T3t2MFQbaEsO5yZrwzhbCogbFj2mLf9u0KJIcZyyFq+LdPExxAPnkQhElFZPgpgxuXKhOgFEcuk4XaVElNRkaVv0nKawaVhU0zxx5mpInXTRsF1O2l75WlZ/c3OJTP4aPXtHiP39Q8Mkf5nzyyik++d0JPv29af77uzmf+w58/rsNvvSDIa66eZy9DoZqKf2ugbIYn0BSo5l0MyIZhqXOeB3Gqikj4jlpYdrApPhZO4eanasIJVhTYO0EXd05PXMgSZv6AmWCxBYkeFINngqUtLAkSq234pUCVrT/3PuXtvdxXrWe8MbgMRrBcGbuyQAAEABJREFUy0REHhkMqLAsDbWhwGuhBpoNqocGRaOtxWPJfCrjS9TfiDyZycncGHZiO5M7b2R0y7W0+m8ja/fJYWjV0dTYjtsvHQJvz9+DjEQsWwWpgxyBOrJ5OvKpRPLqs2znxc2XkoUlEqjUSnVe5O5CoaxDnc/QNnDal9Tl9rvTavax08qXHA1OaaBQ26lBJR1Cl58hJbpDC26v7zxRXmrn9SzypR7KhwnS+FCoRaFehVInUtuyTtlQbxQkU7Ys1VwHfAIFvAKpauYOYwbqPJbty2woCxQeQql4aEx5Vwhp4AHiL5J8psx1kNcjtxPhMvowmNIpJUrvSlZlqlerzghlRh92HzLKhzvIElp5vOTwcoxedudLeVRXMrYab5aHVeNOX9XiZ/452UmgsrmqQ10Y/d6ROmpeCE49kFYDMziIKXcmPYr3r5aF8jDOHRRkmaVQe3c0Wx/Su6u/a5k30rzEK/SY4aX54HZ5KS+vZx90Kim0K4tVSkmdz1BuZrTxELDX2MxQh1fgR9kG8b4zOZhp20k1xq+0CWXc5erwvUvhXR5n24R0tiqMJZ5BzpL0PFs1k4bWQaM7k5POgQqlHeL2/vuO0elNiZnsTqlRj87Qane7bp0SyjpDeZV1rsyifqjOz1AoLfNav6E8UNncM3MFaa0wFhmUCnN9dipVoHEQFTMv0LkGbBeJPEeN0Umng9oEe/sndTAzZPU5dM+dR24qpLX5bN42yLoNe9i9d4KBwUla7YLSXesj0Zgun3lWPvDoEDPX7QLqOay/RMJZjOytI1WoDySBhKfBa5QZ8qidKUk5UE2HOp+GcIXPO8irjVdxsDsxUi7cod4qEyjklX0I3qXkXp+/hozK70xSsgQjIOEJmOiTUKSa2+/bMdd8GlUauL3uzhnxll36fQjlEebmV3hbzZuorLegNh2icxnJdBcqm5S1qigfQr9AnefwWVaXH9JEfsOXPl/2V+a1zxkpMFMvDuVdKhyKA6kuJHemGQRkk6Gt8U6yq4XwCM9It33J6DlQWabxAhNJA5KhsycWygdySjWOEZX6SAP1peSjfFkGGI+boc4c8Wsuox6BCF2wkk/dSjGc/IIXMYO3UWruaA3K30EB00BB7yA9M1eQc5Y65eFpplJJGJGSd+BrfXi2ePHal9QCxM8QrjCCUyaQ9Ay58kWrrsB4xs7dY+zaO64xuqjU5jI5rZcYvZBONw17B6boH2qwc89o+QKbVSskmc5uwtmLIIypAcULyRDIK+9VFEiJbiMKdygJ+krvEv+Qmtt1MQFLjWdEnXHvaO/LsU0Y5HYKtbN0e+GvZO7cp1M928vjA4iE51AT0n0plN1d/1B+VwrtjEYSGc1HIOHA3ch9R89ZXk4t/T44mPK5g4FT819HXnV3JqMS1PsOYuaabTfzeDfJnfsiXUTCJ2A0S3fuZsSpQyjnpasThdTrmdsvo5zmujyPhVSP5ejudp1Dyf9OXk18OXIY0Shngv17NI6eZFNG574O2bKM8lID9qVQaPQRytxMGvKhzEppq76zZJSfIbXU7OrTk6YplUodb6r0D0yy6sa1/PTnK/jFtTexYtU6rrjyaq5bfrPSn7BixfVMTzY0bujqNZ5SvD5EWkP+dpI9qhTphXC8gwyUZehSn9m+ZaqiX7k7bcJonVynwewoszrMCNSpLD/vaMHt/ENr2bOefUl6NuppNPqvkMo1zizPkOqx9JE2+HOta/VWUaiZJT2WtwYtdbxrWlbGj4hAROAhgkA4AoWgefhi3hiteO3raG0XuWdyalpOwsp31jDaIycnJgl/2iSkmzdt4lnPeiYhEB3+1En/0DDf+Nb3+dkvl9NoJ0zpPNI/PMVEM2dobJx+Bdqnmg31n6JazTjh2KN49COOVUB8MT21DNecojExgmtP4loT1DPPkYct5fcedwJPfsJjOfbow+iqJTQbUwyJ1/iExp5qMjbZoqX3ssmG0/lnnK987Vtcf+OtNFs5u3bv1hmpJn41Fi1aqn0gY2pyQu9iXoH/IVqtFmNjYzh9m1qv1ZU62q02xhiyrIJNkjIfsHEGcvnEwuXaE+Rd9WxMiqFH8s7nphVDfPETjs/9xx7++8Pb+dgFG/nw+7Zxybu286VP38Tg7mn1q5ZfUBjbIq01qc9tsvCgGpU5Kbl1uBRaiaGRVmmm81m+epDPX7GJL/xwJ1+4cief/d42vnDFNi67cjeXfX8PX/zubr70vb186dvb+Pzlt3HdTXvR8Q/f1U3W00U9q5Iozuip0Uh6WD+a84Pbmnxl+SiXLRvgS8v6+MI1Q1x+9QDr9kzgkl7pAl7YJUxz0AFdHH/UQhbMtSqcxipgjt6AE+0PqYOsMAqeW+0ZVroJkHKPC3sF+81l9xtNf1NFg2OR4SR5rqC2SN/UZToQVk1CJpsxRUtG1JYJtWRibbzJZVhtEteiZjy2aFKYaVp2mmbWoJ22cKZNZpv0pNN0m3782G2M71zJ1K5bSMb66c7bpOJrtUwDGaUaSnz4X0kWLxk8Hqe2TscppRQ4vUDniSP8nfVcgznkEFKvAQ1eDiE3Vdq+QhFIh2iHx6mfpw2zJN28aau8rZpCqVqFXz8lVVAQyehgbMsDshFfJLXqfYERP0IqHI30Mq4QRjkV44ShdMWofSp5U3I5cIyVHOIenJb6GnGyHtULCW+kosWrTyA9qBxdoSyTkxRpNK9+QVZjggNoYk2T8M0ZwkHq4cpUutmcQvlCeuQ2pSX5AkaFlewq9xoHNAvia0RiRChzVjk52hBnC47YOT3jCTy9vvTwml+ssBJeGlr6yuHI4SekamMQTOLrcFKsMOqsbz2RTqiN9VVSVyOboZBPlDd5CrnBqDnCE+FpJbO1YaOr6zHBlzKqgQmyeGSIuKSgkDwuaeAlk0rxUsDnmaSpaMwKVt+kGs2fRzgaJFtBLsdZJB6JRFv6FsbgAgU5NUcmkNrj0DSoEwY/Q6Gdl07eq6owGOmEdAhkqBHsxWuswud4owFsR96QN8qbBJz4O6M6NIjGNd5qHIuUwOs59PdGj6bTN3BXV6wKrQYwNpFoRgRO7QIhnoSrFMzDPqnDUZBL7xZOY4a5RRuRRTZV6mAwmkwvvTEZhb559VQ0RKJhkw5fiWtm5URYYpA4eNmTk615o7FpiE9I2+LmtLq8+Dm1y/eh9j75HKdWHcqVzylMhxxaX5bABZz0cQYtL4JNhgOSlbyg8pLQZUTqoB6U8s3KGPgXeCO+wUYkK5p7bzwuYKT2qTAtewa7E18vP5XIDq3XGpZeiWmQaJ1ZHRSy1JGqP5LWOY0tXqg/RjbsM6y+iTeugtHpwUo8YwrJlZfkNKbR2kK27QSeD3irkRMPH2QpAuYizUsR5sFqLkQuPGuYTP1KrSSn0MB7gw/zpHGc7Elmjtd4XjpZyeOcEd+OrbSUd/qmfkrr4aplWzj/g1/jjLf8B/962nm889xP85HPfIfr1w+xY8Sye8zwmrM+wL+dejH/+M/n8M5zPsKmjTulqVDSvuB0KEslkyVBDEVKVRv4eslR+qKQIvmCLRWZioSNbC5gnWoYAYXTnBjNd6L1kAj3xDlS6VRCpn6InFyZkeypdE+kTuhq1AYp64W3euClvzdeaZhnAYXDBFvVHCCeBNnKeic8Hlq3FcZGKlVkB6VOerYBe+lVzoGcmMxHX2InIovRPmOcZiLYiOzUq7PNLAEfFePRpbqAZSq8A+ZWKSITcLMgODVzaF7VT3xKjMXTl5TiXYIV9jbMgfj5tqNiqyTC28r2kUyJ2qL5s1obYa06jR0O607z7G35JD6G8OtjbOAsfrJZa+viLb8tD27km5zGt5pvNcGZAqc1WMjf5yU1KbSmC1PgjdMwHqthEgOJByuFjZyGDySdy8pUOmkNOj34wMNUSIwhm7FBo3MQcpAaDqO9xErXRBTSQKEcjes1npftOvkFJ//QoSYuPJc+zeEliyHBSC9jMhA/ZJfee5z+5eqfaw8LKVatNbhRq0QTYDEkwi4hUZXFOkMmHCoguRyFZM5VX2hsL7LC22qugoyoLWE4jWG0VxjZjtdcOelRSCenvk6MfEmhYQc/bzxOHX2oV1+w+peQanx0TkwKQ+YyjOY32EDAL9hGobHDnmGkm5FuRt4//E+rXFLQEha5dfQNtfjyV1fwznd/mn87+X2ccdbFnHvB5/j6N65hfKrGyHjKLetG+Iu/fj1/+4/v4JX/+HY+9omvKMC+h2bexCc5JmnjZOzegCfFydZ86f8M3gQK5aHSSvpgC45CMnmquNAu2KxSq74B7uAZU2GOnIwXGeGOdHU6K3oT+syMqSH3xcurjxN548VXRLjUSGgZ8QsUJAnUaSNUZaNONuZDOtNXU0suvkmqltobKqmw5Q6enVF9KLmdXLBPD0bz6sP8i1/Qsa05cJp/o/lBZZiOXGpKyHnxRHuf1Zx47Wtea4ICEtlDqvbWOQnRVtsOOc3bvuTV18teERl1NEJUK0lsPEZyIPv2lCX4wHuGCunlDagVYDr/PNhgJyIr3kbkVRP6FcIonM8COcnsRegKbYwzzJJXvinZc/kdp7kqvHgb1QsXNJbVujbUKNSukG5GuCfGkRojKdVOvA3i6lFrA/rsEOqTg/STo8MVyqu/Va8ga6I01cRZraVEe6ktaiS+Jn2q6mKR2ljxMdID8RQ70EeJjco9DXFthyIMmnjNl5Vd+jwhk91VZJ8VlWXSxzqPEW+EoVFrr3aNRsoVV97E81/8Sl7yx//CH7/0VfzB817JX77ibF70wr/lbW87n03rd2ByjR7mV+s2ReN4JzkKbOZx8pk+LbRKNddWYouXkz4urGsR8uMm6GgtJvEgmzFKjTUYg0gf6FJiEkMgtKC8KMxZIRDkUbD6l2jyrZp2MHEYtTEGUvkkI5ulMITUaa9A9uuFiVO5Ew6FScklQ67xgj3kssFcsufCtrBeXYMukl9yOQ0ayHinfbClc0SuecklQU6wd80qGgqDF7/AM5BVPlAC4olqidfDAIGowv6DgPyA3td6uut6b81BfqCQ3xwaHqV/cIjGdFvr3yKnR65zanO6xfjIOBMKNB9+2GGqn2agr5+JiQmuW7acW9esJav30NJ+lvbMoXfJYnzFqMzQ02PlV6Z5zHFH8rTfexRHH7GYatqknhXM60kVPJ/PUYcfwJGHLubQg+bR2w1ZMi0eA1TStoLmh/DoRx7DwUsXsLC3wpx6qjY1qtU6Tv6OpIckm0NbQYlvf+f73HbbbUxJrqG+AfmyCrQr5E3H8JDe07Ztk4c2dNW7MPJyfXv20ic9Ws2wtyQK7DcUUG8S9l+n0ZGfLrxgkJ+rKD7SJT+ftJsat0248nYva26Y5gsf3cAnzx3gM+eP8pUPtvjuf7X55eUwtPdgTHoYCb0iidIapdnezeJD2hz3aKh0eQozTvjluasUtBKv/aWKsfPI0rnSfw4VO1d4zAOVFXY+eboYly2mSOvif08AABAASURBVOZhk8XC8SCSok6maUynPel4m66Wp1qA0TvkdDqPja6LH++e5BvbJ/jm9hbf2OH4Tp/j6smM0TlLmU5q2kEg077ZrS82jj5oAccfVKdXe0ZNG0CWVGi1CqzOUVVRTftkJiy8tNJWRJG08Dbnnl1Gze6OVPwQuu1DSNYHWNSCcJBJjSWxqWQROaN3I094sTIKWJaHFpNoMVgtgETOp4KlS/kaTSOyXUxpoU9oUUxW5jNRWchEOo9x20Mj7aKdVhlvTLN7zw769mxjWt/CGR1axOw+3KFnMNAwxVaydFJk7LJyrE01sscacHKieB3b9EJiTIExLUzSVF3Q2SrNsNQwclRWL5vh/cF4Q6JDWiDl8Fp0Xv291wsbDbBt8XB6UStE4hP46bCZZTWSpCqHLfl0qDV6QctzyaIXukJ4FvJURovVmAQwGGNJ0wyjFAydS94sODbJiskpiUKp444rtAlPfqaX+IVqyeC0SYRAYqEDvk0STJBD/MNh3ihFh3BrquqXgZwm6mNKCvytBg2pEt0hF3TX6CTWkhiDFekTj9p66aYxrLBDB+2iMBo3LQl9eh8+Q7tQbsRPBaFn4pjF0hGceUMaKvCvzSS8YCfCxBuPsYGcbLApnFugVlZlgbzGoeRhNJbsUfy9MDbSJbEJVuyMcRojp9CLoZEDdGZSI0yB5tAEbJUL7U3QQXNOofYa04h8R3i85sLJyr3GQnl1UW3n0ygRdz174aMH9XGylTDPhcYKYwRSjW61DDwkHyIvrLzsQRVoAMIVxgvpXclLCoy/S7HHFYVwceIdenqsWoiL8HDlkNYY7iAIZmbVyCpjZQcmvBCVlGj4lNSkJLIZDVD2d1oM1hoSa0WJ1Hd0Lg0SZELzGKjExoP0Mr6isWp6b+oWdSlfV1oRZaA5MtqU7iDZSjFDQY6yb6Y+HbKSMVCwYfRSnNgUW1Lgj2Q0hPUTMKeUB12SQ593vu9aFvrPUJCZBCvdnebE6Rk9e6VOPEHymUzD6aVN9chHeNWHulzzF+YZDMZYggzeCxOv9YpS41QmMh5vjPKBQruEVBt2YjOMxkL2F8gLg7A+jXgnBuFgVZ9JtoqmJNNcW8BqLlId+jT34o/zaIpIEoeVX6P0G4nae7V1GMng5LuS0JVC7YzaJbTanp///Aa9WJ/Hhe//ON/+zi/4xdVr+ejHvsXr33gJ//xvb+esN1zE+Rd/lZ/8+CauW7mJq5et5dbV2xXckTzyIV5YpFmXeAU/UDIgYDBLJojgDTb8M6oXNkYymCRUOPnJXOJ7vHQIrcDgXKHnXNkCo8ONzYSj/K1XPqlYTIL2pbbahTHUDK9eHso0JEYf4Q5lIb0LSZ67lDxkHp3LyTIBMDOnXl/GOd+S29LhTvngFzs+0wsn1yHrwPoAj8jKZ3jhZYWWipULGS+/qcbCIVWJKOwZ+gLQUpOdqViNjOyqJNk1JRWqKNRN8zcTVLPilWmO8qKpwb1ahUN4UbazksFr7gvpYFRibSJeVpYhWw3rTDZvwlpQPpSGdZS7hjiHMaSDOiWyISf7QD3RPHr5k7BmvPwEOkiXqdZQKHeqoyTZjNZXIltNTIXUZOKpMn0ajdHJgYwRr6CSly0WWudeshjJ6LwXK2Em+Z32ETUMjUUOo0+jT4NGES+jwJlxdYyrYbXXWsllxduWfFBLkQcZuPJOvQL5Mk2Eb6J9xopC3iK+0rVwjkIyFN7hjMMZr+dQhtaAWgk3J5/qhRsiL7gFsVh48TCgviaMZRxONuLVIPgEq3Hk1oMwagdGMnZIumhMEyhgoAVnRIXGRc9OeqZJXe0TfOEwwiuzhlTkvSOR40pSg5E+xuo5lQjGy2cotVX6hxp86rOX89ZzLuLDH/8CV117K9/54XLee8GneO2bL+WV//RWznjdJXzk49/ixlt2s/KWrVy76jY2bN2NDz4zq1AIlzwvCDakUQlkZ/iDYd/LIBlFiNIE1RYiL4Iw10hPK5tA9uE1V0Z5YxKcdCtkDwGnQl8OBszQGJR4AsIr9EWzZ0Tcfnnl7kwGozKDUR8jfh2SMIGfzlCGwM9oTEtz5kU3F+CFZEBzSlif6kvJx86Mo15WeeM1ekESsLbSTV8+JkmbJClAeSNCNoXWHjiVgde/XOdDdBmTag+tCUv59DC+UWFIg2yaawIpH7DpUJjQTI1E2q+ZJdl7yJtSXvFwXh++lDXROgpkynEl80zqS52MpAlMQ+oJV3gKKdIs5EMNurz35dzrE2NVIN2d9DJKK4IzfOlntHat5KXQ2sidRlBrYRnOCEFX0N4paNou9PSYxIaBJGuHE6VMM2XqHfZpJK8RwyyVzsZoHWmPEl+HfK/R+4DOlgXTeNtUaZtC7wlyADjtu4Vs1RgTzKYkgxE/8UUCB5vT3EotPE5zpiqdS63mL4zXLqZo+ymNGXhIaO3xYdxcsgfNbrltB5/+zDdJ0sX0LjiKrgOOor7oYBYcsJTnvuD5vOnNr+fP//xPmT9XwQkHAReXW81JRWvX4hQkSGxGWAeSUC6whZ2xoTT1pFKX0nYcXkI6nTe88HXC1mmefelrZ+xBduxV7lUvIISYJTGioJIXvEoDtF76e9V6PQRSsXByWKu2iSUVIdtxImsStTSSW/btCwWpnEhyOUjUP9E8J7JPK5pNrfC0HvXx6osyVtgaZQyFxjTGYkTeqUhj6HPmVifNgTeaWxHKz1TEJCIQEXhIIGCw8iNO/jGxCcGvgWFqapqhwWEFoHOCT5mcnGTXzt2MDI8wOTmhMsPSJUvI0pR2qyX/6GhOhziBw7lCfrGg0WyW43g5jrDfWPmHY48+nBOOPYKeeiYuOfPmdbPkgPkcc8zhPPpRx/PEEx/D4x5zAo8XPeHxj+LoIw8VnwWEd7VABx64mBMecQwLF8zDFW1azQZtBa/brabO3e2SqrWq9CgYHx0m1QGmkqX0dHUT/nZ6TQH2A5ceyCEHH8zixZI/kfztFnPl78N78VYF09etW0d/fz9T09N4H3wckhXpPEPag6zO+glW/4xI5dItsfK1cu21riqVeg00trZOvGI0uRmiYbYxla1morKS+uEbOfppDf74Hx/BEQqaG+FY5J5E+0HWLqi2GyTTfRw+r8XvHeh4/OIJHr14hEcvGeXxSyd4/MF6PnSURx7WzyMO38ujjtTzUTlHHuDoBmqak4qHls7fLevRcVe7kvDRe4bVviCEqOpcVQ+66L02xDGNNZRnZvVPbEprqsXu7XsY3DOs+U1w2q/Cj8dsrVvjJeQat60zU57kFLbA6dmE/SGQxvifbzNTHdJ9aab4IZTYh5CsD5ioRkcKawotpDaEw51JQUbmTKLDWiLjzGibOi1To6VvbvK0Gy+y6UKyylJ8dTFFfYnoQIqew8jnHE177nG0FjyC5oLjaS16BOmBj6Z+yKPpPvAo6gsWk1ZTCtcC8dbHvb49QepEvRWsCStZiwW9oBqXYMJhTodl5cBJFY0efkFkdZBNzDSJnRSNYW1LDsJi5DDwXUrralmlktZVnuJy8DoAJiSkwsVqwXodYEmnMUlTvJsYIwYYnNpZW1Ewx0ivBGxNrKtamBrTdCsv0iI1iVU/9AKZ01Ywv9CLnxqDNyV59C+MqfkILzx3UODjJZ8TN82V6o1GNWWRlewVUite0sUJAy8HgpxG+WJUVDC5dNJLjZW3MTooZwqKpMIrPNsgV2gv8hp9llA+0RhSjjSRfE6ORDKXB+eAsfrnbc1B+DUtdW0sqVhW8Eh/gkxGnxartlb6WWc0okaX7IWfxmkemm4In43hK+MUyRh5MooTtk6jFL4gHGBNUgBtvObPmk6KrBLvMMYKtxSjoL31FTLTJX5VvHRUJ1CwjbSBySYJjt6n45BM4plS9ybhF06JDt4lHkqNdEzU0Yq8xsdIEpPjA1ml1oUaERiQftJHG1GWGqzaBrmyzJBmEsvnGOPJskzPFRAuRi/kiV78LakapBhCw8ANUFsVguYVPLPPRnmDLmGoT93lU9kE8bZlU0+iGq8X4TBalpZPqpb80sMJS6dxy1R5o7lINW+pbCMVblY2YxySB43rlXqsBrKlTE7PDl+0RcLAeZyRVBLDmwKEjZGn0KNETki0lqzrxhZdJAogJQogJb4mjaskJa8KNthiSVXlax0qlJYkW5Vs9k5UwWlONT24wN9R4oouL/0CKavb70PKlrcr5ZfEegpSWtBcI7ufJat58LJTrzWASfF6LrRWnGzcJnWt1wyj9eVl57nkKkJwTM9OL43tXMOpnzGWkkeYd1QYbFU+xslunBF+hHaalxm+glM6qdBJptBf5UaYJPRgxd8VDYwUtpLVqi7Rmg3zhPMYoz5AllZIkmBHHitexoxj5KeM+hiP8h6DZKGFlTyorsibWJUOD47wve/+gFtuWc/cOUuYN/cgqtWl1GqHUqkcxq03D/D9b6/gE5/8Fmn3gXT1LiWp9JLW5uDl37wMxKRdGj3Ts8hYyku6UtpD4G0Isshg8EFuHUaMAgxIVmdaapWTK6ARDlhWFpzYVEMYqVjIj+pQhA6PNCgSkW1SqI+3HqzReEZaBJ4OTKG8UpxSPerTCFPKS+1VTimX8kZUlpvy8yH1IR0K36IdbCN1oOCKSTW/8nNOc+yFr1e503MhcjoA+kCywVyHV3SIRfZmjcXIdwQkvPyKF/YooOxLqgmSmhCsqDTByccLbQj2Iz8cfLFR/g5q4jU3QQ6nec3DnGmeCuVN5rFZAZLFl32Ulw7GGPGXDPI7trTrFKN8Ii+B5AupQW2TaX2KfJskkQia96JwOBHBxrVeTPAzRbf8TbcO6XWRfIr2QaiA1hEa3yhvlLdKE5ERr3It5R7XysW7EGdPagqZlta/rePU3gkBrMUkYIWrTQucDfq28cLUWC+cDEbr08gn2EJrNxcVvTLJHmxRx0rGwMs4wOnD5UpzjNJAVv4rFSV5S5IVpK4NyodyYzS2sZLFC/lCM5zTCjhWJVCW6iUiwVOV3CLpGfhY4ZKoj7UWCad3HY0hOb2QtEpTBcOsdYT5s1q9YXQVYzyEvlY+LZDR+kmC4qFc4wXRhRCBnPy40XknEQskb6EXPV+0NUYOmisnG2Vmztt6buWFZKlqTddZvXYP3//h1eweGKV70VJM1xySrkWkPQcxMFZj+Y0DfPnyFVz+zWWkcw/B1Hqp9PYyZ9FiSGvkOmslpFgrnyNbCXIbNL74WIEc7LpTJpY4fagupKI08STar0qS0oJX+hjcjM93spvg09F8pvKrqQay0qWaOYywKqnkgbCyHZItGWFltI6MsDLoAwciL3vyobCss8InkGxd+NmwtwTbUB7ljXCvVbrJdP7MZZfGJuJpxCMpSTnQ3JZEgiTAi5W1BiuZCOcj2WaWtrCEF+RxNZnCq6xce8LI0JHLAIkWVCt3kjbV/iZL0Nh63yTXoF7jW8l1Z6pKjpp0qIJsvSTh5bW3oz3el/mKeKfa573mQLk2AAAQAElEQVTaiqQB8vuJSSnanpAa8UF4oZaBvFJvJJmRUEihUkYvPgbrrNIOlcoCaWpRF7XK8ZpPm1ms0ormp6K9Ny28fIDKtH8bbySBwwifQNaoXHZrZUcmrdI2nobWGkYDlx8hI1I/goySNcyFV96ToKEx4m8SQUCLwjQof02XTmFrDVw6ISlGMFkTUvksfYEYRkZ9CUKXPFQijI1szNKFMVVRqkLNhVE/9W0zjs+moSKqNilSUfCpWvvOFLSFU//wJJ/8zJe59bbtVDK9i9leEv0zqn3pS57D29/xWv7wD59NpWopdI5IZM9O68WamuYikzR1kP2ZIiXVuRTnyBIwwW8HOYINyZd7rWO0Zgqtb6t5tEFe2YZRXwlJSfKVXni7tgHtMVa2bDV3ifilDuRykHbCxlCIsxOuXvqXuAprJ/+X61wSqNB8yDQx0tFLJusLMq3BTO+LmWuTFV5kyfJUlJHpy9Is6FCSysUzc2qjvl5pW/xyk9BZ4xb0bMKz5AJD59KDKfAl5SAMQr5TFz8jAhGB3zYCv6vxnPxDrrOulr5cmieR36tUqopPOPK80JfSTcLfMJ+YGCfsnUuXLlXQ+RDmzZ+v9GAOWnoAvT3dPP1pT+bJTzyRek0+JjVY+SiLp5ZVcHmuAPiRPPIRx8n3WubN7aarp8YRRx7GCY88niOVLlm8kGolAyee05MsmDeXRxx3DI9W/eGHHUyXgtG5fN6SJYs4/vhjWbhwAWFvq1QSqjrf1ZSi/cyIXvrSF/KUpzyJnu46ixctkkxVUpsQ9rNCfm50dIxw1Wo1xsfHGR0bI8QdjIGFCxaSyKEODgyWehdFISyK0Fz9kUaJ8hVR2BM0pnLWNFi0xHDiUw/gUU+t8aindfGoZ8zl0c8UPb2bxz+zzuOemfCUl1Z41str/NnpB/CPb3s0T3hZSnUJFCbVGaBOVeffWgN6GlMsrYzxsqfO5XUvX8yb/+/hvPmVh/PWVx7JW//2GN70t0fwxr8/mNf906Gc9k9LOOnvD+EfX3EEL3jmEg7oReNMY4RjIy2Y0vmmZaexTLIwyzl2bsZj5qQ8pjfjxHldPHZunSMqRoH6ae1rrrONG82cviweHpzSFwjTNNpoL8poah9qyT6aipdMZ9DIWqImud6rPI6wRxu1EST7zW33G01/A0W9+nqZYEFKi0whCpERpXWalV5a3QfiF5yAP+CJFAc9g+KQZ1Ic+mzcoc+BQ55D1xF/QO8Rz2fuUS9iwVEvYeExL2PhsX/EguNexvzj/kj0MuYe/WJ6D3seCw5/Fgcc8VTmH3ACWW2+zDKhPLdocd+71KufFgSFxug4AKOFYXRotDrgWuljdGirpt2kpkt+K8HrWecvvBaB10uK9wZX9m/h5CScDoohkONMjtQnrYBRPji2oiUeOpxZowOnDoSFDmjW1lSvRuJn0FjO4bQUnQ6ZuV5U8qRJK5minTSUNnS2lKyq8yGIYXT4q1iM9XJg4ifZkcxIfnSY7KSJPJoolBGuoLPk0MEOyY24hVJrEnHPpGNKkQc95biq3SRSwBiD08uk0+EXyeZFIQ16WdNSv5a4NjHS3UhmlHodGJ0oHBpNOIDaFOM9Xi/51WpWOuMgnxOeJhEe0j9XvUkknwI4jXyUpiiMZaQnOsRbyWtEFrUJbaWvSVJqPb04mzGdg9ELY/ifYbRJVZaKRVI6vIa+ZcyLnCQxOB2ajfEYwGgMwqVnrzF161vaNt4XGGvBqr3atB3k0qFIKpIk1Uuh8MqqpJUKRhg619RLxBToUJ5KPqN51CBoBPQYOGCMQR+Ey4cPVXTk8Bjp1WqP03bjGM15oZeNltNLqxx8WytqojnBZHtKAY42hWQrtAkWmgcnaZzmBo2AMET2CGE8p5I7qFPmKS8lustWGKPbIDXxwkfgSGz1MwiHvGxjhC1WetoqIQ1kymeDsQ3RtOxEG1Kql+tkksJM0vYToI0plx4luSmQ3RKCRLI9T0G4ghxgyn8h7chZCNFpnJnSHE5RmAkKO67nUdGw1JwQTYmmRY07aMbujPgY2WEIrAYs96WKbC9Jgy4psxu/Tax07kjCna5Q5lQSSMnMbQLGJdZW4hqR7nI+mpKvSaIAX7D/Rj6F0cumzwxt68hl223rcYkhV7dW4QiBoFypC6w0/h32oAIZY3gOa6hDHTlMQEsyaCgKHZgaDWFtZPEKLrZyzYPGD+LlksmLr1Ndu5gWr0kc09isLcolp8OrrtCadMGmdBBSATb4Co2P1q3RExIFsU60DrxkldYk1pbrec/uPezZtZuKvtSxoMPWKKNDO5mc2E2rNUJ3T0rv/DpZJadSbdFs95HVJnj6s05g6cF1yTSGM+N4G2gSJI83HhBDMTYipC+Sw4i/MaEmp/R/epPObSHbSEhq8tHyV4X86nQT8UnIqQvrLtXXyE2G17yTprSkb0sv7847BY5zGk3ZkCmAAiO+NuBeEtLR6KBrVA56kDRBrkBejyoPOPHQuoK9lwoZZPcOYwzWJhhh45OUtp4LPbdkB21RjsqEfy6j8kq9fFurqbUnv5NWhIP2okLrra1dvyn7ajNFm0lhPik/MC1q40yDYIuIZ7BpY5zw80iCkoL9lfWJSmS/jRCIsxWcfE5be23uU/lcS2ESnGRKFbBKkoqmU2tZcqmCVH5KlkAiGYMfI9i/5ljihkGlq2yi0AyrfaVaA2vwxpWE5t/L9pA/w0xi7Bg+GaNIJmjbcdpmXF54jHbQS/rlNHEmp9EKbR31ekom2ROVGQVncq0lh3YCE0gSCdvCedllS+NK5TSIlOOEWy4q98rgt4SlScIaDqSxk0lIRckUJA2MDuI2+FDrA5QaSExNRfNXE3XRbhhxrVHRmcWSkedeeouXQfIqLx9E4sQ3p6kvTdrCCCtcBJLRWkL7uQu6iQrlC9OmEL+m2vnUYispDQW3J6clkwkyeIItWOFsCOtnHwpYCDGjc0Dhp2QHU6R1V9pFoT2uJZtoFpM4IRuCciEYjV5qbNBM68poJgunOVLqsZonCzZlutlmw6atDA2O0F3rwrfahMB0e6yfXNTOG1g17erqIrxApuLv2mMcetBcnvJ7j2Nh91xBIF1ISYSdd2pMuJw+cnFyBK4lBT8gCZFu4FVvyNttjHTPixZN+VuvPbrQvLWka0v+tiksXJLIXqGtF2yhXcqRBDbys8gOyiHLscHon8XqM+TQJT4aXwsEjAPxNXci6FSrvXCSKaivF3Qt+dyGeLbINE9Iltw3QOcpL7y9vmj0mkuvedYSwBsrEgZZN1CXndQ0Tjcur9FqpJDLrqiojWQoZVV7tfDiaUgklgGhlekc5IwpEQp7m1PXaZqa5wKvf046eJEzepZNONm5DyRbDjI5yeXSJvtSLj+C2tgkJ9O+1s6nMLJHI3tE9mKUR2OhMWfJi0egEhxJZiSnxWClbKI5DikqE7ogeW2W4jVPzcLp7OhknxZNF0g3q/3MpCm2kqmN0cy2sfrSI+ydjilN4ZRwnqTRmlC+RVbVWBj17dwlj05Wn6FcZISZMHeSoS2ebecoJIdPMsjqNB1MhnOqmia1quRBtl4w1XASu6pxMrzTGMKcwEB2ZgJP6eadUb1VsVef6dK8TFbBJSmFxm+Jp7MV6ZGRU9UemEqvGlevuIEf//QX0sVR1Vl2cmKE6cl+XvHyF/GmN76GRz/6UKo1jdkYlaxNwtwZ4ZBrHpz8iE0sVjoZYeZyfdqqJNLYktPYVHIYnHGiQv1zjObSyT862WURcLQT+HQSU5kkqU6R1YVlvQ2yiUL+qWjn4UitNZ7ILq3G0ViyiyBHsCEkR4daWNlQWmmiowDh7EnaEIaj6qPxszYuKUShv0iyB/m90kBOa8LZUB7aFMKs3aG0TVt18sa0k4RCNpHUapIvEdZK9Iw0vp2EcydPvCICEYGHKAKJfGaaVmkqMrpnTz+N6RZpUiFNKyTyqc45qtUac+bMIdM+UuRtavUqXfUaIRDd293NUgW8lx6wkGc/8ykKjh9Ma3oM127QUKC9MTnBkoULOPyQA1m8cB5V+cUunSGPPfZIDjn0YObO7SHTHj45Ocl0o8no+CTjk9N6V2kzNDxCCM4/8lEncPAhS+nqrtBsTZFmlkMPPYiebgW9R4cYHR1kWjzRfvnc5z6Dpz/1CcxXYP6gAxbTVa3orNhkQoHy6alp6ZBR1Z7jvdd+BjWdqyqVKlXpOG/efObMm4OxVrJI/oZ8rfJBb0EhJ9jEay/W9qWtN5U3NHjtMknXCI99Rg+vev1cTnvHoZzyjoM4+Z0KZr9zESedcwAnvesQpcfwL284hn9+7eP5o/97JMf9XhdJN4SxnDZEp1z45XbTGtq2DtUFFBUYtSJtm6Mhn8KkgYbK2oFUlstH+x7J0VthVPvd7pbaKFY4rj1uSji1rKdwOfV2i0fO6eJPHzmPf33yUv75iQv5xyfU+acn9/CHR9dZZIfJ3DjeO5riMV2vM6G9ur+dMFogmTza/jCKndjCkhQZ1lVEKeG8YYWE9dr3UGPluZ3ubmH4mcLZdObxIZhoGh6CUt/PIhtm/unQUIjamveWgXZiyHWwSHsXMu/oE1n4yN9nyWNfwqJHvYj5j3whPY94AZXjnoc94pnYw55OctBTSJc8kWzBidh5j4a5J2DmPwrmP5q85zjyrqNx9SNwlQN1gJmng18XXlYrdtxrkoPwwaCtx0pOtEALOUOtEKyxcix1XOH1IpLIWSQK8FRIsjkkaY/Q7aJwgSoU0jc3ntwUtIPOWBp6WZ1uOb1UaVSTqE+FrFqnWqlhkzrYmuTNaCkam+uknthE5VYOq6ChhezDAU2OokgshRWlCU5luTGEQ35bL5dh0Xu9hCWJIciM5qBDFiQDfjZNVC8q62dRcmozS77snodvVrW2M70EoZfJaTmt0dFpSGrS0YoMeeglGRCpl54MVnnKK4ytAUyBF2EcoU0hLAKOWZZRqVZpy8E09OLrfIpJukiyCk4HeiM7aQr/lnTLutS2nmlUj9EoHQLjAeENVjKnwqxLB+Mqhe3GJb00Co1PF04OtlkYYenLF6GKcE+STPNZYAyETa/Qi4vXWEpUZjqUhDEr5C6h0fK09cUIaWfsFj24ZD4+XUBSW0Luu2m2hautkqZVskoFjYI1iWQTtnK0idUcOC+5VSNeVoRahTtQwCcUBcpqdVJtVmhjdjbDVrswctC20kO9dwHVroXYyhy98GQ08wSTdpGoTaEXFn87iZ8GDnghezZIXwJ/T7iMPgIpmbmNZE+ERyG5jQj1RpehYweZ9OxQ2wdcKrKDKoWr4vTsEKZYnAkkbhrcpxovSZnQHMu8JXeXqI6TLKW9hm/cE4PvTKZ46fbmdoyCpKHOqb7zIuPxVpSIpF4wa59AhzSOMPaBEsmgVNNOoUkuNGyHPAUdCv+jlNGxKYrCl7bYCmtN86SmWKtBZ7QPz+KgxIlKiZSaDkkAM0tqH0oRB3RwZ9CWcAAAEABJREFUMHrxKmiD9CuMSo1kSjKVWFrCqW2UNykt9Q9B3FQ+wWQZJkkQBB27wWONEaHRxdvMkBBEVD6qjYanklWo66CGnp2o1tVNI8/JSTD6stJW5pPW5lHt7qFS78ak4i/dG+2C8emGnisEOb34GWGXF05rBA1nRYi/LQnJa7RecZ1nC/pSpcnoyCDDwwNMiYb37uTpT38S//XpD/P+S8/h5S9/Ke3WGOM7N9FujjA1vps8H+JlL3s2f/7nL0QxLSoKuhYKPOGEjnEaVbrqs2QufW7PSorgm730z6oZhdKGglde+nitkbFpx2QTclOj2tVDtXsOwR9M5XUFI7qx1bnkdDGtU5VJ65AI8zSlu7eXrp5uMIG3SKkR36Cf9UYHHwPijS6v8rKd2nTkC3WqeIjdTnrJBMidIwT1vOZ2uqEggebWaT3n8nk5NdmoyNVK3HJfJ/dVzVcPXfVeenrmBDS0L04TvoBIqlXkMAg27WWTXtj6VDaoA6pPPN1zusv2BCwFmwkpYCRLIO+99sK25lB2UOnCaX9si19pr/I1hemi7Ws4U6fttH7a0Ar7q+S2VmtHZuOdl721yjWkIg1eENLEWq33gkQPmWTDJOSaaqc14rXPeZvhtS5DOdZAYkAyIz9FlkivBF+mKUYvMkHXVC8YOaqq1Qh2ODI6Sq4vYtJKQlaxSDFyrcOgprVW/IP1JCSZdBPGbe0vOSkuEe8kpAmFMbS9F95eeUfBvqnyQO6h7YwwnyVLu0hVlqlONq39NM26xc9qb3JgrPy0+mrPDbIU2ltVSqVaI82Ep2QwSZVwNrFaS9WuGl29XVT00ue077fIaFMhrc+lrbXV0PqpKl/vmauhpU+a6gWrDlipbAILJLaewy1hjXg7h5WO7WB0SYXCSDbNVSLsqj090tcy3WxK5oIksYQpcKoXA82lBZOUPin47KySae9x7O3vY8f2bUzu3slU3y7+7m/+kk9+8RO86+JzeP4Lnio7GGZqYAcwRaN/EwvmJbzmX1/BC5/zNLpTqAZ/K19XtByprahdR3ZrnHi2te4ls/YFoac6IaZyJ7nVWnimTE62hbshq3Xj1L8tO3KaWyt/brWHt6mTVOeQ1uaQZD3lXExNNbG2ilV7K50M0k1geeHj9CULSo3m36DLi2ZvYeiRDCJzO4UG+5KjKpucM3cuVhgPjUyQVOqyCVviHWQvTKJ8KrwzUUpbc5ubanmWaBYJjZYVof5d1CS39xlN4RPwx6aUUyKZjcZxws4Yq3nxtBTYbGo/yfXc0MIqkgwJQ7BtF/rNkC/TBG/VT5QbyI0RhRRaygdqK/VpRk7C5HRbOoBJElpaT5nWn9OZlxkcEH4dYuYyZcnMg6qM5tJ0bFN+LjEpRnKGL14m9O1qyyck1V5spUdnyC6Sylxh1EXDWVqIf261f1SkSzcTjVwBbNlGaqVeSl3n0656lVTPhdY+4uyNPkXc5bKJBZXbJMFmGVZzVKn1klRlG4oCNLRP2coCKl2LcLabll68nXxevWcBXd3z1LdOOzfql9G5PGli8FrPRuNWUslYTpChS77ZJF2a10z7XVXz3A2VeeSmR1iK6CbR8823beR9513Arh1aR8N7GdyzmVq1zUc+/F7efc4pzJtb0TpqSitDprNpItsO8xL8O9KBJNF4Xmu3hTEJEpxE6yBvG5yTnPLV2K7SNznZmVOdFyHdvdo7yd3SXDa19zeKpr64aOpLg2mmwpnMWir1LmHcI6y7ZI91pXVCn3AuDOdDL8kQiZsgcbT1Zd50Y5oJrbNJzZXVmb8uLBKleqRz9sqUpqJEZEWGNiKBKLFph9Qyk3bKi0oVtOcVqeZAcrcKTy779+KK+JeJxkBr404ke6MsJ14RgYjAQwYBg5cjd3I2IVDeauX09Q/Kv+RU5Avmz59PT0+vqIdFixYR/nZ5rv17UoHwbVu3yp/uJNUhZk5PFwcvXcQBS+bx1CefyKMecTQHLJ7PkYcdUgbMn3TiiSxZNJ/B/t1q7zjyyEM44vBDySoJo2PjDA2NMilftnXHbrbt6qNvYJStO/awfefu0ue2Wk2OP+4YjjvuSLq7qxx80FLCr8+POvKwcqwjDz+YxYvn8qQnPJbnPecZJY/Fi+aS6B11bHSE8s+46NzVDH9yRXvHQulS0ZnMe8/U1BR9fX2Mjo6VtHbtOowxHH3MMRx22GFy/xX5wKJ0f9aDUx+5RQr5QEfwny3F6KaYdwgc8gg44lFw6CMcRyikd5jyBz+yYOkjmxz6eMeCozzz1c7WHa2ipXFb6OhFLU3wxlFUPEbvfEaxjr2jOZ/60mrOPucaTnrblfzrm77Dq974XV79xh9y0ut/yklnX8WrTr+Sfz71O/ztv13BX//LNznlDd/gS9/eykAjIZuzAKezaJpVqOn8241hkexS8XEe1eN4VHdDVPCUufC0wxMOm5eR+gaZ9u+kIr2UNmyN8aKGXjkp9GwSR2pytVMqm7E6OwQyHp09fImIwYmLCtiXVPQr9771s/lfafSgL7APegkfDAJq0SSyi0xpZpyMLNcibchgpnVgndQCnSCfmNTqquPNEqZZyrg/kCmzgEnXy5Sdp/x8Js080Vwm6aZBF01fp+FrhP/Z3LSClK1kLu10Dq2km7apgQImXoZ/XyAwsurgQKCFc03JVWB19gvl4UVmSgewqgJNazfIUe1qsHXnNGs3j3DLugHWbhph45ZxNmwdZv22fjZs26u0j/VbB1Q2wqZtk+zcW9A/AkNjnqGJNiOTLcZbBS1v5FwyciepDVSqCYnAK+QwvIpaheW2tVs1/iDrN4k2Dyvt0NpN/WzfM8q6jdupdvUSXiSSJPRPyl9AqXt5h3F8iYvVZ6I5SJCC4S7rw4dYqw6RxwqLigIDRk6gXSDZLLv3jtI3OM26DXul3wgbdoxKvyE2bx9my84RNm4dZMu2QUbHC5zmyCuI6knFJxE/W6Ygx4fyJqEpJ9/W5tLSgXPv4Bgbtuxl45YB1m8cY/3mQW7b0M+mHRpz96D47VYAxeP18uldBWsq+MKQmFQOVeOJV64A+Zp1e1m7bpD1m8bYuHWc9ZqfDVtHuW19H5u2DtE/OEU7t3ohT6VnphecmvpLqlQe0KpMqVONfJ0O9056O1o68I9OWnbsbXDNyk18+RvXcNnl1/Dpz/+c//rvq/jsZdfy1W+u4rpVYTPLGdIcTzbS8iWlpWCICWN6j5fnT20Chccq0GM1boes8EG6gbPoZcbKlquMN6rsHTRs293m6uWb+eZ3V/Cly6/mY5+6gg/953cVjLySr1x+LVddvYlb1w2zbVeLwbGERtEle5Jewt6TaFwD5acLminvKBly95eXrGpIaGOThCzN8BJseGRSGO5l3abdoj7RQIc2dtL1m0eFeYN1m6dYs2lcpDmQ3W/d1S5tf2SyxshUxvAEFHqBamvM8ALjxMxR4LXReFOIr6NzWTziTY0Nm/ZqLsVHtr9Oa21tINnJ2o2BzyCrVb96U5/SWepn9cZ+1gTZtgxJpiH1F20ZZH2wsZL62bZzQDw0J8bSDoEkPWV6AbSaJ4MVBCLJpwyzpOWqVkaPgTr1yqmVPr2ahVqtn+A3kiyVZoYt2/ewffcQG7dIpvV72CC/sF75tRv3sHbjbvmSIVE/A6OTGG3gVsEAscdrHPAYgx7FS4ZphZsNqebJ4lRXYNQGXZk2/lz+oi27a8vGhsabwjuXj9rBD356C1/6+k187DM/4SP/9V0+8dnvy25/wS+WbWCDfNfoZIWpvEZT/XLp3ywK2rkjTWoksgNjnESRLD6R7lov4Vt0qphCNiabriSW448/kn979d9z/qXv4+y3nMkfvvDZLF1a5ylPPoa/f+Wf8PH/vIg3v+tN/L+//lNe+cq/4r3vegtvfv0ZHHPEIdSzKrZI6arM1ax3y3rr0stC4KucMnB76hEg0t7TbDucXsIT9WvJ9odGvdZNm3Xywz/65Q18+rIf81+f/RGf/fLPpO91fP07q/j+j9Zw27oRBkctQ6OFDp1G690yNd2QzjnSlDDPUphARlibskDySAYfyHi18WW9PmZuM5M+dBK5X/nrBKsAXpZ1YeRbjQ6CxnRpvffLZoeUjiodlZ2MicbZsHmcTZvH5Gt3s2v3CM2m0eE2LXHcun2QdRv7RIOs2TDEmo3DWouDsvMBlfWxZt1OdmnPcrIdWZeASkQWo6CCKW0rBcmQKXhVqy9gT/80W3aMaQ8d46bbhsR/jDXrR1m3YVR7xRBb5Nc3btnDpAJqVgfgwjn59zZpRWOmHm9zvGmT08Brb0e5el08bJup5gSF/g2PTbFxax/rNu5lrfadtfIlawKF/AbJvGGA1esHZTODSocIeq3dNCRfMsLG7SNs3jkq31tof28q0GNIFAAzCipN6Yuc6bwFSYFJlJb8lTfSWV8CDA60uW31XjZtmZB/GmetsFqzcVDniQGNPcTGbcNKh1m3ZUQ0myovX9spG2H91kDDSodE6re9n42BdgzonJQwOp0zXUAIGln5trBurNgrDoWVHEbzkLcqOpNVaU5X6OtvsHrtAN++4iY++6Xr5Ct+xIc+/n0++YUf8YWv/pIvag+67PJfcu2qrezY02R3f7Pc8ycbjkbTYZM6Xuc0L/3QfIKYhS/YRF779LReVjZuGmbzlknWah7Xy/ds2j7BresH5Kf26tw0oDPNiAJ8TvuvJ1yp9iAnH5NmVQVmjWzUUs0yCgXGEut4wQuew4XnvZNz3vc2XnPav/DEE4/lmKPm87znPoZ/+7c/5YMfeitvPucU/vzPnsXZb3sNH7rkbfztK/6Q+d0O25qSD2tgxMgGWeVfjeQ2Wu8Gj50hI69gZCvIHzkTnsSfLhIFwZ2dz9hUhXDW+MXyDXznylV8/stX8Z+fku/5zM+E29V89Vsr+fm1m2THE/I5BpPO15qpyVYrFPK5iBOBl/RJUsklPkYydeSwqiqf1KIsxKu+3C9lz157p5QgyBbKnWRt5W2275ItbN7Lzj2TrJe9rpE9b5Atrdc+ul5no3Wi9VuGO7al89vaLX1s1j61XQfVvaPjDE9NMzQ5zlhjiiI1suu6ZK3itL8Y2Y5HMnlIbIJ3ElHP2jIwSYVNW3eyZdcAa7S/rdW5de3mPlZv3q1zwb60R897RX2sL/fmQdZLtiDXulKuEck2yq06022UnezubxPWZ+G7aLYS+RuH01x5YRcI+RBkZx1SoFaBfso6A5ItfCJ5Tchrfp2CA05pWu0m1ZcazbzCLvmbG2/dyY9/fhtf+e4NfPJLP+M/P3clH5f9f+7rv+Br31/FT3+5VT4pZ3yqJpvPJIvX2mlTtHJNgZEVab7CWUbzEFChvEz52Xl2yhe0FVwvxL+pM+lm7Ve33LaLzdum2Li5xc23DnPTLUOsXTfOxk2TbNCZ6oYbd+sMG/oavPT00gXjlc81rMOIp5EtFD74mlCe0GgYbrppOzt2ttm2veC2NQLrX7QAABAASURBVGPceMsgt64dkQ5NNm+dZPXqfsbG2rzqVf/KRZe+h//4xPmce8Fr+cJnL+KPXvoUEonuNLFbZEu3rd7Deq3fW9fv5Va9C9yq96E1OhNu2dnPpu27yKWPk3ZOsnnZCdSY1Pl5g/za+o2j0mWC9RsnSh++OuwPmwZYu7lfZ7QBNm4bYfP2cbbummbH3iZ7Bgv5VOgbatM3PM3IVENB9KbOKSGd0lSG1ZliZAO2JKt8eK6QpXPlixawe4+T7sjPjrDqxr2sXjcmf92SLU6wWja1JpB86Jpg/1v7Wat3tzuRytZsGyDUB1q9uU/2ult72nadH6bQK5xsEGFvFEjr4I4uX9pdqrmZscNgi5JRVfGOCEQEHkIIFHJmLS300dEJenvm0tB7wvj4RPnlXZZVyrUPhlarRfjVd/gxQlapcNRRRylwfZhqwFpPllnmza1z0NKFOr8YBvt2s2PLJgXN5+vZMjE2zIFLFnDcMYcroL6AXGfHdrOtPRft4QNs2rZH++kOblm7jWU3rOVn117PRNPLp20k/OI8U8xm8aJ5Zd/JiTHQeWX+/F7arQZ7dm1nfGSQQw4+ADVjTnedmt5PdQDBavOekj7VSiaebQYGBpgIv2ZX2Z69e+nq7uaYY4+lt7cHLyy6u3qYN2+B9KnQznN82Ijk77X1YFtVndFS7QNeJxNL8IgN7UvTqmwlnrakCoAkiQXxda7QLlmQ68wzbZoU1ZxCbROdX7pNQl1+s+LUtD2GU33D5Uy1vM6H4OqKHdYOplk/inb3I3FzH4+f/wSK+Sfieh8HtceSdD2BrPfJ1BY8k7kHPIckexypPZzEWsaGp0jbCX7K45sJSZ6Q5Z6KdKnr/aBHmapvCr+CrAnzqhW8vlw3OucWk1JEZe1GhemGzgG55LGpClvCc1JB8waZ9uHUFyTCx4pUibZHfMjciUJJoDsV7vMQ6valfaoeAln7EJDxQSOikSRWh/tEiybREkpdgzSfwEwP0Bzaih/twzSnScsXlYqcg6WQMedyOG0ZaJFluFSQJ2Egj7FaPRrP66DoRLkMMXeOQmZY/vpUZWp5n+4gq4bWoctgTBjC47WoPeIpvl40pUPx2991If96ylv4tzPewWvOfJe+zXoXp5z9Pk467TxOPu0CTjo10IWccvqFnHy68qedy0mnn8+rTnov//zq9/Kqk9/Ha9/0Ad59/if4wuVXsklB57YCvt7W5WgSOaFCOBRyshanQ+cPfvBLTjv9HZxx5rmccdaFnH7mRZx2xgVlevZrL+KMM97HmWe9m717p7CmLoclvCRyEpyScAkvU15OqEOFFFNlWa7s7XdQOFAocKoVSd8Ozii42Mc733URr3r1GzhVOp98lnQ68zxOlkyvOeO9St/DaWe9h9ec+g6++e1f6CWiqjFqeL0MGixWgJaje4eVXIUwDb+ON5rfgeEx/uPjn+WUM97GaWHs09+t9FzxeR+nn32esHs3r3/LJXqJuZFGy1N4OSc5omALXi44zJGxFYZHct78lgt5zcnncNrp53GKcA90+pnnc9Zrz9VcvJX//NjnhNOo5KloEOEU7EdO38mGHLI9n2n8qgLlFcYmHMtWrOHD/3kZZ73xAl6t+T77zefxxn9/P2e9+VxC/nVvOZ/XvfVC3vTvl2hOL+BVp76N09/wPi796GVcvWI9QxOWaQUicwUmvEk1n44ESDQFmfgJYtmbV4nHG/EnY6qdslovtx/9xLd57Zs/KGzPl/4f4rVvFI83Xqr8B3n9Gy7h7DdcyutkR2e/8WJOf+35nP66c3nXeR/nvy/7ngJNk3iN5U2mNBFJV82Bl75GTx0SW90eo0+VKHFaP23NEdZSCJNC7dFGUEjqrTv6eO95H+CM171DvN7Faa99t9L3it7D6We/h1POei//dvq5vEr2+KrT38Orz3yfnt8rTFR+6rmazwt5w1s+zPkXfY7PfO4Kduxu0BQ2he/BKcBiTIJEkCwCR/ZKWIzCyPmUfz/nA5wqOzv1rPeLz8WccubFwuVCTpINvub0i3jN6ZfKTkSnXaK6Dyh/CSefcanyl/Ka0y7mpNPer3RfukhlF/Dqk97INdcux9iAj1hL/0Kbcq5gl2AKBaBdTsXK+31IWUlrAs3UhzYmFKuZ18t7obWba13v7WtywUWf4gzJetZr389JAQv5gzPOvIBThddZmrszzn4vp5z+dr78tStkd7mwT0B4BLtEAxsNHA4XRvysfGWwmwSvKmGltYQJ8lflBxMa7aqwbfKZz/+At7/ro/yr1sOpZ5/P69/2Yc58y6WcpbV05hsv5Mw3XSQbvljzeSGnaj2ffOZ7ee8Fn+CXy9cqAJhD2oXN6hrTUvgCdIgwmpOwlpHOpZnMyBjKTeI4+NAlvPDFf6D0QFbdsIovfeWrvO2t7+F0rYt/f+tF/Od/fJ4fXnkty5fdynXX3siVP7iKjRu3gtctFoUC9a1mU37DUeSSIfANldKb8oUzFS6mVNcbI9mEU9JFK6+zZl0fn5Vdvefcj2vez+GUs96lwP35vOHfL5aeF8pOz+X015/PmW+4kLNefxFnvu4CXqvnCy/+DD/92Y0MyX+0ikw+WGvGVnFhvYqvRNMnnSs8eKN8ICSZx5uyUGUPzdvaBKN5NFgpZIW9JTFVdit49uEPf1p72ps5Vb4v+P1Tz3y3fPMsnSNbfh0/+8W1sg/109ccm7fs5mMf/yInn/w29ZF/OEs2ftb5sq8LOU3pWa/X+j39fbzmlH8nD78Yly2HX6WgywpSKzs2JJIjxbmMaR1kr/jhtZwpX3Pame/krNe9W+O+k1POeLf8n+bzrHfwmlPfwLnnX8Ktq9dpLsAmBiNVnMtx3mkeNUfhWeQ1tlOwra0Ar5W+tVqP9irD5d/4qfaICzhF+8ZpZ13EKdpfT76dLuaU0+WHT/tAmZ5y2qWcduYHOePsD3LKme/n5NPfLxkuFF3ASaddyJve9jHec/4XuOxr1ygAl8j/L6StL5aMaWEVvHdFCwlFYi3r9SXv2976IU46+TztV+/XWB9Q+gFhLjr1Uk465RKNeQmvlv969WkX8xr5t9eI/6tOEU+lJ51+CaecdSmnnn0xp8q3nPraC8qzyMnyJ6/T3rR5xx6c8EhrVXSSFy4FqWI4Vg7ECotwXshbdbZta/BVBcPffe4nefWp79QY79E+9wHe8q6PKNj8Ya2f93PaWe/j1Nedz2vf+gHe8PYPEfacV5/2Lt709kv4wIe/wFoF0Zztkf8J/kLzZwxOfBA5U1CEZ30Zsnbdbt745os4NWB95oUEf3iy8qeefYH2lAs5+YzzePO/X8LV192s+bNYvWg5vbh47QlhTgUeicYymlujOa5mhkc94ihe/JLnCtaU61bcyIf/4zOaz38Xlm/ifed/kM998et8/4e/kE9axw9/fB3f/f5VbNeXCsZmGM1DIb9j8KSp5HaA/LfH4pzHGBMKSvL6LEKd9Mh9jbHphJ9evYUPfvTrvPHtH+Tks97La99yEa9724XyPefpbHCBzgrnCa/385ZzPqT9/P1q8z6ll3DJh77Ccn3xMDKO5K6KZYXgWmSxeJ2VPYW4BY5gxNNIHkIDgqQiI7s2Tn2dikPeK+/xqi9ETjJefe3NnHz6v8tWz+dUnYPOfG2w5Yt4zakXc5LsKeyLJ512ESefcaHqQ3q+5v/dnKy9+zU6h7369Hfx5nd8kA9//Gv88Oe3EoKXba1Ln2TiBV78vdXcBj+tBWxsSprWWb9hGyef8kadS9+lNSveYS2Fs7DOxCedcRGn6Ax7svKnhvkP52bN/0k6r+1LJ+s5UCgL7U7WGP928rt59SnvVJAg/FmvXtKKgt1ZBUkiktayEVOS8sLPBArzF0gtZs8/eD0IT0eqFhVGxnOu+uUNmpP/lm1ewNmvfR9vePOFvFZnu7M0l68L5703ncsZbzyfs990segDwuhc7Z0XcJ729quvXS1/Vgedv5sKYljhQ2AifJi5ghVBmKtcNW3l2uKt+dI+MzTaVJD6Y/Iv79TZ9T1aG+/hjLPO0xn/3JJOlc88Q/vzmWe/my9e9l31A5MafdGrMVxbD45wbkE1QX8r2xAT2a9hfLzFpz79NU497Rz53Xdyhs4bp+s8fKbOiyfrvH7a6e9U3du54YZbeNYznsRfv/wFZaD8H/7upTzzacdTz7QShNd1197Eqaf+O2eefSFnvf5i6X6x1uslvEa2E9bsyWe8hze+7QK27RwknGWddA8UfnSz6obVvOfcj3CSfMupOgeV86kz0MmygdPOvIRTz/oAp539AU494xLZxiVqdxH/drLopAt59ckXyvdcylvf8QkuuORL+jLvegbHM5ztls5VEu1VeiCoLIWVGlFK3q5w6227efvbhav8Z+Bz9hs+pPEv4tWnnC8fe7H4BHo/J58a6CKlolMu5JRTLxK9v6STT71YtnyJ6i4VfUDzc6HkfAennvYWfvija4EK1ga/4SjNzGiOEWCq8Rh9irR+0fnFoE2IeEUEIgIPJQRSHZrCWXJyaopAtXpdX0Y2FUxtE16RU8UxcgV5A6VZSlbJ5IoK1Xn533H6+/sVaJ8iSwxd1Qrz5vRwyMEHMn9uD4cdehAHHrCIejWjt7tGCHfN6anTnJ5kYmyMoaEhxSwG2NM3zKqb1/Gjn63g69/7Kd/54S/15e31/OK6GxgcmRA/GFHbbo0f/sRLvZZh5YsWzJ/LwQcuYZ54LZg/h0MOWko1Swj/o9CirbOozlHtVpNUjMN/pRz+jB3yX+G/0mnpXSyVblmlwsT4OGOi+QsXlEH0IgS7pXxIC6VG5yjdmKxJsmSA1gHraR54G61D19A+5DbaB26mMX8vE90g982UAtKTSZuGaVJYyaGzMSJTyWmbaZKqxVYsvqJdrdYmXbCD6vwd1OZsY37vdhbVdtOT7WB+bZBF6TBL0lEWVcfoqQ5Qqe+h2rWH7jn9dPfukbw79LyJ7rnbWdA9yOJ0igO0bx7DKCdMD3Lc5B6OaG1nqdvG/GQbVTOMM0Oavwkym9NlGixIWhyaTnCEV/u8n2PzYY4pRjjI9VNv78U3p3RqG6dIpmnaSVqJKJumnU1QZJM48Sxsm7YDh/YE7np5FcySsr/j+/4c3t6fzB66vIJRGC09ZHgF6OXGapFlrq1vjhpUW8O0+tcztuM2/PAuMteiZgyJL5B/IjeFFk6utI0zLbxpggzX0JS5tbA6GFtbYNQOkSHH6MBISZ77chm9kFgdbqzS2/sbjWUDOcngSGopy29azzUr1nLNDVu4VrTi5m0su3Eny67fw7JVA6y8fpQVouWrRvRSNKCyvSy7vk8vgbv45bW7+eFVm/nqt1bxH5/6Dm96xyW8UcGkH/30ZiamLC4cwASAx8sJeiqVKs1myspVm1mxcifLlu/i2mXis6JPz3vL52uu3cLy5Zvwrhf0IuddgtwNQXSjEX3ARIsVLX6EmxdeqBzx6OjZmSviv+qqAAAQAElEQVSEIOFSR+fbBAqDBDi+d8VP+OnPVnLDLdtYecNOrpOu193Qz3U39XHNqp0KEG/j2pXb+OV1G/nBj69n284xjS59hKfRuKk1encuNJwj8LVJgtN8N3OnNGPztj7hs5rrVm4Wbef6m/uE3W6uXrZdWO7l59ds1Yv5F7l17UacRX304iGdPA3xKSQrtBRsXr5yI8tXbi/7rli1VxjtFu1S2RYF6W4l/ApSqOIKIzkMzcY0RvoGHW2SKbhhaRWWNev3KFj+Rb14v4dzL/o0l393GddItlvX9zM4oX6+G1Obj+1aSMPVGBhz3Lx2l+ZmLZd/7xrOvfhTCmK8mws/8N/ctHa3bLlKYcL4OV6bVBK4Fx4jcuGFPdiY5n1wrMkXvnqFgvTncc55n+LLX79Om+Q61mycYHC0xkRjDiY7mKR+BCY9uHzetrPN6o0jXPnTG/n4f3+L177hPXqpeQfX37iBQmB5vRh6WYS44ZwTZ91hk/NoPjo4KAtC0gsLtLHnkhFjcd6QS0ZvK7T1hcLKm9ax/Pr1LL9hk2gLK27crnSbaCvXXr+da67fybKbdrPslj0su3kv1964h18s28HPfrmF7/9orYLC13HxJV/mdW+8WC+lF/ONb13H7r0tsaprHiqSIMjj9OzEu615pqRtuya5Zvl2raN+rtMau+76QeX7xHc3K24YZsWqcck1oecJlq0aY8WN4yy7fkxlyoe1eMOo6kSh7AaVi0K/665boyD1FOIoPQuyapgZh7VG8ggSjD46FKBBEqrgjls4hrJOCz9THp5S5WuEtXvjTdu54gc3Kjgv+bVub7hxWF/G7FUAZ4BV8gsrtJZWrNrOL69Zw0+uup5du0f1Ap7ijQxdQ4U5a+twk0gmK3mS8PLlxLXIxaMgBJJcmF+b0jeAsF5bvhy/4S0f4NOf+zE/+flG8epj444mY3k3rroUug/FVQ5iZLqXbXsdKzVX3//Rzbz/Q5cRvgx5yzsuks3tIvxiPfdgZRPB32Kc5saUNhwOU+12myS1WKlbKLDVoZyV16/il1dfyxqt15ul/w3X72L5dZv55S/WsmrVFjZuGGDTpn6uvvpGPvOZL9NqSRUSrNVYVrrJRyUa03vpKFv0skNU7+VPcgfBPgthkUvvHbtH+NwXvsvZCgL8+zkf4TOf/R4/v3otN+iFeVtfi/FWl9bqUmz1QK3BRYxNdbF9Z0N+YSvfu2IFH/3YVxWgOId/e/XrueoXNzDZMNI7E/46rZlUuhqRxxgThJwhlSFSkafzL9hHoJkGD5nEe8lfYiwdg9QerNHa1xee6zfs4Lplt7Hi+g1aU1tZdeM2+f/tJa3S3nfNNauYarZIdLhFWB1y6FHUuhbJ1tcI3+3qt4fl8sMrb+yn3DNW7da63MP3v7eCjVv6tO4SwoFbMy406ZB4G/lKYyrs6Z/gO9//BdcuXyeeW8r0hpu3a8wtrBD/FTcEf38b1a45HHXMMZoJp/EKTMJManAGzbs4yLaQL6yYblJTIyyfom1Jk4peStpcf8MeydsvPoMsk8zLtb+tuGlYfmOMZdfLnywfZaVohfzL8pXDXLdikGuW9XPVL3fyk59t58c/28EVP97M57+0gosu/SavfeNHFVD+BD/5+VZaCuAY38L4NlouVOTrddSRf6hqD9/C8hV7WLFKvFaJz8pxlq+ckI4i5ZetGpGuoyy/flh+Y1jpOCtXjnVkkj+7ZuUQ160aZJnkDRhfq7X2i+VbWHXrDhq56eivc1euM5aTDEXexLsC9KXq5LjjyitX8qY3X6Lg3Hn8xye+yxVX3cLKW3exefc0faOGhplH2nsY6ZwjoHoQE+259A2nrNkwrv15C5d/6xrec97HOPn0t8u/X8nQSLPEu9AaLmwLnxa4JEdLV7JYplsp1y7byIrrd7Ns5V7ZyR6WBbtYtYurl+/QGWKH7GwnI9pTjebG6czidAZEYwX5weG1Z3p9qZYZQ1WA1rRUBwYn+fHPr2Xljeu5afVO4bpRfmi7sNzM1desVfl2Nm4d54Ybd3Hlj27Q3K2lKRjawZ8G29CEhLUAVnZkQUbkEH56KnR+Letkm3IkOiNUWLdpL+8+9z849ez3aq/+NJd945faA7dxq3zbnqGCIp0vHzsfX5lPw/fQNwK3rB/gqms28LXvrOSccz/FSae9k7Nf/17WbezTlw1Gfg1pV4jk94wWongbyUDwfwFAySbBQGXeSDaRV7uSAK9yF8psAokV1pn03FBivTzYtPabcEZdJrspSTa37Pohlst+lt8wyPLr+7l2+U6uunqzsFzPFT+6lc984ae8832fVpD4fAVF389Pf7Gciek2Pkk0z058HN56EF/nJJPwbLUTrrv6Jpat2CjaIXvt09hDstERlgU7DiSey7SPrxDfFav6ZOP9M9THyhsC9Svt0DLJfc2qPVyrs+a116xjqlWTj4bcJcLKiLcT+4BZC+iQUWr0XuCFChhskhD+RJI1VvYPRhgV6r9+8y4uuPg/9SXcu7n0g5/lm9/+JTfevINNW8foG/fklXmYeQdrzzxQL75LZP9z2KQz17Lrd/DN76/kog98XvP4Di7+4GfoH2qSZN20cydMQAseSgmFj9KQh0K8nT5z0iyjJbHDufQLl32Pm2/ZK513sFxfplyvd4obb9kj+93GdVrPK1Zt44abtnHphz+lPUwjSe2smtIuAk+LTQzGeKzmwkhna1RmM/GqsmHjXn55zWquC+vuBo1zy06tsW2yi80af4PW4HoG+4fp6Uq1ntp016apVyYhH8UUDTQkjclU7xl6D9F55doVO/Xl+g7RHq7TXF6zQuMv26rzeR9Nl9HU2gwaOtPGKEAzNtXmljXb9Y6wiZU37mb59XvLuV4ue7t6eb/Kh/Q8xjLZ47UrBrl2xZDeBwa0j++Vve3iez/cyGcvu47zL/kqZ7zhUv75pHfx3StvYWQ0J0nScj7Dl+w2YKzzKlorSZpQFHPkA3Zz3fI+rpWvuU52Fuxo2ap+Vsivrgyks+FKnRFXrRrl+uvHS1ol/xpopfxvhyZYuWJSNMXKlQM6w2zlhus3MTTYJOAc+Al95RHymmvjCGuyM/8yAcraUBkeIkUEIgIPIQTC3p/ohaSnt5dGs0G1VhNVlW/Szts4nZ+brQZNBZ+tNeWfLKlWq4yMDLF58yZGhoeZVsBdpwoy7UN1BbZ76lV0kKGmmFIIZudtjZulHLBkESGIPTYyzPDAAMODI/QPDLNbQfNb1m7VHrqGW9bt0DljJ9esupWbbtugeMte9vb1K67hqGrfXzB3DkuXLqYi35ulhvnz5oivoadeY053F7VKipqRpYk8k6cmWb102LlzB8bAggULmZ6epq+/n8mJiZmZMsydO0/y1uRXC/TaIH9nNE7ws47wJ2lCWGXBIYZn/NUh/MEph/DcMw7g2afO53mnLeYPTjqCg5/dzcgc6FfAfI+ZZiBpMJG1cFVH+X6pvaxgCioFDe3fo67BqILV6dImJzy7ynP/eCl/+LID+NMXL+JvXrKEv37JQbziRYfyd39wOH/z+wfx1y84kD994UJe9kdzefHLenjhi+u86KUVXvJHqfp5XvASxx+/sJdnP9rwzMMcr3jUQv7uyHn8/SPm8VePrPCHJxQ85vBBempbafodtFy/9uch7YH9zDX9nLi4wV8+Zi4vP76blx9T469P6OKPHlnnxENyeit71X4XDTPIVDLKmB1iMhtk3O5mOutjSv1z6dvG6N3EcveXnymeTWceH+LJr9P2Ia7Wb1l843ElodTgyoBHBcIvSl1FwXGvL5VGmB7exMTAbTC1B+umZExeBy6Uh9R5Ui1kq9WpodTXaqEmElSkg7nxhnCYS1SfuNAeEh3aDffx0kHL6sBnFBxE44P4iRCfMGLh8zJrK3VM13yy3vnYnrnKz8HWuxRArWL07V7W00VFjimt1qiofO78haTVDCoGW7NkPRXS7tC2xpQO7T/6+Q28+70f58c/uZ48T6VnRU5J+NgUqYUXdli1z+ok1W7SWo+oS0U1jTtHNJ8k6xFl2ERSG6M+Xlg5ystoSGW8COlipKeRfqZMValFjMpLCm1ENklI0hR9MDzeUCD850w0DUl1oXRYIOrBV6rIg5L0SJ6eXrxko9bLres364VyG60C0AYS/hPUPG+RJgacw4ufSayGTrDiYZIMk9QIOmT1uWRd87DVXtB4tTmLyJMuXDqHZTqkXnjx5xgatmo7D0wdL4xMGCNFDivHZGmJfdZVp9ojmlOn0pNS1XNSnYuT3hir20gKp9RRracE9dvCIwe9uG/gDW+9QEHzr7FjD9jKUsm0hKS2kLQ+n6TSrXmV/ibBhYhiUpUcVbWTHXQvUjtR1xK27pniY5/5Fm9428X6Nng9hcnUri4bN2AdrXwKmxSkaaKXP8vgcJOPf/KrvOt9H1WAfhOmMlc4d2NlR2m9QrW7QlYz+PDFUZKTVjVMhnQOJEy661R6u6lpw/ve967itW96l15O1suGEkxaU6NU+kpm70HaM3MZpYGU6Nb4XqR6JXoOd6fWeeFku0q5TGUepioKaWU+NlCYM+Fsuqqamgxbr2AVzUi7u0m652Grc0iqC2T/S4RFj17Mb+R1b3kf77nw4+zc26RdJBQK1CGcnNax0/p3QdZEMqQWn1nQZm9qVY0vEi/b3U1Fc5z1ZiRdRmNbpdKv0ibrLkjqbVKlId8hR9blyboDadyKxsWSK4JmE0OgEIS2xggBAyUISglXSPcllZWPWmumQDsrCO3wohTe25AeIf38ZV9ncGSa7nlL8EmXbGgelS7hUekhq88jqcjWkx5qsp1tO/pZrfWTi69RwMgHG5MkSZJ1fAKJWFgS1QV8rMqdSSmosmegyYc//jkFcd7Gyls2YDV2dc4CYSA+PfMwlYr0bKotYCuSNJV6KbnGL22su0fYzWOXxvnyN36moN/53Lxmt9ZVVZTIRr0CFTm5An9iqbXrqdYtXl/GNdrTZJUKxmbs2NGnl/BbaSpQmFYWCH/Ne08N25Nhu1OQDZt6htU8toX9LWs2yF/swkmn0qizKs4k5Jr/NE3wOpQm1hD0NUmqckNL67gtnddu3M357/8vBa8+quDQOuk2l6y6mMDXJPPA9ErXLlo6zWmGsLKftFohrXWL5lDtWiQ6gJGJhJ9dfRuvOunNCnqGX/tbYSOMTJUkq+Jxwj8nXF4yd8josUOdT9mdWqrwN7gfgK7GEWzXmEKWkJekD7yU8jbBZDXh1iXqFvWWlGQ9lHabVsnRpaUphJg7r4cn/N6JHH30MVQqddlIXb6yl7TeS6J9y9a7qfTMQYPwi2tXkskGbJrgNXPONXFFS6yd9i4vxGHP3mEFs9dqHPXT3lDtnoOzKVXtu4i3M5ZjH3E8z/79Z9KtfRfjMSI0onL61NiyFac93VHRuKmaWIxqMDnetDUeokLkSKoZRmS7M7Jezb3s1XYl2K4qVT1XexOq/SK8aQAAEABJREFUXVDphqTuyLoNWU9ConauYrD1utoKm+65jDU937jiJ5x36UcUALqVVrNOnmeyXy9qIrEozCTVHq/+BbY7J+1paz9tiRrKNzR2o5POaSltk811ZL1eaUIqOZK6+It3JnlTralMe0S1pyodjPTxVJIKGZKvpJTA1Noa7bzKzt3jfOq/v8Gb3n4BV/5sFa46D9M9DyR70jsHn1qN4QjnnrDmfeL1bAg2gc4jtjKHSvciyBZIh4PYvGNC++aFfOzTX2Z4bELl4JIWhW0obZIzBUmutI0zwrpSoapzUqW3TkUyJ0GH7h7peYDmQXKYCoV8gCscmiisfAvB8cg3GJFXXSv8V4rW413Od6/4rr68X46tdZHK1tLu+QSQMtmNGIH6qEJplb2DEwqi3cLgmGygkpI7R5ZkeAXOocDjMNaqrVWZxaiv0/7X1vmsJex+ce1tnP3G9/KpL3yLjTsHtB/1SocFGPl0bJf6VGkXifpXQHIXWAqNQVaXzcwl7ZmnZvP0heUEl13+Q/7hVWdx1TU3MJ0n2Eq3uNtSJm+kOqBEZDq2GwxHsnidpb2XTWuGPalklqyovSko5KNzlRTC2ScWsopkq2H0sp/IF1fmViRDQjYno9Kbqhyc5sZWLUmtTk02UJ+zhEr3AZrbQ9T3IPpHMr6mL0jeds4HuOyrP/z/7P0HvCVHde+Lf1dVd++9T56cRxrlUZaQyBlMjgYbzAVsfHEAA8ZkEw2YYDAGEY0DwRiMSSZnhABJKKGcR2GkyfHknbq76v+rnhEWfve9d23/n/30Puqz167uCivXqlXVZ87oBe0Q5yf0QshR5O1EGTGImeFcDl6yKocpWkvI20sl94R8d5R8rIMfbZHL7vloW/j1rLy5rfylM9KhI5/ojIxwdxjRGl+MObJOlCwlMSuTWqWnkkobbXFPcymHQ7pAeml+gaTRkfRisqrW+DxPeopEc419btm6mw999DP89d/9M9v1kshy8dpaRlZM0W5PkmcFQQfAcVhSZBntIgN5MG6IH8nIJkaw0aXsXXD85Yf+ifd/+PPsn4n4oqN+XiDCiGcLuv9XCMprDEcdjJa6fvLTX2DYz8hbywXiQf7r5cdewSYfGSdX/HTyi7w9wY5tu/ipXu5qKDhHoRyrroPWR3Gmda4sjaoyYiIn2uZN08ZjeU57copMexIrclxLNmiPStZRpFD1F0ca5LTP8ZLRay645jli6NJagHlc0UZEyUfHyRSPW2NLaI0txbUUM3yu+OAkfwIO2Ucv6uSuIpGJh7b6tclk50J+0BofIfmDtTJcx9OaaCW3wVq1+IRs1JEp/maNv4zRmlrKzLDmB+dfxItf9XrO+egn9ZJOgvo2PssFomkDfC7v97r3Q0KG8OWab5niqicb9fhxg/FhAzZW6jmQTzqKSS8ecnLNiVz7hlyxvbgLxtUuaCnGj7SWM9ZZof1mO6XyZIpVTvb03gHJvxIE3SmWWI1ZhTGExg+497pXA/dq4B6kgTrUpLk9orjVarW0F6gpVFZaUyrtTzS5NdchHaCPjY8zOTnBylUrSbFCkYCJqQn1bxPNSLHf+wwzY0xr3epVK2i1MkYU4wqVS5ZOauwKli9bztT4FK28Rb/bJ/05mPRb7n2tRcEcWdFioPv9Bw6yc/tOdu/aw66dO5ifnWVEa8K44mueq583li1dInzLKPJCcT6SuVxhyho5fJaR5Rnpb7HPzs0hxkh8L12ylKnJKZ23TNPv91m+cgXmrOFjdGxUvI8StY5hkHTjhWO2PWR2fSA+dJzi15dhz1hC+STlQ49X30dPcdsRPb5y8Hq+uP8GvjKzha/O3soPF7dzfdZlNvdaDxU/9cKZDPbGPlcs7uOb+7dy4cIOFpcFJo6dYOrIgpNOH+FRD/E85cEFz3hgxlMf2uGpT5jiwY/qsvaUSymO/hrZcV8kO/EL5Md/geLYLzKy+V8Y2/xtjjzzRk44eR/3Pdp4zHGjPOE4z+NPDDx08342H3ktefvLbD34Ma7Z+9dct++vuWbPh7hu7/u5Zd9fkRdfZvMRV/Hwk2d4/GnGEzYXPPrUmuM33UC3/CI37f4QV+84h6v3fozrp/+Oaw/+HVfv/3uu3/9Zbtn/Debrm7QODqWwyP/5dVfbXeX/ec97Sousek9h9b+bTxm9SRLCYUakukPZkxKNQB57+HI/i/uuY3H/jbj6IEWmCafuXpBpQjqBEdO8bL6jNn8JUIKSkJrSMncYLKZaS9X/QdDYlHQnEP4ooAEj4UYcNIyYEkMlSZU2K0F9Yx1Ivy1nKfi0coKSpDpUZJlv+Fjs9igU4IpWgXriFByi2sqEOx+lPb6SLbft4U9e9SauuuZWBVWn/h2c90p+oRbdYEb0iiSiIcQEZyg/ZqjN3kBBZljXVDUKYgmC2DRIY9C4w0Cil6DZdIk38a5OGmD820toGZTCGRxXX3szO/fOUrkOtR8h+I5AvLhIFNRKrIfSQcxb+PY4N916Jz/+2c85ODvE57nkyHBOsgifyUZBvBINcw4zR8SBqU/eJqjsDyu95ZPUmdcmUlqS7irZvaLND8+7nI98/HPCHagpNDbDpBepQMGuEF/Q1wH9UIl/mfiSHUrdB1C/Aqe+QcIl0GBtjNpUUlwtfnzh+c4PL+cZT/0tLrjwasiXauswRa9sM6gK9cuoQ66FxulNcKXNlLBKhy6B/MFLL9gI+DEqG8V3ltEaX9P8hvsznvI/+MF515B1clzREc4B7bE2SX+ldNIfGj/40c91iPFVynqUorNSB5QZrZExRrRALfYWGFaCchbiPM4WxcOMhOqT5chWA5UF/bKSXnKWrN7Eldfcxote+mr2HugLpxPvhlfnPCsAg18Cd7tiUsvdng/dRvEYEQ7JWmkOlzqEKqX/BFUqpZdgYkT6jWaY3KvWxt0yI/lHEJqgsTVepu4Qs5HGnxbLjM9/5bu87V3v16b1IDjpRLhjVD+X4XPpXYODiS8XkTsiNODVLlqmxT8E0aij7FI3YA5iKMFqyVJqPg1/BaL4ivKLEGqQDmI08SvZNKauU/9a/YNwibDaaS5rvknP8dB9RHREIaJ+FoiJXiqJmPOplssuv4HrdShM3qKvORLyDAqPCWqL8pMoezmiKzBt/K69bgs/+vH57Ds4K1vWRPN42cvJbhpOCBEkYB0CWastH3EEa2mj3uc5v/1i3v2Ov2Kmq3F5h1K8prgQxK40Q9AmGJ8eJLdksITb58JnVJqTQfpujy1hENq0RldxyS9u4dWve4fm/zbZsCU6GYkPSzhc0BzcB17SC+/o2Bi9YcVCt+TnF1/Jtdfdpr5jVDq8qMxTOqglOi0jqAzyi0pyRN9ibqHkQh2gDio0zwID4akkZ8BIvz2WJXoxSmwjJYzFSJuYtRVndvFnf/5BPv0P/8KgHml4DjYqfRaUleGkF7OMXDHIZJcsF0Ybkg48LPEt/IFC/jiO5VO0x9cSNedfJZnf9s4PMT2HDoSMFAe97JbAOQliRsQdBuNfL/H4rw/3oLsoXsOvQJIQSYh0FGW/6HLC3cEUay1XlxzTfVUjP/U4i5x80gmccfqpdHs9nPwr4NSo8Zqz/dRR/pxNLuX8Cy/n4Ewp30O+GYiK08lOQRuRIHv3+jXf/8F5TOuFU6EDmfnFofzJBBETLpyhUazfuJ7TTz+FljYcyVdEDQOBCdKTB+6yl9NabiD/15eKQNBjsFRGojfSupG0URFJEGTzdPAoNVBkNeYGhLBILajCAugAr6KP6dA8JFLylaD5GvMWueL3L664ho//3ee4444ZXKZ1QW11wuzAtyK1GxJ83UCtxCeIRtRzdJoQvpJekR4PQbQguiUSgrzIyTIvGU2cJmkMMyFFzxLAJKPVjqoXiFUU74Xmk9oYoTdo8ZGPfY43vfUcdh/sk41O4XVgPTTDj4xqLpcU2hS28oyoWGni14s35wLei47oBtEZap5F66h1VPFmlMomm9/a/djHPyk+RTtAmssIr9ghHcB7zX2XOcQVpWw9DAOGcUDFUDiiSvmK5q25DCfwzjelkQG57lvE6IXSy+Zt3Ue9XNnNNdddT1kGMq2v4pKqApz8NDoy+RzylyzPKXTQV4nvG7fcyY23bJW9Da94QmJQfqfkVOMCQf6IOVU7kK9HCkrlAf/y9R/zey96nV5s30x6mZ+NjkORKQYFytqItRe+USwUOI3x4tnEQ0RtZgTvqVRW8gNrT7Jiw/Fce/MOfu/Fr+Z7ygH6pdpDhvMFaQz6xiJNqW+Ei+j1mB2GdO/UkkCF+qf4ZrJXE58tUEnbQ2rJWkrXwwZKaTtYRa2YaFmFk985+V3R9pTKoVIcjq4lUqPqM0qwSeluteLufl7zp+/hH/7xW8zMRYLWizSto3SXybbeO8yJJ9kwKFeopddKbemXJ8q6T2k1lXgKLuJzT9D6kWWZfFO8CFEoa4ISuiBbBiVHCYaDvuw5JMsNKzKCfLLUNIgxkHnpQbpFdNQqnZiUYETVNWCRSut6rTFRLdGMGqe8aI5/+udv8PkvfZeOYn9w4/LPEXLFmuEwUBQtHWT3GNEcGGvnDBdmKbtzWOjjXEme6qqKZMNeGCXmy/nwOZ/m6986n4VF5Je5qEkXoqcnNJAU39J9SyflQTZM69Stt83zuX/4Z/KxZQTlP+mXN6J8JGhcyhFI9843PEdXgG/xne+fy/6D3eZf+QQJFVC1fNws6dOJ9iH5MTU4dfCGac5antHgdsie6mNJd7JVNKQwTGXqnvZdh0qEQuOBoB91IKhrKZuV8p1KuVSpeVIJXyUElewRLSJ2yTIjmcbUJiRI5ZKPxvYlVeODgzBo6pDPyOqqLcVnbADpWJtCohipRG8oGCjvGcTIxJo1DDUnP/I3n+N95/w9Cz0j00uFWgmi857BsCs+ayyXfWQGTSdqxdNKOCsbSJcD8VNBLv91NSVDhuKlV3YZKhYF1QQriQ0MVQ5p6tQP3Ulk+ot9hr2BfBVqOWMQb1UpnBy6IvqxCFaDJDPpy0RZD/d+7tXAvRq4J2lAMScq/ozoxa5zKL4GWq2CyalJzXI9h7qRZmxsjE6nzdzcHF4xLSgejoyN6BB8FVNLl4J57WEq+oMhPR1Ep/Vr+fKlilc9PS+ybPkSNh6xgZZeXKfD93Xr1rNxwwaOP+44Vq1YQavIEVoK5U9jeuFs4qnTyjnu2KM5+6wzOe2UU1i2ZAmF4vySKa3XKtMvFpj49wrE3YUugxSz6og3j6rJlBN19JJ6zfp1bBDtUnvBrVu3Nvl7+k9Op6amGPQHHDhwgIH4HgwHyrNKyQIprpvwOkGSNY4aB0fnuXJ4A+fOX8y53Us5P1zLReEGLhzcxM8WtnDBwtbmEPzChT38dHY3Pzm4g0vn93MgywjKPX3RxuctFrTU3dg7wLn7budn+27lygO3ct2BG7l+71XMlNsYGYmsVeq1uj1g6USP0bHt7K2+qz6f5KqDf81VMx/nsvrRZ/AAABAASURBVAMf4YoDH+faA5/SIfZnuHrPJ7lx+ssM7BqWuRlWuj5r84qVfpqR+nYG8xex78A32H7w29x68DvcNvMNts59jVvn/oVbDnyBbbv/mYN7vkle38ASv5PR3g7aOgjv9s5j14Gvs2vh2+zu/5A9gx+zZfobXLvnS2w5+DVu2PM1ts3+hMVwO1kn4DL+b654uP2u8vDjPbRw91C+/2vZlq2dkguv7MIrYUjg9GwKMaZkMVMG1TYYdYsUw630DlxNf/p68jhPWxrOND5TduY0q9OEj6SRjmia6Bp7SJgASkRiA7XauItCc6/8799ZRvU/DKRLDGqDYkJkom+pKkJUYpYyPbGGqsGr8IZa1DYUd0qk6hScZolKppzi6bBbav+S45WkVlXQpiRirk10I/TT5kDjp6cVIH5yHrPzi0ryayolYBJXMtUEJV5BciaoldCVcagNkOikjZESP5cHLBMhJZiorxgRO4knKVMyEMXkXUAmXhOorRFAj+ljQd8RcUbSs8864mXIzy68gn3TSkJdi+C1kVBQbWgk2kk4H0GRPI0JSmTR4fF1N23l9m17UHwmklNr824qM21O04YoBtHSR2uKNkCBIGUmiBZwcoCYklMlt16HCmUtfWijYgru6dD+uz86nx+d93PmFyttcjyVxg7qobysIiZ+pA8knmlD5jTGZS1wnjqUolMT5ZMmuXOfM+iVkjkXjwVXXbuND3z47+SUSykml9GtjH7SnfSAtTEve9UQ0qauPwQJVwiPl/1sWBMG4l2bxKhD31rloPYs9CP55GoYX81znv9ibdJndSiZkWlxWBgMKE34pNcdu+f4xrd+yr79Q6H1Oqxz4iljqEVqfm6a0U7qOMfUeGT9mpYWicBI0ZN/zcnfhqRZEcRHJj6djUgnHbLWEmYXKs6/6HL5D9SSZSjeS/kfCN+vALqigLvVRt0HnBbm1BtxpAo0HaRn1ZgTXkNm1HPTiggLatJOIreIVT3xNiTThiWTTdSgbUOkBGqtHJVsEItRzj3/Er72je8xPdtDDkCaGyQ9VshekGUepzninHCaBscoBAi/4esWeRjDVyMwyKiFonAdLJ3UDlG94bSrc5VwJChVNiCGZGMRU5LhKYqcSC1frfDaeNFcpm9BEjoJryeaUnWSLwqQz8ZGC4GY7tWErNLV4fWll1/J7OIiMTNKbdiGdBnEeR2wzBB8l+iHKkXThMF5ZDSuu+EW7tTcidJctEx209iqJsszorpEH4TPyd+ddNji4ELNZz7/DW65Yz+dlRtVVzBUEpdpHqUDvRAXCdYTRyW+jmI3gnwv6iDCqqHiUiDJnqZkTyfXuQ4N0t+S9vKf627Yzmc+9w327BOOmFMHU+yqGjlHxzqUOowo6yB/NXw2xuxcxSWXXceB6UV83iZIV6VoVhpXabLXqqk1/wKyK7n0PKIEc8B5P/k5O3fuIddcbRWFyjx1wJuRK7agMXnu5QMe7VW5Y9sc/yC+LrjkRnIdePR0mDVUXC7lFymxy1oFMUg2xY0wnNE8OUg93Etd7oeg5zCPWYk5x0CTsNTh/iC2pcvA+Ioj+cKXv89fa0Nei09zwiWVBfFf6pAviEY0kw4cEaceCcBAoI7cMy9J1PCfSiRZAyZ5nGokbzBHcAKVUXWYl6BtYt0hlwoyMyr51fKlUzzgfmfRLlxjg7LqM6wG1IojwQKl4nDe7vDTCy7n2uu3qj4jRsMnOwNmhnMZ8/Ndvvu9HzXtfR1i+ZRMFzkd+V2IpRL3HitXLuFRj3gwK1dMya9L0e+jCayYRQOJ/QbQFSMmuaLwY073iX+HbogGclHde5wv1NyG2CJW8sM6F66CMBw2B2ehv0Cmg5VC87ku50VzliyrJENfMBCuugEnf9Ud1m7xvR/8lPN/rhxHvtYva9GKpMOg7rCvkBklo9faJBrywVgnnYq+9ErVgXKU2OsQ+22qBa8yF3jKuZpqEapuVBkJvUjdN8rFCAOPDTPSMjoiO2SyV1nWOK1l03OBv/3k1/jMP/+AYmw9MR+lq3ncLRfFU9LhouR3Gl9jg5KsrnBln9CfE8xitea25PdWk2wWzeMVw0vpq7S2Qtgyvvov53HFL24l90uwOCY9dnCozbdJcSYoPoljFHwgC4Ja97X0ViFFq08qA3IXgRE1t2PIZFpPpVhuLidTfKlVXwXPLbfv4LbbduK91gHLkbgCg7oiye6FKFNSWZc9ran9xsZbb9vFZZdeIz8bIiWkruAC5kVbUCvHMgeqEF85gRZXXHk7//CZb3BgxojZFJXkKeWLwQ3VLeKcI5eOszpT6M1ANlETWTSc/N8JfxV61DZAlchbmVYOko8tp1e1eee7P8bFl96Iy8aJoheTc+oOahAH+tLHVOuwiMrDoHuXaIDqgqACSlCMi1p7TYfhLlNdMQTJFoP6GCCeFByR8+DQwhkWpN9Z8rzE+ZJyuCjfrPC5ZPFO60pGMbIK/DI+89nv8pOfXE2IGVqeQLIFxdwofcQghvTBDFM9WZJX9DWdTOuX9xEnAQb9rmLyUOmC2sqANRCxIQKNHR6CRpQawiASexUtre9Cg9eLCeQPTj7g4iGdIFtHq4ianwlQTujEvsucZEk+5gjkeslyC1//9rkEG9ca0AI/oTEFQ+W3rU7OwsJBcsky2fYsG81Yt2yEsWyI06Tzqq/KIabD76HmdForAxP4sXV88JxPsm+P6Gs+ROkGHDQ2rMCiVGL0+xWd9rjuPeeee6Gac9m8UF5QUov/2moq2a6UIipBkDxBY6sIvjPON7/1A2686XbyYkSYM+oApb5MgjrLcM7jzDDhilSyUU0tW5ead7VLSETSCZo+6tf094ATPpUp0UhJNJ4ouhiYfAhBkD6Rb2BdcItENy+e0/1QzxWJXq14UlWl7Cqjad3UBBYPapNMyR+jfJDkj3lNrfVAnOAMubn6S/9OY0zgRNgUt51z6qe+8iXXyZib389A/YNbwic/822+8KVz2XcwUscRFHDJihZBcteaYbWCYJQvmOhZ4lsyYE4k1XdYQGiLbkFo9ihe/lgRxHv8N6ANGeglSawG1MO5Ju6nl6htocikUyfJnZPuaO5Apb6aj4mbNP9NfZqKe7/u1cC9GrjHaCBq/kbN3Ur7JVTOz88yVO6W7kfHRmi124rpfQbKf9PfIE8HzAcOHGR6epqpJVO0Oq2mLe29Fd5UP8fc7DwjGms+ksLG6EibWuvywekZPWeKl8awrFjsdkm0piZGOOGYIzjrtBM49YQj2bRuGQ+676k89IFn0tb5z77d29m9czvpUNt7R7vImJoYJ88yWoqHq1etIdSRgwdm6PWGdLtay7RW1KpD8TVT/5Z4mJicYO3adSxdtoyhYuCC3gDPzc3TXezhhas5SNfBfCVBmmVey0niO+mnG9TPZqknAvUyT2/KMzfmmJlosTClPHNylIXxNnMtx7Ry+cWxJezJWlw1O8sVc/u5U2vBvOLmvBKKUpuKwWTB9BJjbqlncTKnuxR6Swf0OgPKbECudTL0Z6GYZSfXccXB77PdX0F3ajvdJbvpLTvAYHKR4diAXnuRxdY8W7rXc+3MpXTZj0mGSmcGnnEyG8EbON/DWj3iyIKWBu0Z29Lp6C5YNosfnVEOtJ/K+khlZHqJX9ks89Ut9P126tY+hm6Pzo12YiP7ceOCSdEZ30toCUdrGkz5XxiolOLsMPC/utQmX0s+9r9qvSfVabW9J7H738WrEWNOjQIBuZzMUSqxqJzpPpMr5PjgyXWo1gkHiQu3sbDnSsqZrbS0qUht8jLQYQak/l6CeOFMpdO9kRLQqKQwJZO1WYO3NvXVPf+hS06q5DRaSZPYCXeiIUq4aOIiAZrSHnVo6sSQKAVMyWhU0kqsCVWX1Sta3PfsI3nIQ/QG8Oy1HHO0EmRmNHaovuqvZNqs0HDhcjlOBwLoQPnmLXcoQAq95I7SG7rMZZgzRFBkxaOPuMwwbQKiiyT5A0E6DeqdQH3MdC8biCJKPNMH9VGU0G11GFLf1Jr6p3uVpCvpN1PwNbZu3c3Fl1zF7HyPID4rJbA4w1Rm6pp6OucwQa0IGrRx8ZLluhtu0oHI9QwU9KU6Eu9B3hAUFJ04vSspJohuIiuIGq8m8ZYQGwhnqnJZC5KuaBFtlO270m8IfZMrr75ZQd1Ty4+yvKDRgxM+JfW1dllVreQ2KAFOuC0SRT+BmJcqpJuQk/lRbQy9FhH4h3/8IlddcS3F+AQ67yZkgdqVkBJ8G+L9AOpZWvkia1cVHHv0FBvWFKxYKgL1fiXS+yDOAz2xXsm2A8wHHRJV5NogxbrgnA9/khkdci6mzZ/sPdCmv1d66epObrl1l8a0MMvIZduk45YWlpZsPehO86iHn83HP/pu/uVLf8dn/+GDvOE1L+K4o1YTBvO0ZBMn3VfCa9pIlsKJ6xAouODCSzlwsKsFrxBfyWomPgUkELu//EgOaUmqUkuUmhIE3SegKZ0a7TBgqk/gVErnpoOUjD5TE55lE46J0ZpOIRsMDkhv83jXF5KhoMbEbyV+g3isBPumB/zjP32DX1x+g+yp7vILp6kR5S8mNhNdr1IfTHPMadOa6FnsYmEaH/ezannkuGMmOF5z7ZhNIxx71AgnHDvGsUePcNzRHY47KkG6H9W96o+a4ITNmxgfH6evw6FBOcB7hxNvxEi6TFJb48DpSdDcm27SJ+irAqsFgWgaI5nQ3A6C7Tv2c8klV7Ogw3MnWzv5cUR9Uj+N0QhqPQa8xrdw8sVWZylXXXUzPzv/MuYXSkLCJx5kMMxFPWtTLZ+spfdhjPS10bv6htv5yjd/zFzXE9y4bN4R3oxKbJX9UrgdLvGtw67x9rySrYzNx45z1Po2bb+ATtxIG8Tc5Zj4BqePJ/GLa/Pd7/+UH/7oAobyqTpkwq05F9HcEwGNcb7DcOi1p8y57rrbufqaG/F5gcuN6AaSOEoC+V1SV9SXEjFkX5NsubV0Rua57eZt3HzdrVR94dRHwRynuZH4juobY6VDAeGSbYZS+YUXXcW3v3s+3UELk96SfqVAggWxLFqa/5l8sezuZ+k4rF/V0VwdkY/kFFlPMTrN0yFBMcGyjOhzgsCPjtFNv93oRvjHz31Fse9aqhAla0mtGJ/sIIUSJVEqDwHNZbEp7oFfTmJ5gZNUAtnF5C+mMgrQfRCg1iRiIEpvCWTLVCebJpOa5iWhy9iIcfZ9TuSsM09ioIQ2z9KoCufA+YyEK8XsfXsXueH6bfKbDOcUq+TLMdGT/5mZ5sH1TE/LP022kV9mWUs2CNQ6kGkO5hTfl06Nc8ZppzA+0pGPQy4ikqS5d5ofTpxasjEVZmkuVESt8YfmbNS9pLEEqS3FpoF4Ea8WheMQZKm97rFkwvGg+x3LYx51Bg9/yMk8+IGbJeNRHLFxilDPkfkS54PoCK9oV1WQrI5WawyXj7Bl604OznWJWU4t/MhNfe5JMSBK5hjF+WH50WX1kfhxAAAQAElEQVTSq5Pfh3I/R65vcfSRIxx/zBjHbGpxzFEJCpW56locf2yL445tc9zRbY5VnNt8wiSb1H90NJL8tkZx2FV0q4qLr7ief/nW+czoAD548e4K8efEu7hwESyjEP+xf5DVSxynnbCKh0juB561SXFjiXTdxdmsYIEQFqXhUkM8w9oImjfDKmduZsAPvvczDuplW6xaUHcEqUR6zfCi4cxJV8a/XunZIcRYqpT8aP1G884EUTaMipvRguZkAmNYOh2gBS69bAvbth3A3L/6COIsoamGmrsKhs4ZziNQKRvs3z/N+RdewtZtO+RTiKYMojGx8RPFXvlJlJ2iWiBnr2T51rd/orV6G0V7OXlHurMcYdS64UkxyqRni/OEaj/Ll1QcuSHniA0ZS6eGeKbVZ079B3jnxGsmPzCaf5Wg9QE/ys49i3ziU19k6x0HSGsIibZ4aPxVvEEk0dMXJv5Mcc6kF6e2ppvmqYseU05kmjMoBzdBTKDYTVPnwNQHMGrZo2JyrJB/twTSQT1Pf34PMShGuj4onwnpkF/+o87UZuStce7cPs2/fPV77NnTk48l31FX8RIVB2LyY/ERFMND8zwErdlCismnozaNdTXPujUTbD5+rXQ0xtGbxjhqU0dlwdFHefm2E9hhaMnvR3U/wYknraPle5h8IpP8TqWT3JZoSstJPxFHlHRRLIUYdF/LxqWaTOtIYLE34NLLr5EM+2l1llHTopZuqhAJkqFSHKtmtvOylz6Pf/rsB/nKFz/C3/31O/j93/511i6bwGluqxux9pLLtNaWhDhkfCxj+x03ceH555HsQZrk4kWsgPwWcSImCLWjrmDXrp5eDJ4HrTZ4A18T5OOhGQAISS1C0dWY2mvxV7RGmds/ww9/+FP6/YDT/PV60Rc1JslqTncaR0MvYYqgtoiXjI7Y6El+J76i9JbA0r2pzhKHqfTiNIGpVJ3qQ0Ijm8ZQkHzKJJvTnPKiJ6SQaKgdgUmXFrzc5TCYw5lXlwTyMc0npHP0YsEr5zIdbNfVAkumWixbmjM5DrnvUg40D+oFnHIekzwmHDGNdaPia4RibBl9+fWnPvclbrzlTnC59hxR8eEQz7UsG9UTyUmQLPJHKg+ym5ceMsmcyy9XTLU5ftMKjjtikhOOGtf9CMcf2T4MHU5QLD3+yFE9j3L0EePyz2WcdtpRrFo5IjtWkk2+Jb92wheRjqXrKP0gMNFpABNT3Hvdq4F7NXCP0kAkxaiBDsm3b9+mvfR+FrsL2p/NkQ7PawXybneRWrmKc46ZmWkdSHcpyxIzY2Jykr4O0wOKcspF5uYW2bfvAHdu295oIeHOcs9QL+OG2oMeODDN4mKfgfak6V+vLJmaZMXyJYx2ctYsn+BsHZo/6+mP438884k8R/CQ+5/BxrUrWL92JcuWLSHPc2odBjtnFEVG5hXvFLs77Q4LC1223bmDudmF5r6qI1F8VaHWPrXLnr17xWtf8nqqqqLdbnPCCSewbt06lq9YQaa90t69+ziw/wDp0LwWnRiFQXJGLRCZy3HK8WvhTflvtEidQV97gHnlDwsuMBQE3Qfx16thIXNsr3pcPr2LG4ZzzBYdBtmI1pgWTvldpviO69C1NvOK573WkJDOZEQ7SMciR48Zti/cwvbBLSy2Zhj6HgPXpcwWKd0CtXU1pgujPWZbO7hpXmciYQvWPqjVdYY6LkpnPeligLl+0780Pfs+lg+oi5oyLynjLL1hyuN19sRuyXaAhWo7s8M7dd8VjUBM50a+Fg99hlmfrn6Gbqi9+oCgNTGUHUxrKM0Vm+//r3+5/4CA9+AhyaiHQROAX4F/K1bU9IuHK41AIWdsywELKqdJ6EwObLrP1KaZVOfkUb3KWbLBbgYHbmBh1w24vg7BNAGJBcRc+Zj64uXQSfWCmJKPBIlUVL1omfBbTmVZ85xa/t1gcnhXgiY0Vml4LUihjl8VOyVB4seZU3qkNgUcJzmcRDcF0LK/yAMfcDLv+POXcs45r+T9738ZH/jAK/nt5z+e3sJe4aoFvoFYG3UwJfLCo431/v3zHDiQkkSvoBlJ8S6oT0xBKNbSW00Un4mw89KFoecEhshz16Vq2cJEww5XBbBaILmsxEybGGFrzKmRlgKfStIl+aKSvW4v8NPzL+WW23ZgOhgzn4NsiDdEmaiA5eogtOJJARZdPs/wOjA7ODOnw7YfsGPXTmolk14HaOZqnBdmD160TDozjXF6soRRAhgmYdCVKKhXpVv5gMmXgvwh2AiLPePCi6/lHz/7NQ5tlHPEBmZJBzWEklqJMElPaTimYBUQw1gSWHUhyShwVlDkHS66+Br+6fNfoxhfpjeJ4dB4+qCgmQJqpkAaqxlWriz47ec+nre+5Q/54Ptfy1/+xZ/w1jf/Ps965sNYs1q+Gg5iLFCHeciG0vBA1CqS7orx5fzTF77JhZdcS+3a2u7lmGxeBce2HQfZf2CRvBghxKQI+aIWhajNfubEetXngfc7TYcW69iwpsPJJ67mub/1eP7oD57Pai2kw96CxBYd+VKtQ7/0N9AGvT7TB2d0oPALdu/eI92Dcw5nQiguRUW8/erHDj8mNVmykYDGTkEjglqDSukYgSWoQP6EpImhy8RI5Nef9DDe9NoX8eY/fRGveNlzpZtHs2HtGNVgmk4rUpdajEC68ZTBU8c2lk1ww5ZdnPezS5iZ61OHGq3PoHkol0IVpDlgQfQ1D0z2dbKPoyt+DjDo3cpTnnQGf/Xel/PhD72aj3zwVXzwAy/nQ+e8QvevFLyKj3xIoPoPf/DVTZ8Pf/C1fPSjf8F9zjoT501zzRGle++dyAW4K85w12W6SaAifZJ/SQeSSE/qr2+QbuWvA7nOVVdtYcstOwmhTdDmMB324hTLojqa7KDV3px8RhvMoDHQUsNIA5//p69x5517xI8nJU6ZnKDSyaTT2/da8UlDiBo/LV2l/ygx/XmnYOOyijZxmicm/6pKk0wtcssFnvucdjSvfvkz+cBfvowPvu/lvO/dL+d1r/wdTjlhI2V3XtMlNDouy6ESooogPbvMK8E7yPe//2Mdjhwky9oNT2jO5kpuQu1wSmiwDgsLgYsuupKbbrqNrNWS+oTDDTDpyZvDO0fmpR+LGLrkPlHjCz/Kzjv3ct4Pf8birBRXqY/cymt+pt+MiLJ5nnsNiCA8W+/Yxd/87T+yY6cO7vyE6Ign1deS3hRf0oFqCH0y6/Koh57BG1/7Ys5531v42Af/nPe+80950e89m+OOWUetl02pL+InOpMvat47T/AFwVqKM4HvfPfH7NPhmpMzOrU59cMS9wL5hwnQpSd9iz99Dt3r8Z7yidJ3cijZFB14oGeTXIZJgtRmSCzNB30rFiCIyFcEKLaHMMTLPKaDjzyraOUVRx25koc99D6Mj6lBL9O8U3+NS0k2miPDYSTLl/DFL36H+blalFo418Lkq5DRlxtcfPEVOhDtE1VnLlNpqANihFiLpoVmo3DSCUfqpVnECb8T3wksksyKiUezWg8VluKUIDZQCZ/WLeGI8hsUZ7CBfF6Jb73YJNDoEMxrzfJqq/qzegG3mje94fc5569ezwcE73/fG/jQOX/GO9/xGu5/3xM1h6ZBuojKAbxJ7qTPFN/k40H6vXPnPrrDGstykMJKxXdzTnyZ+HO/BD1hSB7x7ZRsD/s7ePkfP0O0FMc+/Co+9tFX89EPv4KP//Wr+PjHXsFHP/JyPvYRlR/+Ez78wT/hox9+JX/90dfw7ne/lI2bpqgUI4PWolJyHFxY5Ic/vYgrr7oV115GZaOSPpfcsmhVkin+5QEGszM85XEP1HwR3nPexDl/+VrOed9r+cg5b+AVf/xbrFwOVblPfC7ilTMN+ovgjcHCAlW3x969+7nwgovZv3cWJ9lNfuUEUjem9S7Zh1/ayDD5HGlzpDZUL23QaFBzzauzaeAhkP68eEVMyifMt7ht6z4uuuQmDuig3km3TjHLNDjGWvEm3UDC2cRP7zQyUMtXfKujg9MrSX8+J8Xm9FImql6SEaUrcxEJSJRPDbWmXnDh5Tok/iG9vpMNxxUvFMsrdGV4Ecwlf6wWmBgtec6zH8Gfv02+8oFX8L6/fAlvfcsL+a1nPUJtAa+1stYmuq5NY2l0X0k30XV04Fdw5dW3ctkvbhAdySgGIulH99IDuk8fJIVpvjmByYKmyoTNpEdr9J03endadyytryppoBDGAqcfauFUbF2xdIIXPPdZ/NmbXsXrX/tSXvqi5/O0pz2asU5qXxCPaY3VhNQLgaDD7qHmXvQ5I2NL+YnW60suuZK0QYaIOTB9OXIQmGWkSnPCpXak3zQ/gvKZIqt40R88V3PpzXz8o2+T375Bfvy6xr8/9tFX8LGP/bHgZQ38zV+/jg9/6E/V/iY+8Xfv0gH6FIXrkYknn+SP6JIGkh4TSMsxgXgJopl4K9o5ZaW4kWfMLfS4Y9tuaq2VVVC8F69Bdg7yGfOBrAgQFnjQg0/lyCPHWL+upReBG3jxHzyHpz/5sVgVcMq1qCK60bTXxru7m2F/L3V1gC9+4dPiRx/xgmwCRrqiygRFMaJDFbjqyps4Xy/IOxNLiSY7ay6ZVw/xnfSm7hqW6lWXOQK6l1ydJSv50pe/oTV5Vi+OwHnZ1Jz6QlRMjtIJ6t2MN4MGPEhjJJ6aeWbqIUhy1+odE26I6itqHAKnMarTtyX8ylOMtipamrPyJeExjXOp7TBuUx+ne08hL8vUzwnsMIgH+WdMvhg6EFoQA6FW3B3O8qLf/y3e+LoX80bljq98+W/zjKc/kvXKHS32aOJA4j1qjI2B9gIKpwTFgBtuuYPP/fNX0DTFZQVJhiC+JAqJN2deZY6TvdN8cCHD1zW59gq+6vLER9+Pj77/TXzkfa/jo3/1Wj72/lfzMe3ZPtrAq/jo+1+juteofK1i4Ov50IfeLvhzHvnIs8n8ULgrctkn0RNjkskRG1695HaAa+oM0/29n3s1cK8G7kka8JrbvX5X8Xa39jnzrFq1smF/MBywMD/PjA7KNcHp9hTHQqTT6WjftI9JHZiXyqui5n2CXn9Itztg+85dzC8u0u6MUCkOmTPSb6yvXLmSqampBvf09Ay7dYg9LdyLC3MUGaxbvZQzTzmWh9z3FB7+gDN44Fknc9KxR+pc4CjFIXAKM05fZoYXzpbOYoiQZRktvZhtKee5ecutHNC5wOz8gnKMgZojXu25DtvFJulvp/d6PdJvye8V/bT/LMtSci8wIn5bRZvZ2Tn2799POjwvhyXpMjMVTmujV2z1iq0qpQutMMozA+mXZksXiAKn9SmtG5hnmHvmO44t1RwXH9zBjTrLmFO89HTwPU97mOOrgtqNEgqVeY0ZzeoSUq7dNg6We7hp97Xs7u8gtmvpwSnWSy4LtDIjV5kVNbHo0hvZx23dK7hp7wX02YnrLBCc8hw3xPwAc33ydiTq4Lsi8SuxsrxZqliibAAAEABJREFUWywrsWyeme4WZXE7qNxuZvt3MDfYKRxDguSxrEN0hfg1yVyTXhpUJoZ9oVyvhQsTWFr7hBZUL/vQXLpPzw00Ff+f+XL/n5Hkf0cQi5jVoFJuBFSCIWnjKXfSU0HUYY9Hjq0JkmnTaCFoTKopacUerVplHcm1SfAp0RSGmuRQTuMzsA5tOVvRX6DccyODnVfgy50Ufo7M+iI9VJ8KcyXQxynJ8kp6srpFVndwugdxo/YoSPdiV+P4dwFKbqMSvpgSKyXSTs9OiRdoskkHZk5OD5UlWhVRCZe+NMyrMJw2Ibl0YVWbsdYYK5dMsmbpCMdsXML9zlzP77/wN6G7S4n6IpmHDI0ZBjIlkZnvYDqo6fZqDs7NoFwUl95s1SAFqy1Xv1yyOiyoUkk72owbQkS6xIP4TZtBc2rXlHZWKfTUpL2f0+bdJJOFtvBlQulJaJA9qoFkKQOFy8hcTpQtgg4q9s50Of+yq9m5bx6yEaJsbKLhLOmggiJSLe4ntyG5iJgFUS21jXPqvpQf/eQKrr5uB/gRhrJ9LR5q0fGGeAggf0GJZZDOg/BKSA5tVock3tEGRhXiM6gIYrWiFq2o4N+v23zlGz/mn774XWbma+Ry6mfSjRNeJ34yiFEgOhiY6ZPAYc6DD7JjCQXobJEvfvW7LM4nGm3162hcW+CBmlwQtWCunMp41cv+B6982W/x2Eeeyn1O2aCFazNPf+IDeP1r/ojf+93nMDFakDaE6aCFuocxwHxFWiiiFqVS9v7W98+jHBq5ZVJhRVu89Bd2a/Gcw6RTilw6zGX/cbwf06Yop2gt5yMf+Sx/+3df4hvfvIgrLt/KYhfu94D7s3b9CoYLu4RzJ3kxzdTUAg+83woe9ZCN/NavP4DffOoDmRwRH0F2jAtEYceiZJOI4jCq5tBTpgqPU4slSDZJ/iU+m3ar1a7WkGPBMOnXUr8GdCcbjxUTehN+Ok97/AN5zjMezu//9uN4+xv/gHf92ctIv8lT98WDkoSWz/BmRG1i0QF4LT7QYnPVjbewfdc+nOYCwpepXiFFpnTiEoJ8u5a+qgwqLWS1/LLyyUI1a9av5MSTNnDmqes486SNnHHcJs487mjO2nwMpx8vOPEYTjvpaE45aROnnHwkJ590BGeedhRLxjPNrZKW/MJr4nk5hZPMPs9ETz4h347SVzT5knTgqDWnavGUtOJAPlzoxYsz2V66iRp7cGbIueddwradB9W7wLkCFB8aRxU+R0VYnCXLADcgtPr0rUvpK/KRSe68/QBXX3kzlfzFiUSlGBoVMZR/QW1SmaPue7ZvnebaK++gqwNrl+egg4igFz3OB+m2ln9lmBKg9UsK3viKF/DC5z9WidZ6TjtxCQ+635H83u88ife+4xVMdnrqe4C2TdOO8xT1HP2ZHSzu20I1t4Ud26/mttuu0cuJWQozRvWyJ1ecTCHQFBAsM27bvouvfufHRL0ACYzJn1sYbXKv/h2jHi4SJIcp+EnN1D7S1xwPRUu2bPOj83/BpVddr/qMOgtU0ktltcT1VBoQBaEK3K4N8rWXXUeejYG1KENF9FojNNdyHdC2VIYDO3j2Mx/Lu97xan7zGQ/jgWefwH1PO4YnPeo+vPIPn8s73/gSTjluOXk1Lbl7it0VFk12lTkkDw4W+xUXX7KFPXuGDIeyn+TO8xpxI3+JePUngFkk+YY8Ig3GWUbmBF4g42XCJ4vRgKX+6UsEhC9Nseg0XoALmHysAVfrPgrUXxQdCVeGdw6jwqk982pHY5s4yn/4MvFvoh0lTGgAkmgiRKJGEG3TnXwTU8x0JSZ+TXIlnr030m1QP6+1vCpLxseNBz/oFE44NsWmA4TBkNwc3ryQO8WzUVwxyjU33sZNt96mw8IKp/mHFBKC14HWAX5x1W3065xaeoxFxbCcJ1ROuKLyiooV4zm//oRHkP4lgZPdo3wponlhmXwmk/+YSggWSZcJL9FT4wmCKHBmGmFY3SJWo0StkYhHfXC5UQtnf9gnKGb5wjEykTOxJGP5ig6rVo5wxPolPPqhJ/OUxz4aZma1+ktXSQ9a00yyOOeEo4TMcXBmhrT5kOowxc9CPiL0KIziLErdteprMCNoXCn6/TygQRx3womcdtpG0guCMzZv4rRjjuQ+xyXYxH2OF6juLMW2M088llNPOI4zTjyek447iphV1EXEFRm+GOPWWw/y1a9+H3KH0xyLaT2NDm+joOw+DIeUs3fy1Cffj9e9+g/4Na1zG9cuYc2KUY7auIwTj13N85/1eF72P5/FinZF2Hs79Z5bYfd1MHMDD3/YBv7kNc/kbz75Vl73xj9kamlHspUUrqKd1XQycPSJmqNRG5Ay0ddTqpU7y50i6THqq5ZOKqAy6VAGkRQ43XvVpXwjat73q8gV193CT3Vo7kfHJWtNFQNO8yXXmJFWS8vwPOZr2bxiUPVBd8in0r+QmZsJXHLJ7ew9sCg/U5NzRNkmlh4fW+qqZ3KmF4ZcdPm17DgwC0XOsOoi9jSgkCpbDOd7TOYFcWGa177kebzjT/+Qpz3mbB565tE85IwTeMZjHszbXqWXyC98HhMWaGPQH2CSwWLA69kplrlsSmvGHN8/9yJmFbeH0k+pRC3IRmZtvGuT5j5pDRf1qJFRsgYzgvBGq4kmrSXmojpoLM0CmuQepgpECjPX6KjqBpaOt3jYg47n1590OilXeM3LnsNf/NmrePsbXg4LB+TThk8xRmu1yOCluxAzxd2Cg/vnuPHm2+n1gw6LM1zVxmvOJlsiPspsSHBeepzAbATMExVcTPQtRo7ZtIHTTl7Cmaeu5tTN6wQbOGXzEZxy4pEcWqeP4OSTN6rPJk47YRNnnnwMxx+1kbFWsk8gVoZpHUK2OqSHSHRBdKQDotpM9tEmVr5dDSs67bbqVI9pbTVQTPAuJ7GIaZ5qbC2baMJAZxnvfc/f89d//RW+84OLufG2vURt0E84bTOT8uvhzDbJuo+x/CBHbsh4zOPP5DGPvQ+/+/vP4QlP/TWGsUdal+SRVOKTMCaOcqKT9TTxF0Xuk//4NQLLNMVHxXMHc5LCV7jYl30CCoCgeBJrr3lQid2hSvGvF827dvX5+tfPIy8KKnW1zIhmwpeTiJgwqEL6Bkwd9BLQyRc8ERR7SDY13XvAmzRSqxjirFZFrTgpXxI/esDqKFlVr/Gkuas+ehKfOVldyD9MNCuSDqP0mNAaTpS8AJAvWDR8lWMiickXrQeuR20VliMcXR55/1N55uPvx7Of/BBe8jtP522vfzGv+uPfZtO6Sdpad5p5r/UFHZZExSqTL6bBoepw7bW3s3Wr8q06QBjgEz3pzjS/CBVR8so7iL6USiuGrmpy/7I2vQSc5PRTliov2sDp8r/TNx/HaZuP59QTj2788KSTj+LEUzZx4qkbBBs5/uR1HHP8OvlBm+RvwRmDEKidI+UCZkMy6+Lp4WwA1NTmSPNUD/d+7tXAvRq4R2nAkect5XKwctUalixdziqVmc8hRc4KonLLQb9kYnyKzLeYOThPb3HAwb3TTB+YodIbvb72c9MLPW7Zup2Ds4vKRwJR4/PiEJ5Bv6fD6TlmZ2dZWFygX/Y5OLOffft3ag1ZoCgqWkWKb31y7fEG6jOnw/VBb8CwW3Fw3yw7d+xlj/bQB/Yf1AF9n0wvEZ3l9LWfwTJ27NmrtewWFssB3aqvuBSTCEyMjbFeMi2dmmKgnPf2229nZmZONDssX76KdmuUhYWEr4V3BYsLA+bmFljQ4X+DQJJ45cmtBFojMq1/+bCiJblHFIPbitkjIWJac4duVL0dBSVDrT2zyp3mR1rcOpjjUq2rW6nYZ5Ge1lvTnsvokoU5WuK3NShxZY3SB6qsS9cf4Mb6Gm6tttDX2uMV88fKFsu7SzjVTuGssbNZW20k77bSMoApX+iKr1tmtrIH7U20H0U5njU5e8T5gfoNFbI9zkYl/2qWto7WUjVBVKLQ94vsH25jLu7QEjqtvfce9V3EYcLdpu030nbHklUjtLUGtQIUgiy1WySk9cdF8V+AzgsSXafSi++s9pLT4YPDaayRLvW1QLSa4CqVQpaq70Hg7kG8/qdZteSZDZZkvruLbjKeEeQIUe1BEwIlglATXZTL1wowJTrdwZRMWJosCZcmz+FW9dRATWYXW+TR0QklWXcvi7uupn/welzYQ5H38LEnHANRqjGLJE4sOZSClMnRrHFXVK92YU3t/O9c/4c+RlSaQ8KrTYGJp0NdAmKAu64g+bCoR9XrG3P6GF6TP0jGUKP7DO8y0lu4lKylPC+1SxjMR8wh3YBLNCIKiCVeCWCW5SjvoqoHdEZzzJpuWJJRffWoew3QN81zqjn0LBWTemuKEWWZdG8qUw9Tf5NcSK6o+0gkvVlM9Z32CF7BIAhBeutZqVQeyY9/djEX/PxyitEl+KwjkZ1MHEgba3T4VQ96nHnmafSnD1KYU7vIa2wKzNFa1EqQv/eDnzOrA72uNlXtzjhZVjTUEV/qrY8JhFf2RC0hVo3soR7i1OR1qmimm+RbJn1nDrz0kmsDosD7je/8hB+c+3OGtTDKFzJtKn3WkhU9EhGcSpeBcBu6ZB99iBblKRVJzj1a3D7f/EdMyzHfVjDTGAV2LGtksmpIHCzw3Gc9hd942q8pvC4yosDasp7kVoDtL7BsIuMZT/k1nvKERxH7i6AxGa4Z78xRKpFP4CaW8tWvf4fpg+oj4l7MmGydfvN1yZKOFqsFBeIgPjKqakBfUCad5h0OzJV84P1/y+/+zst45rNfyBOe8mxe/do38dCHPZx/+c43+MXlP+SKX3yDC3/2ef75cx9o/lnxX3/kHbzsJf+TTUeuAh0seS/ckl2a0KfRCFINzSV/Qjw3982X6Vu2+WVdFA6TTF5DUolK1XHoSmhDcnTxXHiweoGRYsCycaeXDGfwguf+JsPpfRTeqMohKjCDzDt8OvAtOhyYWWDfgRmcbFbJqA7DqY8MJrsYQUSS7VJlNC/75Yo1BXSW6GVTj5275rjzzlklDrPMTA/ZsWOO7du63LlN9dvm2aZy27Zp1c2xc+ccCzrs8FqMPFGhqkbuR3K1uoqUVU1yS7UcLmkucSGuolhwxGC6N2ptKiuNMZfT7aOXRTdzxbU3EVxLY3ONc03/Ii3QSlZ8GHDMsUdSzk/jfNLhEMsgEJXc1CDf/sEPfqa3/n21e2pt+sw5yrKS3hyZ9OOt4Korb+DWW3bQ7kyA91SycQw99S9JenXynfFOzuv+5A940NnHKfwMBH3aeU1bB2rJRve7zwbe8Orfo+pu10uwbaycDOp7LC983tPkb2/j55f8iK/+yz/y4AefxeT4qOh7unNdekr+2u2CXm+IcjYuvuxKbrv+VrL2hOQoJEmOIc0qri/O7ePII9YQdNgUyy5oAx+l96yd63BB8iu+bN89w7mKOQtK7spkhDzgi4wouTGHBJTf1Fxz9XVgBZJc2dkAABAASURBVHkxAtK3jCB5h3gXQHGj7s3zwIeczYv+4Lkcc/QSHfTPSFa1x67IdrXWLPKQ+53EH/3+bzExYgwWZ8gNnLhNsToiNJKg1nw4OD3Qy4JdVLVDU5VKSZsl3hTkTR29+IoxSFY9OBMfNcPhQP5QEWSzSutiOihFuJEzNUPFpoaoHaLsE7Q+BjU05V3PqU6Q2hME1Q+Hpew/FCrRU/9Scyioj0nHJPz8Z67IoR/xJDSSBk30Q1ilBwPdV0CJJrag6UHqbRqpG92mXl5lxFnJpiNWcuIJG2m1jE4rJ3MOqRWvdS7Fwto8XR2mf+Zz/0yW7CwKUfqUqKTfAk0vnMpg6AO+lskNL78vfI5L8+fItTrUfRDlIIBevEn9YEYUBHMaZwJ+eRmmfgIcMd03AMmOxBzSgbl0aV4+S6CWjhHSLMWmzFMDtegnfpS3y8ZG0Nu7rbfNctnFV2J62VUPo/A4xZBUaoCcRihg0OWII9axZHIcteKiUalvlmQRr4ienCENEG+SR4NqF0VPeCaWc811d3Dn9oo9uxfZtXOhKbfdsaD7Htu3z7Fz+wLb7phjh+Lbvj1d7rh9r3TVxvmWNl4lPfnOtF6C33TjdnZv30vRbmE+SO/CL4pazsnVV+duHHnMGl7zyhdy3NGTtDJkO5B5xHOl2FEzOdbmCY95mF4e/x7veteb+NpXP8OWrZdy65YL+Oyn3sWfvvYFPPXXH8t9zj6NFStX4CSHM82Hui8RKw75TyBagkRfVbJFsoM8RHc0l7RAMOnYHFG1UbWhrlEV3rlm/uzdN8MPfnwBfR3+ovWjTn2ajhqnWDm3ezv3e+B9mn8FYIqzTnbEPEaGz9q0Rpbz84uu48prbtI6YtRB/qE8KXctXHC4KJAtdu4+wPkXXQZah7OO2nL1TUqrKuGCIvfsv/VmXvPyF/GcZz6esVZJzgJWLdLRRmfE1ayYyPjd5/46T3rMw+lofOENL8k6rYJaeMoqUimHidZm194Zdu87KPkhir7JT0KKQeIpxpqkU5rLhMEJVFok6RSS5mLDl2rVK2mlAlOpPugys0N+L5qmWJy7rmJk0Hrdp7AByycz5TuP4jd+46l09+3FFO8y6S7zHku6j6IiPZl0fsstWzl4cE5YM1Vm0plwJx5EL0j2pFJL80t6P8SUEbReTkwu4c47dwoGgnkOTvfZf6DPvv199u7ps3NXl+07FhvYsaMkwe2376PVahE1G7PkrLoLmmPRTHd3yZ/krESqFqhnGWjJ1qEKBOm53+/SkkOvWb1C/lgSFTtq5WAotpl81SRjt1vSXrKeCy+8nne//cP8znP/iCc+/bk8+RkvkL+dz0te/nK+/oPvcvHPv8EvLvkaP/r+Z/nQB9+pA/b38Jd/9Vae87xnkeUQhNscOC/dkBGkjCiuEI30//6cf8EvGA48ndFl4j9Xe1Bc6CqcLbBkTBv/lcvEqxAl+WR3X3j5iDD4jsas5CMf/bQOVaqmrqeDjmgIj0whGiaIqjATA6lKNvECky19TBWRKH9Ql/QgiFgUEJt7TLgSXdJ4a75Vg8muaBxqR7Uu+UGDROPSnG7Go66mL41NheyVCkt900D1QzGhAc2DqAUxE96W1g2JTcuVgiGrl7V42pMewm8+/TG0GFCXi8JZH4aAJADLZMOWDnDkR3fslGoz0vww0bHoDrOa5gSHLtFp6IqHioj5gnkdAO3c0VVcnWe3/C7d79jRY8fORbb/Eub1PMtuHYLN6FAr/QZpJX8aVqW0Kk6cSUqVSTfC62QvpxqTbGKFYKZaO8TDvd///Rq4l4N7NfC/pYE0Z40rrrhS+X+lHCEw1D43U4CfmJhUvMnpdLQXiSjueFqtjuLIXlqtNkHr3EA57lAJY7/JweYUT3Yrhuxn+aq1rFi1mpGxccWuee2jeoyPj7Fh/XrWrF7Jho0q16xl06ZNrFmzWnvBGXYrn0ExZXJyjOXLl3LccceySjgmJpawZNlKlulwe2XCu3I1y5ctZ0R8pb+dXmovOzE5xejEBJNLlrLlttubvHBRL+6rOlAL+r2+1p4h7aIgrbEjIyPNfmP3rl3aJy+Ktwk9V41Ms7NzpP2Ic151Q90PSHsRzBEFwYwU89DlpRevGOgVD010YjC9cPc6HDbGQqBIdcrr+kS67YzrZ/dwxcJ2bmeWhTYM0y93aG/nFLcz9W9XHq/zmSDcZV6yj11cvvtC7hxswY+oVmcvTmcH4+UER/oTOX78Pqz12vsOOg2PQ7XHombrwi3ccOAaFsMceDCndcQgrQ2VcgXTWVkIbSxMMdU6klatfEF5TMgHDLK9HBhuYS7cwexgO04vM0xyWxhlvL2Ojl8l+VoCI0vnPMFQaoHJdtH6oHXOkGI4dDXrcHpO9LWWpsLUG92Tyv8DcI+63D2K2/80sxJXzkMDOcT2YShUmrAPlLDICZQcmzYCtRKgMg8M5JRl7qgUWOosI3hH9Oqe1Zgf4nwlQK6gek0Cp7dReqlEGyWMizuY23UlzN0sGvtpu0W8EnvTbtpSguQ8QWwFi/KpQLpMzuXkgwnS8381RBdIb5Ci5KNlTOsN4I590+ybKdmxu6+Dp1t52zs+BO1JnDYaJVFJlMRTohVCiVcCWfbnGR0pWLpkAi/5ah241AoSSRaJhkREChMcmm6H6pL8d4HwKelVB4I6xgakX1RvUeNDAyj4RFdRSqfBR4aijzZEfQWTUvR8XrBv34IWiesULAdkriAqsCniKO03fAB0MnjCkZv4nWc/FyEQRAWITA0tkHGcZbRHp/jpTy/mxpvuICvGWegOGCrJRG5jghQoEF8QuesyM7w2FAmiZAkKpuhyUohps4Z8ICgAYTlZe5xbbt/F333y81xx9Z1Ek9JUn4JyTDyqL82m0Il/IRGZGILIR4Ge9dGjDsXuRDtm2p0xKr3B9Nqgmk/OanjzRB1OnZp+m++UzTJtYLkWNmlE8tYw7DHRcRTWZ+3yDg9/4JmcePzRuGFQsCxwoQOM4tyIxMwo8jZDHfJsu3M3MhJBG+Es9xx/wpEcf+xGvGziJXMcDtGrUepiHjo1fTFoI+O0VmzAL9nIYjXCnbsW+dF5l/IX7/wAT3/yb/C83/ojPnbO5/npuVezf/9A+pBYUSwqaOPSRlOy4IiS/hCIteYTaezwb2zBv/MyHQxkWlCc6+N9TatwKASQS5c6P+QRD3sYiLoeybThTX6fTBqTIsyBb+kN+7wOtnfQ02Lu80y9I3IJjbv7x0CbITQhTOD9ONhSzjnnczzwfk/ltPs8jc2nPJmjNj+Bk87+TY4/49c5+cxncvIZzxD8Bqee9ixOOek3OPm4p/Dtb12oZGUgGhnmBHbI7nme45zuhV/IAdG8CxLtdC/zi2v5yOFWc6TDwO6g4kc//Rk33X4bTgciZJJDeKIWYuRLhWw5URgv/f0XyEB9nA53ci3GrnKyTi4f6dCSL1597Y1crcMcyEEt6TdDszwq3g4JSaHS244d2zlw8KB4N0Kscd7U3TXPWKDWYcDqVUs5cfMmpE5a2ZT4nSBWHYUBr2dP1R/yjKc9mk9/4q/4/Gc/xBf+6UN85hPv5X1/8TJe+Pwnc8rxRzE52iLzKGkMSQTyosXo2CjDcoCXLWdmF/ja174DxZhomjiLONVHJQmm+FLNH+T5z34aj3zwmVDN43Swjw7RKh0wi1mZMtNU1UuAq2/mllu3k+UtyROIwuSdSWb5gXPyiyHXXX8jZIXqSENxspX3uSziBFDq0Py+OrDbdMQElQ4SRkccdbUgucWr3vKPj+VoCGeffQYbN64TjZqyGqhPqfuoOZnoOopWmxltjq+48grRiocBcE79VOrbDGIKIs29YVqAxBpBSVGU7A1DzqtTgsRjjku2jpnmegJPJn/K5B9epVOEbUDtTja3hMAgFV4GMOkiKK6lgyITH5gHlwtU8t9x2b8StXjoXkW6XbFsCY98xIM5atN6+UyPtJ5Ji0TJEBtfjYwqll566RU6IJsmzZ1aMX92YYGLL72M6Vn5iQxl8uk6xcR02OMdpV5ctNqe//G8Z2uz0iJoLkQCUUG/Vp8oHIcYudu39Hu3p6TOQyBeU32SIkG6D8KTSsww0Ut6zjSH9+2f59vfv5AvfPlCvfi8mM9/4QL+9u+/wxve/CG+9KUf0R5bieUdkL0TWmcGCZf8vz3e4dSTj9P6nlOWfc3xDLVKlkDCn9bCoPnaVJJGC5Ic0eGLZbzy1X/JWWc+ldNPfxonnfbrnKiYtvk+T+XY05/I5jOfwvGnP4WT7vMbnHTG09l84mN53m+/lsuvuJNymDPaWiqfU94Wcr1ku57EY6Y1PkhXlV5gmVcgo5TfD+nPTfPwh92fjeuXUWvuBPGa5u9Q8XjvnmlmZnpaWxZojYzy5Kc/id/4radwypmbqMV7X2tW076vx+xMpYOomsVuRaV8AJ8ht1W8qAhB8xkv3QhS2YADBP/GTqpUP2sK3Ui16V7Wll5qzZErr7qBb3/921ino82sxtOWCluY2nPlOXoLyMv+8HeYGm8Ruwtak8Hr5YiTLkq9tEhz586du7n08ms5MN0Da6MzMI2HoFylFkSZYveefVx/481kigkDyRnkv0hnKNeto2J4EWDMtPZspj2ak2nh8xkyf9JrKbyB9E+323KPJz/tUWJiQLAhmeZ0OngT05hFAc2V/vn2bbfdoftcdR7TXbJXlD8FIliq4T94RWFINg+YVOZdxCl/dQzlJ31GWmqvFxsSz3veb6IESHLUmr+BKs1D8Vmnt8sa05JAV159LXv27aMZIMw0V6XvWiBeqYmKh04+AkGu4Mi0Lu49MMerXvFmzrrPEzjttCdz3HFP4LgTVG5+Gsef+ExOPPm3OPmU3+aUk1/AiSc9kdPOfjQnbz6Lm7fuIEhv3UoxxQ0gK4V/CKKB8ugEJppGJXkqvFSVXtKPjoxIhopctplaMsIppx7NxKTXHDmId2m8+IwQtFFx2YhcY5x8dCXF0iNpLTuKQTnGDTft40v//D3e+Jq388zfeD4vfslbdFD+Ja655nbhTmNBLkORtUA+GOX0ZlH6jeKxQuiFX2ud1PORj/yNtGF4vcBKeb5zjkJ60WqFl2zHb1rFbz7tESybdEI6R8sZTocFue+IhiNazkD57Xk/vQBMPuI8QXPa5CNGJEGM6PLEZl5pjJ6C2sUN6gCJg5g6mR5FJyanvQs8SBfiXth0KxpYwmEE0xhBLZAoejbhUpv6o3msVpqY1tAKNBMKUTXhQVfDT3ownO4Ll6kkoaeUzqLmrlc+ifKEsRE46fiNTI1nQiN7p3q1u0L8ukgQ/07rf/qzB/v3HxAScMnohq70dRfo8d98vBdOwcf/7kvyh6dz4qnPZPMZz+GEM57NCac/mxNPfw4nn/acJmc87bTflJ/+Bqed8Bge/2vP4rvf/AmhzGnno0hMxIj4iwITFfHW6FI61JqOfAFp+BBw73WvBu7VwD1IA2Y/Bz7kAAAQAElEQVSO8fEJUu69T2vd7MysuI+k/+RzcnJSbeNqqxnTnqjUgXraNyxbtox0X+kcRxGwyX0qxbZdu/eQ8olt23eyffsunbF0mZyYYqo5gHcaM8ArfrXyXDHRkftCkLNsyXI2bDiCzsgoXm3RvGIlzMwvNP9a87qbbua6Lbew68BBhRuPSDWQ+DCFpH379zE9M8OMDrwT3W3bdtHvlQy0X620Nx0MBszOzrB79y7m5+aYmJzgmGOOZqA92p3b7uDGG2/gjq1bufa6a5o+ve6ieB1SFAVtrWFZnjF0OQtZm57WqL5rUWpN07YWHXNQiYnKKx5616wQk1nOUWNLOLY9xsp+Sa6Fs3QwnxlX7hS9ub3sYcCMzqhK0YiujdMhdlF38BTC6ehSsaV3G7t6t1Dl+/DFPIFFrTRDxtvLWTN+KivdKawcO4VWthTfyqCoCCOLHMy2s2XuKvaXd4jKPJULBNk5mvp4Lx065YAe6lEm2huZbB+Bj21MOcfQb2Nn7xdsHVzMtN1BaKV8zjOSr2BqdDle67RTzLdg+FhgdYZXHuyVl3h6WhH6+NjHXJ/g+9R+QPpXeaWvqHxNbZB8JoofJK1pLbG0b1TuasLLPeySWe9hHP8n2TWZL3LXj9OdnErJkcNICbdZwGly1GiS2CR9W8IiU3RtnJ6NNjBQOUTtcpfarHGKGrTRMYIcTEg1IWqy0Cerpqlmb2N+99WgElukZVHtEGpPiKbxkeDk5AI02FTnIzglUCYQ6v/Sj8hTWU0SJRvtcPHlV/PWd32A17z+Pbz6de/jdW94P1/68rlkE+voD10jdzogCIl3Kgo/BMm+fu0ypiZGINbSqSkRD/8qh6HeAosoMyMlpfzyUqPsETXBEnC4jCR7GRpB6h9NFAXIplJW6kYQvlIHDy7zuBT49Hb0ttu3c5MOu70fEVZNegmYMClvF2slLBzkD1/wHM446RhtsFdT9rpCF7EgirJvCEF2cuzZdYALLriSXs8I5OLBE5ufIM7vAo1THQLnTPRQXzVbAiNKF2jhsbQhUJ13DpwnWAvfXsIll17PRz7+WbZum8N8R4M8UagtBT/1M+nAm4KfZKDxjdSYuDhEZ+udO6AY0QIQQdTTxiOKf9QtKtCV/UW9yGizYe1yOoWXrCnoOWRuadlRDXqkA8BcAW/TEWtZsXRKBw6V2r30kVFLXUkfzjvRGJB4SL+dVRSJmiPzsG7tUh7z6AezduW4UC2QSwAzaVw8Ox0mx5BRKWgOVIa8gx+ZIBYditFJJlauYXzZGh027uBvPv4Z3vSGd/Hmt7yHf/7Seezdr1lmmRZs4ZL+g+SJwgnGoSvJnEDCJoEbONTy7/2O2kjXQfJJMVH+RBDeBq1KsbF+TUuyg8UgFdSydqCWbaP8L8SIl5wHDsyyZ++BZiFHdnPSAf/2Ejokg2nxMMWhWpPO5WP4zjL81FqKqfVkSzdSrDgCN7FK94LlgqXLKPSWfURv4FtTSyFvE82T5XnDai2/j6IZAgR9NT7Q0DYQrUOge+nOBE6+hUoJRC15Tc9B8e32bbu5+oabEGIN8aLhKOW/rZbo6MBvqLnz1Cc8nLNOO4azTj+BqjenBdSQ+jDZV+cSGtpi584DpL+1P6MXbyG2SDqSUxEVL6I69/p9ut0eiS6m8WqRWpBy052KICjZfMJRTE7mSO0M+9K54k+G5okymQwTxyWrlnV4zCPO5uEPPoXjj1qmg7aBSA1xOvCzqosTvUShroJGOIJsW1al5BM5yX3pZVcpmdoiv5wi6RSLBBGM0kuQzCuWTXC/MzfzvGc9GeZ2U7ghmZNTJF9JfZVsBT/KnTsPcvW1iv2Loi/byy1IVyVaCd/8fJfZ+UVwmeZDkLcKqpqks1gbDi+GKo7atA5NVbJYy+sjudaJJEOm2FfpIJBYMj7WYf36NbSKDOc01jvJBuYkn+6SpAO9FLhj2zbNn4qIayBIdjMjXVEMOvU39Uf3+sjWESwD8RhNOKUfcUloZA1ElVKu+tSCIFB/xLahPoG71rWQDgQEUfpJUKO+3hFEOyR68l0EsfFNIfh/8JM4THAXiSTnoefkFWJcH3EvrsIhLUXIxespJx7D+rUriHpBEuULZqYDn4p8pKOEv9RL1FL27HPZFddKbs0V+cH+mXmuvOYGDqo05xBSIKKhhHqAl/6OPnoDp566WQk7iAwNFwbO1DXpS/11p09ToZLkkup3uIyHS2jq7uquavmtvkXMRFt3etas1rq49c69fOzjX+RNf/Zh/vRN52ht/yve8mfn8L3v/5yRZeswxeUyiFOR9Er8zUrxOtT6MKuXeadyv7NOop1H8VFSy58z9XGiEaTMiC6NiySfiOIpger0CWLOa1NSTC4nn1rN6MqNtJatJV++mvZKxbuVqymWr1Fs0/OSlTitCa2JcXxbc0FjgxYgk0562uTceecdyU1VC0E/SJcxTR6kZ+VWDE3r3HomRtWuTUzuW+LV8/MLr+VPX/9+3vjmj/H6N/2tdPD3vOXtf8+rVfenb/qQ8pu/5E1v+QBvftMHedObPsBrX/cu/uyt7+O73/8JQ4lUhUit4OSzAjPxpU0AaI6kMvlvoi9Z7/6J4vlfn6NuU0ypxXuyds5it+bSS68DrYtJjyQctehInswbve4097nviZx52lpe8Lynw+IMTjKRYphomg7agvQvxFx1/RZuv2MflTY3RT5CprmbeUeeZZQ6XE9xJzRyGKgNA5+JJ+vLP0r6i/Os2bCKdetXoWEEdQ6K+VnmpO+KSnHEiydfwNKVY7RGpAML0olAa02utSGthS5VO2PP7n1s1zqSZKNZ4wIKJQTZy8xIPsN/+IpiX/gI0p3uVbhgivEIIjK4Yqdhstnk+AgdbZ7LwUC6yHFiUN1JqsYHnM+08d/DouI1whoRSskVbQhWcegKaimJ0omzjCg/CAKn+ZIvWSW/XU+x7EjBUYIjaS3dIFDd1Dpak+sFG8gn1tKeWA3FGFGb8iA+kG5NL5+D6AStJdESdcOkL3VqSotOMgV5WiRozhV5BuLPa2N61lmbedpTHknuuloOFnD1MDVhaZNrHa2tNaVwhWS0bIzaRnD5JNnYMvLJZQQruOSSq3j/X36MV77qrbxN/v6Ly7agdyrUAVCu5fCEEIlas1E8MPHtfFuH79u57PLr8HkhyOgPhqT9wCAN1lqrd9ScfvImnvjY+7Fx9aiGzovHAWrC60A+xRl8Lh5yzvvpxezbP0eufCaTPcwCRhADh/QRkQ8KUC3yrSBu0m0DTb/Q3Jp0BU7yJzCQjdKYqNZDt06PqlehRtDYhKtG8jUdvOpMTzSQfDTZRK16Tt9q/uVHeJoxJopONgLX2E/U5N9yEqLmhbSHab3esGo5E50CUyyT2WUHpNcBUIsL4baMIHwL3T5DHVrFQ7VqTx/TVwIV4oQEomUuUmtdCgxwrTbFxEpaS9bgx5aTTS0nX7qcbMlqwRrF3bWy+VpaE+vIRtfQyZfh46jskYHsbKLtTHoOUUScdOhVCuQ/SK8RtUmPqrz3c68G7tXA/7kG/l/ZMtT6d9yxxzE+Pk6rKNi7by8HDhxoYtTIaIcs88odarzib6/Xo1CfIi8olW9kWU76++ALC4t0e33u0HlDitWjIxOS1eEVx8uyZk6H2YP+QLic4lIJMdLKWyzMLbB//0GGw6rpPze/IBzb2D89zR7xcPNtt3H5VVfxt5/6FO//0Ie48NLL6KZ1xHmtKwPR7Co2Bpw34c5p69C92x3qAFwvn7V3Hgxq5SeB9LfMXVoftG8rqyGtVqH+nhUrlrFkyRSTUxOsWrWSlStXaN+0jvGJMdqdFulPnqV9UNT6jmKrKc7FtO6lmGyRqPXZaR9mREVlBFF3FR19bxwd4/TJJZzocia0BjrtEYZ5ZNYPuXNhN3t70rHOVUrF+cpJL2agkqym9ovMspMb9lzKTLULa5UExV9zHoqMkclxxkbGadNi2ZJJRkfamGim4RUDyk6XHd1buGP+ehbYT/pTgbW407KD92CuVP9AJjlGbBkrRo8ir6cU2zsM45CD3V3smd1C8H2t3Q5fj7Gk2MiUX47rSQNKAkx8a3kgvTjQtps66VdYIw4EqaxVBnNEM5SGqYykvV/6l6aV1qjKBY0XZ1ZrZK1xUXDP+iRp71kc/6e4TQYSWJAxBTJbMrapNOH1mhROxk7GL0ObrLOekaUnkE2eQBxdTxhZRdVeyVBJxtBPMmSUfsjldDml5XrOqV1LuHNhMzlooK1JktcHWdh3E73dOnxa3E+aTGKBGBxBPRunUkUQRPHioqEcXpCe+C+/oijWUkilMvqM7bsP8rMLr+SH5yW4hhtvPohvr9UUGsN8B8UQ0hjnTPc9qOdxscd973MqU5OjmNWYeqR2oUQPeoK7J6F6StWYZEeJWQMKViRIyVozGYXFBKTeh0C3zSfEoMleYSkL9erjjKEOoBa7A352waU6NN9G0Zog1F79HVH9nbw/9OZZtW4ZD77vyTrkLXj6Ux6rw7gFggKtKdCbeospzGX4zgTnX3gFt922h5ER2Vkcp8AQTNILRDXVYLpPY0JIPgZOhMwcqd6LL++i9COdKDCb+lTa+JY6YAzZhA4JVvKTC6/iHe8+h1ZnEhTknHnyPEcC0jgMpvHCB7hEK1Ua0ida/OZAvoj0JvZJl6l/ajTpUawo4Ho6HU+eDjrMyF1Opk2TyegJa0tBOurAeKST025lyC2FLccSL/IHRC9SHaYdOXhwBmkgkRJUwu944uMfzv949lNZMpqR/jl/IQwtrzllLQ33wlWQ+IyqrzS41uJQibmeDgpKLX6+GKdoL2NmLvCd713AO971QV7zurfp4HxA0MGCaZ4FyYPGCxGHroiJkwQioqp4GFT8Oz/OObLMS0aQs4DslPSQbCDz0RH7rU5HC3RajCLJbXHqFmsN0I346i/0WBDUkulQB3GWWBKXJGgGGU3bYZ83cqLA5SNEP0Lp2lTS21Dy1q0OVZHrLbRTXWCozXUQH74tHeeO5IcJvcnXnGxq0im6ZGISiFB6uhskPhN9qDRXcvlYXWsOOZO4xqKSkYsuvYpbbt+GFS1ZXPWxoYC6yC+GsHiAFzz/GZo7LR7xsLNguIiyJLUZIfmTy9Daj7kOX/jit7h96wF8NioZHVnuUK8GV1+H5vML82CGeacyganUxwynuuGwx9RURwlOThRSL39MfovmdPJhpzmda1Gm7pLRlxb7FK4r/17Es6A5s0BuQzKrEWa88zgn3enJy9aYY26hy8WXXs3CTJ9MfJrlIGFdAsWWqrfIEx77SNavWcKZpx7D5tOOl6w9vUzqqb+RXtjV5sk7U+zZL1y/uI4DBxVPcDjRq3QIlsxeqlzUpriqIi5r4TSvvPAnHpDewEtGQAf9K5dPIVOTic9MVbmZaCrxUIwinTwIomDt2tVNchhDTeYcUbbSR6XJbWPjH/1yqHO2AGo38RmFz8z0rXb57pAR0wAAEABJREFUuLjExGDSL4kHUQ2COgqfy+QDEKSLNPWiFqlfAU2MmNqEO5XBy7pO/b0glWoLTZsTL47BsESckOUFSDdRdMGgAf4fuiRxTPC/Qn+ItlrFQa0OUbpAfiOQ5EfoIPHsM09mXDHNqKXXqAbJIm9Gz+ad7J/xiyuvZ2ahr3wALr3iGm6+5Q6J14akb208zIxc9k4u52XYxz3uEaxfv1w0hS/FD/FnCadx6DLVp2c9pbu7V6f7u0DNzSc9pxszE07TbdSUrNADiUfMUdU584uF/D1ndj6XdPKxsTW0ptbQq4x+ilnJH2XTWof7Jmn6musnHr+B33neMzjxOB3+KRF3GpkOzWsZ0pINTfQSNPwG0ponReEw6VLgIGj+NT6UFfQClJnoK671PcqtPKXuB8JVZxmuXRC0qagYUOQmPIGowyZh0eGm5rXXIOHO1FeNINm89ExQfeWYGBlLXem0RhSrI9XQc/0N2xWLfsxXv34ZX/3G1Xz5a1fwlW9eyb9881K+/PUL+MZ3LuZb376Ur3/jEr7+9Yv45rcu4Nvf/Rk33bJN9pXEmifJDkF2ilECNZNBMzOVh5jgV6/UO8Fdtek+MtQBWhVqzc2Mm27exiWXXY+1JySCeE9dG9mkIOmY4Sz/8wW/ifZ6POxBp5O3jLrf1cw0nGRG84rkUKMjXPqLa7jiqpvp96OqW1Q6eKu18fTmCCEyO7sAKebooDeIf/UiaOPkXAnyYwh0RgptMJeSzBglL1E8K7469fDe8JlpE93XRtOxbMWUYkolHDF1R4aWTJV8TPjMdOA/kK0GQC7wqg8gv4qiZc4ICb9a/kMfzQ2TP5koW4yYYogLDif7e9mjHpR41ae1YbTd4qgjj8BJV5U27VJFck2QPNFFyQDpzwxpKZQGjCje0R1IDvGK/Ey1KkrxXKM9MTElgC6TvI7aMoaiO1R+MtR6V2rtHvoWpfy8Tj6u+1preQNql3NTRvmNbDGMgUp8BofoRiSJbnwDpj6HwONAMoq2/CYIXOJbL4JXr5rghS94VvN/X4zmNXHQpSU5c5PONR7lA0nOWjJVes4K5cKmmCR+oviOas/aY2Sd5cpv9/PVr53Ly1/+Br7+jR+ikCXJM+ktw8xke4dpTuK8YjhcfsWN9PqgNJY09RL3yaYRcBbYsGYpj3zoWRy9cSlnnHI0S8cLTEjTBr4qA1H6K9W5LwQX/vxy7ty2V3awNBqTJmhsEDHTUzSVTm2oNDVJVvVRE3qQbtQP1TfgDn1HcGrV6H/9dqqx9KhGEwiHBpPMGVPv6FSjPsLQtKpvkiuqb4LUV6Pv9jFVmfxOZUD3+pJNE1+WeBYeL8hk42UTk7R9jlN9LT2EeqgBWm/S31hXO6KffHBaB0/94YAoHUbhUicQXw2gyxJnKjUmyhcs9XMVqUst/KXPlC8WVC1HKagKPWutrQRBPpde2HjlmIUfhyrHtAdxePl0JCg/QehNPJIQJlBb4g3JgS416/vez70auFcD9yQNmGLf2PiYDoxX0m638d6xY+d2ZmanaeKRYknKGYbKGRYWFhgbG2sOob3iyUD7h87oaHO2cnB6lpkZ7dmUhZSK483LZvMMtOYmGtPTB3WvhYGAKZSmP5mybduO5iV6rfzSe0+r1cJ5z85du9m2Y4fWlYyjjj2Wo445hmtvuJELL76Y2+64k+mZWR2Y91JIEkQWe126/R5B8alW0N61+wC9XkVXe9aUTkTFxHHJuGzZEpwZszPTWtduZc+e3YyOjXD8ccdx7HHHcMrJJ7Nx4wbWrlvLmjWrSS8NauWXQfHWC0cuPk2xL+JI+2sFSTK1pd8xcJK1TsRcIFcyMFkHTlA8feDUSjb6glx511C5QzWWMRN6zJULOPWtQ0XljDqBRep8QI8DbAs3cPv01TT/It9rPdA6jW+pPaPvBmxfuJ07hjcwPX8n2ICgtcOlIGxQtwbMsJub9l3BvrCdofUJyhtjiATFcu8qnIlP2aodJlnZ2UQ7Lte+coQo/QyqebrlXqLybCUstMISptxGxmwZRZnjA9K16EjwoY+UXvfOE6NuhDPeHVKdwKKRrlTUsn/lIpUQ1a4mWq2mWitJEkC396CPRLkHcfufZlVG1AT4JRo5kUyvR3kEEYvICSAEk8ONyF9XMbr8dFZveASrjnkUS499BFNHPZyxDQ+mtfr+uGVnwtQpVBPH0+scwXxrFdP5Mg66KaZtkjmWsBhScjqq4BHZu3c/M3v3UisRUpxCcwYsEK1qSnSZPCyBbhG3qfgvB8UETTRHrRcC2ChZNoX3CSZod5aSK+HO81Fi5cS+QIym33r0sU+nqOgv7Oa3nvVkHaLdH6/JYQo+KRhn3oMmaGwApG49AxofBUluJ/s46d/UaKqMutctugVZpQGLaQimSlP/BN6JXx349fVmFLWmgxingLNt+z5u3nKnDgcqQsxRXo5QkjZJ5oDBAk/99V9j+aqCogPpP8SZWNqmpo/LI06THNnH5+Jdi8Z5Pz6fO4RT8ZHERYNLvEehiqZvgSVQq9gQzUgtvoIWInXDqT6GSmIMFbB68oUu6RA9qHOpyBL8KNoLc9V1t3Bgep4QgqCi1NvhdIiLxluI6m04c0iVNJduEv7hsIZeqTHgk74xomh7l0lfGUG2cIUnyvmqGCTzKGlIqd1aHTNwBSa9+VYHl7UEhfp66cxRJTlSgq9xiXYmfRTaDKbf+jMxEbVAmA4lzQYsW5Lz2899Cu9556s54+R1DKZ3U8/Nkg16pEP0sLhAW7J44Ur+YeLTRDvxMVTAHVpB3zJK8VKMLNUiaZz7k0v527//HDPzQ/qlEfC4rBAWE/W7PlE3UdjuAj3+28//xrNpEcjcqPC0Bbl06GSDkpY2HE7jyyFMjk+pzVNVEW/S3V3OoNogG4FTW01awH2WUUvWqLExfakPjf+a7HIInJ5dapO9gg5ETQehpkNTJ0mTtHIkSO21QZqbQbJXgrrAZ2M4n8tvg+hE6oRD4LxhDdIa01zUwMSB4K5PpPFb+cNAQgVig6erBGR2bsCVV9zAgb2zwpGnFtSoTya5KsqZAzz1t57B2vUrVAcnbD6KTcceSb+3oHlWgmJbEJQ6CMy1Ib/zjv1cfPENVGqqK+FQiS5zjih9HdKZScwgP1UD0rTL0RTQmKTHmqKdUxRGXkTyvMS5IZnmaF0NhCOoXwAdXOSaR0ZbfOQ6nDLSC7Skf5OZzHmCDgZrJRO5cEUTPQznc+7Yto8v/8u3QYdXAYdpDkWgTkyrVBXHKNmaWtJiXG//n/zkp9Dbf5AUb5L58RDNdHgClQ4srrhqC1tu2U53ocJEPEiYNG984kGIQ3SSo5CM4l3zy0RPEw6T/zmXg2zX6WSSCyH0ZJoXQb5veLzwOUHC6zUX8yzHnAMclWQT0sPPJtk8MfmR8Hmf+hgmeZ3LSP6JLicfiOql2+ZjXly0ssanotd49XUKkq7dIXhBNiI3HKHOE4yqHPsVCNkoIRtXX62BKqNsQqZZrzkdrYPXOhIUkweDimQLk38alWjLhvr+L/lEGSHJ3BTWkGy+LVU0j81XkH85vQh+1CPuz3q9MCm1bjjpEum0TslrJj3Jlr2+8dMLLmfX/oUUhrn0yhu4Y8c+snwUFNdAuq91qzHlYJFQL/KAB5zO1BR4JaSm5qg44bzHC7DER7KKiY9/Cxxq5n99mam/Pkm85AtRsjaQKkz2lO6zvEPRHsEyzUFXM6h6ZG1P0H3DaqioJOtgZjcnnrCB17zi93jkQ84mvTQMZQ+n9laeSY5IWcp2id3ETuLbZEfRTCw0MV5thXxODkXUZkSqw0UjaFGOlRqDeqps7lWf+qQ2FO9GWqOkA01HLraKBqLWy1YxpvGZFCp9Zams5EtD2ooT+EiWlWhaSL4h6U+IWAuG1FDk1ILQKrTGROqWaBeBSvEkJvlVb60xfGcJvrVM48eJVhCdIwovHuH1mJ5BY0mXZCBB0INKE+ju0Odf7w/1jrR0iBtlh4VezVXX3sblV24h18tipzqXdKetlFmpw+951hy5nqOPOxKfwxFHreNhj3yQ9L1ItIqoOVPrwK2KCqg6zJ6fm+cHP76Qg7PKL8RKwpdlnuFQz4oxA72sQr5YVSZdmVzDkUlJUXHaK+a4rMP46BSZ7ivZtFBsycRTIeIpdqFYnZnRzts4y8hdodLj1S9Ulfgq8YoxUXpWN0w6ClK5yaZ6wKSASFDcqcV71LPjP37FX+LBHEamOVEIcqhzvAzuZLcqJTmSudMZw8RzAokLiSdnCIvAgfqWOgAwzWVSG2KWw1eqa24DXmPMNE5xNgp0R1Bej2zgXY2FPoQBppcRyDZR9VEb0kgf12xgazDNM/lwXXlyPw4x8V2ozEBygFeZwFQeAjPDzMleLSKOtJ6kX+CYnCg45aQjeOXLfoff++2nM9mW3xzYSt3bLZb2ab52ybNFCIsaFZWCleQ2Sib9eNmtKETXeeHMGBnRZtpPsWt3l1e95m388Ec/x4muqDb0BpJzqPUw5Wo7dy/qBdOPGZQey6Rzb2hSY7K5RRjq0GXp8imOOfZoxnRYcdZ9zmZsdIyhDlbSGmWZgQuY8uta8u7Zt8D3v38+g76T7jKcOBLTJDDJnfzIiU9Ub2YqRESt6ZbkU6oH1as0zYtfhVotgtScmNMcuzt+ND4IooD/1ZXGCG88DKg81K1BKNwm/SR+hFVxz6dGxbZm7miOmPLrGHLaxaRgQrpvk6m+QaN52eBT7Ee6qzXHes1L9TphabpEUeCXwN2uXLqa0PAJXJxQj5YAnCEIqheOoNigWK1giSa9QPWKwTHVyUe9cijTfI1ScO69fCXHH9Yz0hON7BpzmJO7Eb/39l4N3KuBe5AGnEvxCUZ1+F0ozxnpdBSbx9i3dx+z2qOn38wulBtlyqeC9isTExMcnJ7WOhvJi5b2likCooP0RebmFhkqR6i1Vs7Pd5mZWWAwGDI8/FIaRSIz02F2l376E3kxULRyFhbmMDPWrl1D+rMpRx11BEunJpmcGGO9DrBPOekklk5Ocdstt7L19jvZuXufzgAGilCo7LH/wAEqvVk0JEswHYrPi2agKqP4hE5nBK+ctttdFO/qq4PwNWtXs3TpEvo6cO/pkMUcjIx2SL9lPjE+RpFnwlmKL8i8oyXZR1L8Fn6UOwQNiCp93SKv2uT1CDlt9W3R0trdGRZsYJz7jW3gAROb2DAcZdJNKH8uxNMSKCfJ+yPkQXugoLVWAbpULtD3XfbFXdy85yamyxn1hVg68ZJrBfMsuj63zt/Aubd/me/e9I9cuP1f2DO4lVqtCtc45ccmPiv6bO1u4ebZ61jw01TZULJo1YhgwZFX4nMwwuhgijX5RlZnq2gPAqMs0GKGLMzSkp46w4wpVrA8P0r1K6THpVQ6CxmKX6UrBFF2aX2LhpMcPuGuIRcUd4OW+GrpjLBQnlmozGuPrzONKcRPghZIn9zDLncP4/c/x3gU8jcAABAASURBVG6T9CqVaQxlwqUkwGRluYGsp2fVycGCsulasKAD2JjewE8cgS07CbfidLI196F9xAMZP+bhLD3xMaw45YmsPOXxLN+sQ/XNj2Dy+AcxetT9aG24D7biZMrRo6jydVi+kvme00HoIn0ljIoXOBc4tDmqRFu86BvEAzKLHPLQPf8NV+LB47SBqIemSS/eks40UUodeloUv9oQtFuOzCpyV9LWBC1ctzkwf+bTH8OLfv95rF45oeTQ4aTfoACHrig49NFdIvPLJCxiwm91UInG0GiC1G4RZXmQbNVA0H2qQ5drQLEYkWkS8jRkOAwsLg657obb+JE2kHlrjFr2j0oIg6mrBQb1EHQodP8H3ZexKcg6cMIpm7nvg86mllyJkSBZoxAPtEnIdViEb/GJT31WbznRQVwQKROIBeHUt3hOfEVMz3mWHWpT8EXPtQ4ly3KghWIVD33w/digwxevQOelv0Y254Uih9YEtQJRr1/S0oKW5V6+YkrIK6KS3NgIa7hEhEOX0JMenTnQmChdgtFs6IQ3SK8pwGIZNQ7zKiPa7JR6hkyLpIlf7Rfp9oYN/WEdqeSHQTiH2hgmfWRaWIhGXdZKqsWr7tutlngDkSOIN3XHZKeVK8d56lPuy6c+8V7e8bZXcsTqURhoAyc/sd5+6M/QCiWFcLsqKpga7Zb6uJyghb2S3mvxNAwZA83DUpvgL3/12/ziimupFJCTLGWV5m8jPb96Sbhfrfi/eErjDzcfHhbkJGVphEQn6csZyQ6VDrOTar2HqgpUUlhMfdOmPPXzOSQcqZMgYS6KQv1KGpukCpEyTN/pk0rTk2mc4eRvuV48pL+VTaUFdHgAV083C5qLc7pfxEKPXPptWYCyTz3oqq5koLlZatHLCo/PvOgFQd0AjZWTrjTmEIOIIBpIOjSODh30Bobyk0q+l+Wj3HD9bdxw3W2ke2eSKyTBkCxD0oY3zZ0nPOVJ5DrU9W3YfPJJbDr6KCEa4NJmOENUS9IhU/QZ+cgUH/zQ36M8hixrY8KZZS1MevOpPc/Fa8C5xHskJtvKv5z6YY6saMu/opKvofxziJOeTPOnrhfVXJMn39TG2+lt/559i0zPBfVt4/IpXGsJteswREy5Fq1ijFw6Kqs+wWp6wyHpPwD97vfOZ/e2/YyMqT9GpXkPEae+QcnWGfc9mxNPO42Exhdw3/s/BDexlDL5Qh1IEotxxDa4nOuu28JFF12pgySnthzT/DPnKOQTWZbjvcOIhFCTpXvJCU7PaIzsJfr9QV/6Qu0ZteiY+iQ8mKcSzSCyaZN9cHqGfn9IkN8lHHnRIqpdSlW/CnMRJ78VefGCfDs2ZeOX4sFMdQkZhlfHoPtk50r+fettO/jABz/By/74bbzkZe/kT179Pv74lX/Fy17xV7w0wSvfx0sFLzkML33l+9X2QV72ynMEH+CPX/Gv8Cca98pXvZObb95Juz2G15zx3jDZAdnT5DX8l1z2f6QilSTbRenjrsbUy0t33kqOOnINj3j4/ZkYL2SlEmcaoL5pakRkX70Y2Hewx6137OPqG3YIbgPfwTRBTH7s5BNRMaPIMoJ87/TTTuDEEzehECgzVSplJ3NUVaXniOnnLj5iuknM3a0uVf1fQWNbxS5MXiZfKMvykH8odnhXk+dRNPtUdQ+kf5c7Sm1unHOEuhKUrFqznN//oxfy6U9+jMf92v0ZH/FEvUQw5UitlmQ2iPKVRCtw+Gp8UPUqHUZSk1NT0BoYdHhroudDlyx2lUgvUOiFu6sW9TzQs8qwoDPvrs4b58nFpydozalw+jFB0HrhLekQnA7+gny0rgLm1cMnugGRZTBclGwVleJ2aOxkqs8geHlZTlQssNYIpM5FDgk0L2UiouwW9XKnji2qkBGdQDiwgFlUXUWMAVQXBaiugXQvflO9GkEk0RUFzUc3qcoJX1dr/EG9nPzJBZcx1IvErBglmmylDRFJJ5I96CXk457wBNZu2JhqWbZqivucfTZo7dSCITnkM1Kuyc5OMdRGx/nW177F9TfdRgqhJlu2dECfSTdtbZIbfsRD5gvMFcIjXdSqMFOTIyr+x8rp3sjlp5ViELJjigdRcSr5fK06kzBSKzMHZ0HDm5cmzjX3qX9RZHjxlOiasKU+zhzey5ryrSgdhRBwXmOE6z/6MdFo0EeRjkl3kkH3Zl5sJNyOvCgSecXHAWZ6zlu4rNAAtWvxi5Iv1YPT+lZjZpjuVQ26Q3jR8yFA60+l6ojzniwButfheGF9+fI8BXOCefK4oKUi+bJAdY5ZmWyOzPVAObQmnw6wK3Jrq19bdfJN8UNDT0JIR6rUY2jAnPiVXP1+RQgGeB0WDOl1FzQne6xfPcWfvuqFfO+bn+OP/ug5rFgSaLkD9Be3Eod7Nb/maSmO5fIa03yp9cKyEgy0bsQQyfJCfhgk14hQT+CL5bz5z97Lfq2nIbVrbiAeomBQwtXX3soNN92hdTZKxy2NHWLeSPPDcCxft45HPvYxdMaSX8Omo05g+Yq1tJRLR82XmrLhu0p5j+r6Q8f3tAbfeecBqjrJKlsCMelBxkh2wlJFSF+C9EkVCVSXiqYqqlsQ1Djl8rKq7ivQ3I3oEm0SJD0k3AmEXy2HPprXJqqHHtDYKEh8RD0k4PCVCCZIj2mEk28EPURikslHjat1X+N9Joy5dGTSl6mfB8UhbxkmveP17IRDcyzPvfSpejPZGeGQLrj7ZdD4iOqibnVv8qAofIRKos1jYVYxdA4fFgU9wYJgXj6gUn7p4jyEeel5lkgPk55q5Y91XVMrcBgm5OmT5KlB60MD6k0D3Hvdq4F7NXAP00CKoT3tZRYXF8kUk7o652orP1i+fJleZvZpKUcYnxjXfrKPwg+mn/Sb56NjY6xevUZrRK7YFRU3apz3FNqXFWmvoRi0e9deWu1RtQV27dqjF697MPPs2LGTffv3s/GIDazTofiGjRt0TNEixRtFOMZGOhTKPednprnq8l/wi4sv1tq1hIc+4IGctPnEBmdfB/GW5URz9PoDjY10uz3x01LZp5c2cBgjI6OCESrl0EFx/IgjNmrd2SS5WuK7Vg7QZ/u2bezZvVtjeuI/V4yt8ZkXzookc9S4mF50a48ZtV7WvqL0QZC49ervqXTGJGYIipdR+WgWRFt509Iy58SxVZw8uYYJ1eVErS4aJ8RB9075TqqpFU8rP2SxmGFX2Mpt3ZvpjnSplZP7vBCvkVp4Qz9qjR9Q+YHo9xkod4g4Cj+Cly6cM5yHMusxXexiy+w1zHKAKquJpn2Kcri0P0Rc1MrbonCOZhNMja4glhqoPN6yyNB6DZ4itpnIlrG0vRYfR1TXIVhGwEhLptc66bTmmMpgAYkocKT2mGQ8DFH9ETh18NHwqQxOpcNFL1we1M497Pq3K/E9jP1/L7sSN2YalIyle6LuDycD6V7JqpdDO1/LARbpDfYyt7AfhiXBltDNjmAxW8+gcyTDkU3020dTjZ9EPXUarL4/2YYHUWx6KK2jH87IsY9k6sTHs/r0p7PulCex9thHsPqIs+hMrlfCFLWZG0I8BI5arpN4MXHhGsBSaeIvgYr/wo9znvTbEaGMjWOn56BNcqzm9TzDoLdLB+n7GHb3MOztpe7vx4Vpjj5inNe88oW86Q0vZ/PxG2nnYjqUCi4D0sSWkJLNwJKcESlAn6DyEJj0ENU/leqF2MCcdCPAVURXgoJXqkOTFUPJqEATUQailbUolckbmcqot5kV5577c2a0Kc1aowTvqZTI1koMUzANFhlft4Y7Fei/e+4VfP+8y7j+1tupFISioEobfHHnfCY+5C/O0R5fwk++/2N+ftHVjI2NUykQVCFKLnVUEEkMxZDkgVqHFM40zksRKs0bYoF+d57/8VvP4DnPegqjnSB9HlAIHIqGdJJwmMe0OJgOAWuCkmzJLV4lKehZX6AghBkNZQX4dCexWLtmNehgJD1nmfgWwbQAmOg78Y90Mzc7YHa+L0wOERbU1HFAJcBFslaLIPz79s+Q/lPEJL8T7+JOC1GNFEmejVIqmEcdKh+hzXziKaiDcwXed8iLtngT95Jn+Qp40R/+Gt/7zt/zpS+cw7vf9hL+8HeezBnHrebI5WNMiI2sXxG7Q6rFASZk0aTDIpEK1MJZx0J8jemt8QI//NF5zVvuoI2+d5l6pxE04/j3XOIXjXLOMJPGxGuQLlO1mYF0oAYsyS5+ouLCQIc9eRvFBjh48ABeG+/Mt1WqMnpiUo/s7kEbxRH5yIjuIrU2MkKP0BN1Y6KZ6OhWdNQFa35i3aXSnDp20ySPecTJPPHXTuYpjz2Zxz3sGJ78yJN4kuqe/IjTedxDT+MxCR5+Bo991Jk88XH358gjV1G0Mio5QpS/mIMEUUctLhM1E3OSA7UdIhqJ8oKoukql6cDFtToMZdPp2T7nnfdzrrv2FnLJRxoqfaShJp9y3jGybCm337mDH19wLeeefwMXX3EdfS3IYoIo2tEqkM6CD2ia0OqMse227Xzr2xfh1F7XXnrxzYFzq91ibHRUCUhFORwcYs+kRQ0MsjNatJ0vlITtZ3ahjxP9qPgZdcjqXF+ClpSa2ybjbN89yx+89HWc87HP8dkv/ogLLtvK7Tt6HFjwzA1z+kpqKr0MjDJG3pKfyecLJY3bdszzN3/7edzoculALJh0JtvLMARtZEVUbBRsuXM7511wE98/92quuWErG47cDPLRaBIK4ctVCifmcZoL3/zWj7j1tl2S02GW4yTLYDBk6ZJJWoVXPJgjk6iVXqgFHSZpEN5nso2Bkqftu3ZJTxCkz1oyRuFO+q3VI/U1zfOUUG5TYppeIjmfqdrLDwLmhDiJ4Uy9K8bGO9JVAD0F1QfFKjPR0SfKGZ05tRmpzUhjPY4OB/aXfPc7l+sF2I/4x3+4iE9+4mI+9alL+fSnfsE/fPoy/uFTgk9fwmc+fbHgIsGFfOYffqryEPzDp3/Cpz/9Yz716R8Jvscn/vYrzM0jex8CJJezEmcD0EGKvv4f+lgz/xrkkrkpJTdJBxI6Si9NXXqWLiKH+uub3EemJlo88mH3Y/mSUTEuXpVYN0JEjbKcoKOyfQf7fO3bP+GSy2/ktm37sKwjW6idjEx+0ir0PBho3Zznd57/bEZHxIjwROnAks+JZmMH8fVLftJw1fNL4H/rMku4xVwqdeu9bCoZM62l4yNDYj0NUf6nZ6c4cIh8RhjWFPI90xzRaTWrlk3JGyp0lqN1bUjiM5fT1krC00F8pntRUb2IJM6kO9C9KvVNuky+NlyY4eEPPJ3HKob92sM281jBU3/tDJ748NN44sNO5/EPPZUnPOIUHveIE3nCo0/jqU+4P2edfrTW9ppM+o9pHoqnVpGxfNkSzZ0eFp1AcilumWJUVHsSN5GfmZ3BxEuWtUEH36ivYwRsHKs7xKqAWoDaZTuCJ+iwzqwlOT2RZNOMaF5zMGicPhb1pXstoDcKAAAQAElEQVRZ23QfVQoJ6V6MyL9qREygfvo2M8wZqQ0VUXZ1wlcqv3KKD5dfeQNf/9p3yToT4HKqqlI34dAhbHpZQ1HQUwrw88tu4Ps/vobvn3slu/bPkE1O6UVnSRAPIaq/OdE2fJK1Pco/f+mrLPQC/WGpFHaIk4oSj6tWLAfpKAqcZUBGlF68aDextoL9e2fYtWM/eY54lxwOKq0rQWPMwOlZtwy6gYW5Ls36YKo8DFEyRq15dT1kYmJUsW4KuQppjDDi5S+5nMm8kfryf3WJvD5NDyfCZqZ71SQaDei5oavSQcJZg/KZWlDJdhEnMYfS6+1b70AdKLVGmzyatB8IYPpBKJ1iZ0cbeJd0hZPJ5APSDdKRky+4Rl8OzMR3jb7lQxVe8/d+p5/Akx59X37toSfJhxOczOMfIX+Wbz/hEafx+EeewmMffaLW61N4yANO4H4PPoOO+JocyZrzc6szvOiYsJolphLvJSnvjW5I0BwNBkG9ivYIzhdk+QjeqdS907jMAq0cjjt6CW998wv5+lc+xt987E28660v4uH3P45jN06ydLRmvKiwYVfLcy2pMnKXCY+TXjS3ZZN+GRhWufxmnL37hvzs/Iskr4iLRhT9IJ3MLwz52te/z0HlCi4fpY4QtX4VmptpvUx2zRXr5voVF11+M+f+dAuXX30rIxOriD5HaAhOMbQDCoZSv6MSzW3bpvnyV76nZ6gCmKm+LKnkf85pmEuEKvFTk66onCMotmjq47zHUicD8+iqcXYIkk5N9amvBqsNpbuBzIQvUVNpUfeKMWm65t4hVUDCrfo0ltRPI9VLd6a7f/2kOss8UR2deNAtUfkiKa/W2lZrjtZCuHdmjoFiVTqI8LKbBQmlWADCp49zARPP4+OjtFtt3Xss/SQCpK8E6DKBPql/NkQGVewacPRRy5QPns7jHnUSj3v4SYqtZwjO4omKuU985Kk8QfD4R53StD/2Madz/wedyPKVI+StqPluuCS8SMSgLwI0k7sC5R+H7mvdp7YE3Hvdq4F7NXAP0kCKGsPhkJS39fo9lmkfl34ju6yGjCnmlDr3mJ+fo9SCnWU5+w/sp9CZQIpFRZGzZGqJohE0OLSm1oqP4BSZHAs6xF5Y6CqG5Dp0L7VP7+oMbZHUZ8/ePTo434vLHJ3RNp2RFj2dhRzYt5ugvc8a5SXrV61i0/r1POHXHs17//wd/NELf4+JkTH27NvPQLS6/T679u5l/8EZ7Sc7jE9M4rNMvFaiN8DMFK4D7Xab8fFxpqYmaWlv15ecA40Vk6Q/xWKKcXv27GGveNq5cxdz8/OkXw5otYvGks47hlnFgu8yyLuUeY9hu2TQDvRzGGQQckMLiCSvMJ1RuUy0leCYFq1VeYdTV6zi6Cnx4XtEJ/xFj36xyFDP6EC7DAukv2W+n21ct/gL7rBbmJ+cYyb1zWt8HpjI2qzza1htG5is1zEmGHebmGATnWoNXi/bKwvU2mMPsgWmi+3c0buBO+dupctQkXtUu/+cJs1p6bmzyCCfV8uA9rLlFJMrWYg5g5an24Guq3E6jJ+aWMF4PiHZHGk9ClrXPUauRT7X2uW0XkUps8wrBpl0In31c+GQbbvSQ0+6GeROshqlpXXCcAHUtSldqgJhNA5f95jC3WM4/f8Lo7KalcJUHwJTKYdDxleFvl0zuZGbZa5P4ecpu9uoe9tVpYMZJTe1ksUyGgM8Q9dS2aEXxuiHKfosZ+BXURZrqTsbiKNHwvhRMHk8+YqTWbb+NJatOY7RqWVkRYZZhcmtHYHGr4S34UN+FMRNejzsW6n6vw408Z0YypKXa9OzdLLFySes5z6nH8FpJ63k7DPWcMbJK3jAfTbyhEedwfOf/Ther8Pyj53zVl7youeyZtUEXnoOVZ8YKrxPsnoldEkEpy8T6JMK0UGyJoiyR/on6qkcKmCXCpLROWozWeQQlFJIdfi51pSudVBpsoNZQZRtUvzWfgjzbW64cSvf+OaPFDQnlHxLo8nWXgg0mTUUEyvpsOnvP/UlXv+m9/PGt3yA9/7V33D5ldeTxpvv4IQXRRznc2rxWadBo1N8+KOfQOfzmDYszos2QqY2k0UJUbIGgsqoOlRnBl6BJdQlUTpdNjXCEx73EB724NOhmia3noJJH5IvNGMQNQgGyQ+EgsZJJENqNmeSN1U5lRGv5yyDEzcfQ7MB0YbbxLEheZXw3zU+zzrs37egN6376PVqMi2KVTUgvU31imiZgp2Z0ddm+46tO9iz+wDOeRECr4NXpz4mvyi0IzBtLhQfOfaYIxvWvOywe/cCF190Kz/56fWc++NrOfe8y/nu9y/hG9+5SPA9rr/xOtZvWM6rX/1C/vqjb+OjH3w9f/bG3+O3n/0oTjx6GVbNwnAB08sTnVpAgBgc5nKqKgoCt2y5lfRbbSaZ08YMyWccvuLh8pDAdz38u8t0OFDpUDbIJ2vpsZIHVtr0RNGshG3vdA3ybXNOukvUDTPpCYe6gDbRY0oKlkyOYRqHePTea2T6JKtYugEVh+wbiRLWa3AY9nnsIx/G29/8Wt77jjfwjrf8Ce/581fxF2/7Y9775y/nPe/4Y97zzpfxF+96Ce9O8O4X8653/xFn3ud4nPfI7aS60EDQW/AgO0UBwo+oNEQTYRw0JbpiM87k71Fw863b+cG5FzRzxyzHoiNzHi9+TXiCQObgU//4Bd70lr/ijW9+H+/9y49z7XW3QdYiJiYURxKJKJ+VCanTXB8Z4ctf+zoHZgJeiUWtAyqkt7aSlXEd6HpXi0bERcSqiImuhMI5Obd8YIsO3WfmK0oddIWQYapL8SGovdZcHJCxRQeV3/3xRbz3Q5/gDW/7AK9901/x6j99P+8757N85Rvna37fzPTMvGJCxVBzMZroOPjaN37E/t1zjIwuVZvoiwknk5lsTwiYdLvl1q188KN/zxv/7D382dvfz9/83efZvXcOp+TGnJBILyDfkM2Tb7aV8N205U5+fum1zC9UmOZI8uMgfLnm2uRER90HoANTZ4aZ6T6gGyxNaN/izu17kFgEp6bcURJpZJbeSHEpml6C9dh/cI5a95ijlv7lcqTLaa4ifkY7ORs3rMXEo6jgzHB6QvhQ3SHgblfAK14mNlCfTPK3Zb/RsQlGxycYUcLanpigJSgmJ8gnJw/DFMXElOqX0J5YSlsvGhOM6H5M9wlMhyk+xU2J2taLmsxJ0fJRcd5wdDcm/otuo+hE0Y4q0+eQlpI6U41URZQOvdbsY49ax1lnnEBmA1KcSm2YV7vDyfdrCi686Dq+/6OfaxNRY1lBsCAVao7pMKolhQ668xx99Doe8qAzSYc6UfEuzS1hUD9ZRTbUCGldj4kdcdYUzVfUU2zu/u++zExdBMkZdG/CW1c1Jxy7nj99ze9qvX62DsRbirsD9F5apeZU1RJPI2gPRZ7nevm8wF9//G/4xCc+w86d8yS7oZggYUF2S36euPEu8W0gOg1IeV4+g64UhyQ9VAu88Hd/g3e/41W8689fzrve/lLe9baXKa69kve8/ZUqX8V7/vwVvPvtL+OdinfvfuereMmLn8+6tUtFV7pUfHCCkY7nyE2rIfQxxZnMPCgXCHWUHYyqFh+uzc49C5oXfeoUZ6RNr3ieZfM4t1f2240LuyT3ASjndYAY8NpAeMUVr7jjLYLmpb4kge4tWSSB7lUDoiFI3UQUSG01NP0O9Um6CY3unXTqyDNtYJSgyNU1pGBYev7uU58DvdT3rZbiUU006VH0M8UzbxlZe5Qfnftz/uxtH+CNb/oAb337R7SmXgjWwmv+xyA+lKPIhcSu0/iMlubZd753HrfcvgNXjIgz9WnsE5ic7JAX4i8d5qU1DPmu9FXJN4six3lj5x07uF1jK4kUnVcENIJsWQtHhSQ1L97RpnOaSp3a2phGxTQUd8wc3jmihCx1MLt8+ThHHLFW8kPSlcMR1Deo3YmtEEWE/+hlSJIGELJaktaycYJKfkIu2TKvlw6RGR0ELM7O4PNM/WPDAzjpLIgvw6hZtmyc8bE2VVnrWTw1yDOIXg/6yKfTvWkcuoJsWytXHWllPOfZT+Mdb3s173jrn/Cut/+x4KW8+23y7z9/iXz9xYI/FPwB73zHi/nL976KT/zde1m/dkqpgujLeE7xxaSLBEgOxCXiIt4NKuktsVBWNUO92NLZB1tu3sFll9zMJZds0Yvua/j+93/B9753Gd/55s+5+MIruP3mO3j8ox/DB97zNj758Xfx/vf+MS9/6ZN58pM2s2Z1VBozLfmHINs5k77MpKNc2nCgDfRAL5j37NmvnKukTvIGh/kxrrp6C1dcdZPWSi9uZQfZ3BWZ+vWR8WkXLWbmFvnMP32Z17/53coT/pJzPvwJrr72JqL64iJoJKJk0l+lXKXQPOiLlUt+cQPbdnZFL1cPk79mpCFFYXTaGaaxJt91qnQuAyklYaulvwRlcAzqnErzotTcr2W/oPsqzRVzlJV6V9K7ODDJZES86r3zigFBrJWMtnN0BkCSxRsEzdvUjmghm/DLK+ruENQh4nPRrcH5nLT21lozhmHAQLFErLBtz25m+13xVlPqMALxZuINzT8kU1UuNvZYOjVOofhba9MjFkVDHwuQgLtfkSgdRuWrpuwg/d8yb3/bHyt+phj6R/LDl/EXb38Z7377SxpIMTfF13f9+ct473vewOvf8CpOP/Nk8SssyQelA5zmhbA2VCx9i64scYj2IVlT7b1wrwbu1cA9TANmpFjW7XaJipcpx1uyZAmqJtV570i/wJRnGa1WoXheNnHInCmPSqu/4o0CUqZ8oMgyhESfQ3UzM7McPDiLU26PKzgwvcDefbOk+3QwPT07y4T2CsuXL9W4QDrMPqhD+X06vI6K/xvXr+OMU0/hfmfdh01HrEPYdV6xj4XFnmhDf1CRfpEPcwx1PjTQYbt5MB9xWhOCYmwUb51Oh8mJKVbq4HpsdExjg+QzxsfHGhn36xD+zm3bmJ2dA8W5melp9u7d16z7TrEvKNajPLAILaaGNSukq2XzC0wJxvRiYLzXYyLV6SB+ZbfPpMq29pKZYmRam/LhgPU+475jU5wpXWxY7LO8N2Cicoz1jakFY8UAlvX6DPfsZG7PDvxCSXuxoNNbRmd+OWMHl3J8OJUnrHgmT1/32zxt/e/y9CN/lydvfB5PEjxy5dNZNziK1v6C0blxOoMprOww7EUO7NjL8GBFqzslnJOM9paQzY/T7i8hH0xIr1MsteNZxmZa82vIZlaq7ypYWEcRj6eVH0MZl0OYoh6M4suVuP4a3HAjsbsaV64RrVFy6bpQHldoLe0MAyO9SrRKxgY1ba1tmc5BTGtScFrU85r05w8pakpfMsxK6pSjyQL3pI+7JzH7n+bVKmRpQSprUKLRgJKQqKeIafrQfGc2JDMdrOjAfDB3KwymyeUcmSZFUGITLRLT5MITYkG0NsHGtLmYkotMI+k0qgAAEABJREFUMWCSPhP04wSlLSP4VYRiNa69DHyLCJjVOIvogx3+QS3CTMrLIv89V5ScUYe7XvqJvVkefP/T+It3vJaPnPMWwZv4m4+8hb//2Fv52Dlv5q/+4rW8/U0v5QXPfTKbj1lJJy/x0p0jlUFSRbz3oE2gJXFU0tSmpyThITik+aBEUhNJiZtTMA4m3VpO9NrEkFPrMC9mHT0X0nNOUFAm6VLBKard1O6yHC8oS/ju936qABmx1Eee7vNEcwiyH2b6RMCxY+ci23f29QZzyI5dC8wvaLDwab4Ta4cFT6UgGjAUG8jaYzoMvpgrr74DlxWyv+GUuIc6SnYjLUKmvohGAyA8QQtLIFP27S3g9K7v2E0TvOB5v84D73ciVe8gXgcAo62MzDmN4Jc+EIUnYE3dIT1Fgp6i6pSji6bDYqCW0OvXrcCNFcR6QNRGTF+g8VEjaunVZy3u2LqHCy+4nAXJ2e2WZHlL/IPLYFgOtEjWzM71uPwX17B71wG8l661GNVKykPdFbqqwY8O5pdMjrBxw2r0cppaC8IPf3gxL/y9P+X3/+DNvOSlf84f/8mf84pXv52Xv+ptvPt9H+Utb38X3/z2N5ha6rSRnuTUk1fxzKc9kDe//ne1mftTnvusJzAxYmSiJ6VjweFF3yzDi0EzR6UNY0+LlgGHICJtCdJHNY2POT3oXt//oY9shAuYh0q6jbqJWvxql7MwjHzzu9+DopD7FQS1J92beMvEY+5FW7ZcvnScTUeu1wLkMSJR/dRFd3fn6xDvaiWKppmeQ2CJEosVS8dYtWyMlUs6bFg1zprlbVYvy1m13LNyubFqhWAlrFoVWbnaKNryMQkbRST5RZYVmO4bf4rCqzYwRAjkgYfAdA/OLLVQ1Z7FLpx3/qXcunUnmTaxkawZkw6+kF0yn4ZEAp59+xd0qDvHjh2LesGyKJ+qcJqXhkMOgQaS6SAmENFUohgd4eeXXcplV15NdKKZ+op2OpzdfOIxbNy4ipiSDwMfHV56t2hUmniVnnftnWHLbbvpD1BdAYq7NZ4UFwahYKYHb3/vR8jGV9Ca0ELfWcG1N+3mh+ddowP+b/OWt32QN/3Zu/npz85vki6fZ0TR2Heg4m///rNYZymldID4F8c4JWNRMospUXH0+5UOyWfYuWuOnXpBtGvXLGXlSf4pA2uY5Jb9kK3RlXBbPiJ9XsbsvJgWlkxz0JlDpNl8wlGg1cJR44wGsKjDglo14Een+PH5F3OZDihcu0VPvu9bI0poPGJFvpmRDhl+/JMLxdM+zOWNPM57MhFIOBE/QfFgYrzF6aeeSKuV7BlxmH6iIDSQ6IqZX/kExcpKp6eZizglOHXdk7wLgnnFilnpcOaXUJYzlOWsYK5pL7X5H+oFWCqrqqv+d0GPqFjU8GbIjhVmDu88Epwofn+Fif+CB7EhKgEOz5Mo7UQz6TJBqg6kPqZFYdWKCR720PtqXteyZiW1Bbz5Zmgd1Vfr0O59i3o5cxMDxcRamKPGee/Uz1BPKLu86A+ez/JlhcYPhbsWRIHh5OexAeHiEKjQJ3GgIqJ++iISD1dxtyu1pEczI/kZh69071QXyorJ8YwH3vdofu8Fv87rXv1iVipWhUGJ00FTFjsEzSMvOQxHxJhNh1//+EU+97mv64VTTanJbJq7XrE5qoeXS4VQo6CAHkG3aFzQulnXNXmR472Ylf8sXdJi9cqCNatarFvTZsVSJ/oFa1eMKMZ1VLZZt6qtGFewauUIq1dNymfFh+ahkx+akGd55LRTj8NnlTisIM036czkR3oQG458dIpvfOsnelG7nRgznPSfF4GnPfWhfPWrH+YLX/hLvvj59/BPn3kfH/rLt7Jh5Qq85Coslw0M7zQHNW8QNhmJpkzCSQw9qMoEYCBI/hF0U3OoH6mn6hGYpmDUjXrqE5PRdFDmfc51N9zOz358Ia3RCfCeYOrmVAqNKQ5FrX8mjzlwoMvevQP27g+a5z3ZoMRcBzOH6cfLFkjGBM61wBd05/qc+5OLic6x0CtxMlKlNXvd+hWcccZmuaByDqvJVW84ECQbhhAoxib1EvG7bN12gFp+oNHUii0lnn46YNfLhQPTfT77uS9SKjan3zrL81w4DG8e75wACh1yrl+3nKOO2ojCEc5AyxwWkU3Sl3SWbNdoi3//FRUrk4+pTGoV8ea372sX8YqXlZn4dzo0r/nkP3wW8oKQaImPtB4ngiZ9Z4Kodee0U49nfLwtjdZqCgJ9Gr161WmQvsGrMoFTqY9oB+VaK1ZMIRdi7eoJrc0dVq9osWZlzpoVmcqM1Su9SsdKlStUt3JlB299QYmmh/QVSTmbvEVUpBt9I4h4ovwl0a1lm1K5ea34mfjua5P6la98l//5wlfxhy96Iy/943cq53onr3z1u3nt6/6Ct7/tHN79zo+w9ZYdrFcOccLRK3nwAzfx+7//OP7iPX/I29/+Yk46aT3D/qzS4kC6gkjXkilvyY9cRqYXnOlwoT8YUtVqtJbiQc23vvNjtis/NF+A+qkFsUva0wTxWCnOpH9NsXf/DLv2zLL3wIDdKrs6+MA5fOaQeQ4B4DU/nXBF32KH1vmrr9siS+WYT2t0wh5wst5xRx9B7M0z0i5o/Khh2wmDkfAmhNt3H2D/7FC2bxOsAzr8r0IOmjNDhYsbt9yu+wzTj4jgzEglEt4LaRh0ZccVTIx11KMWxKZPVDt6avqSrqivfwWJpflQg+VU2jd0FVPJMkLmqCXf9GLJpVdexVyvqy5eaNJY8R4c5jxek6NVBJLqly2dIPllenkmbXGYQZW1II1T0XwCyP/QrsgoGVX+vGpFh9WKoWsVY9fezQfXrMzkgzmrVbd6ZUsviTpM6HC+PdLGvJCZaZ0uxRcNJFFVe/iTaCYIek5lAt3e+7lXA/dq4B6jgbS+DwYD5ufnaQ6XJye0LOaCjKJVkPbWUbN/sbtI6oeCgM+81qicWrlcW+tqpkCXK66V2vhXemlc6uwh5QA9HR7fctvtHEy/lKQ84bat29mzd5bOyCT3Oetsjj7m6IZGq91mxcoVLF++TGtKybZtd2oPuZ3FxQUFnkjKG4f9kgP795N+E7xWyDGXs2fPAbZv30VXB9BVVSlWDbT/6It3LxoFee4bcOIvaMz8/CJmjqnJKVBsm5ub1/o+znHHHafce7nkbwtGaLc72rdUot8FDDPDl8ZEXXC0ZZyp+H1mBqcqJ9ycBTbngZNakZN1f6qPHJPVLGeBVpzBM8dImGVFNceZynkfMzHFw0ZHOT1rc1w+wQn5JCf5CU7VvvBkZ6yWLdZofT9lZD0n+CM5ceRMjvFnclr7ATxk8vE8bPSpgifx0NHH86DOI3nw6EN5YPshPGjkITx48gGcPX4mJ2SncGzrdI4cP4ON45uZqCZZOljKRo7mKH8sm+xojs6OYVO+ieXDKcbmOqwarBedUzjeTubocKJ6nsam4izWjd2PieJ4nSfp3LJcxmh2BEuLk1manclSfyarR+7HiuwkloZVjPdqxmSLtjah7bkuo/P9BtoH5yjSvwZYXKSjvKqV9j868/KuIqgsbUDph1qfa+5pl7unMfwf5zeSMqxoyUg1JtOZAkPCF1VGJUopUQSvbm0yHcDkmjSFNv7VtBKs+e3k9UFG6GtiDMktUGgC5TogzlTnw0AbrqGgwmnzaEquTJuBKDoxKyidQBuNOmrmWSaKJtJRASIVXs9OoEfxEYVbLXpOfdT+X/wx5zATUIOVTI55jli/hCPXL+PYI1Zy7MYVHLF2knVKzFYuyRkpKnId/GRK5JNeTImbl569B2cIHCZ86RkMGuDwdZekEctyUGDpjC/ntm37uWXrAW7Ysl+HZLPccscCN982x423HOTGW6e5ZesMN9+6X/f7VH+AbbsOMozSoXAo/nDrnfu48pot5J2lsoBDRlEy2xPNErFChsO02at0aOxCi3Y+hbdRiqyDF6O5dNApcnLZSvk/3uXNghHNC+ckcdjiZxdezWIvaJEpcWo3E33t3AyP6d6pb4zIqAJ9QvILceO1odPrO1oZ3PfME/md//E0jlq/HAbz1N0FnA7GUhdIHuo0whGFL+KEK9VBJd+q5WMkGiDeKnIfaBeRl77k96gWZxj0F5Ez43ymbhqr4B4lG3mbf/n6D/jil77PoOwQbIxB1aE3KMhaS5nvOb745e/xre/9DN+eJKaNpjfxgK6IWSV6i/QX9/D85z+ddjuIRiT99PqRbTsXmJ51HJhxLPRHZBfh7E9oE9NhsT/OBZfczHU37gGXcEZGx3LGxh0nn7yWpzzp0UyNdZK58GmTU0r2OpBpMaylv7TR9ZlndGREuojioxJPd/+YHoSXu5eq+nd/HFnewmVjkk1+0Bon2grmFtv88MdX8s9f/jaMTBA81PJ1y9FVEcUjVHpjvaAN9CSrViyh087FTSDXqYGTGdRRHyOqVjdw15y3QNmMjwTn8S1A+LNWhygCNW3ZsRA/4iv9Kwg/gs9G8X6MzI/SUr8ybWo1KP0WWlSZAKTDiMiYwAmyBkgTJaZnIzOTzg0vOrv3zfF9HeRE36LOMobys2ge770W0iHVoE+R54TKSYKO/HgcF1vkrk2mn8JntNXusxwUQqrFAc4XOg91+HaHhdlFLrr8Og7MViT+qlr60mHamZoLm084otFdih8WK2olRhAw70g8zOuQ4G/+/p80t7cLZ5voOtRunH6VMwjwxa/+lIsuvZFYjFHrcHpxsU97dAkjYysImufTB7sMhiXLVy4lL9qau0kxOZdcdjU7du7Da8xAyZqX7TETLwMQH5l81Zv4l74K15KsHcEImeRymuSh7EM1lB6ET/py5nHOS3wjl59cef0tOiC7DeVHhNrIMi+/8DzwAWcK/4DMaoFr9IvkDRZwueyUj3D1lVs458Of5urrd+KLKYa1ZGZS7RPyl5wLfn4t//yFbzLfrfC52hTX6iaZFd7CkWemPfWQyYlRNqxbTSt3BPHqMbxkNKLuBJLDQL7RfKt0ZOS0kowWdcC5jJM2b+C4Y5dy/HHjOvAf5cQTRgRtTjq+IxgVjHPScZOCCYGem/YRNh8/KhjjhOMnBUs57bQNojqPvqiVVIUaQi15GcVZwX/PFXGJoYi+naxgAgiSPTS6MVDczbOaRzz0bCZGZeN6gMl/1dKw7DxUKVuXXwZXEJxkUl3eFj4dbKTfSu11ZzlRL4ge8qAz5D9BOEvZIRGNsoNhliFywqd7rClJpdaWpkz3DWgoAnVJTVH3zUfPTZm+fnlvmJlq1Esbn1iX8tUhk2PwyIeexa8/5dcYaatNeUyRi2ExkBcFpWTrDStcMUpaF773o1/wC/mjaY4vdIcMqyhdGepGpliBnpAWTf6fuVxzIFONSZ6oDU6pZoe5tnQEpvjiBJl8NpghJWDeETUuqI/J93PFtNTPZyN4P071/2PvP+D1OKr7f/wzs7tPub2oXUn3qsu927IlV0WsEkcAABAASURBVLBNMT2BBNNb6KHZYOOKcS+4yJJNSQgQaoAEQugQAiEQQgnVvTfZssqVbnvK7sz/ffa5kgUJ32/C7/ci4f/zas8z/cxpc+bMrCy3sQ3zNdjk6tXLdMD+qzU1uVVZEpmfsXysdGkul0EXuMYnGrr48uv1y9s2q/CpfDXTIB891h27vw5fs0TrjlmitWsXyC4yY5xUDC1BpKJzamKXLnOSQ0cyQD6SXHRAQrdZkFP5uE57pByV8GtAtyjkkOB/ghpcllXtRgzfiynpa+yxIu/YY9t4i+igG/tJfVWO/a/A/yWZVxW/mVBXtOAh1BX4cGsfOcCqSuLk0BfEQ0ZQEYR8U4nY57vf/ynx0xZ84IDa9EmzhA8R/TrumMPoO6nEoxPm9YmX2Dua6LrS1YNv6eLD8Lf18U9/VVtZpm3fo6miqpZHD/UefHeiT3z6K/r+v/1CgbjWow87xGZZxv6Qq8VlYcDOQt7UkrEFGuyvK0mETCAOOhKfQLNTDn/6f/I4BqMrBCyUpjaXj4F9sR1TuKoqZ8/cvLXQl776fX3mb76opN4vYQcOe3EexeB4HPKGe7WmtmjV6gVasWIEuqbkXCFn6MElWY9AiRf9JzCTYO/eU+8dUydAtbQSURZyku+Vc70UO5BqAH86rMQNyCHPeq2HtMZHzxx9FUBLEapl9sYcwi6EbM0OHKmVO/M6FfidajUTEzBeuu/BCT06nmj7TK92Nvs1Tpy1faZLU+0+TU918XHjq4JVhdypWmGcWthU0PFPOERHrNlfSRqVYhuJz6A3VbA9DLtqtqbkuRio1itKGOdY90ma6N57H9Xtd9yvAI2F0eqkgjEBo3Y+CAoV80LVtKrumsXWNRXMnYIjzbyKIsdGWkpjRbEh+kbGOGKNXG3n9NC2Hfrn7/+Ij/I75bEtGhnTVKXidMzRa5isqSYXLNU0Je+UQLfZf0CCXYP9+vI3/kV/+4V/QSZSWxV8V4b4oAHcv7xlkzbe+GEltX56w2sEBbbqkkQgQkZNhYlt2n+fVRro7RLGgEoCILnoOyAvGVEliAck6C1yBvIulem9ELaW9antmCcbhIaqvvrNHxJ7f03jO/E1LmIv6D5GeeQaC1LkF8OUhgbqWjo6glxy/HQm77ycIhAkm4dclJdIZalL5H1CD2pdRSm8eMdaTbGxpCqXZrTX5LBL51PSDKjLuarK8cgoqkpdpjSriAaqOzNSEAUA+cC/5R06d3LUPf4+LoHHJfCHJIEq8cemTQ+r1WpxCb1Zk5NTWrhwhAvsOUq8U5almpicwO21leBHci7FcSyq1+uqV2sS+2WFy4v+/l7GDMknHp/h1d3TXfaZnmnwcXSL2rmjPKCdE01t2bJDXfVu9ff241+juWr1dPeqv39Qc+bOl/2Xq+M7d8r+GZbN27ZrutXWozt26Je33sqZe1rTjZa2bt+hRzZvZZ+RqsRDGXx0dXdBTltDw72q1hPOdF7mg3P2npmZFhfxD3Ehfz88Tsp43rJlq+6++17wPCrnvKanGxoHr/1zmZVKhf2FfQJmI0HUEPHf/llbpwy29NIFTb1qwTQwoVcuBBZP6BUj2/VSg0UTes7ibTq4+xbNb39P3Y1vqa/9HQ1NfUdLxn+so9sP6E97g169cI5eNX9ULx8Z0UsXDevUuU4vnN/Syxb161WjK/WmZev0+kVP1Z8tealeuerNetHKN2ht39M0OLlKXZP96mN/6Jl6WP3jt2jelnu0D5fUz+xdpVcsepJeMXaqXr3iNL1sySV6ycpz9ZJVr9YLlrxQTxt4mk6Ma3R8c18dsWNIS+/apvoPvqvGVz6j8OWva/TfH9C6B7p00pZFeubMfnp6fY2O7jpYS8JC9eT96vfLtNfip2jN8ldo7ehrddKS1+lpC1+iJw89XQvu7VL69X+XPvdVDt6fVvzYJxQ/9FEVH/yomh/8uCY/+hlNfeaLahLj+h/dogr3eV07C/XuzNWXJ6q4jL3N6Q/t8X9oBP/u9KKccsNP5ASQdwR8BqImSrJ/K9a5lJikykG4orSdqsbhUlOPqLnzIam1QyKoZTQjEvImviDvcC6upYTU+1yOoIb1qDIwp1sr5GpwSdHG2RDSyPmEPtADBslwpOScojOIpIR+rqzi5/f/OmjyGLQI5pQ35GKHt4orlBHmpcggU1sZB64kNpVRX8FxZi6RLDKPbUUumpyDF3h2coIp6kgsX4J4YgdsHrKtZqHAYppqep193hV6/ZvOBc7Xq15zjl716rP12je8S699/fl69evO0WvfYHCWXvP6d+rlr3qLrrruvVy0PwRVTjsb0g9+/FP98N9+qiTtlksyHG2LzUDlASB1TMvFkgMyFJWWdDv4FJRBCAfvnMNC3pzibrupBFspcMKOwDPjQNlgM6gMLtYXv/wdbdk2oSSrqACXQ24dPiN4PM5cQlySc/JZJikqxw5EYJ36qMiY7prTiccfpaeedJz6qokyC5rbbesKYBvQJwNwm+2oTJ3EW9pLEDVeqXdKfFSNQ8Uznv4kZV2Z0sQJJMg9KoA3QEyOTgr4mGhGnX/RNXrrOy7Vhz/6NeR1t37473frgx/5e73jrMt0zYaPaPtkUE5Q3XaJ7HJYScrmyCYF3e3WNBeRqdatO1h2aV6Fj5S59z3gAB102BrlShSTuloc9qZzr7Q2oKLINGfBSt1+16P62Ce+rLvvnUYe3WyqUTkXZlu3tvSzn/1CU1MzsOdUQa6Jx6YkNSZ3ysFOtVrhS3G37MBo5cR7lU8sf2d/6IjOokhna/67ifeZdu5s6R++8C1deeUndOG7/1rnn3ejTjvtcp35zqt06+2bVO8eUI7tJhwC4UAe+QsZe9ZDxkHT/tmaJUsWMXWQRxc5erVLUyqwBPvdRV9Ux/iCIrJ23UP6x+/8WFde/Wldcvkn9O6LP6x3X/IRXXHVR3XRpR8BPqxLLv2gLr30Q7rs0g/r8ks/WsJFF16vj3/8U2q3g7KsLvtb0UIOznl58EqeabyE39sN6MlRzkgrnnWSSz/kAvlnv7pNSXefWiZkggmhezvoZqnHrrwcB+SEw5lHv87G+1SOTT1BHhCgtv2XAFb2FTkusPOZNjaYKlBW75A+xIZ69/18OIGuNE3kk4BeK9pnn2Ua6K9zedyQQ5YuFvLYdiwPtYzn2uGnP79Np7/jXdpww2f1re/8Uj/5+R367Oe/q3PehUyu/IC6hsaU1fvlsB+iIMOCLNqKwUnQtHzZEo0tXQw9Dtw1je9o6Xsc0CM8WfCWVOuzbUaXl62rnEvoAA0eeUYurIin4DeRo1yBfrvktzXtzd+BBxMAd6Jo8ksrenTTFn37u9/Xzh3TgjExgRwfn5ZwMH7+8/9IEzu2KXKBZLKQM3uAVMh1aQ09zJH9E0eve/15uu76z+ifvnOrvveDO/SFL/5IF7z7fTrrnMt1x10PK3Lo9WlVaaWqpFqRz5zsw1kg6O3r7dLJJ52gsdGFyKGtapbCl1eAXjFSux8mlYMER3VUwF8VfBDYa9UyXfTus/U3n/orfeoT79enP/U+ffqTN+gzn9ygz37y+g584nr97Sc2ABtL+Ky1Uf4M7dbv05/awPiN+tSnbtSnP/2XOvjglUpZJ0nimNEzXwZUFbGn3eT8XjM401lZRNZDdF6mv+ggCzpMVFmWKHFBixf26aQnrJMLLaCAfjrQz2HHCbKNLsPuUkXWHB3wb+idfTNBt42tm/WsZz6Fy8S58q5Jn1xmJk72x8vZvEwaAbDu8Vq7my13bMS6kANHp9rynVznNxD8I9Cy4CKtAaBkrsqTT8nPHa7plFOO4yNfTc7NqN2aUJX9Y3p6Uo717llHDn9S75vHWruTj6nf1iNbpo0byScsKfadmrClDh8lMRBW5MzF+vD0aWPbCetEaa8++tF/0LXXfVyXXfEBXXzp+/Bxf6mLL/uQLr3iY7rkio/r4ss/XNZdehn1l/6VLrnkg7r88r/UD37wSyXQIyVKEi/7G8xPfMJa8m0VRUNUKWUPjcQfrVYT35yot3+hvv+9X+rsC67Rxz79Xf385m168OFcDwMPPTCl7/zTj/Weqz6oq664Rtu27lDKWp3hMJmjPWe4EFRUlCtBpJLgTfDlKDl5ygB5lY/j13onZcqPnLMyOZqKUMg7a0t1z9079U//9H0lfcPQGhXwdVERfLzMkSSsY5hy+Im81ZAwwBp6cFwMW9xSwxZTHE3pdxjr2HW9D2JCOT46VGoD+kcOLHff94hahVOj2VKBvfb3VXXQAas0Mr9PbT7UR+oCMarjQjPJqmpOt5Xgsyv1YV11zYd02hnECJ/4B/34F3frez+8TX/xoW8Sn63nQ95H1GZPb4dU0WXILlO7nSsFh/EYuBhdsmQxfuc4DQx0STHHFIMcf1KfKvHIAZuclY5+p8c5gYj5vRIO5dt3NvVJLsevvhY7uuzDeufZN+itp12qN/75eeoaWCyfdSsg2wIHHvmIJcDFoJmJCXX11bTf/svkfVO25TnkaTQ5dC3GSIGigVNOPFjgV01nKFQzrUKf+MwXdMEln9ZV135el175KV125ceBj5ZwxRUf1RWXf0xXXvZxvYd44vLL/lrnnf8+XXbZe/VP3/4hekmZAjvyJo1InqmQU+fXlTlHIUJrQp9KJcHmW6pUM+2z7/5aOLpcBR/Om65HDdetBpejedqtAqj0z9PffPzv+EBzkyZ3evbWPoWiT179uvOOzbr7nvvQWxueWlykNJBPYL6oZnNG1aqnbVqjS0ZV766pQF+EZ/rVr+7Rgw9tlUsqct4LqwXsVyVdaeKUpZmKVuByu00MncjRnLeb4JsylanKWExPqa9zePblJXpA5mm9Vl6a3HTHXXp483a1TNbwzTTQVWjOcL/qvegR+eOKpeBUEPP4rCKUp+icHJfVG9//aZ337g3664//o773rzfry1//iS667EN65zmXaPv4jCq1PuzXyUNHwtjSLkJUlqGHaqLl2O5AXwJtQZ6ZE58o0i5KotwB8USVzIn4jfNiynmjzUf8v/zg3+mKayyG+4jOveD9egt2eOml79f4eFtZ2oWcbVxQwn5h9pS4RAq5YjGtZUtHtHTpQnnnzUSZVzxRguHIPCofx+8sRIfc0Zv3+pfv/UyXXvJJmc1dSnx42eUfUglXfIT0I/jSj8/CR/Se93xM1177SV151ftl/++V8fEp6JKYiTSSOkWzf0FbuS8jibJs8zL94+/jEnhcAr+TBP6nBuFKtXDhwhIGBgbwR9u5PH9EPVx6L1u2VAMD/erigtzA40+66l0qiD3M93l8a5amqlWrXFQPau7cYZm/zPF7UzNT+NNCM1ya33HnXcQbuQYG52rb9ikurjcR79ynLVx6Z2mF80eN/aUl4d+G5szVkqXLNH/hIhXOaYZz8k23386F+W2abhdqFkE5sHnzFuK2zZpptNlDgqamp2VzFmwi+x+wt7p7qvistrZu26I777zbcnbOAAAQAElEQVRT995zr/r7B2T/9MzkxJSWLFmqpcuWaXhoWMuWLVedi/e77rpbd951p+677z7lxKgOegJzJd6rS1OqT96l6gP/rOrtn1PvbZ/VwO2fUf9tn1LfLR9X780fVfdNH1UX5fSev9H0HR/R9ts/qPG7P6zJe/5ak3d9VFO3fFSNmz6m7I7PaPiBb2jV1E06KH9AS7fdrK6bvib96G+kf/ui4ve/qfZ3/knuh79U791tjU4v0qLmUvVNz1O1GFIlpmpPPqStd3xbD//7J7T9x3+jHd//jKa/9w21//WnGrivpeUzC7TXzBLtOzlPQw/tUPH9n2n757+l+z75dd31ka/pwc9+Qw/9/Ze16Suf0uZvfkyPfu2z2v7Vr2jnl76jrX/3LT3yya/qkU99UdPf/LZ0+83w/qh6phrqnqlrQb5My9sHaOjhxSq+sVWPvPc7+sk71us777hQXzrtLH317HP1rYsu1ncuu0Lfu/Ia/fDajfrBldfrW+deqs/82en69jsu1g+JI7d88LPSL+9WtmUCvG1Vg/7gHv8HR/H/E4K54FHokkJNikCoylldGQSAmKguyiuGihL6VEJdGQvJc4hsTm7hAnWSccKBZMoZm3NYsIvwgkBPSVMl+JbExXlwuQr7Q5pkhZI0iHUoh8RjCOpcVticzEdAUs5LiBIJiuQKGgIQgd//GwnAQgFdpES0csjFx6CYwwd1niA1QWYppKWOH/hxHORinsqCPO+DnHB0HD5hCWdk/DgxnM42QLR3QHSwGoMk61LShYOoDuvmWx7UTbc8rF/d9Aj5rfoVh92bbtmum24Fbt6iW27bqptvfRR4WD/7xb16eMtOJThByNamRx/lMu17UqULDaQKiDGB0IIPAAFw0JuZIjjgFY2GWo0pzUztULMxoXZzp0I+IRempDCDZgqlzinxyANEQSgwqSmP9fI/v//nf/6+RC9z6gUXcrAjISOToSJNNg9JsAs38okHT4yKsQBTICBva+5gj179ipdwCXMs5UIp0vHgEKnoJfA/Br7kp2wCn3OJbGNLnFerOS2PvS1fukinv+1Nyhsz8JIrMrecZGiKxKkgSG8yS8/QqP727/9Zb3rrJXry016mJz31xXrL6ZfoU3/7j8p9v1QdUJuL0chQuvNbVd406jKFnRN63etepf05fKdZW9Mz25Qjr1Vceh6x9lAF7L3gAqlIRX1bkbIqXjsmoTHp1/v/4nN6yUvP1HXX/Z0++rF/0o03fl4XXXSj3vvej2lqKpfgyy5aInYk7C+pVjgUtDU4NKinPvWpsq/e4rFDpCsFTeHXXkfJgOR3eNO0jjxTffEfvqurubC58ooP64aNn9Pf//2/ads2r1rXfDbvgE0DOWufNets7aLXxsykVnPJ+PSnP5lApM4G3ySwyJTjSxA91BhdBruyJuFAgTXmq1IypO9++xe67uqP6aorP8HB5jO68prP6bKrPqsrriR/xae5yP90mb/iir/VlVd8TldZevn79aUvflkNLqhTAhvvMiUcCC11LpFYsyBnHj8LVmfgFVu5Utbw1kenOHT9CJtx8uV6ciq8UwAKfIDQh3dRbdZN4PK4Nd1Ui2CpOcPaIS2wwYKPTTAtx4IPuMPIx0dxeI9s/M22VO8Z1uatM/rSl7+lNhdrmC5Y2+Wl+XP/+Gk64vCDUHkuT22CvQYOki6lxLrJuNAulOrOezbpgguv0rP/+EU66UnP0Wtfc7r+6kOf0+RMRY1WlYDNaGzJZanyoq1Kim8C3/BAj9atPUILF82T91npy+1vzH3oIx/T0Ly5ym2uWVmFIioUOWu1rQSR5Vw6NQkiikahYqbgMBtKOUxP7lCO7wjYgYfGGkFhwvot2oXkExUuUTo4rL/93Bd09733Y8eCJuQNb4ug42mnPEnLuchvTk8r4pucd6TgB1dAZkWoS34evm5c7z7/Bv3Rc16jZz7jFXrZy07Te9/3Kd1733alaZ+cqyH2qAI/VbRbuK8pZZnpt9Dw4KCe9tSnaHCgim7zkq+8hTJKnUbpP6whB74o+/iTpYW6617z5tS1YE6qBXOBOYnmD1U0f7ADCwZTjRgMpFo4kGjEYDDTglmYP5TQP9W8oVRzgfnzupS3JzU1vQN55NhBIPUKIYOWFPh9v7tkYKnN7fhBD/xajU+Qo5zsoqzgwq3Ig16Fz543ZxCfHRTRVZImyL4F5PAW4AUc3iPZQo6YwLuC8U11DfWVf1uyWo0KEd+BXQb04JyXAyK248tU4IWAPV+IASs1Eby7gH5W02mgnrLlI50NOASwZBWxizLucA69VllFNXnGObV1xBFL9eKXPEPN5iPKqk0123ZxngqKFeGdFaAGHz/FxdxXv/nP+ud/+aHkM7XBnVUq9AcRc7kSnOyPwB6Y08GLw6bFWsi6F+qvCeAvv+TDuuo9f6PLrviELr/qk7IPhJdd8cmyfCXpe64yP/cpXXbJR/Fzn9BF52/UT392iyBdDfZr52wvqOmUpz1BRx11kKanxmG6MCJkneyS3yc9arbqqvQu0b/86Da9/o3v0nFPfKWeesrb9ZQnnaW1a16r5z3zHF17xWf5wH6/Gs2qgqvK/J7FYcH0pVxOQSAHeGd9qCN1iFfoytFDBuStLPgW7YiCYeiITCRmMp1mGT4HmQXK3//+j/TTH/9cHjnKoQlvCIMc8ja5tfGfrdYM/nwce5pUC74bk6T4iUB9G587MzmuBmsoz2fksTHxEUY8nn3E2WUk8dT6je9n352BNK8kcVDa0pFrDtSLX/Rc1Wpwh5NOMy+z4SKPctUeLio9fjRVtT6iz3/hX/T20y/QM55+qp7zrBfr7Xxo/8zffVszzYpaRQUbqUJzTVEe3MLGC1KnaqWio9ceqUMO3l9ZhiiYJ4Ygjx0452WUeFKbV7/rE22gyVjQUNH4jqY+/okv6oor/kJXXvkR/cUHvqB//NZNcvjPqH5F1eQS/IsPckAl9VAdhHD15Cc/Qccde7iqVSGnQoIzx6+gVPZgD3BhOcbS4pxM5Uq82mT+/kvf1IZr/0p2MXoF8cJlwCVXfkiXXvEhLis/rMu5KL+cS3O70Lzqqr/T9es/r0v5IPSLXz4onyAgbC/YXKCWjLFIyWrMBtvkWYU2J2uKKdVqzyhJovbaZ7WWr16p6WZTLZ+q7aIs7mrDZjsNynqr6lmwgPX9Jr39tGv0gRu/ob96/7d17ZVf0Jlvv07/+I0fqaurXxnxmU9jqSu5oIQ122pNa86cAa0Gv8W3zntt2rRVX/vad7Tp4a0yWUYk4jw/vA6I7JkiDmoRIzSnZ+QLKTfaZqbZLyew5Sk+zEySbymJlVlImM8LytXGTlSr6Oc33aJvffu72smFRwBfarqCrsUL5+uNb3itGlOTwoEqSyvM6tiPc0XWWoGNubRXU826PvnJL/OB/SI979Q/0wtf/DrizQ/oZ7+6U33DC7HdBJ67JZ/hs6NYkkKNMv9yyEH7ae2Rh8mD2fZQ78DPui07oIlOSqPgHnnLUsBhM5F4u14bIsb9jK649IO6+uqPacOGz+oLX/g3bX44aHoyVYYfTVN0zgQF45QmikGsnVb5X8+87nWvFCEv1V7O0Y9pVM5DJxlEGa1yRkMHPErwLtW/fu9WPs58Spdf+re64rK/x+4+h/39nS697PO6zODyv9Pll39Wl1/2GV3Jh8qrrviALr9kvb70pX9E1tMSeOQdSSLJA6TEIdoFZR3Vj7+PS+BxCfzBSaDRbGg++0GF/Xl6ekqTUxPa/MjDuvfee9XiTDAyMsKl8lLJOVnfWr2uiYlJPfjgg8D92rlzB76pou6uug497BANDPYrxX8ZtDh3VGp17dgxqe9979/0i1/czFnHyfuKbr/lDt11+9168P5N2rplG3OZv3ZK8N9ppare/gHtnGnopjvu1IOPbtHD27Zpigv0BnHQHdTdzSW4fKIKfX2SEbvU5XBPy5aPadXq5UorTrYnzjSmtXXrVs7p45qemtYUdw42JksrsovyKhv8gw88qCp0Hn744Vq+fIX22mtvLeTSvkYdW4jaeQt/vEU+3KlK40fqmf62Bqe+qQXT39SiqW9ojPyyxje1uPGPmku5d/Irqs58WV3tr6knflNp66tK2l9XxX1DXenXVWt9VvHhj6rywOfVte27mj/xM80f/6Hmbfk+8GMt2nGzhrf+THMm7tQQ9HdzB9ld1JTYHWMihXQKXh9W0vqZ6tPf0uD0P2pw/OuaO/5j9W6+SfXxR5QSF/Zv3Sb/q+/rkS9er/u/uEHtH31Oc+6/SUuoX8Y+umR6Uovbm7Uof0Dzm3cy312as32TFmx9UHMeulW1m/9FU//0KT3w99er8a8fU7b9dg20JlXdyQb0y+168IYv6wuvulg3X/Rh1b/yY6284yHtNz6tlY1cKzgTLeNObYxz8hj3Aqsn2zpoZ6ETphIt/uHtqn/he/r5RRv1vXddpfEv/5P8ps2q0Fd/YI8vN2LbjHfBbgYcOQOS8kVou/pYqihXgkj/e2BzRhdkm34UFlGClwROAlPncom0bHfMwsoIvwER0miRjSkBmqyujcUH+kZaklioFhuqcPBJwJ1xiZe4FsFZZNuPLIo2QztzOTtw+KZyP60GBjqTNTVTyVVQlxSTCjs2SzsflbgYjGkBxjahSwHlhish6EpV8CU+MG8kcJIr1E6cWonVQyz1VldEcNIekVosgxD4j5KDbpOAL/OOVoC8fscnwq/JWKQudnDZ3wI1mTEVtFcAMW9LUkMROQdXIV8jDs0UkKHDEQqCIgGU/SeTufFDuUl0V9Ae4N7iSKHLQPDeRr4xJPLtCvL18qkTRRWkOeOCB71nPnSSIEGvKOcS2d/wD6nJpaGimFIrNKRKJlfrVagAtR65rj45DnO+0qOsOiCfdVOuy9e7pTRThrNr8AWS84Ruuf1BffUfvy1P4O2rDr0EOQs8iYprSSbxEWRuv9eRh6zQCev21YnH7K0Tj9tLJx6/t445aoWOWbuPDj98hebOz+QqU1LWkPOGA35wpiCAtqACJ/3RT39B49MRPmuKKXJO23JJi/ma8t5LHApggrSqGL2cT2nz0CTlUViCY1OJWjDSpxe84OlasXKQ8iNyfOUU9iulEo5TyhBewjyUS7wF0kvk0m7lBMotBbWLtrzL1dtV6HnPOl7rDttL4mNPyiEksYMMynIx5WLNM3dNjaKqrG++KkOLudQbVX3BKtXnLlelf4GaZssOfnyQnJfaXgmXvlVh91PbNLZ8RKf+8TM00F0xE1GWeKX07a1FZLqf9l46JM1sVham5WJbkQOelMM38qlmSnt69Is779elN3xI77jgGp17+fv08b//psaZJ1S7lMNjkSBXtVi/DVXilJI4ob1XjmjN4fuphl4d8vFIsAOReZwkD0iR9WfrMBjf1AQnBe+Uk7bpUyDPAjsW4x3S9sjZUedUYWxFBeu2iT5jd7fSOSNKh4DhBUoGjIfR0wAAEABJREFUhhW6amqwjn0lUb1aUeIiIwuF5oRCa1yL5nXrZS94pg49YKVS11KaBfhuyYFPqK9wDbTVkM0t5yTeSE25Xn2Ux66SXux8cEDpQL8yLjyrA32qGPDRoDI8pOrQHMDSQVWGaQOyrn5l6YDkMrF/WaKYYBfQarZh/kfQIzdDn4acN6uBbmSdp2g2S3T3g1s4qP6ryrVni9dXpZgpFJk8a8eCkp7uqEMPWqzj161A1yv0xGNWlvCEY1fq+GNXa+3aFVqytF+Jn4G1hhKXk+YS9uETp0aOPaSZ/u4LX9HDm3Zg5lVlXHAl3mvx4kG98NSnaP48p9DeDsnQGQLjE8anKlyikFUV6wOqzVup7nn7qnfeAarNWaqst4/2thLk7b3R3aU0djGtV4IfL8J2nfyUI/TkpxyjtLStoEa70Lf+5d/UVFXT8MtdOLILtCfi9I79ShXWzdi8AR27Zm+ddMx+OvHovfTEo1fqhKOWlXwft3aljj16Py1dNKSCy6zAoTkoKnoHPRFIpLRLDz2wXd/67k81nVPEX5n9OfSx5rBV+pNnnaCBSlNpY6eq0JRhKB65F7b2ky4G9GKTPfA5CixUbe4C1eePlGnaN6SW+e6kAt2MdJJDZgySGpPqipv16hc/WfutWqDIGvZpqhbtOf1i4mVrI6rzWGoQXFSgKsdJWRlOFENbCgW4C3l49EVLnrqkzIey3lF2sUU/oGiSttFhTn+DdtnfxoTGtCrIp5pm6CaRgxaHTiL7QHQFM/+OLz4hQqPAF+DB/ssau+sNPlGwSTy0Ow+tFaAGfQAepoiJ5FJJpDDs2SQT5fKsHU+tqAsAL6VAfUDfC/T8PzpF+dRW7Kypot1ERow3PMg1Mo8KRruqAnoM7Ht5YxPrYx/tv99oiQPjwK9l0MK4EnOAzkIR2m24LBWyFXRDjyN19FNMGS/mbZXeTDAc4KPN3LbXFkkh28NFnVw3fepy0ODIoRAwsfaJY2KSS9ggy1J//Kwnae2a/TS14yGlaYv9hLWHrZg4czxcTGtKunr14MPj+ujffAlfMQ573YpJlQuoQhHaIvKKsQXOgqmjYhbZMXJanHIUEbJEGR+usuG5+LN5quBXs6H5qlh5zlz83TA+dp6y/vmqsA/V2ZuqfSMw2q+ENdMEbYEeCwdu19aqVQv19FOO1lw+2KixXb6FzeW0me0lLeXYVDtF94z1fLhyPd16lMvmB8YfVdFdxbcP4dsHmK9bBReMbTyBoNinXi46dMOE+YSaO7eptWNCaeGApNQzzcg4Arm8LyS4tFfRK1iGOod8HbpwaUGNAXJwFW2baOkDH/qUkp5hxbSuiN7knVig4G6Aa0q1yrT2WrFARx++v447cm98zgqdcPRinXjcUtKVXEiv1n77LlYfsUxwxKi+rQCKkLTV0oTa7DNZV03f/vp39ZOf3qFKrVtmw4LH4aEaH9GO0Tp8Wmxtlm/vVMo+nXj4lleO/btqVW18iu+Zo2RwmbLh5dLgYql/jtTbp3ZWk2pdiuwLQiexyFVB3qmbVtHcrNGFXTr1T07RMB/qErgXVud8Dq/YQ4DWKIZlEjYasK+ghLzkFIAcCEIgAG8EGBs0IyUNcKBn+sl5sbFT55TDbxsUaW+/ssG57I/zVcG2cmLGSs9cNYtMEd1EhJT4iioxU9Z2cvjIvVeN6AV//GTNH+5CDmivHRRcIpaMcvSoJCh10OCsvlBULjmA+cRad1lFrlKTHxqWHxiUHxxUgr2lg3NUAvXJnCElwwOqka/2DvDxbEiGNOlNlFeklm/IsV4Ccwh5wZEcfDt8k4Num97j3wxc8MrwKwqJxkYX6OijDmbIOLb5qBJswXFOYQMlnkZiHGTzrKbK3Pn65Fe+oTMvvVZnXbZBl234S/3gF7cr6xtW8FWhPqVI3bUaSvJJVYVNTT6sFzzvFO21epGcK8rY8ebb7tFt99yvtlwJwSNXdIghy0OXD1F99UyHHbhcJx17oI5bs1JPXLtKJx+3mvK+OnHd/jp+7X7ae+V8KexUtHjfpdgmQrB42XChnx3jU/rOv/5U9xEj5K5POcrIiR36e1Od8pRjNTyUqd3aChUNpQnSKRJ57BXnhXbaErJ0AwPyxG3pnDFlw0uxi6Wq9i3QzmYuV0nZB5vwnasC/0a3Kxoc8Tbrxac+RUsXzVGTzbqIiNZLdk6RZx50EVgfAR0FbEnYkRwycJ4+TjlyajJ3xsfRbM48VecsVDowHzkPyXXVFZh3xsZGJ88fmEBvDfmZrRrMCr381Odqv9XLxBSKLihBLElGXw9+/KtYO4lL0HMi0S4Hr6yNyNoL2KLvqsJnvyrD/fAMDA0oGxpQZcjq+sj3AqTDA6oOzFX3wEIl3fMUq4PKky6gouCcAucGj4YNHPRKkT+uBIcMmFyPP49L4HEJ/O+TAF4Kv6j/AOJJPH6bOGne3Lnq7enVzGRD9jext28d5/L8UW3ftkNJkmrp0qXq7u7S5PQEPsjhAQo9um2r7n/gfs3MTKqvp6alo/O07+olyrhDatNPeVHiy9mIJ/Gdt9xxrzZt3a5tkzNqxoT8Tt165326+76Hdfvt9+ueux/SfXc9qPvueUi33XKXtm/ZoYkdU3p0y7iiYW1H+j6kO+97UONcfts/02IX80V7Ro3pcfXUE6078nAN9PV2/CH+1CeZBucMixBZM82mBjkrj44ukXce3sZ19513M9ct2rL5EQXOQ1mSKG+1ynyMQR4/m1BXIKvcefYWrww/6/y0pJ3ycUfpG5tFFzwNazouUCMsUTtfqUbcWzN+NfHXgFyWSMRihZtSSKbx51uVN26XZh4ETwHeXN5NK80bqkFHLQRlBNsxNKV8Rm0fGZfKK5PPK1zE11RjM+rmTiUrWoJg9puGcj+p4Ccob5Xu+Ym2fP9Latz2Qw22tmtAkOCiWllV2323NleG9VDPfD08Z7Ee6V+szdUBzXCHVlQrCmg4cy3V1VT1kds1+a+fV7j1O1L+iLT5Di7hP61//cuNWkz8POKihrCRbs5vOeeCzb6mW5OKfkZ8fWtfv27iw8YtSdTDValVydWb5prnZjSG3txPfqFffupvNf7jX0hTTVWjiLkkthzlxDfB+AZ/dNr90GV3niZ0IO3RrN/n44VpPgY29Z7kWXmWtDKxtj3B2n8XiIpwHmE7KlHELAQ4ckJxBg4VGl3WJ9BmfcqNnHxgjEqJRjDsmj+SiXIo0oCcYkEwgQG6kCtEqUAhOQe6gjmic+KVh44SfKDcVvQtFRwYW8AMio4EI6n9bbCpR9Xadp9Cc5t82pajzREcJQKPUqitKmLc0WiDEmZT4aS288zryl5iDvlCQuryCf1TFpKjTR0gSnKRMgGJpZ1a/W6Pg2EXOmMNHzM48DMh80Y5gsRWW5DSgpS2zFGUBBOYCucWEJj9rQ2fee6OCtnHCFfLhC9UnjgCQyk4GPFeAb4KlytP4A2MWajJGQ4FFSyAgm6FdywI5kOeEvPFoNAuFAsawREdY10uWWr46N9GrnlSU5ugPPcpo5yCyxRUgVRkh65Dkkk4hJlGS4kd3lvSe97zPmRekUurgnV5FrYnGE/wooF+rcmtXBCcoGuuOFsbrz1PN1x7rta/5wxdf/WZ2kD52qvO1dXvOU+ve/2pmjO/ppl8hxx0JfDGrHIcLgsOaBHZ/PSmu/Slr/+LCp/KU5bJwLUl3Gb5t6pEfdolcbhR9Pi5IMcfb/r3XhEZBkXBio44Yi+9+S0v0fCwk8fBcPKUopOSigR+cYEh5+QSyZmM0FEb+eVyyCbKZ6mkXLW0qeWL+nTx2W/m4nwf5ZPbkFiubtrxY+CEE18BdUUtAv6WqxPID7Dt9Wg6dKkVKsjXMZ0vMTsuxTLoSHB4zR2buAxerhuvu1Qrl/SjrjbykBL4cKyvKpvE0VzWv/KFz9LIcEU111QXk3pOZJl3CqxFxKC2T+R7B+Q4kItDjPoXynOB38661YLBkCAbbCeGBufVKbUmH9EiLqNf/5oXa/mSBbJNUxwgwAiNARqw6ShSp0hNdEgVEI/zXiabwPy5kwIQsSm6waOUWJ8oxnpZKVJj9t7GHgtklmd15eigGRO1kwT6olr4lgi/kY8oKanPm1J7UnP6U732FX+i5z7zierv9kpcSx5dRRUKYG/l/LAGfBrl0wQ9JlQkkGJzO2gPivBl9BdWQg4F6802UFt7bWTZpmsLXlqkzSSokeRAWwEaCy4GgsCHKQSXY3JBwQU58MC5XEnPjJxvKKIb80nBOdka44MxF9lf1UMENBlrKbJBe/Quc2TwnngmbEzomc84Xtdec7bec9lbdd2Vp+n6q05n3Zypa69+u6668nRdc+1Zevvpr9Lo6BBTzgBNAoSg1Ed4K+QTiEP+23c09AU+lBhpniN6gY1Uq7lOOukwvemNz1dPra329Lhq5QVWQFeJcgILEKiVe03ELjXcgCZbfWo71lglk+fCPMSZUpepq8u1kCkB4tTkJp1wwkF6xSufrXnzevA9bTnntXnLdn36c/+gNiukgGelFXAkiqFQBRmr2dLC4UH92Uuep2svPxsfcRZwhjZc/Q5de+VbdcN1Z+q9159X+pLnP+8UFQSTgYDGM9ajX1maZMrzRJX+Ed34/o+JmFAzraCcy/gMO1gwt6aXnvo0vei5J6lSTCpM7lAWC3l8pGctOPxYgR+J+MKWwMUFSAs6Z9DNtDz2mCrHt0X4QVQsi4aS0FJCIFZl/Zx92kv1suefrHrSQC4tmQx9liniT0rVOmEL2v2AlnKUsAuHnkRWKuTUknfgVgPaGlCUK4VGTFIJgwywEPoF+oVOSrtn3zFISK2/gfmCRJKnlyMlwVYLBfbf6Aqr+Z3AcHkXBaNS4uDRcVnGGmCCxIJY/KOXoD1T6irUZpJPAahB1m32JIapTbAdCWYdehB6CoBDvt57oVJZbNFT9zp+3aFaMFxXaE3KYzNeCe0J+JjEOrImZXtqSJRxcar2Nv3Jc5+kHsw1oT1lP/PsTU6pEA+ijoquA3KyF4hAAeRAQFkCmIdShqwc8/KiVy/ui2V7bk7gKy95D5++Sz5W6Z3I5hT+p4gtNbGNnMtlh0zy5qTGFg7pHW97rWoEuaGYYmyhyFRyyCd4BXQs/Hala0jf/pef6avf/FdNt9PSlmu1RCmCszXu0LnzQQYYhkRejPXEHKBRG5/VRuZN1lyLuhb5FmNZqirSRKqwN7GnB2y8YO0U9BFyauYFuKRqVxfooiL22I2PfTb+6FUv/SPN7fWcURplEO7jjEIxocK1VO43gn7igJybz1hL2WtqivVMeSWR1Zl/DfhLx/6dkPqiKc9HkGJyu+rspy/6k2fquU9/mmrOwY4HW2JmUdKTVp2EDB0UJUlNignlKOcCOm0pSaN8EkVJSVZFR17f5TLwpz+9WWm1TzL+kIHHtoQcEhN3e4eOOHSZznvnm/CxF2r9Vefgc/A717wFX/sWXY/f2XDdedqJ3l8AABAASURBVLrk4jN06CF7Sc1x5solx9zQL/ZhCFX0iTyHpDPOvEi4A7GVy/C72NDqFQv02lf9iY46bKVSZFXFCzr2MQ8fKXJpsVfbXlMQKwTfr3bolpJeKeNiDT0VzsM180G3c0zNvlW0dirzUxxk99Y73/FnOvjAMXlsLXAI9NiB2YTZXk5fk0fE7sU6tBQpqfNYLsjkCVp544mGIrTlk0LOt+VcIeUBWXtaMiBKCb5NhXKXKveZ2kCO/TSxvalmZGyVfg566NsOEgFwPjWpA1aN6qzTXqWjDl2trhQZFrkSxkYba92Qi9CfkIfMH8Cy4EVGA7Zu6zaAMsqjY6eAPAJCLhifJ1W1s4qaWaYml6XNqpfZeiSOaOBTEJYm2hNquVwhDcRebQn5y3WweTmmSvh1VsUMhUTskRNI1O0vF+CvujG5P37WyXr204+Tbz/CHrIDmFJFuSppKgcdNlcD+1f/oNQ3R7HH0mHFWh/cZSpiohicEhhJiW/rvqmZ8Qf0wj89RS974bNV4TLX6Nox3tAPfvgz3XnvA0o5bJsxRcY6jy+NUBtEvDmhU046Tpdf9A5tuOZcbPcM3XDtO3XDNe/QhqvO0vorztH6K8/TG15zqirJDPNOq+NfK1KKjbkqU8FzvU/f+7ef6Z+//3M1c3TMHGnikUNLhx08pne9620aGEjEhqkEe0pYR8YDEoJn5JVGRXhu4mdmYk0tb7z2qNEGF/qJPopmmdYil+ieWK4On294/Qv1nKcfq9jGB8Ygh603sYnU/Abzy/h0knO0yUEP+LAXYWfROaQe1USftnZyn8rixtxV1IoOCNgldGVe9qTU9dWqyrc/onrYqfPe/jr98TOeJO69aS6wp7aCAzAy+y/XUu+hN2ICBfN6uSShXwByRWzT9nNCI5mPbbFWmuw5TbMr7LeF37W6FjZe1jO06aCpSFW4mtrIvakU+pEI80Vkatx4apwKCX5hVyp/jG+nx5/HJfC4BP53SaBclRGa/hNw1AWCxYy9qFqtasnoEg3zcdfh01rNtjY99LC2PLpVO8Z3ql6va2h4CBfv1dvfo7Saat78BVxCD3HJvhMvkGugt6Z1aw7Swfuv1HB/XQN8FJwzMKxBPsYl3HsU+JN7HnxIdz3wkKbaDh9T0ebtk7JL80c2j+vOO+7XPXc/qAfue4SL80169JFxTU+11d09oJ1c5v/yptv1wKZH5TnzdPf0q85H+v7eHnV3ZZoz2K0nHncUcdKBGqTO+Gi3Cm3bNq5t4zuU4w+3bN+m+++7Xw/c/4AUpQp7ca1W0/777adVK1YogYvG9LSGBgeU4edNNu12W87hW9O6oidO5GxF8MvwttjqxIZMWldtcLW6R45S78InaHDkSRqa+1T1znuSanOOk6qLVLhMAieiVUicHHuL07gUpqTo2HPZB9iDEnywhRIJnr2wAM0XKvDdbT6U5uw3Xk5JkSnJu9jXU1VCoKeTTyrK6ZsnDbl0Rpp+SJM3/bOm7/yJ5rQn1Ud8UQlSgMud7IFx4V5aeMJzteTUt2nsxe/U2Klv0eJnvlR+bB9tpU8zlZQ4eWgYCtPq4aJ82y++L91/s/TD7+hXn/m4Fk2Na15zSt15SwWx4iT74nR/n5Y85RQ96cJ36xkfuFFP2ni9nnLjBp1w9ulyh6zWA/lOxawtiynmcuZYyh1cQK+3femb0r0PKiEWSxTFBibb8QhDFB1lp/IhJ0SgMpUsK0/Buuh/4PG/85wwBN0lI//dVLDtMBpXjkarpJgPvyClzdofA/FEagOBUQFEJcEjtETOrBFwtJZCVFQgoORXDmOLWYaxVtVIqppOurTTd2uH79OE76Guq1zAee7l8kSVvKpsJlO9WVdP3qPuopuvOhWlhVdC4CS/VTunf6WpiduU+XFlriW7WAk4BSgyCkp6kpI2xpCmGHfGwvUEIPqfeJi3lLGLzB6FyEl3vUGsD7VmdihRE3lOK01b8EHqmnIcGh0LIzSbyqjNXCJWOTyqBClSG0RlB1xOmqu88Cjno0gPoR/ZEsfbeLrHtpemCiWhoizWlRQ1JXldLu+SKypyXDC4wIyB+Uqgv+GAeAeIFeXAFXDAoXPKlkx/BNsZ+r35F1v003/9pdLQq7ofVJypsihrUjNRivMznvfbb6UOP2xvLVnaozlzU82dm2jxwi7NnVPTnKGqFszt0aqlQ1p7+EFaMrJAvp0zvpBrBHnm5Hsfaco1X10zO3J96P0fV2uKLkDRzpQ3nQJfSDNJSdGG17bEBUwVI808WS7xMtirEMxmvo09gb+YUR0yn3LSWr3xtS9TPrNdddq6krZcewIcM0pydEM/Sx0fg6rgU95CP1KF4LmrUpVD58ZjStvBB43p0ovO1lNPXqeZLfeqMfGQfNihNOyUzydUdW2pgbPFiWXBI6co1wy0O2U43IIvihVso45dxPY2tSbv1XOec4yuv+5dOnLNUuyfvmmESxQrS4XGnXq4EXr2s56m5z/v2bJDtIpp6Pe47R51Z2xOoaYMSIuKhD141pjPHTRFINAXvPBRA1tPJdP0zq1aOjpfF737HB1/3P6yYD6BSed9OWukn3bDYzknydPHO6cCHYYiV0IeFSAvqZoJ+x9XzCeVcMniiqky9WFKFdZ3JRTK8lwZB1PzA2nMuJABsNEK8kq5VHattiqs8SYfJuYMVHXm6a/XC099lgYH62q1ZiTzHcHJqyLP+FRSxuEk4aDi8lSulchjM1lRV6XoVhKqUmn3yX9IHXbvwfGfgaPeRYZwYWvyaRu/+B9R55jdlfLxiqwh57wkJwsQkiQp6wrW00P3b9Vfvvcv1d3TLawYitvYArLwDdWTptrTW9Tbn+mwg1Zr1bI+LZjXpbHRfo3M79J8Ln4XjfRq4fwejS7s0X57L9PI3AG8Y6EsSin6TfC1Ffir+270XNfk9qZ+yAF8y5ZcLejNUinxLdWrQaf+ydN11WXnavnoIGvsAfVVW8qnHuHSqinZ+mEBpTDXbEzjtxyxiVObeiehzxz6W+qtFfJhi4qpe7X/3nN01jterQP3W6rUJdhBnxJk8A9//3Vtum+zMpeBF126wBjmyKfkwjR2s0P9vYkOO3QvjS2pamQEX7GoqkWL6viMbs2fV9VcPg6NzO/WQQSOhxyyr2ytx1ZDPm/Lc7kRG7m62IO6K90a37JDn/3U38Gjl4OOgI5CaGnh4kG95W2v1Flnv04jCyssywfUVZ2Wj+NKNaV6WqiCghMCGnHhnmA7KbK0VFwIJVHKXK6itV0ujivfeY+K7bfpvTdeple+4qUEhJkic5l8UnSuGFWwHqJ2PQ5pWuuu8v89jeD4P8H/HcP/+z2MHhhBBpJxk7L+EzJOQbFosuaDXJhRxKcqnyQPFJOSldVSrZYiF6mKc+ju7iGeMAl5eZ/JuZQ1E2kvSHO1Wi0dsP/eOuUpJ+Ibd7BW2ug5ilBWFS4KM/SacvGQhja+Nqq5c6cOOvQwHX3kWpm+cuzC294me2weg0DBwPJkd78wIU/JwPLYOaUgpyRNS4jo01ptzoT5HXuFh1eHXxM8Ovyai9gUPr2SOnVXulRNathXxt7rMNtcaw45UKe/+c0KHDbizLQwRGYtlPlQ8pW0G/CSqOLr+vqX/1H33/Wg2o1CeVPYXybjKWWfRZTII2XPcvKFZNtEgj9NQqYkdAF1oDoLGXaOjM2e2M9Ce1qhPSWFDrSa20DQ0tBAP7RI0S5L4bUKDw7+5s/t0itf+jy97c2v1LxBpI+f6qkE2QWYZ890tg6bAV+eqUq8Ucnr8o263HRVfrom36wrbVWVhYoS1lYKDVXXVLH1Xvabg/SRD12t8877cx162HJl1UAY1BACA+yNiuyVtsdkLqXa4+sycDEH/s6xXiO+LRIPBHxsm9gA9Nq4/r1K8QfVtKrAQc/nURlyM/DsiWo2S/+5evlC/GmGr+kiPkk1urhHo6O9mje3qiF4Xb18kQ7cZy/stUeVPFOlXVPSZu5WFzbYh7/sVz0d1L13PKJf/XyTEtctF+GVDxJZ4rXuyAN10QVn6snECK2ZR1Q0tqKrCam1Qwl2U0+iqt6xT+XUe/SVqYol1FxFCbaboIsqe0oxPUF5SvmOB3T8sYfoskvO0SlPPlJZImUo3/moxx5HdheQLd+AJe/q43BPDEQeihWJOCGje3dlCFlVFBoZ62wAWddVh58KFlyBlmoJDr4dNAoqAzy0lLIn1jDCLDYZV8hhWxb7NOH3iDVjuuDdb9JTnnqYurqdsopn7liudzuAwzpxWU3ChvAMqpoPtjWtRD5ks1AhBaDVsw8bOPbw3VAk0JrKYQ+evFopuu6WWpmEvrorc1TxKXPU0U0dA68CmSJzRJMKc2Jlii7IUgdRjvWYh4ayLJf3wiZ69JY3v1zHHXOQZiYelsIUo9usyaAqeq7Z7TC2nSFTDx22Z1jKlgENQRWXqkqfhGOrI7bcseVB/dmrXqCzz3pLibvgNjYWme664wF94yvfUnsmV9VnjPNIPyDnpqpJwZz4jGKn1h61n/bff1Dz53stXtwli7Hnzc20YH5No4v7tHS0oiMP209HHb6/cjuD4JsTkzFrKcWePLqsJ1U1phr6+U9/romd00pT5Ah9Ab/Was7oec89Seefe5oWzutVc/tm9NoUX9MVG/hnLl7cTIGcM2RbV0U1ZRa3EUPV2Xe74dW3mvL4mppvKwkTync+qFe8+Nl63WterLnz+tTTW0XebZbiTCnjVrupVrshKUdPbXl8bIKsEvSQxDaaktJ2pqRVU5rXlLQrStB12k5ksk6JA6v0Sgvom5lSdypV1dbOe2/X3Pl92rjxYr3s5U9TvV4ogDuHz3beYM6W2vgQhqFXMW8iuAInCLjpcPg0j+/yZnvw6Gchofx/A0dMoDAN3oZS1kgldUqcJOLWxHkyu14q0cuuktlhdHFX8fH0cQk8LoE/EAk4NowYoiYnJvFtTS1ftlxLxpZpoH+ohIcffkS33nKb7N8Qr9e6Vat2KUtrqnBx3VXvUX/vgIaG5qiLC+zB/j4tXrRAJ514rFauWKQdOzbpwQfv0JZHH9D2bY/ovnvu1j133qUf/+gn+rcf/0R33H2fHV/Uxr9v3j6hR/Hr26Za2jw+pXHStNarale/brntLn3rn76ru+65T1seeVTbuDh/lIv3ye1bOUNt0sT2R4ijD9FxRx+hnnqqOUP9+ESngo+fFWKqhQuImxYvoX5YgbhzYmJHmZpfmyGuneJj+batW9nvM80ZHlaFe4aU+0KHz8sqmYocH9xy8vjWVFEeP+1JzeXFWJfckHz3cmnwEPnhY6W5fLCed4zSkcOUzV+tPj4cpLjPhDERx93iDiGETE79ku+TiANiO1UCLueYgfgox53nnPNCwj7mAVcoskGHpK0caLO/trxTi/5tc72MydhTuguvHs6Z2vSQmo/cq1qzoRr7UMSti33bx24NDo1p5KhnKDnuRdJez1YcPUWW6RvjAAAQAElEQVRx6ZOlo56vnqOeo9bcVZpJK8rZHyNbXJN9azqvafK+HdJNj2jnt3+pvgdntLDdq/52TQnzNpVoZ2+3Fjz1iVp4+p9JL3y69JSjpZOOkp56nLJXnqrDzztTO3r6tYX4uw3dRRGJU4MGdjZU/9Xdatz1gHL7SIFkRPyPyCwnyzs99pQ5KmwLMtZ3QVn/e/4xGn9jSij7jZqyaFR22CmL5c9v6Vq2/Z9+wIW+CTzohBVGFzCOQCFS5wDIMunMzudEvYISglWvQqI/UlX5uPKXnyiH0BPKgQNVwCnkLMwWS6nlu1UZXKSeRfsqmbePGl2LNJnOVbsyX6HConI9yrHYmCdyXIYlkJIQTCQsthScHhqrGYbbfFRNDgVumsWWN5QwhwjAnE+ZX6JbCRbwOYzPw4Mn+DD69Xt+Slp2zxkfyyEfk11OAIiPUL3mFFo7FFvb5bgYda2tBJLjqriGysN2e4qlQUAY2mpO22E2L7Vi+HcjLQsIrdSLYS/dC82kNjVysGkNqijIE5jljQmC5Z1yrSmpOaHY3CnfmibIRK6kZd7mbk8qaU8oaU3ItXfK55NyrV0wJd+elvKm+rrqCgTdn/nUJym35KG3aEwRKLfk6JPiCVwxrRmc7eiiOVq+dARCcyW+JRH4RtMnfWpJjsW0GVNoZE6/li1kc8CRpYyt0O6gNeeCtFIgn+Y0NpBrfOsW3fKrO5RhBgV2431Q6tsK0OvycXBtk9rbOWhsga4pxXyqlKnN2ZqZVDWNSnGQSWwzd9SfPucUHbDXmFqTj6ix4yG5xla55hapsUUJeBz6Sgh0U7U4EEQuyprM1Zb9G5IOe23jNL1yIWoduN98XX3ZOTr77D/XyFDC0WEHMtmutIAudF7HOdeRQYKMqqyvLmgvpneomN7O4XNarrVNrr1Vw71BZ575Gl14wZu1etWw7J+3SBPkBN2BS2MzClN1CDnZQoMDqV7/2hfrvLPfpFEuUxMuNyJfKGd2bMHWJpHbjDwy9cjCQM0dUmunfI4tNKCtOa5u1lyG538xl9Af/+v36+QnHqzmTERnQUUBvzhb7xNFZjTA4Ha/ZpIGoq3gIBaRi3eOsULfObYyo0RNLibBFyahaTu62SGPXJKC9TCzVQk2mWF/GTaXQleC3F1zOzrYoWpEh+0d6kob6q8HPe9ZJ+ljf7VBf/pHJ2igV4rIocKumUKfAqzNtIV4VS4R7FTYm8e+TQbCtosGc2JbZs+/FVgXCXr6bSAOWSk22NWVKWWNpRwy28jIseVHNjlF86tekfUo5OKd5QOtThXGfe3LX1M+PYUNFgqmg/a4HDYSsbv25MPY4DatOXi19lq2QKHZUi3N5eOMHJB6W0fk7QCJX1ww3KuxkTkyWwocih1rNs1nFPgQ0xjfqpoJgnX781/+VD/9xU/lPHaMThNJHtn1VlP98dOP1Uc+cI32Xz1PFe3UQD1iuy31ZmzaudSamWHNJdhCSybmSgVbCC0xqYrmVrWnH9T8wUKvf93z9Dcf36iD9luqhDVmUxPH6IH7J/QPn/8ieKYVWzMS+jC797Zu2/AOZG5aS7m4X7igTwWBlCN4ihywU9+QgWMdJpqRXdDttXwEnvuR4RbVaBc2nHJZaRCRZ2Nimzxr5XN/+1lN7Mjl+eOkkvcQmxoarurUF5zCBd3rdfihS+Bjs5KwVZF9p8UHA5fvRDdN1m5DEC0WA2D5KS4tpuXa4/JhXP3dLf3Rn56sr37nczr5xINUrThVqxVklWL/XhbE2XpI0lTOGQXqPGRjmev8ltk/sJ8kSbBvlXxllkfRkb0g4q8j/iZvjCu0xpXECXnWuc/H5fGpSdgpsc4TAlPjPoRCLQLRSqXGWqqC05Xgfao0zZggyvlCc/jgevTRh8p0neGrCmID8xElNLZzIQt+fJszwL5e9Kd/rP6uuswGU4cFuETCgz0GFP+vL4oSegQCfXP8W45PSVhD3PmrYnuY7VXYseC1s7ePS9hPxGf5gL0gkwB/kcsYV0RVfKJeBtdT6elPfqKWLFskh19K8c+CD4fcPDwk4PTIkjBf//Lt7+gbX/26MnhgWbHmWurBzjy+LeUSLLDHO/Z3z7oXqfmtFBmUPpXU8in+9TGY4GJ7QpViinSnPP42AbrtEEFda3qnbJ7Qasmzz0Z4zth/Evbv4f6Knv/cJ+v6ay7Uyccfhr+YUl81x1+Aj/Vad23Z/IHL3TA1IYfvSPngmeAfK/idGs65iz4Ze0FXOqOFczN98K/X68br360j16wWZ0PJNZRDB4Yj+Rz9ozUu1wPybLPWW+g+ICMRrxTm85BdqgbygQ7vlCHjxKX6+c9+pTtuv112oRzaMxI+vcAvFsYfl2lhelLLx+bpqMNWa95QhdiA6fCxCfNn+NwCX+rQb1dF6q0nOuKgfTU6d0BxZqe4MZUak0r4WGD7bXNyXB7+fAz69j9+Sy5KAXspkF2C7FIvPnAu0IXnn643vPoFWr1siH1/B7BTXUkDmSEreErQVz6xXWFyu4qpbWrt3Kww9ShzPoqsx1VPJjXUF/SGt7ycj51na9nYoGCZ+Zqyj4KeiZ3ZOfOrfBy/BpLVG8jaZc+ukrU7OScR0mtqYqfsw2Eve0MbOjw0eWQRiFeM94D8SkAOYXoc2sYV0Imt7zRsU6at2M0j6q7swE8nevMbn6crrjhda9YsV5IWqlRRBV80Eta3rf0kSdVuBdm/JY9TV0E80JiAZ/Zqh22n6C5tNfQYzJDvQGKxoe3Xs5Bi/wZJcxL/Pc32Py7HOhIGnRnLBT9ByAuFyCOJXYBU4D8iP9u2Q4yEE1E+cQqMLdhvUboC6T57L9IF7zpNL3jBMzTQi71pWq2pLWpOPqp8ZlwJ/s9jawl2WXGsIdKE/Qllqjm1Gf62Mv+E+rqjrrjqPJ1+2p9p4YJUM9NN9o5MrWahf/3ev+r2m29Ghgm4x1XgF9QaB/+jarNHBc4Pc/mIvvfqEUGiHDGWczPy2G7CnpglbYk4xf7HnUu5TD9w36WKjW2qumml+OAk34HetsnhcwLxUIYR/fLnP9MtN92kBucPEdemaZDh8q6pZz19nS6+8G06cu1e7MFT4NgBrinVmavG2nPYbjG1tbTZyJqM0+NqT27V1NYHleAPU3yDWls01FMgu7fo9a96nhaPsIcjp7zdUKVSUYIdVKt1bDCowqLlToW125aKnXJAAnj8lGfde2Sawl+Cz0uRt8naEzta/OjN9+bblcYd0Mi6yrfiLxt6xzlv1Ff+4WN60slrkHOQ903k1ZJnL/JJUJKiy4pj3ykUWNcWc5kfj9ijN7vCjlLozbC1PSGlvAv2rN8zn7B+PDaQIisPHhGTBVsD2FziPfoTj8MeqeCNlCIlDIXc4+/jEnhcAn9oEnDOybO2QwhcjG/WrbfdJjsn9vb2qbu7W6tWrtbYkmXatnVc99//oHp6+pS3g3ZwyT05MV3W33P3vZrGH3v8c093jQ+jc/WcZz9Fz3rmiTpg32X40AEtmNuv5UsWae7goIYGBmX/GsDNt92uf//ZL/WzX92q2+95QPdv2qKHt+7UQ5u36457HtS//eTn+qd//r5uv+MeVbis7+np1fDAkBYOz9GK0UVaPG9I+65aote/+iV60onHyLHvTXKevO3mm3TvXfeoNdNUwp+ZyYbsv8bq6urWvPnzNcx4i+l94jU2uhgY1dJlS7VgwTxi+GH8ru31LQXOC7g5pfh5xz5jF9jRt4Wjl2Iiu9sjzBaBhVoT96r96C808dAPNHXftzX1wDc1cR/wwHc0ufNe5fjknPi64ILcubp8Osgl/UKpOiwlFUWXSkQlhaLafCRtcShog9ypYJ4ciHIul/wMUzcU0rba7Act9Fdw9nBJroTzZC2KvYx+j25SsX2Tul0bCRAjcAkePLtg0qva/JXSwv2kdIHG8wHtqC7Uzu4xxeqotPeJ6jrijxT3earaq06U9jlZM/s8QTMHPVFdex+l0Krotp/dqr6QKGka7qA6tOfoPpk7X3OPPEJaskAN4rLN3muyWlXBvhmrmTAmnfCCF2gbNE/Sv+mkHJ66OH+0b79Dm26+RUWey8EDByx5OXn6ijsEK4uHIfzu8VqFwR5Vv8+sf2wyqIjAYxW/kaOtbCf9jZb/btEwJAjJ0qggCwiFwTgkZ3UOwUlesUwNe8CAitJAnHIJo4gIPjLGIDBOZe/IAcPJB0a7BMdQw/zqXC12Kdbmqjp6sObsc4KGVh6r2qLD5If2Uru+SO3KkPKsW65ekyc4caktkoY4fQAtoJAF65WiLbdzuyJfuzIujSrII3AZVRDIGh0lD9ARWVyRxeBIPX0UQfE/8DrmdrPzklUJlDvkFEhYWrvmQK1bs5/WHLRcaw5YonUHL9ORBy3TEQcvLw9tx649UCuXjKieOSBVLcvkQeDQzS78jrJmnwjWWC7ZRJF8p19APe2ydmigouPWHaA1hy7T0WtW6MhDx5hnTEcfvlTrDlmudQetLOFo6DkaOo4+aKmOPmgJdWNae6DBEh0FncccslJHH7KK/HIde8R+WrJwSFOTW1S0dur44w+Dp9Vac8gSHXLgQh1+0GIddsAiHX7gEh177CF64nFHavHC+apWUhntKTaYmvPxQmuBA2OhGkY0f6BLT3niWj3xmIOQzzIddQiyOXiJjjlipdYeulTrDl+lY4/cXwftt1zbt21SngfVak7770+/I/fW4QeP6Sj4O4K51x26VEcy/uADxrT2yH3VU3fKvFSHhnZjWngmiYuGFGudz0H5hmsv1iknrkEmK9DHEple1jL3mgMWM/cqHbvmQO3FxUYX9lrl5Jv5RCngJFWyVAn0h3xGEKWROane/uen6ouf/UvdeO35es3Ln60nrN1PB+81on2XzdHY/C4t6E80zGFp8Zy6DtprkQ7db0zrkPErTn2aNlx5rr78uQ/p7W99iUbmZdDKwaaYYH3lCjg/76gKEX1LSerKegcfc+dU9PKXPEsf+osrdfnFp+t1r/pjdL+3DkEeq5b2a3RBhU0w09hIVauW9MHPgPZfNUeH7b+IC9Oj9dbXvUCf/PB6XX35m7VqWb9iXqheFfgLVbggzbBFuzCK2GJp207lYzq1bAlR+N4o65shl4ieTTa9XZnsPyk7eL9lOvTA5aW9H4ZdHYG9HYadHYn9rT1wmY4+eIXWUnckNK89eLFOOHK5nvrE/fTSP32CLjn/9brxunP1yb++Vjdce54OPWBUPdBnlzqBw4eHEAdt3nn0kaCXRImTDtofnEfspcMOGtVh2OeaQ0d11GFLdMQhpAcv1THM/dtg7QHL9J/BUdC67ogDtPfey9mEmjBdMKfk2YCiCUdeUiLnEsVAnjrvExUECXIq719//MMf6uSTT0Aeq1ifq7H3laVPOBL+1x26QicctT92c7BWs0HW7ZKBi3Kz1wyHkMSIfw7K4NljE3NZ5ycff5ROOelorTtsbx2JHNeYTzlkhdYdzf3P1wAAEABJREFUuhKbXs4a3Uf7sFbGJzZrYopLBCMk94p8lY6Nlhz6PgAb/dZXP6GP/MV79LY3vFIHrFqlmW3TymLGB796yRUsqs3lRbs1o2oWtO9ei/W0J6/Rhee9Vp/5+Ht06bveoHkDTgmXa1WXsU5S2ZhNfJlftWqZjjyc9X3wPqyrvbXusL20BlmW9ELnE487WE866SjNn1tHf9DExx9bp5GLwYiOU7VVTQplamqwx+vE4w7VMbb20e0a1v/hZjf4ocMOXFzye9yxh6uvu6Lbb71ZGZfWKApaonySy/kZ9fYGPftZx+pjf32NPvi+S3TW6a/Qk59woI5g7e+7ah6B44CWjw5rGf5u6ciAVi4e0n6rRnTo/qN6ztOO1nnvfI0+/qGrtf6qd+rg/UZUQ0/2YQ6povdCjlXqnWTgnNN/eKjCNBTRY2dF/4cee1T878tihkqSBP58GQCnXqrik+oVh99ZraOPPFBrDlmNPJdrjdkjdmm6PoI1d+wJa/DfXnZ51hGNg8EE20I3SpFdhgwdaybII8BqjTZ8/jOefryOO/ogHQWuNeA5DN+55oAlOuqgZTqyTJeTrtDTWAuHH7iXBnoc+w44TMZ8IBL7jxSZ67/6OjoaeEXnGR1l9FZg1oWAv+9lb9pXR8HnUQevhI7lWnPQCtbgSmC11h7Oulsxqi78YTXxquCUbA9sTk2rgrwO3ndAp7/pVYxZqbWMX3vwKh3JmjgK3tayRx9+4AqtOWRfHb9uje64+Vca37IV6UjD/T34sQN05KF7076K8St0JHv0Gvb0tYfsrSMP3ktH4VvXHbBQJRy4SOtYF2vxm+vYF9chq6MPWKZ1+y/RWuAY5jmasUfuu1THrzlAC4Z6lUFfX3eXKtDt+bCRcvGbEQ/aR6v+mnTC2r31V++9Qp/40Hqd/ucv0XOeslaHszb2WT6svZYMsm662XNqWjK/S6vGBnQgl3sH772QPWexnvfMY3XhOa/XB2+8UF//hw/pmaccqjn9uXpqLSWOvdQulnwuseYLfEnBQafGB9N16/ZjT1+lww8ehe9RZLBERx+BzNnvjzx8NfV7a7i/G5uMSrCb22+7RWuPOlxrDtu/9LVHE0MceeheXH6vREardfRh+8ou/o9gzXczt8JO+M1VSSN3WjOl7aRQkWE/VQ5P+6xYRKxwpI5lrrWMOYp95Ej2lMMPXoTPWQVte+u4Yw9Vk0u2Rx55UA6L8UTGgv6My9Mq/nsE//aus1/Lh99rdO0VZ+r1r/wjHX7AmA5CNisXDWjp/G6tHh3QqtF+rVjco32WD0DrQh175Bh74XG68uI3EiP8hc5++59p3qBHTzPEidPIrSXHfqDSzqM6j+ske/xajUGnin7wxkDsu5gFacH8HtbZAdp/r/lag289lr34cLMl9hSz0bXY+9pD9sJmAUspH8sHjycevZeefcph+rOXPUkXnPsyve+Gt+vTH79I57zzRdprVT9+eFrOTbGuG7LLAyZEV6kcxPTi07vrXscedwR79QqtO2Jv9ojVxATk2cfXHWDpcmx22a/BMQeu0DEHLNcxxBa7gTV4DGvoKOxk7RFLdNQRS3X8Ew7WHOI9VMC+ZP65YFb4L3+dIlTEPfLOJ5QcYV2hhHXrsP+E/adayeGjxRl1vi658O36KPZ/zpmv07OfdqwsTj14n4XEV8MaW1An3qtxxq1p2aK69kaPh+w/H7+4Qi8+9WRddvHb9MUvfFgvf8kz1d9TMPu00qSJXFrE1xMquEg+/pg1OoL1vIb40HAfcdASZLJCR5q9s2e+7EXP0opl8+RdQ544kEFK0afH7izOjcSlKfWZk046/nCdePwhOuyAUR1x4KiOZN9cR8x85EGLqFvKOjkUvQ/r0Uc2qdmYksVUsZhR6luq+Cn19bT1lJP20Uc+eImuv/odetPrn6Mnn7ifDtp3WPus6NPey3pZ9z3sk3UtG4HnhXXWfR++cZmOIX5/3jOP0xUXnqbPfGKjXv3yZ7HeC/E1qDwbeJyqx7/G4Ji7LecS5pe6u1IdctAqrTtqH9b2Mugcw9ct01rs8EjityP54H3UYUvxg0u0xtYicNShi4kLluqpJx+IHZ6iC89/nd634Tx9+Qt/odPe/CdaPlYnnmlJcQre2oqsTYutIx/zxJnXsU67u6Ujj9pLR3JuWkO8uAacRxJbHMW5Zt0BS7XOfOcecDR1R1M2+M22XeW1+PcjWSfrDt9Pq5cvlP2tzQwT8+jGLpBEMBDlFLG6EtBjGRtYWtbS8Pj7uAQel8AfjARsXRfETn19vVq4cKGGhobUaDRl/7PPooiamWkoBmne3AWq8rFwerpBe1tTUw3uOcaVZRX1dvdq04MPUd6GP6xoaLBLc+Z06cQnHqmnn3I8H+LHNJe6mZ3bNDW+TY3pKU1yyT7NvdlDm7fo1jvu1q9uu1P//qtb9J3v/0g/+MkvdPPtd+veBx7W+M4pzXA526Dv1NSMZiYnlfKRf7inrqMPP1jP/+Ona7+9lqivy2vvlWMaHujVnIEB1Ss1DfQOyCvR5MSUthKX7tyxk3SLtm/fplarxeX5kEZGFsjj26tZpiTxssv0CMMGuD14j4ocJIpsmrvB7cqTaZV3jKEmH6qcPVtK9ZDaM/+iyfHPaHrHX6qx80a2jRsUd/4Vd4Sfk5p3KLNLzvIvqtWUpENKsgVK60uk6hwFLrTZUbgsDwrElDErVCSiLHlJuFfOq4KTIMc+Gv007dPKucBv0xjTXC5tsl+05Ll0ZoMWglLKB+gkTihwnmwSG075VNPdwwoje0ldC9V0gyqyLoVKprzSpa1+QNsHD1DPCa/T3D+5QsMvvErdL79S/a++TL2ve7fmnfo6+QOO0EOcDRrtSbVTYiRi4VjSJHD2SwsXq9HTJV/tUY+6y/+a07VTuaxHSqvq4VL9UTb7yWqi7a6pHemMijitbHqbismdinYHgbwd6BI5uSDZvis2HFil9n/X6wWRJUCgfu2xil2wR4NV/dYxe/T7P2QdbR1hgMwkpIB8MFTDyyYtMzRBGv06b6RlF9CXMbZxE8uocA7wJVgPE3ZCXWJKQBmeQ6SKQMweUE4VJS9S98KDNLzyGA2sPkE9y49WygV6e3gvbcnm6dGkX1tdVTt8pukk1Uyayf7NzSKkqoRMmtipxuYHpOa4KgRuUg71haLbBUEB0guCLaMtkMoZxx1O/md+I9OafAEjBUiJjHIW20XvPkvv23ilNl5zod573UW68ZoLdMM152nD1WdrwzXn64b1F+tP/ugpGuiuShx+Cr6cwaxcTKQSUlKDTM7kE1Mczq42BCEnhy682gSDTa3jwnjDde/SjevP04Zrz9J7rz+bOc4k/w5dfy1wncHbtX69wemkp2n99afpemDjhrfrho1v10Zg/XWnaf11p2vDhjO1fv2ZeslLT+HrYY/OOutV2gDO6697u957wxm64fq36saNp1F3mjZe/07duOF8/enznqReHK4d5sxWIhuFj06Ri1+PqDwatb8BVk3aegKX7JddeDq0natr33OGNq4/W+sJzq+/5h26/hrDf74uuvBtOooA2rlJ9fZ7vezlz4HOC7Wh5PFsLlTPRrbn64brLtQN6y/RRRecCa0LVLSwldxJJjNidTc7t2ND25uD8NWXnavr33OePrDhIi7BzkJH5+j9Gy7Qxmsv0IbrL9WrXnGqhga6Oew1FZAxvkbC3pIkoS7HaTtlvsDxtoG8vGx72pPW6bQ/f7muufJseDofns7kQvvNuvCC1+ryS/6cA9frdOWlb4G3s3QdNnD6W16uZ52yTksXDshxYKqniao+YdNQuUIDa4tXNq/JT8guSYJSb3POMO+k9l41V89+5hq94fVPZ87TkeE7tP6a05nnTSVc/K7X6dJ3v4HL8dPg80z4O1fnn/UavfaVT+Ogulge/cARuJqyA1fMWwoF6w6e5Z2EjXVA5VPWIEuTp3VxyKSAyKLdxhaNtqjFI3N07lmn6b0bsP3rLtFGdHPjtRfqvesvQlcX6QY+Lmy49hzk8E5tuPqdeu/15+hG7OraK0/X5Re+Sae/5QV62YueyoHtMB203xLkbBtpS0lski/EPZ3M+r1zKv84US6UuKC3v+3PtP6ac2WHpvdvNLxnYhdn6Ibrz9AG7PY6bP+3wfUb3qH/FLDtDddfrNe+5hXqrlcUuaQI+D8H74qSY3ajQLt9K/YuCfLkTGdcyLzrXWfoWmSwYeNF2nj9u3X9dedrAx8DNl7zLm3AL6x/z8U69bnPVm+9xr1xWxG9OInAwynGthw+0HEYtsNyyKf1hBMO1mWXnMYaPYf1cA440e317yAPrxvfoeuue6cuufRMHXPMEarzddqzBlNXUeYSVbEzj7+pQpfhWnvkar3g1Gdq5fIR5c3tsr/dWeST2HmTeT0selLG8YX7Raf+ic458616wfOepn1WjirlAFqBUZdHJaowtq08NrRi5Tydc/af68aNF5e8bsQvXY9e3gvv772e9Xv1Bbri4rP09CcfDz2FHBdlDllWsm458HiXIdVEkYtT02t/T0V/9KyTsRPw4UNvvP58vXfjeXrfxnOxr3dqw3rkCe7rr79E++yzBBtuKPHIz3vyQQ5sFOWKlob4+nL8ukP0ypc8hwupdyD/c1kfp+uyC9+si/hYcxGH7ksvfKPec/lbaTtDN+CXLjj3tXrVS5+hww9aoa6sUNXl3Isxh5MitqAYyLAH2KKAD0dq/IiZDahCjnRRB8pq8n9Ib4Qn84UFe1tk74/40nZzRoP9XXrNq16kDdddquux8Y0lvJt1fgH7naWs+43v0bqjj1DeyrGrQqDCVqJ8UiGEiCUIoXj8n1gzOf4wst4T9on3v+8KdHABur8AX0GKrm/E/7+X9IbSrs7Dz56pffcZlYgZPGNyxgbyKqVOdZlGMgYkv/aiROZWCeJxu3s77AfzVsFHnIR1eMrJx+uaK42ni+HvQuzj3ewd7y7zG6/Ft62/tPwnCObN62fMjCIfa0OBneCzU99Sq1Ho+c89iQ+CFzD2fN147bu0EX+48RrW8LXnsi+8nf34HcC5OvPM17IHpapVc61cMawL3vUGbcCPXX/d25Dzm7Th2rfqhuvewXjsn/1+w/p3av2GM0q43vpdfyb9z9IG7HfD+nNJz9f16y/Q+mvfrfX4ZIMNrJeNG6/Q0esOU7M1rVazAc1RDl9md0qRfTtyqGIVlX63lkX2jeV6+YuergvPeyM6OR86ztLVV56GDt6oS979Gl1y0at1xWWv09VXQS+0bsTvvvMdL9YLTz1Rx67bRwM9QZlmVPE567FQaBccmBLmZL1b3GMCxwZWrRrVhReeUfqQjbPr/cbZveIG9ov33nCuzmNdHsLlVpJMKi+26xQ+bl35njO18cbziF3OkMUqG/H5RsOGa0/X+qtP09ve/CKtWrFQlbRQyjyR/UsElpGTlYeySlpVwX5WwT+OLerXm99wqjYiw50x3FMAABAASURBVBvWn4H9ncm+dZpsL1mP7K+75p26Fn/0ghc8k49yGTbdlHdBnGGU4rMTbMa1Z+RZM6uWztHznnOM/vz1p2qD6Rz/v5444OrLz9BF73qjLjz/Dbr0gjfp2iveQfs5zHOWTn/rixhznJYuHlANu64mObJqKlWBv42yGMs7j+wc1uskfsUT4atj+7FMzBdZK028UREaIz7MDliKMzr8sJVaDz03cNl44/VnYVPQQBxhfG5AfhvgdeN1ZyAHZHsd7cAN2NQ1V52p889+vd725y/TC593ik46bo2WLpoLfTm0FfL4RaaCPk/cUmPdo2cOm7bM7RJ9ydgcvf/GK/SBGy9jPbxLG68+XxuuO0dm5yVgzxv2gOvJXwc960s4HR2fruvWG5xWpha3rr8G/aAr082JTzhEXtPyvinnWlLpEwIpL0KJBnKK9IpQLfYdx/mk3Q5KSGNBrfO0BFXQZ2/d8YFwKZfgp+hidHXde97JmgWuPFPvufR0XX7Rm3XJBa/TlZe+Sddc9TbdwBq87uq36/S3vUin/slJWrSgCzk0VKs47L5NXrK/Ndfbm+qFL3yWNm64UOuvOUsbke8G4uD3oosb15+D3V2gjddcqFe97Pnq57zg+OgtDmlOVew+kVRhn3PKuDBwClJo6FAunzewzjcQa2xEVzduOEfXX3smdnWGrr/uXG1Yf6Hec+UFOvHEY9RF3JGzDmtVYl5SVqLUnlaC75o36HXKyYfqTa97ri676M9Z8+fpBvBde+UZlN+si9/9Rtl+efnFb2HPPL3U37VXn6Vz3/la/fGzT9DeK+aq5qdY71zII28Ri3iXqMVekKY1eWTOdiJcrQ7YfxWyejU4LmCO87GJc7ThPedo43vORibvxP7OkMVyJteNnE02EudsZG2uJ4688Pw3crH/fL30hafoyScdoSWL+4gtGsrQfeRSJ3GpYuGxxVRpYvOmknO8hRaPztXZZ70R/3gesjlL668+E996DukZMju8/np8MvHhLlu8vvSv1Fn9b4EN6M3+65yN6y/VC5//bD6UVNE5/iFKCWuAySU52dOxQxqQD6tTs9X6/4vncSYel8D/JyTAyg0F/qVgfTv8elMz05PsebkqWSrzbxlppE/ebqnKeapeqxE3dOMLG3rgwfu1c+cOFThD55x2jI/r/vvu1czkBJfXPRoe7NbeXGiffOLRetpTn6BnPv1kHbDvCjnOTu3mtFJ8R1etop7uumqc+Xq7e9Td1aWenh719fWpXquqyvwVL7WmJ9RN5oiD99Mzn3aSnv30J2ndUYdobNE8jcwb1Py5Q+Vl/H333KvxbeOa4eI/SSvsNVEpOLp7uol18hJnL/hTzpTG0/btW7Vt+xY55nC4Nuf4UedJuDsJ8B6JKZNQUVrUZWlCrOkVZCAcXwg1tduDyG++8nyx8mIhc40Qky1Uuzki74bpVZM3PFwQp2GzYusuzUz8TNp5q5RvUaoGuAPRXFQVWlJGJNwFKdak2NWBMJvGqhxticAZ67QlpQ5ALwdfEgjYs9oF53LoVyGl3inxXrmPymspFamyrCIPL2nBPsy5tQZPFTuzx5bS1ImNCIiMjeoDn2ImzTjVm4wtMk3SfzyTtjDBZJopr3TTv67CJ2pBTI5dtGifYboWdxDKyCReFezINQt1KVWFuSueevh10Oicw/6ileSgV4ryzlHWbtAeTyRvUDaS/32/XqVgHPMakPxfX/r9t8f8NqTGOuBYyKC1XohL0aRhc1gFpTIhpZu1YDyd/gHBBudlUI4j37ZLXRTnUJjDgDIGZYwtOGi12g4D6lMjGdZUMl959zKlCw5WfcU69e99gob3P1H1pYcrH1yhqepcTSY9mkx7NJP1qB2rqDtTYCFPb7lPmtkCWTPyXEo6H8kHRSLvABTMSdwDXRgDFFsrHf4HXpvfpkVeAqBLlpZVgQC2qXlz+jQyr0fLx/o1tqBbSxf0aGykS0sXdWkJsIyD0II5PbLLV8/hImUBOHhSdJI8OYMEnSSgtoWQqNQFLTKAeaPCx4LeLQ30pVoyOqBlzLdkUV0L56fMV2U+YLRGGzAGjFY1NloBMo2OAmOZxsZS8qnGFmdatrSupUu6NLq4quXL+zR/Xl0D/akWLKjL/g3FRSMVjcyXljJ20QKn0YU2rqYli3s00AeNYUreFdAdcCzQ7nyZBhxO6p1S2nxsqLfL4aT7ynFji7u0cEHCnNC1uKKlo3XakNnooAYHKqrXIzhaZX7xwt6ybfloj5YgzyUj9FvYrxVj86ifw8VmFXl5eV9hTEUpzj5JEjl0lDB3NS00OtKrlWNDWrbI0n4tWditsYXMubgXGQxq/vw+nFGUsDlTR5BTmwMUr4KtAVEDrsTlStRChy0OBS0N9HqNIK/VXHIcuN+Ijl23mgD+IOAAHX/saq05fEz7rB7S0tFezRlMGNtQxhfCCvN4HK3jMJTgeAsOLt6lj+nbCZ6CIpedobAL7mnk2GT8lLprU8w7Dd2ZVi7r1oH7ztGxa1fq5CccoKeedIiOP2ZvrTlkqfbfe4FWLx3UguGMjaSpetYCx3RJt12GpD7ghz2QymOLklPEDyAFGejXHieHLjtVsSMTbsICwUAt81o8MqyxRQNAv8YW9mnJoj5k3aNl5E3mowtr6KBagq0Hg0ULqpo/J9XwgGfz2QFv06RTAL4Ae3EltLGtUMrCLu98uRFYMZeLTS1a0FvOtWheVtr+ssU1ylUtWVjVWGn3vz0dxe7+c4DOxYMamT+M/FvYVFSFDcvsILCZFWYUEVkBznlJ5LERs7nI2pRra+ny+RpD9iMjXdh4d2nzS1kvYwt7tHRxL2sWm8NfVJJEqU+EBOTBZWvGfKD3UTSBOVeW5Rro86zZPo0uqmvxwooWLUy0eFGqMdbvooVeY6PdWrhoUHPAWatk8ozExJQ4J4VWKatWc0IZH2EKLrzb7Sl94R/+RtKEpmY2c3m2XXnOpR9+ySmRc5nGt27XV7/8JXlsMGVjd9hhAn+YjQx3wUWDuGnzyYz6+j009WjhSF3LlvRrDH+3nDU9uqCGLnq0DHkuHZ3DhWuVscgUC3NQKYIXKZW4PItcZDnn8KW5Uujs6060dMmwxpCX4RtFpwsXpMigphFsZ2RBt0ZGetTd7SQ1wVHIYbiO9QQbcOGVYS9JeZE1pb5a0CLW6oqxPh2y/yIdfeRKHbd2FR/z9tYTj91L9jcW99trUEsXZZozEFRxE3L5TlVY7xXWfxVcCgH/4uXEdOTNHg0idsFyoNZaSGZfyNEumK36g0o8NumTBJ0UxrBqlQSZBtbdkEyfS7C5pYt7tGxRNzru0fLFfcCgRhcOaWiol8PBDLrEnpCYrR0HPgEmEyubzCJydGZf+FaHHkcX97P2qlqyqAfoLn3G2EhNYwvrGsOultK+GP9SR59RM0qygHbaQuGSE49h/02g+tde67gLpAghOTo0mkyfCU0+5prPehpdMIBN9MMjtm3zG8DzUnhdNjqs+fP6sIkAW4Wc7RHYruPSPBLgJ24af92W7dFjI/CyABzYs8lsbGENGQJjVdZyXcuXzlFfT6rAB6zebmkR/C6lbclooqVjDlkkyLaqpYtrQBd+pc7+zFj27cUl1CjXNAp9o4u78Re9GhvtI+0vYXSUdEmfljBP/0AdmsVhoRCEQ3eKELxsXTuzWNa1bN1z8ZixX1WTlkbmVTUKTfvsNVeHHTKmJxy3j57ypAN18on76Oi1YzrowCGtXF7TEuKLeXOi7P8jkLhJVndDdiHniSM9Mk5Y9471LhTmXAXZeyComjn4nKdRdDuGfBezxhfNzzRKarJaSHwzuqhbPV3o1mSbtjV/fjdQw+9UkAd9F3lkXdEyYpVlo6lWLK1gq118SEzgrVCGLWMsEr7G5i99IZd5Mr/GYafKHlnyucjkmOK3K1qKjx1bmEFbnZgoI14aIu3D71SUeCcbG/jQ4ExeypUBPm8oczMSsVF/T9RidL9kUa8OP3ipjlm7t0484WCdBBx/9H464pDlWr18jkZHujXY56BzggMg6wa/k+C7MofPUaQ+yC51DeglyanzRKl0fEFMSC1lcgyxX7FNiR1bAo8nxhb67CduGxsbwKa6mbeq0QUpvFZZXxlQ0Rh749gi0kVWV0EnVS02/zu/ih3U1V0tVEuDMhMm54SU9VNBFolzSl0KVOTw7R79MjH6LXCdyCRpgWtAo/jtpeh5KWt8bFEduwU/cy7+DRg12bOPj7IORkehw2Csk46RX7akXtK7eKQK/b2aO1xHJ63yA5ZjLcoA7ksaJHLIphSbV5t9MM+pNHqTqrzL5OQlbBSLlMceEmKQzDWInRqaP5wirzofj4d08H6LdNzaffSEY/fVE4/bT8etW6XDD1mkvVb2acWSHuKaRNV0RhU+nDn231Qin5rFq15LVK9Li/lAs3hRN7KuafmSLo0RVy9lHS9jfY+OdDHXgOYN9ShFxg6aHGsmInEwKS//gkgijy81WoWddHPBPwrOUWS6dLQHm6vK9swVYz0qy4t7NGrx9WBddvZIfEWtRoCmCh/DvbIo0paqrPl62lBvtaUReF6K3Zp9HnLAmI7Fdp94/AHY70Gs//217shVWrlsEH12aR5xZlelpQp2X/FN0rYca94hVVy8vEsVWXeEvOgoFQXWcqbFCwfQHTRC90r8k+0lo/Nr0E8be/Fi1t7ikQplA3gaqTNfd7mXD/V56J+SctaMGipaE4qsPYurimZgnooUmKsAkGQMTiEEVbjUGBnpx290aWxRl5Yu7tJy5LNiSS+2yDzY1ii6WEz6X4VRcIzBw9jCQZneMh+UsSacIME+1Mlykq1HqiTWbBR/SKnV48/jEnhcAn9YEsiIh/O8KTuvzeHied78OWpyP7Z162ZNTU0QYyXq6qrL1vr0zBSX0dP4/poWLRrRsmVL1Go3tGXLoyqKQgP9/exfw8JBqeBc3V3PNH/ugJYtHeGj/2Ltv+9yPfuZT9HrX/Ny/fGzTuG+Z1iTO7Zpy+ZNmtw5ru3btgBbNUF+65bNephLeRUtLV08opc8/3n6s5e9SCc/8Rjts3qJli2Zr6VjCzQ82KNq5vGTUk93tw7Y/wDiqRFNTEzrzrvv0e133qlHHn2E6DxXd08Xl9stVSsZ7EQ1GzOaMzxc8gLRcqUfI0aJgbwrebL9ybyeyytK8m4lXBYnnM8ce1qkfzCf7AfV3bufBobXqW/wOPUOHKuu/mPVPXCyuvpOUqW2j/J2t8TFe+YK9qkdxEf3E1L+Us2Jm1U0NrG3NolHEqVewqUqZb+sJRXoTCjj+21OwLMXJOxBCfFKavmiyv4BP3IiHFC7HA6SKhf5UYZKlESgrIgsRY9Ge4JeTRXtGeYpFGcaysj3ECtUG5ulbXcqf+CXat3zE+V3/VC6+98Vbia9iUv+Lds0mHapoprS7l4FbGPK5vYp8mR25K4GaZGLAIQIkLTmMIkmcwaFBx9SwrmA1z2ZAAAQAElEQVS7Bg916O8GU+IztbJMMUvlnJedZeToPvs6RwF++e0wBF+zTWXyG8Wy7vf1439fE+05jzFMHEBVRE4BoQQMJVLmNWFR6xMnbwbKJWbEoOUSFoEdhB3GZ+BJvVxI5AjMrF0IPzVFEGhHDgEZF4+pGnJhUmqPK7SmTKfKUV7b19WuDKiRzVMzHVPevb/Secerf/kztGD/P9XIPs9SfeHRanbvrYnKYk1xgZ6zUFXB8LRd49tul/It4JpSIPgTNKt8jI9ALlBTzILVUfV7fc3cDBAvcpRBOb/VGcRSvp7LMs+h3/ElMCU1qHBASQkiPQvKc8nn4M8jU6cABhtL8psvLHZaLKAKMufSCbSs1iEHj+wBcghNBglGUJFHj8IxOSWstaQI8lzMJlzypUWkLfK1rwNJITm7qKWPiGIdaYKjSSArxZGJIDO2EpxClXEVoCpfZITsVaV2GOILlzkSjz0lHrmEliIOJcJbRD4FgannkinQbmSykpX4KMdhvCODtjIm84xx2Ffko0zEPsU4By/E2vIulaDJgzmlj+NSL+NiJQVHwiE3ttu0F/RzmCsBuTxSNXCkTiUdjIscfgrGJhwGFGbkNMPcuYQ+ImVRLuIMY9rgoVqASyRfUWGCxylF1oMDv6LggR9kJg7JHtyG1y5IvMd5YtOVSkNpOq1KxnpxkwyYVgzTIG0pgX4PTYhCsR2Vugr1ibyDV3k5QPxGUvycIEoJ+YT5U6XyyN2zwWbI2CMzA5NHhc0kwe4S6Km4QM9clk/QC1zI+njyJnPRxyF3IeSI3m3Dtnk680pMr//4YItGkOu0eOgRsvGUnQqJue2wkiDTdNb2VcxA+wzUI4+krcS3lXr6oj+b19t4/IeLnnouTwrmQN8JSB38OfjwPsiTOsriMbsSBDrAGwTBp5Rhawm2Y/aOq8LOqc8lD87fCbAvIS9HiiUpz1vQAT7m8Umi6KgFIFdRnSegF1HyaVBgzRdxUi6ZltyUInnvm9hFSw6fIPyAMzkoyPnUfm0ZKyCLXRDJOzQZA3NFpxJ/DLK14uA1RU4iFTw66xtSxdwrYiNORlVT0TG/n1GtK2GOQlm1m9TJZxWd/a4z9IFPrNdfffQ6feBD1+ktb3uD5s2dJ2JAKa+ik25966vf1oMPPKwsTYS5KaKvxCeK6DygZ+dz5FKg20KOcsoac9h6ohmJS/YUXj02UULIZXQnjvmxH7StNmsoQBHsKVIfZQ8tsZDpPqIDgdfhW53ZLeWUNZQyb0Jdao6Meo/9OyDgQ5xzSlwqzEYiEkqik13oOHSYQJNnrXtNK0VHtbSpejajCnqqJJOdFHml0J+Cv+KjfISqQoqslSz1KiygkeSckwJt1q5ff2gpK3alZeEP8CfCW4RHj86N/BgCskUmpQ9rKkE3Hp041r8rGshqBmjIEe459JRliSI2G8AhagPjHalz/DpvOXlP6sRTlHYUsB/v2U+4cPToKOWizXNxZXlv9kQ5sp8K/MI/tNGrTzzzRHD8bq9zXh4enYMQaBQARvgrlOIrPTYsFkBpe8zrsTnBs4xn1oJkNgswPgLy1GCPthEH7M0RO6W+qQzaHWUibTl4ciXellIbE6Cd9SXARYctJnLYWsIaSVk7qfkMAndfQlvObD1KDh2VYDQDDr/i6Cv0IuTkkZmw5wgU7HeWBngS/iNJMkV8RyTuc/ih6DxlIyQHcS6fRLnSZ7cU4DVh3Tlwe8Z7/HmCnoyvBD0lrKkEHsWcog8DkB/yBH/iqvJED8aXoyxKijZ3Ju8qUkzlBDB15BI7CdF6s29FJfDp8a0JMsEtSPg5HyvwnaGSoBT78fDskaUPDbliijHTjMUWsSWHTFRUZHMUyFYln07yUlKBX/hwSa6I7xJrPmLTDvtNTM/IMGW8+QHhGFMXFUwnLmF4qgg+B+3eQXuUXIAeByeO6dCbQw4enB7cvpTNDDJpKgN35gP2IPDYOFLkkYSqqq4LHgT9jhQ5OORU0Ae5JdDumDsyKsopatdjuUABcIAAaLXaSF8xq0zHJmPAykUryEw3pZzBA+EYPSNQyCNoV67xNrM0AeSKXDx0B+SQeCdn54VQIa0DVUUucp397X34iNaGTMr5Wf8x5kqSQqltzsU0/U0/TSX44wTb9uj7t0GCfZs9lOmufJCsv8MnG91JMJmn8JMqb3klvoYsMpnOBe8RrqgQE4vKEnySyicViokwL4EaPgVECZocMkgcI4129Oi4jM1UKMP2K6yJFL1Wk6iq6RFZpfTz+AjlbZm9Fs1cHpmnqiKbBNoq4E4VwBWxr4hPcEBifgBfl7B+fJySC9PKXEvma/iORDkocV72sARk4DxloM3awCKVJE4OOgRtDhD+yQFmY575Es0w9w4J/CrnDorQ5mIV3FxIFHUpr8mz76uVKslTLicqStCjQRoz+nnAQZdIC3nwlIB/ccjC5oRR5nFy2KoMP3QXCNd7B/mROYO8c4Cnj4AAtOSRg/Huw6QyaK2yJjNPX2zHBesTlEiAkwtRspgHnXujCx5SV2etVFRN+pB5Tc7mBmssvLz5F6XUZWCoKOSJEuoS+niU7pnD5EwwIuWB8Q4Q/aMcc/3XAb0jkxTaHTJ32Epn74N+72VPtB/Zr0FZePzncQn8PiTw+Bz/b0vARRXEntVayuX3NBfKM0pxJH19Xerpqasomtr86CZt2fowbQ0uzysaGupTvQu/iitK06he+s6bN6xarYqfSjTYP6R5cxeov3dAPfUeVdJMvd11Ls4Xa69VSzQ8VOcivVfrDj9Qr37pC/SW179Kf/Lsp2nVkoWaN9itgR4Qt6d0yP6r9cbXvkJvfM3L9OLnP0cH77dCYwsGtXR0rlbvNaaly+bJ4afuuOs23XvfPWo0mpRT6K9J7NsjCxepUq1qeO6w5vAhgI1ASebV29sDb10aGOxX/0CfuqHN/qulSiVTwM87SQaeH8+PI3XURGID4Xed+T5iSMOXe6+W71HTLVDad4iyRU9W78iz1DX6fGVLXqLKoheruuglSuc9WfX+Q9k7RtheuuVyqeZm1FPZIrU3KbZ3yvafHJ8rhZIAm8fuI1qNRyS/RVlmfR+Sbz2qRJNcPW5T2phUlQto18jx804uZW+uoreuHmnOfKX9Q2oR31mY79gXqsQubmaLJu79uTRxj7J0u1JtVzWZUMVtl+ImpQ/9QLd85nL9241v1s/+4q36xYfepp9/4M9160fP0L9//lrF7bdqzsiAUj5QhMmWqlNBI9VeDXIXV9u6SZP//lN1b4e3Vpsjwjj78U7Z/wepRsyl+x/Qph/8SHMLrxR6Ejl1qc52XZNfvlT9S8aEESm1v4mObCN7m3OOXgKc7LFfA/0v2X68EfUfwEHdb8J/6IS84cSCod8FAvhtHCjkEY+3AkFLJG/ZQFAQCAJF6ghi5DPFpEs+qSpznuA8EiREjCmSSkR1LPhgieQTCcEHFBAxSA+4mEs4C0eA6KgXI4MyQgS+zsgWwYCayXyUuUixtlzZnIM0Z8XxGtn7ZPUvPU7VkQPV6lqgKVfTBAttR2OCeKWhrOKUpk6a1agj9QbQnTBPEiQX9T/yRBk1naljJ5n9NXpVtjro9MrRQRvIlSAnT+DtqLM2w2Cg8umM62QNI8whWyFFx6HHkTcQ+bJP+ePk0GsJzGB69gx9DJwSFnkyG+gmXHzb17SUg4zVlXnaOmlK31Q+pKTJHuDLOschytHmCUp9yMo6X5YTeYJNV9LhZI9TlNEs0mi2Am3BJZQSqlKAFBsRYyTHH/udhUi5rPezvNG3xJ+qM3/CfAIiWAtSABmZXL3JlbxTkAC7JAcdOUouMj/V9osMd/Wx1FmdgXWmTa5NxwIIVgtYDyxvlpdIKqiOTjz2swsoMpubBWalV5gFZDKLyZE+1kY9tgx5ciXCXbgsNXwGlrdRngLywDULPTjAG6CPxHRRQoJM/B7gyGsWds1lKXRhnw55qaQ3SorQ6jp0QIujpvPGTvJrv9Czu4Nl9oQIHvCX+sjRkwFrwOyfOm/zgT+iZ+spUlEWo2RPmbdMByKJVRns6kKVynoyEX2UQKMDPA1JEDbsSvDlYYo886SlvSf676QJa8hw7l6zJjd0ZvLqgHhcBywh13lnCw5igAjvKuVdQOUsYGvONeVcSyJv7bHsi73CV0DXAR3HWRCpgWP9OPhx0eZwKv+Qd7ZWsAMHn74s02J15FU+QZEoo9lu4sormmKT/ujHvqDPfPZLmjN3sQYG52p4eFhdXZnsMiT13maCikSBjbtWr8nqcGP45kyO/SA6J88lukslCMF+PGDzApK8IvYXSItOymCP/Bz1Lqrs2+kloSpFN5uCjJGKZSrSKClQAkwHZT4ynmpkIWaQDaYoUQ+Uqc0VVfbzpCXQVtIFDl8CtKEbbwB9SZmGWXojKdgjIIEnQkOU4aagEsAne1xZa7kOGD17dqWWLown8wf7/iYHxiD2jF15Lmgegxy55fBqUJAGOLa+JLvlRdmMYFeZXjJAbjaLeMxOxJoQeupAQe0s7K7fhcd6e7B5+uzCQNZw7gYr/yYwnlEq4bG2XRg6aVTHBxRYWlueNevVKlO3m++cWSIIoIF1Z+s2sHqigTOaaIIP5wr6FRQCaZCMDwN5efy5A2RQrncWFrjcrj2Y+qSoyLOfe+zez8rKUm++qgSnhHoPKUkJkXKhcp/Evjtpzmxt5s/VeaCZ1U5PigmSMFmavzCwPoUE3aKFQbxRztYWOWcQaWZOU6cj9bPgdtXTR9Db8fuJRNlZm/Z8HIUOWJv5CYOE9e5LKBhl4Jgb/8OlskINkmpyoSaFCmkGn14JckhwKAZGi9uFGboE5xGZRrBF6q0Kj6vS99rEKmtpsdfxA9DJAZ4mX/IdytG0SPAlcAodCRl2yo5xoo9mH5Ov2cCu+kgbOJCpY2/oAGXmdszjoG834M8dc5Rg8zBH3A0dvIZNYJTIQV+ZkrdULqrz2NxGAwA+zYIr5/J0SwBLDRxyFGUHePIJaToLlrc+tCsya5QUZsH0Q5lXtNDMGM0+VvkYOMY4OpgdmUw9TR7ePbrz8PwfIdXuOrN/9jpfQkJ9Wuq8HA8OZ7yxVlSuoUwqddORlYwuiV+jmUnFUyaOjAGJrA0o12Uo+zrqnCL8uBI8c3ijddY2vaW0+yjocYDRZZDK+jr6OzCJdggCR5mxGvK0QLf185Ziu96ALq6ESL8gQUNnHdq6xGpppLsi+7DoYb1UPp2+jv4dsJZdEKAnp7fpin7ggIAODmgU4IAOb14OHl00+jzWRwp+F8X4CBgOcOH/nYGsHFS2Y1cyufNRS0AUD/Yu+pWwqy/VppnSDhShLZR4/e722MFHrTM6LGWMM4jqtJX15GlTmfcS1MrKJYjHzQIJdSUu+HTQ2WkJjCiYHxB58Pj/1A4T/V/ro8DV8a+u5IMKm3YWfr1EJRVuliZKj7+PS+BxCfyBSQBvrEh8Za7Ye6m3p1tLr6qP+AAAEABJREFUl41p5arlWrx4ERfgw+rt7eY+rakdO7Zp69bNajb5KJp5JakU+LBecI/WaMzokc2P6MGHHlJjpqU857MqH7U99yiJT9VuNWSX82NjC7R0dIEWzRtSby3RormDOuLg/fScZzxZ69YcrAP3WaHXvvLFlJ+klUtHNJeL9KH+qhZxYb6cscOUm+1J3Xn3nXpw0/3q4tK7t69fU9MN3XPPffrJT36qO+64i4v+rUqyVL39vVyeV5RVK0opL1gwX3PnzdXg4ID6+nrlvJNPnJJEPGEPwLnJgCpen0R5n+NhW3jGFtEPefbZQCnykbTd5nJ75h4p3g88JLWB4uFOmm9Vu71D4pI/goFvqOJbudpFizomzrpU+C411aVgH8tRhMsLJc0dam39peLm70pTP1C1+LmymZ9Jj/5Arc0/UjJ9v+pxhktvJ+cyIvouNdyAXO9iaXCpknkr1awNy9UqJZ9JkWuAD9HJI/do4uf/JN31PdXHf6na5M1Kxn8l3fl9TXzvi+p58GYt14RWJjMag+6RYof629vU0+3llizQ0iccrYezBFor6nZVuZm26u22is0P6dYvfVEzf/8V6abb1P/olhK6H9ok/fjnmvrM5/XLz39BPa2Wagm4XKImvG7lQ8300gXqWrpInnN5MBkRD7KVYZtSsDw6iMD/ttdLTipBv/EYubvgN5roH4HfrP2vliOGGbz9giWKjd3JExSQo8WpFBxCFMGdc5GZPGaaqqWqcgI0uyhRaClRGyhkrcIJhFDQT4xPFTCogtYAOJ+CKio0Z+Ra0wStBfNFuSAeJ+e8ojIWRQUjrmOEfWolcxWqS5QMHqTe0eM1uOokDa06TsMr16hrwQrN0H98ahpH0WLCQg4MDkVb6kmTKGWFuPiSYEG/7ycaRQ5qgM7cURFCohUQsENqoo+ToC+SCyXADCnlKB5rNdkk6hzePHX0QHDRwdxsUOmQnEMXBrJ62WADB27GmG4BNwue+Tvg5Ql0/WzAl3CwyDhkpEWmhAN3B/bMVzr1HDLKNg6fSdk3lQNHCTGR/lPw8OVpM3Dw0YFIbUAWwaUKXBoE9Bp3gR1kqCvx0UfQLwuurZ22WOZtPuYn2HbQ5Q2Y38Fjxx46cnUKKmXjCjm7eARMho8BbsPtoSPt+UArOAUtsQR04gxfpBNtvBE9R5EpgWreCIhypDpCv4GVVT5WCVBf8gQ/+jVI6WW8WZ9dQBU0SoY5UDAwmhErJTGXwFfKxXChH8WqxEWBC3XY7+IShbQsW32FtgxgLvhzyNdZCo4OLlcmZrcq5xWP3wNoZ077pVKdPtAjA8eveIxWEvppN2j2oc3wohOIoy7Qw4B6aIjQHlVFcwYp+GzuWbw2jhqjrQNWb4BuGCsggq2UvYNFA2aIgKj0uwB/ltgaoOzg32PHpW3vtv9Kx+b/L+XU7A5c5ez4H0uNGgPJZjWwyfcEiCqLlhqUBagWorSygXgKqbTXlqIFAQQSpbxs/Ze4TX9VpjFAp7YWDNC/ww4c68RA6FbkVdZVmCOVC1Ee3j1tDij7QIFRG9lgfVrXTMPrbz/7TV1w/nqddeaVetMbztdrXv0WnfH2t+sjH/qQtmx6mK/mDjm1IaupZ5xyksYWz5fHfOWxBRdVKCpnj2gT8IXg5NCtgaBTyM6Vc3vqnTqPpa4s80uVh79ZqTqy0Ch0LEe9pSU4+nVepix7WE2ZR7eC72jzlWDEWavoF2ehKFPDLqzOdLdrrGO8g0ZXph66Ejn8pYd2b3IuIZMr5evVeQKJQSQFOshEjnLndczoyLrdqcABiGfPjhT/IF9sS/Cm8jGGCmEk1BRAmAWqrGlWMqWYtOsJZHYBnayRGmd6ILYQqcAidGMQsYNIOWIX0aFBoNNuOgHKfqlU6om0xOEkxvxH0B5PJL8LyJZvZFQscyInHsNEMlsKZAupXKc5dQUQSqASGjJJFfZ2gDQA5rsjPIhe2sUb5QidkTQAKi+Bu6QAxJoC+6FBJC3tu/T13XJFjzx9fFHDplLAyYPT4+8SIAUs7YAjLhMQleC/HgNmJA60mErRSSY/aLE0Gi1Whf+O8BjxS9HyYs2Lh7lkfdkzd8ubNahy/VWhpyrbmwQ/DlDZZn4+YTC6MhmUECnPggN3OUegJUJBgCdSaDYaPZ7G0S5S2fysUbE2O/PUmQ+ZmXzwP76oytaugaOPgfWN0AtGuJCMZSaXXBQldVLxOEUoEBQIHk1vHfozuqTyzO1oL4fRsxxLWbvkZ2PKsR0+bT5R18FRoXsGmBwcc9kb+QlgKABS+BW5DhgO6wsYfiACAn8EQrkWOr6z099J5Vh+Da12PR2eorVF+sCDGN+BDm43i1ezba5sd/CcANBMbCHkK+xOoVuyMnatsl8gIV73DdJpyTUlRYB6NwtYc1nnrN6AZqOlpCmhKWGeRB69Jvje3w4VJdhUCbZ3l32triIPDx6cDpzO+Ch9AbRTH6HTQLR1QDyROamNKmshQlIQC0wyO3MFaQ5YSj05Gd5SnxWZXTmzbUY72pylxBkeHqytlBG0mu3JaKFdssnAxbqyeRz4HG0OPJ0xVXXG1SR8gMo1lYLdAzbWaMlVrkcXRE0JMtzwKfgs81bWbzxlZy9HPw84ZNXpYWsPXPBreAVeJ2hUBMsu6PSEKDKFXNmnkBhTgsmrHCMeDyR0NdnX8IN1AH7kFIl3LOaRnWvIO844Hj/kouSgx4AceT8Lhichb+Bl/Fmf3QBORy2YyYHEaIC2CMjygOWjszYD4wu6qe+MEbhdOdZR56HHlRCwJ2FrKVD5b4M3vSITw2mAACRmMYhlql97HCUj0e+WARWPv49L4HEJ/MFIwLGAfeLFtizHgvaUhW+rVatcmM/RKBfnixeNaGxsseyfYxlZME9zhgfVVa+qq6umrm7zkYGxQRkXntvHd+j2O+/Ww49sVasd1W5FLtyjxGt/q50axqXq761q4fwh2b9JPrZorpYAJxx9hJ7FeW3Z6HzNHeqmfUBLx+Zpwdx+9Xan4C8UXYuzW1NTzSk12rZ3Oy6frT5R38Cw5i1YqJy7v/GdO7UDeHTLo3p06xZNzzRUrdZk/6XoTupbrcf2+xByOQ+B5n9LIC8DdR7kEl1DMZmQsrZCUuAlAz3aStyUqu4BNXd8Q1MP/zWwUdP3rdf03es1df/1mnjovZp89PNqtn6mrL5FSQ08qVT4unLXr1iZq7R3VJW+pWpzzzjVIv7OnVJu1bvDhKoTP9P2Wz6h8Z+/X5M3f1CTt3xEO279hGYe+AqX5rfi72ck9uWcPbelIRWVUal7hTS0t/pXH618cLm2tquKriZXOPXx8aJ3+8Oa/revaesX36+JL67XzJeu0fSXbtCOL/yF2j/+ruaNj2suNPTPOPVPp6q2K8pqAxpcuY+0fJV04glKDztI29tBCXFAJqfeNFG9QB933qFfrL9Rt55/se664DI9fPHVevD8y3XnOZfozvd9WKsxtLlckrfpO5MEPZxPaXJujwaOP0zdK8fkslTtEJBvVBRywhYLoFOi4n/Z63+NHgfJBiXpe7bM1pdte9aX66LsTY//chowSPvH6dl3MQABTp5KR0VEGTKqXFD5pcc5hUjoUngutCtqJVW10qqKtKLAZbiZsbgMsYVv/yacoy/YoCWRHSQMHIe5gPG0uTSPrSmU3maKgiAkJw+4lryfIRSZBKYhyC6HIuEScxIQttNhxfoSJcMHqXfsWI2sfILmjx2hSn2+QkhV5DgQZhS0RyUIJQG3pwTAk9Xrf+BBFOWsZSDmLBuhyZUgo8uAktVGJNKBFBkgO+TeqXeyVGUZ1hwAqo5BR3JBZQ+yHnwukgGD9TJd0GGPN4hVrE7Am5NvPwZcxgUOM3k6o11QpA3lSZNyS+20WUJZpq5tbXv0jcmMnDfdTUl+Ukp2KqazgOOLyRT2MqPIHPb1z+jQHo9RLTgpgUCSjpQ8bDj9+mM9DTq10WGBrqAAb/BdyqJMKTPUeiIWYd7wbVKjHvfgFMAfsROG8kbnRKkDjKOKdpXtLlqFx54Bsy8DDhMyOtGbI+/p4+Nsf0XGBgoA88AEeeY2NNr1WMH4S2g2SEn/Eyjnoh8YbSRYZDyXhClqd2p5zT6gtn4qZRMUypS+ZR9Ld/UjT5v1Y3JFF+nbAcsbBOaN8Bi4SAjQEg2Mb8DBs4uS2ZxToGegYGCVYCzpIJWBU6RHB0yOHRB1BmU9Oghc1O6aK1CO4iknKdS5lDHf0JRt5NFhv+gyyv4YftYNdEYOlgKi5Y126AjYSPB5B4ellMXY0g5dLpXQUvAt5aVtN/57KWtCLshF1+EIwh10GRj3ok3IqAM00qY9Hk9VBxiPPTnodxz0RSpkrrI/nUoclu4aTN54MVn8GhCg2KWEY1N1M+LTNGD5hlxZ1yRtUWcyhP8Sr1HbkWHAZzuXqtlsyruo5vSE2jMzevj+Tdp09yZt3bRFWx55WFM7Nqs5tUmt6fs1vfOu8t/Gf+2rn6eRkW4wTiuPM0i5rQiOKPCz4Qv+OuDlLK9ZWyj1TR/r5+B4FpCqbKxm2yFaEo2M6+Bh/ZR5L1HvAM0+LqosOfFQoGgZkDNmlhZntlzWWmtBDij7Gi0ePjoyieihA16R+TpgbRnlaglB7IvILpgdGw70HgEmBK/Zqc1hQHH363bT6KgrAT9us1P8A35LTqDfOJnNlzqUQikbq+/IUshWyJRq+ttrMgJMdqV9F5Klssfxg66xHTcLYmwH0Cu4IvXRUuqjAfNau0PSNocHtY+UANEu6vVffhisQO/AqDgLFMtch58ATvNfwUk2RQl0ibNgla6shA+jc5ZeMU7g6QC/2KZ2AW3RwHyVb9K1SRNA/GR+K3hbZ0CZ5hIrT8rpY3Ut0qYC/q1I2ip8vgcU5AMQAalAVoV3ykvwyrHlwkGni1BWsGYtFXkn40O/9lAHjTKeSEt66RkV6WWgsgQqxorH7QFk7aXR1kx0BaOCopXFWGf5XNHBWwn4LlKnHJwdEGWZH4TPiIyiZ4wHD/xG5GR1ItZ0u3ygWnKMccwlIFpf0mD9AaQBRczNy8QS8abMLwPmo1X6EGQjp11djNdY2kchgVtGT5nmlKmjrWwv+RLjbKyn1pM3XLsA2ZQ2YpiDHPwL2mT8gtPBj4N+kYqywFD2LIcxA2lgjsdAKtFp1+PU+dOZL6IvUSN7GCfwlWDzCrrhIc6CyacDLamM+2yPIU+7ZFQ4sBhe1iO2LbNhw28E0GI9TK8lP8YTEIGyXM5LJ/q7ctwsDspGno0L6LdIptUB9hjiz+I/hQZ9mntAA1JYO6XMjN6ODQn+yvlJH6OhpNKmBJxcSbvVBamUCXknHvsxXg2MVkuBsr9Jw4me9MMWGRcpGQ+RdQZi6ml1BuA13p3J2gDaWMuiziEHh+25UpYWJ2aMIyXGUVnHvCYfajtvB5/N7KJjGsBSQPRzgKWipQOafRwptNPusG1vH5NIxRxgVIfuQpBCyUEAABAASURBVKb7iK4DEFknlrc0QG8s1x0yJlUZg8AHNlvK1RmPholpysTmsjkpl69RzDowf2Plsj+yMBkozlLLGOQhIEJnmIVIa3SRUYFcsQcwv62P3To3vUMftDlA0FnSz1gbHZnTyirHzI7dbRc5ePGnhgsbFGkgLRKzs/8+BJMX7JtaIpgjNlGmu/JWhi7BuwFdZUUfHamD18ffxyXwuAT+kCTgiKdCEZX4VGliZwdXpknC3Q9xv/GSpKm6u7vV29urwaFBDQHz58/X4tElGh6ep4HBgRL6BnqVVTK1Wi0uzTdr08OPasu2ce2cmFEzxweCswBnwSVowcUoTkNJ6tTX280F/RBz1ChL8xfM0fz5c7gE75GnvcDftbnXa3G53Wi31CoKdXX3KM1qGh+f1NatOzQ1xf5LfbWaQmO/hof6NTJ/nhaNLOLyfZG6q9CWZLL/cenOnePaAeR5W3mBT4WeyFjzadrjcWWeX/NvZQyZyXk7S3YpdxlUiZ2gLSfijfa4wtQjihMPKk4CU/ermLpNsXWrsrBNSWip3c4Z16Wmm6vpsEgh3U++C+CSOxvcT7F7b027OZqMdTVtW0lbqvgJJW3wTd+ima0/VHP8R4rN2yX3qFQtFKqJZird2pb0qNk1qu6Rg5QMjkm981XZ73B1H7xOO+ev1JbKgJqc31uxDc4p1acfke79paZu+hc9+sOvacfPv6P2fb9UdxxXze4cimm1iLnt/+G4nTvPZOxQzTlgnULvoLTXmA5704uUnXCwfpZOaVM9aHPgrg1dDSKNgc3bNPPdH2vzZ7+m+z7xRT38+X9U/tPbNThTyHuvSfqNJ14PJVGPDvdp4QlHa9VTThRfRxSpL9hfAmI3sPhE/4sf1PSb1MXfrJgt/7b62eb/RoI9qhSOi4hb8tHAgYGAhSRSb5WeBgPRK/qKfK1fodKHkdXVUJVL7VTRJRi1k2ecgV2giYc1IeeMPRrKclDenFbkK4cj0PcWGGJMIuhyri0BLkHBaYS2XHmwZesUkgqGV9WkejWVzFUjGVFRXaLugZWq1jDSpFupzyR4AAkJNJWLzZNnbl79Dzwm4yhX0hD5NdhFhrNGmWw6NEbkFClH6A6CfsoBuk0PkUEGwXBRF6zsqNkFlO11tDuCSFcWAiX6aBdYpVFgECRk3wkKizJfllXIArgiaZEatFUQDBccIovdKTpJAMrBW3tLOf2LxPRngahBU/INRQtESe0iPpAPBJaRMdEVUGV0OHTWkQEZSRwoSjCaBf3iiaQdoMAbgT1eFxUMHzQaD06B/vBUpp2+0VntrJyRMR1AYG0RE4+dov1G6NndvrsLLXG2QFKW6Gdyjth9CV4OZblACg4Hd06BzkYHAH1CtlBKSwRospe+svlKSKjxgKV7APPIYHZeGxJdhx5LrcygPd5Om8nS5FHK2uWyw4yVIVQlGD3OaETmpHE3QJ+LCiWABdlFIGCXsQRss6TXQ5GbBVCWXEUxglwEtBvoJIGDH0lO2g27dOLouwusziChjhQ6StpKek2Wu3jJQWPlQCqePcd3DpLR1hG0BuY2fko86CLOwm55CBwG1FudHQYDdvrfhxyao1x0gEouqUAQUfzMAnO5XWWqZl9H6ghscLfYpGM88i0PqvBSph4Ujl722nhLrWxgZZPHr4ND7w4P7VxLvw579FMuBxjfBhHaDFvA5iLQznNVq5m6u7ze9tbX6Z1nvEl/+kdP08lPOEaH7L+39l69VAfsOyb7H9P9+ev+VB/78FW68fp366D9l0iaknNN+ZT17rEzmPNJqoR9xMls3MkhK80+kbQEJ1l1macuCN2iw2hAnipea7WEzmWdA5cnB0RHQwcMv5PVeZDaW2gXn2QkbESlfE3OnrK94Lb1oFk7xhdHcDwGRg+4HO2zNEX4ieAJQFTGyAQw+53tC9pStoyBUCvNAom9TMkAkFIo8xE7EPzoD/jp6EAlF5183CUvS4FAWyxla/Lq2ESnv2afUhjkiz3A6sCHfQr/+xigP6srcdJepuigxG9lUNgbHS1CvswcDazS8WNA8l96jYYAntiByKAS0LfNZzZjYPmyh6mWNniOVg846h3DHKlKuo1+R82uN1oLBUfqytRqIjjMhsXaKi+BWefm36OlgPmtSCxlIMoRvxbLNFfHt7EerY49M7Aug2NtAsFF84IK4I/QF7Bpg8Il1Bk46CgA8xnwHiEpWp2Bp97BJADPKsHRYRdYNvAT6GdQDiav3SAe603C22mPtiigS9aLNKpDazT64UnsC446JrYesicypgR4ivSJJqcy9mgpkprcdoErfWPOsAIw3OVIBUfKeAlaSR04HTM4+HLYnGOdG4i8dumOdsShzjoXKaMcfDBe0CtoEfR2IIge9IkKTrshmuxpkRg3C460BGxV6oxzZWo0AyVudAruztxRkTmNB4MI/ggdnVQyzJDKLDRYxuinMcKbrKxdDz0Z1/FXQWKeWILJqQOBeaLxhb2J+a2PStro35lJKlNwkeu8nsQgocUpljigH9wyHOX4Tn8HXSplbH1tjGHr8BfLGLSlUMaWTVLLt0l/C0BnmAWjedf6EHVyHX52pdFooM5mc5YHXEmSQ0JkZttghC4OgLaSTttHzI8ZUM8rxgreImMiSKL4Y6mB5QGbt+xH32h9d6U2BpnYOKEfx+wyfZEX+bgLzG4MJLA5lWIj33lne2E/jgpHo0GnU1ljtR2gTSVu6J+1cRcylbZe1oNbRn9HXsHoc5GxVhfVKRekhaLJ1WIL6JdB2c+6On4MSHa/hsNsxoCx8CX4jJZaH2e5SC5CiwM8LZ6y+XfHXI8BlbyxBKdAvw54LoAeKxfUd0BGm4HJnXlM1gaCNxkPBtYOLpDOvuCnPZZjTBaFOr71t9je/ymeNBxgjVAUSx0aX67Dk9XRVr7Q5iwTRa2Ti4Aefx6XwOMS+IOSAOs2FJE1nKrIo+yfVEkc+wY1OZfcIUTZ/88hhKAIY5YmnJvsb2njwjUz01JWqanOhbq4cPOJk8H4jnHZP9Py4EObdNfd9+mmW27TnXfdqwc2Pay7771Xmx7ZrO07d2hyekaFIWJsknr19XVzId8v4Ye2bN2sO+66QzfdepNuuu2WEv79lz8nvbX8W+ORmLDVKkqa61090BnKC/GJyR3avv1R1bg8d/jJVqMhx32ICq/GTFPd0LpgwQL1kHrmzfgg4JwUuOPTf/LQBO8Or1tVK/SoFeepHUc5zS5W7hepUQxxiT+gEAelAO15L+R3Q12vossUfaK8qMHnoKbzYU3kCzWlVcqzQ1QbOEGV/iMU6svl5h6q/tHjlM09TDOVpZpM56uRDaqRewnhe2ZMYkOZm5H9rfhmSDQVe7U9zNFWaGr2rFTP4rXqX3K01LVY7WRAccEqDRz5JC14wnPVGjtY472LNZ5wd2mBHjFCjX2txzl1hVxVLvUrqTTFR4RpaJ5IqnrUdakxf4XmrHmKho75I2nJQWr0ztFUb02VNfvqqHe9TUte9Cw9vHBA91TFxXymKYhNFNTrEg3mTgNtp2FXU2+1W3maaUvmdXcSdF9PVemh++vI175C+7zsRaosX6FQrSg427tRBLoxqzNSBY3U/K980c7vn67IlIUTonZy0cBziPRlniZFbryLmCui2MjilZyqtW4NzFmgvnnLpZ4lamVzuTjvVVs1miv08ApFzjqOIOYSlRbv2/Jq0obRxWkV+aQKvqZ0DjJNAo02kAMOyBRU70CsKQQPHnAReDkuZkPaVisp1MTBtH2XoutV3q5KOVZXJIpcgASgMHBexl/BwbDwuaIL+v0/jnkNYGO3AcbdZDiyDtmLRWQQlcC7XUqmpDbO6C4U4CFwuI0ugs9wAUg0AkK6Kscjg5iiv5RGR0uQHAAm/YfHUdMBw7ELBC4Ljn1IGZrKg88TMBu4UJGfBcu7iL75glb2p5+jn2KVubEFdBd3gf1nunzBi0AALN0FCjVF+gk8ctiLn5bb9TfAOAjJtdSBnLSAJwPjKarzeJU5Z3JiPKlcQVOgb9kiywXsIcpsq8p8FcDorEArfOLE3C5A/iYDk6czvYAJQUgOXC5IKlTiL+egJw7Ul+Dl0YFnjFHkY2D+Yjd0xgXGgke7QDwR1EBZRzvUag9w5DsQ6dt5Lcc0Cth3RF+RWQxEqvIJitBnB8LI2ovIMfqGInKVa0h2gYBcrU3IPJZrAxuDv+AieA0EDq8A/oBM9oRIWchLZWrr06nzBCiIZA1IeKM1GcjqDKgsX6vsQHRwWALzwVMwAHcwgCaju0N/S9H4svE2v9kMNiiD0vZSWoCybZauODsHLbZ2gjfZRNkfQa3QWQnwGXeDQydebnYN/HdSb2MMp+FW53GWlD+RHOAAhU4eSsjMvhEKAnZUAOSh3cGLs7VVQgJWT19D5uSYZzfQ4hT5DYBos3ZnSqTsKTN2N65MDnm5UCWtyZn8mJnOiqyf0m7MLpC11Qmbz4spVaotPfkph+rMM56v97//bfrsZ96lr3xlg77+tY/qG1/7sD776Wt00btepWc//QjNH64xbBrcrIGSDCRu+EyftjaiQE0bfl3MuSd0aCigpaOrYGOQWTnEhokcuBx7i4M2V+aNb+rhViY3+HGWljJKJPQi7MVk2bH5acnWALhFH2uTyYE+Qk40SjJ8/Br94ItAAH9wUeaPI/NGaC/ltXsNRUVsOdJ3F4RyjKMeXLNYO5gpzL6gpJcVmGyPXFnzm52t8n852FrrwC6e4R++OrKZzVu5lFOiQKAXbL0Dol7ls0sWkVKQ3B4g6qK1ewkcKsdZnqIJ09oNZvNGi8T4EszuHgOPDTrsSNa/nNsZkj2A7O6Xect+u9LZBjuAlPVWZjy0RXAZBPNnxh9g5VjSa32MXitBSwSgbZdkRN7AlXQVIA2zEElnAfvrrBtsrpwrhQIDwwsm4x2ZRfpFS8uRnj6JHDbvg5dBwv61C9LCK6UtmW0r2/csRwf1baAF5MwaAEm2ZvAp5Tpiny3L9KWF1+iFB+iQ8QUtKvOzdawhsZY1qwdHHyfGlOONl4SSB6wWMNGBFSbsF7CKlGKmzhq2fd32+aoC8Ug022C+jhwsTjDfYnMHxgbo78zl8LFGf8QPBHgoSn0l4IWGkhZH3smT9wzZDRI4AOq054MvsdgmlmkCbbvw7NHJUQ1nph/bm4KLCiYf9u3/H3v/AWhJUeb945+nqvuEm+/kxMAwMGQQQcEMijmsrmnXHDGsYU2rq66smSCIgBkjJhTEnCOKgAElIzkMMEy++YTuqv+3+s4guuv7f3d/+66p+57nVHWFJ3zr6T63v3XmTro/oftwhZX8TyNNlkzrYQnvyt9MzTtFNrQqMelwodKTdEbpSzojv/vRpB1OSGPSJ71UknrSOFCwzB8psJ2SWtIamPS7OyUKZyuHsDAg0eeK/DPZm/dfv3Ok3z0q6UmBsE+29Luk6fc/Ej6W7CaR7R11DUShqFBDGl+jzQ2DAAAQAElEQVRJ6g9E4RF1/06bzJnu7ZlyLytz5iVTmWTneSp3njfUp3ONN/lIwkt6Y1U65kt5bvKlMh6rXp3Jl1DVjUC1JtW1GUFz0e+XKGciTenId0jSB0G+Btcj+I6kq3PUn3I6lRLbGU/KzSQJn6RXfdIdlb9RupG/VjWnt0DyIaZrRzkSpT+mUudR9qJ0Uh0mW25HrY9Tv+k6S3ONoHiSRMVmEifxkgwTPiTRtYDyTL2VjvSm0dJpkhRDut8oXo1LObBTgs4DDdDa2l0l6UyiNqQXxYa8QL4g31AcVHkyRzqidERhG0m+WTXSdP2RalXJ/GHzeREUd5LUaMprJ7EKtxRXkgynfJmXXHE25kX+UkmKR+tmII0kHKN0V/pk0+SzKW/R2Mo3xRFTXZLanGJzd+rP7mLr/09dPiL9SX6Hb8I4+SGp/OHOQ6ckt6zCIJ3d2VVXagRqBP4CEHAidkMJzuWYftcoSt1xdD1v3z7BVVf+lksvvZxrr71ech2XX34Fv/zFL7ni8iu54fob2bZ1gqnJGcoi4kW05mJdR0aHWbnLClbvuivj4wtZunwlCxcuZdOmbWzbNkmWtzAR77dv3MwvLvo13/neDzj/wgu5/Morue7GG7jplptFrN/IbXfcjsszWkNDtEdGGFm4kHxggNlOj8uvuJrbb98o/sRz+213cNnFl8mPSRaMj4n369Fu5TQyY1rE/MzkNIiAc7on9joFjTxXrEa73dLYQjc1fe5VvzejI/6B6LR6GT23gG5zbxg8Cht+EnHwaTD0bPKFR9Ne+k80FryQ5uIX0FryfBpLnodf/BzigmfSHX4KnYEnYONPobnsueRLns3o6hezaPcX0xx9IqF5L+b8ruIS9yBb8RAWHPA8hvZ+IcWKZ9NZ9BSKBY9mtnk/JuM96TbuTV/ju/n9VD4cRh/PwMpns2zfF7H6bi9kdLfHU9j+TM+InO8vYJutYGr8QAbu90xWPfXfGH/y68nv82zY+++ZXf1Qti65P1tGD2XbgoPZtuoQNq8+hKl1R9A94FE0DnsaSx77ChY//XUMPuJ5FHven05rBcGN0hXPOj04Anc/mHX//m888PQPcvix72DsGc8kPOYhbL7vftx00Gpu3H81dxy4O3ccsJb1h+7FpiMPxR7/cHZ5xQs4/JS3c/dTj6N19DNg3V5sFv82p8+19PfLEWGeJJqBxHnHXVeGP6PDJVY/YHLQK5n0C4LqJonR5s/1oep2PMiYHnLQLwPpw7wSjTOJU3RJA/qlqfpEVYAuRrxIikziRXy7APNtfbX3yUPUOQTNDxYppSSZ1ChdGKYOiWwFSamLO7ZGYeGuuF21O7PHEUrEg+g1V9GNQxTpFwicLmIHsleJBYKksFLeyF7s4IuOfjfqYvJHA2U5ItMqUWmYOUJQG4Zv5JB7UpzoDmPSmwj81IvLwOf4rIGlumyjOfMSSbqT6FZEOlPDf/tV+SclJnCSUNmRZsUWk8hCrNocVH6oUJuj1K+FhTAuJRqR5mv90lp61X1E6xAVdylXgyZpBc3rAvSU2hgoyQjOES2qX907bUTZsTTW0Ez1O0zzDEuDdrxrDtJpO0Q9UXNCwlcXh56PZSdQKCnSupeaFaQjJLumX4SdJ1axmPxzuOqXwRxTabJv0UBiqqOLDkVKdZ4Meah+uWxCbEg0L+WwxrodeeyU9ElHWlOjwKxg/pf6ADH5rvikr9Irv1NLwiFW8UTSuSwxr8Oqcr7R1CzMmBcpRp0qgqSUqJR+q3zxisvjFZMrGrjqJh/wEc12mN5NfqNzeUM6TK3zNp1OM4mR9GNBpR7INbhy+y4+Y/JX/ZFAVD2dSw1Ub9KTMEl2pEJnil94VERK1Ajplx9IoiRojUphnXrYcVgapXhM/aZ+mZYd2dL1UmEZTTodhYq+lqaQDzJJSKXGVH4RiWliyg/mo40az12Onaep1FQ0rBLNnNelGIMk6npPYqqbBdkO80KEHZMs+ao4TH6TYq/KpBnQPJTZSUepepAkG2m2OqVLKGlO1JwgJ4N0Bvke0CypKC1SulKiDbnqYbKfejRvXkNMtnXPKBVrqWuh2CnSUyb8lM9e16lJt6lNqokEUmnS5NTuZNvLB1eJw6Sz0m7pPYBaYiVOdiXsPOLOisqkTcXvvVJbktQoPYodK9OJ9GjxZA/Zmm9I76Z2iWwhvypJzZXsaE991Rz5kcZU9dRXDdLbznryLZLe2TEn/dPBZp6u4b5mdfHCs+jNEnUft7Kn+3kfel1dOz21Ce9+h0zYNzJHrl/SCEbR03WhEEw6DXACMgmVpWTtrqIBv9f+H88tNUnX/HxhRJK76th5nkak0Ypbc6pr707daqh0pH5JWrcK651z1ZaGVGOk+/f67qo36U5j0xgFqbxVFjKfw2rTfFOukIQ01qUW0Ds7jzSdNDaJGnUed/RXy6Wmv6hX/CPeVu0KropN5Z3BqcMk1TredW5q23Gexu6U1FSNT/1pvZKofmdbrCwkSE1vqVnWNMvUbip/94q/q6r2+2dpldX4R15JTxJ1K5+jRMqpciwZJOmKmD5rNKJSpbOd1apEEyI60vjqGlf+pDxTO5U4SGXVr5FVn0rSkWzP95vGzA9RLf5OUDt3HqaaZGe/+kyS3KxK9aornao2/0rYpc+PVCZJvzuSBqV5yI/Kn4S9xFKIelOfeqQgvUedBcn8aepVLQ1Ms3dWYQd2aECagQ5VhR13CtVRtaZh0mEqrSqrrjvfdrYlbJLoXH1pHUy+m2aRrsMd12NUPdmMGpNEhUYYTv1pPDqbF3YcGmVJAij++bul3o3qSF3cOSc1Jh+SpPofiNTMj2XHkRruKjuaf0/fH+io+naO+/0y+VKJmnfOckl9mlOVCT75rv75147GtDqpmmS+Q+87Naj8vXZ1Va+dMaaTNOAPZWd7KpOkfuRJ0rdzrurMH7+rzZ/Pv+9snZ+LZqN1qiTVf0/Qkcb/ociW5sRq3Z0i1bnqQkKz5/WaClOuSIFeOtE7GpNqSarT//RtZ28q5yVdN0l3JampsmKanURF9ao6qtrv3lL/DpG/3GlfY6u8S/cKiSL43Rz1Vec7S1OXfmfQXJPdqkstlS/VvXbnuJ1l1am3qNFRZQDdl6IkzTGoNM1fG447MbJIkMTKQNRcm+/b4TeatVNMveyUyI4jzUwnfyBaA9shUXNipcfm51iak6oxvVWSepJUJ//hLfX8TqL0sVNkY77uUpjMH1GFxisGS79zJanGp3Z1VXPmsUXtlkRdpvb/qqT5STSddFh6k6SyEnWY9CPdaq5eqZo+a3aiUDXWbzUCNQJ/FgjokiVdsn9MzHRFSxKfhQ7vnHivksGBNqt3WcWSxYvpdbpMbpug3Wixy8pd2H3NWpHPDbpq37xpMxPbtzMzPc32bdtFXk9U9SieDAJzM9Ns3rSJiYkJmpqfCPbNm7YS9Ty2XIT6sqXLZWdX9tprb3bbdQ1Lly5jbHSc0dExyjIwOTElmWbb1knyrMma3day6y67MTI8Shp3+OGH85CHPJh99t5Lcxexds0ahgcH2LZti2Joacww3gcWLRplfGyY2ekpJrZuk84JUXmhkvSrsdNzOOi++wcSK+DEWZRtLF/F4NL7MLLrYxhb9ViGlj2WgWVPIF/89zSXPI5s4aPJFj+KbMkjyZc/guFVj2N89ROrcnDl39Fa+QgGlj8EN3oYRWNvOiK158ox+kWb0hZSuuVEEfMDSx/Esr2eyOK9/pGF+zyd5Qc8h1UHPl/lc1m4/zNZIlmx/7NYqP722seRLT2Sonkg/biy0uPzIbCMKLz6jSG2M0RnbA2NfR/Aogc/k8WPfinLHvNidnnCy9j1ya9mzye/lrVP+hd2//tXsus/vo7Fj3oxIw99Hs2DH0FYdiC9wdVMM05H3FQoHVG8ROmabBdms8ODsN9eDD/uMez10hdw0OtexWFvfRMPfOebeei73s79Tngrh73jjdzzba/nnse8lru/4VWsff4zGXvokbB2Fxhu0dUGR7PZVLZQiWH6vVcSqMrq80Y5qmYqgfkiMn8Y7KzON/zvvafvqclp/XologZ9ODs5aub1i0eGaafGSRKJk6nfq65VoSRUAmmcU5AOU1u0gmCBmHQoKxuSPAYykdRevwBkAiQLHRoiPFpFEEEYCQ4KHyQFiXCKGmdaIJMtI5e+nL5rMJMNUQ6ugtF9iMvvzeCu92N0l8MZWLA75gcodLGlb6jr6seJkEI3gr5sd10k/fLVokfW7RAnZ7G+HJEdJ+NeF7KPhq5WSYGjrCTEgr5pHBEXIBOp2RQ+uRnpPzcogkga6VbE8pHqMEI1d15HECbSqxZU479xWASZEE6m0kmLA72nX1hSTFognQZIbVoLFFOqy0NZ7ZNblyz2Sbg7JX4mEtmVnkxxZGltFKtXnKRv9FvUGRS68HrkupjbRGsQhI1grEwhDLSUijIS0ng5F72BM6J+UtymdqpDzpN8U2mopl5z0o/WOtLPCsqsJPggtVF2vNpzeiK7+lq7kPRKJzLotE6ZfPIpL6oYo3okO/SCctUCZgWWfjQOxWraTDGNd4rBK14vV3xAWOot9HQjSN8qmZP7ad0jpnFEj6NFFPEepSNId9Cap3ijbCTRwCpCacIpT5OgcVFrEHTthFRK0qAo/M11cSY72q/zVlbTXbKjuFw/Iys8WbUuJbkhcZVe5D+Kh2ia47DgMbWZ4ku21EyQT0FXcXApH4WnQamOmDYe5LdaND1oXKmyJDjh5lDdE6UH6XMSikhDuLv0wad8IETAUdlB16GkVIylqa51jOq1JNFwwtiky5Q76JyUMGmAYjThSGjR17ye9/S9kw+OqJwJyBetSxquBmJUu+ZH+Z3CNgsqgrzYUWqgkeqRNETDqTZdXKT0UblV0kdXpPIAiVGCxqN5RNWVSxbltSaatJr8c6pXAoqjVGsfp+sGzVe6ExQrWlNDoAUjlaZzdESDyr7JdvLBBZ0HCi8vsg7Bd8D1MPmh2Vo7vcumZU0SWV5qU67voWeBvvAoXC6tyuXCyRcjEojSGbW+JJEe0wgnwy7Mj0HaIxBMoy2tr0SDovIvar1SSfJdY5DGqtAc7hR0RPUke06l8kJ9Ubqi9ZmX1O81TiL/VdErSNJrPiZkD82bF6oj+RXVNi+ybkkUU6W7kO5S46IkvdQpHSafTbmWJCrGRHoroSFoXtEjV5xea5mVfZq6BzeFSaZ7mFPdEYRxxKc83HGt5K6NpwHVYsqW5oJK+cUfFaojeTQvUSPnhRR/ul7UMq8nauwO0TrO4yZfTZhpcjAjVPWgGaZ19fIxiXBDR4VFwnkeDy2tvEt9TuPQnFJS7BDp0ADb6YOuOVId1K9xWi+zlG9pfJAtk46kJ9lL4uSyRKPTDHTIS6LpfaekNkM+G7Eap4a/oJfJZ6swQrUkKYokqsckGpH6Qf3CE+Gmu4YJO0XN/KGBVcX0nvC6q6iJQLo//J6kKGiObgAAEABJREFUNiHGjiPNTH6ka9V0j0mCSnQtRkkwZWslphnJ3h+Kmn/vlcb9vlR6pCsqkliNTe9BZzslKgeizqmEHUda7yBVZWU/rX0JysP5+NWhvIrK8ahrMc3WCFJfyggXVVXOpX5UWjTZQL+jRAmqp3NX5Z3OmBdTye/7AGgq6dr4Q4nVdRRAJQTNC6Qjos+eJNU1FQi6JwaX7ndBuua9rOYoFqvWNTLvX/LHqjrCK0lUGXVnCHeKI8pSkmSrirWyHdNpJUmXaQ3T50UqTeNBdi3ZL4myi+qmeU6fawkrpyDT+Ep0T3LaJDdhiyTZj4olmmzcZZ7X4rholc2db2lM0LigcTslqh7VlnyYH2dYNU/6CGpKpYrKT1PlrpIw2SmmEVESqvlWret8H4qXCisjjYjSkmzOS4r7d5L8MA1Ivu+UFMtOmW9DdtChgdIYqxhCdT5vgarfYIcvdpdSbaAci3eKKc5o6d6ZJK1B8ifptjRSLmW/E8WhE6pc33G9WxXr/L3RhF2axR89Uq9Tb8oVR9DaBTXNS9T5XSXoPMld21I9eWAoAlWSb07xBkmpmJC4SpIvGrDDVkY0zbGoeVa1oRnz/QGqXC/UkqRUGSSxws0pPqecS6XdGV/SsVOc5v+hWDX3d+NlSbFqOmm90JpB0Dww5cedApVdqsNAtu+UCnu1qS+a4vgPEojV9VOA1sb0OZZ+9yh1jUfZ03CcgPb6nSDlk4saJh9iWnv9jhUlqG7CIv2unyzFHd5E0pHeo1rCDkn1mDokRpR/UfeCqHtemuukJ7Wi0VR9hsxLoiT5mmR+vgmYnYKOaGnMH5fUf1dB1pOYbGmq3qNw1Znuw+yUNGZHfKa67bRJkMWU95G76vy/rmu2rOndJOmVziQRXCVW+cK8V+zEoHS/i5/6qBGoEfizQkCXLn9UTD0mdyUxPQ+l+6va0p/CHBkZYmx0mPHRET02BzZuuIPpySliUUKITE9N0pmbYXZmRoR4k9WrVrNsyTKGBgYYGRpg6aIFrFi2hL3XrWXXVbtgumGYnr3S54/T/dVL0uP41OS0SOxp6ekwNZHqU9UXnJzud6bfk5q+yWBzkOH2CO18gGbequysWLa88i9vOLq9WdLfKi/6PbWNsWB8AYODbXwW6HQn2bx1vYj7TcxMTbBdhPr0xKS4O8WR7mX63Ip6jo/Jn98TJ2CSmO5/bShHmHUrmPa7M+fXMef2ZZID2Vrsx5Q/iEl/IBN+f6Ya+zGZrWMyaoztR7d5ENvdXkzENcz41UyGcdLfLS9bLaI4rkz2i74TKd2kWy6iE1dTuLUE6Ykj96U/ehRzgw+kN3IUvbEH0R9/IHHhEfRG78lcax/mbC09t5puHKF0GdCjIU7NM0coO1jmCa0RZhoL6QztSnfRfvR3O5Ri3b3orb0/nXUPYWLF/Zne7SgmlhzO1NJDmR7fh5nBNczZIkIYps0ALa1DbkbT6RlavESIRk9k9+aBFlvHB9m8ahEze66h2P9AeveQb4cdysxhd2P6vocwfdiBbN9/TybXrGJyyUKmlFczzYxOyxGzQKOYw0p93jsPAUwcVB4dWTAoo1bJiFCJiuqlnqpM7VXlT/Dmgn65xwUs/XJClxC7mJUojwhWiILqUbgOpZ+FrIfPSpwZFiJOF5yLASMoML2bUwgCRC1RelNP6Zr03QAd2nStRdA5lqURWIpcIEX9cpUE6cWCdJSqllWpirTnRGtTSgIZhez44RW0dzmUwTX3xy0/jNmR3dnqR5jTxVUoiRxNfJAUDVwpnVELJAn9KYXWx+Q3WFob1ItU4lRz8skpMUw+JYkaE+Vo5E9wmGxWtvULkaq/86HqgDsbouKJ1QgT7vMdmqMmc4pKw6sYUm56Ry9EChylkHDpAtYF5hW7t4LMumQiYL0eRs2CRoE3r/Zc650L0wYUWSVW5oTCdCOKsm1UNqQVK3We2lQIP1StMkNlqpvanEmHLo60DN45pEXTerpg+lihB6AkocTkg8mvqAxKgvWIsQcio9NuonMFWF9qZV833CiPtXyY4pkX6ZBPTnq8xMk303nqcwbeVaBQ9k0zs+o8ilBHOJibA1PeO4nOkR/I0nwYDjQj2Upxp/bfiVV94vnU5OWvoygCcgrnZVm+B+mLeZeQd6AZCVkXdNMrFGcRO0SnOGUvyud5iUSTIFGJ4ouSVKI2dJiuJSTOPFHYJvuGxyzXEI8MYFp7BYuJKEJ2kD3zPVwe6JVz+Nzw2gUM8hGN8cLLC+Nc+eBlzym/nABIEUopUf1BfgatQak5MguVPYeGK2dMuePJdS3m5QCZxGmX1SQutoVgS2NSLgRM95NkL7NIpukQdV0mvEiqiAkLItVZDJqncTvGpuGq4oLDKw9cckSxeufxynnvDOcCMXZxwt4pjyyJYkT+VzqFCsIvCjOHIzdDyJE2mLKISiOTzkz3k1w4NCRNgdyU3y3l6k7J5YOjhcU2Lg5IU1OSV1oFLUVXOCf/pcdLn1cSpQ0Lr6uyiF3KTPnsoyItk0ea61V6+Y4OOaKe32Exf64ONIi/iOO/4aT9J3Oi8P9j8p8Mr5tqBGoEagRqBGoEagRqBGoEagRqBGoE/uYQSM9MO4N2zum5MqJHXbrdLhs2bODmm29hy9YtDA0OsGrVCoaHh9RvtNttRsdGGB8fY3BogJGREZWD4gyD+mFoaJCFIs0XLBir5mS5Z2p6UtxHn9nZeYL75ltu4re/vYrLr7icK664jOuuvYbbb79dRPwscoRWs8HAQLuav3TpEsbGxihErHY6c5ie4bdPbJN/N8nP2+jJ3/Rt+bbGL1gwzlKR9ctXLGf1rqvZY8+17LluD1atWsnChQtZtnQpy5YtoynCNznbkB2z/+ypcicy0GoEyu5WNtx8Azddcx23XHczt95wGzNbp5ncvJ0bfns966+/RfUpNty0hVuu2cxt101w67UTbF7fp5wdZna7Z9OGOVEuTcXXZsMd27j+xvXcuP42bt+8leluSZG1mQs5N27Yzq+uvI5LrruWWyc3EwYyug1j1iK3T2zniptu4vIbbuT6DZuYEME80Yus3zLF1bds5Kqb7uB6+bb91q00+xm+59i2cZLNW6bpxwZdJK7J5qkON922ma1bZ5nYMkPWz2G6JEwVbL19K9s3TwjfW7n2+pu44ZbbmJrpaH0dlI6e5t5x4+30p3pkYkZmZ7ps3LyNWfEXM1nOdm2sbFVbT+R6Z6bg+itu4MqLrmTi9u2EmYATb9gTzXXHZvk1NUcvaxF89jvA/0JqznTRpNwxVyiX+iQSMhFhhcigvqiqwpXCSwngegQTgPQw/WSJmBbxYwSFGiWIynESm6+rqdcPoqSaFI0RZhhgljaFGyQkUk06uFO0KCSJainVLJ0mAcxEFmmJEMClFr3U3EJjOzZA0VwC43vT3u0+jOzxAForD2Y2X8RMGKBfNsn8IK18mOQrsYAwJ8JqAl0JOPkeUVVvotJAIBhB7aoGJ8JrXnRGVNLyJzki1Y8gjZI7XUgnSfi9Rp1F5DhoFjoz0XSlSLm+1jJmGYViLNReKlGDZWh5tN4ZmRfGoa+yxFuPojdNT7t4CTOn2MuiT9HvC3XwztPwOY2soXOHIJMOj/NOGxBlJVFrFzUP2aI6TG5FnUXNQTY8QSRyKQecWqwaU5JZSUtkYTt3qoM5SDdemQPlIcrRMvRIRs2QPnSfLRVtElPpJeogHUH9pbSXVRlDoYtf57rxukqc2lGcBWYNmo0hgojWILzyRoZPLKmy15n6VRqpLKU4SGIlaW1U2fGab0MeVA0iX4PyCJVRejPhlee5PgD6VEkm/T26lIko931iHrWZ0ZOVPq4hLa4kynYUJgnLSkg21CfQUzvCuZKq3WTWMEUs/rYqMy9F+GpTI8oPswwnUBMp3cxN2EYKXROd/gxe53gTcV7Q03qXIoLLMq17F5QbpuvH1JauG5N9q2wmLOSn1iUmf11CxAjKTedy+eCJQWPkUNN5Gmr3CQv54NDNUjvKRI+Z/I4Bo5QLEulxUM2dnZ0javzOyHfGa0Qskab6QC36XeVTobmeZt4mc031ZZovLSYfcBqNjqCYkfddrYM+pIU/IvtNqKNWqlGmwksML98tieykbicPU5nsWog4kd5OsbmyxMuPJJlKp13SqA8OSvmgD4pYyodSKoOwEpZOmwu5YjTpliWlQ4RQyP+ACZaoD8qe8ty8xxQ7wi1KJxqGjioXtPaxEmEul/ViZ7+G/NW8zAwz+6uJpw6kRqBGoEagRqBGoEbgLx+BOoIagRqBGoG/NASK9KVEPdeWenZN4vR8nsp+r8egyPIVK1aIcF4lwnmRzgdpNJq0Wi2yzNMveiLBZ9i4cQOXX3YZl1x8Mddedw2XXXYpv/nNr7n++uvYvHkTW7Zs4qKLfsmNN97AkEj2RYsWsmTJYvbaaw/2328f1u25Z0Vu7733Otas2Y3Vq1exffs2Lrv0Ei684Hx+9KMfcvHFv+Hqq3/LVSLazz//PBHuV9JsNVi8eBFjY6O02y3arSZDw4MV0T6g86aI8UajQead+loi+ccZGBysniO9/HfOVXxW0PM3/4ejKHtcd8O1fPozn+EHPziXn/7k5/zi57/h5z+/iG9841v89Kc/5dvf/i6f+fSZ6v8J3/zGD/nQhz7Jl8/5Dhf96hq2bOzy3e+cz7uOf7/wmGXrtlm+871z+fzZX+Krmv+pz36ez5/zZa669nq+86Nz+cxZX+LiK67mS1//Jh//9Ge4bdNmEqk8IQ7kvAt/ySc+cybnfO1bfPasL/M5yY3rN6r8Cmd96Zt8/0fn87MLfs2m2zdj4ht6c4Gf/ORCPvWZs7julg2UDfGvIr6/+cOfcvJ7P8QVIvy//Z0fabOiEP+Qs/6W2zn3x+dx3s9+zkc/9km++e3vcdY5X+HT8vHW2+4QhwTXaM4xb/x3brz2Js3xXHrJFbz75FO5+PLf0rGM6269g/N/dTE3rb+DM844kx//4DyNvYUPnHY6F/3iEoL82ixS/hPC69Nf+BKT2jBAvNj/YQn+LLuciUzFGSY2KBNp5kXSxGD0S0QlOULeQFcMiMiMIjQj6ohofJqTyqh6hOrdsfPI0zwRZz1rk4+tYmTVPjC8glkbpK+2gNdQk0TNDCqDSumWH061RKYFEX1Ri1GKYDOBG+VrInuDa9PTzsZsnjHdGKU3sjuNFfdndM/HsmDNw/Hj+zOXj9NxLQpdIKWIM+SLyfeit50okjARV8RAFCETkz2ifEC1qIQwibxIpCfM99h8v07/117JYpDdJPMEWfIlYZbEyY9UJtFIkau6WtQWEGNY+RyiicT2RMXeK40Z7UwVltOLGUFtjWabGe0kpZtltzNLb25KUzsMD+Y0ROr2ezMgYjFvBrJGAZnGhG3M9beAn8M3SlwWCLLd0420iKVsQahQNM016ZPIG9OZi1EuBmK/1Ipm2slra6Sn2+mRDqeM63cndCFPEpleXZYAABAASURBVEQumjP60jmnm1cqS8138ttr/aN25vo95WfpEJ9PUK4ErWXSQ+VBKd2lTmWvIiujxkT5LlsuUzwtgnLLZU1muwVTcz262r0rpafTDXS7kVIXeYwif4VXFZi0KQDM+mBdldKlnELxUR0pStsRs9HQNeBkyyyTrsjsnAjgNFZ+luagOSBetcW0Ng9mCynI2vSVc9NzHa1bSbQgiZWoFwxQ27zMxzZvu+qANEBrbji87JbSK/jIfQMvH6KwUtD6wAiKr0uU7+2hFq7hmdKubaeMWGOQvD1CJt9c8j9LGAeiPlxVk+ZCVpLtJBFM/kmTanp3RNnX57FI6YjzOXmjMT8+biOEDdI7qVXW+voOXnkV079c0YaBy2WDvjYx5kgf3KVypBTMoyMLpNckyU6QrigJCltCwJkj9zmenLJn2n2GUkR1Web0teNaqCy0hoVwLSJ0elozM3Ldz0y+o9zVjHmdpMNUN3Rr0D2wlAUoNT6tVyEr0TdQEET9khGc4pV91C9HwMktiVlUfgedRnUZJrUaibNC0iXEGUz50+tNqaekDEUVX7qGOgp6VuL0wT/X7SuGUthHKkdSyJqRkIiysVOSfkjvSfirOcz+uuL5M1+Y2r0agRqBGoEagRqBGoEagRqBGoEagb9CBMwMp2dXdKRvnXvvSeWgiOX0Le3Vu+7C8uXLREqPkb713WjkNJsNkecDFVm9auUK9t13Hw6624Hsf8C+HHqPu3PEA+7P4YcfRvp2+Jy4pPW33az5Ixx11AM58KAD1L6YRubFS0QWL1ogQn4FCxeNa8wwCxaMMTY+Skvk9+6778aee+zO3nvvxT777F31tdtNxsZGWLZsKQccsJ98W0omXc2m/JJvUQ/HIT1DxxITZ5Sev2MoIT3EpyfrGPXc7XDqS3Giw5zTE7Op9sdfXRpMhibdxjj3POrvuOeDHsl+97o/c3nOTdu3cNAD7sX9H/Mw7vmQI7jvIx/MvR5+BLvdbS1HPu4ojnjE/dneKbj06uvZbd0+/OSCn4tH8LSGhrn7offkuc9/Pk97xtPpF32+/4Pvc9NNN/LIRz6cJz/p73nJ0f/M3fY6jK+f/X3CTM6AGyOPgxy096G86Nkv4cXPeSmDfpgffONHZGWD+xxyXx714Edzr8Pvx/I99qCTZ2zqdNgkHulaEd6XXn0DG7ZMc8V1t3DRFdewXWT1HTNz3LB5C7PiZ2a1CbFhbpZbtm6lAxx8z3vx3KNfxLOe8zxy8UC/ve4GJue6/PjCC3nS05/JJ8/8PBs2i88RH7Jp01Yu1CbCNdffIm4tilt0fFYbAWPLV/LEZz2Hhz7+8Tz7JS/jsutvZJs4tqtvWk9jYBjfaHOxSPd+r5DFv6yXI9E7wXAiu1xwUHgKEZIhGxZhPkrXhumUTXpFQzsFThyZg8ThhICmpWp1Lg6n0mFqMZSwGhacp2dtGqO7MLDmYNrL9qbTXMKcH6GwBomIijvy1kcltvSKl69sWNWhBunB5J8XeZmIPy0U0Yl4opLSmsyVA8yFBcTmbrRWHsrY2vvSWnEw043lbCmGmWKYrhukLz29Yk7E2jQ+9pEWvNrMvHQZxvyRyCiqOJAvzB9yZb7yv/wup5I/Uf4kmbeuRnlPJSa/k3N3FSMKv1I4xYRzFNauCdot7Ab1ec3JoNOPNKrdw4x2syFpVvH2e33pdPisSakbR1ck5JwuzsKGyNqLyAcW6+IYoFe2KRgk2gAuH5S0lRMtzWkRRGIGc+pDuqL0BnkbyZxDYJPuZ4nUDcHREFEbQ0NzmuCHIBsFbXrEbIhS56XyJeUj+bD6B+mLCI3yCzKcz2i2csxBwidaKXvzgjSiw/mG5jXla45rjtBXznRCRpDuwobx7VGsOax8H1Jbm9K18U21+UFpaEhvU1py4k7yPFLFIiRJa6PO+Vc0xelVlzPJizKIPBYhahHzDpdJl9YjkbjBKSfjIF3FbY0W0Q1RxBFcvkAyTLBcIvxkCemKQNQPBNWSpBZV1Ve9V7apzvTZQPrXAV4V753qJTFNUa+5Fk7XNtkghbWY7Xvh0Sbmo4p/lI4+JOaE72y/RbdsEXTdlMIryO8okIMF5mPeYV85ZtHLLU/Zj5QlIqSFt8soQtQmgDDJWxRaq+hb9HRvKa1NnxZd5WWhss8ARRTG8q3RGsZpHIofPEE6IMpzVJhEpc4FtN4jQbZLYRiVg14xuKxNkO2Q8l05WbicUr6HbICYjZC1FhJsUH7pmlCOxuSX7CCcTaotklTjzGGaVypP+qViEVZ9mvQ0Z1bXQ48WCb9CdgrXUD2nr/F91UvNjRaIUiZ1RJxsKpZkyzxeedDTzkJ7cIgiOEx5bsrtkgWYPqBNudfVPbeR8lL6YzAyxeTMqHTKUTVJ5w44oPJZvdRHjUCNQI1AjUCNQI1AjUCNQI3A3x4CdcQ1AjUCfwwBMz1AqtPM9IxrqqESPUzqebrUc2ucf2otyyI10mjkZHlGjKkv6PnV48Ur5JmnJd5ocGCAoaFByQCrVi0X2b0Xe++1Z0V4e2cYgdmZaaamJ0SMN0h/3mVgoEWeOZz6Uf9OyTJj7332qnQF2U/zM41LZHyzmTMzMyWOoajmJf9KkeUKQ35CDPIvlCSVyT9Ta1QsZqrpleroXM3VKxKr8o+99fuBojA2b9zOzy/8JeeffyGXX34ZixYv4OCD78avfvkrfnbe+dx80210On2NlW0HPo9MzfW54FcXUIjIH1kwxoW/+AVXXX0NWdYUdg3MvDYkBhkeGmLzpo0sGB9m+fJFdER0J0yXi3TuzHWrLzcGrUkunquRZZicbbcyli1dSrORsW3LJi65+CJ++tMfc9FFv+CW224lcQNN8XpD7UH23G0tYa7glqtv5Le/uYL9dt+HhcMLGBkcli95NTb9342ukZM1m+JTkEQKkdlDIsxXLVtBd6bD+T87nw0bNpL0Tk5OcfmllzMg3uq+ItgP0KbAhT8+j5uuuZ6Oxvb7JWMLF+GaypkM2iMj3O/II9ksUj7hNdIeYnbrFFf86hI607OK6C/r5UqRNrE0TEIizHueQmSoay1mcNFaWuNriH4x/f4gZT/HkSlhHeLoREbpclBCGogwhyykUm9WiFDt0dcg11qADSyHoV0YWnUAQ6sPJA4tpWftimgKRpUITvnrNdXLHxcdyJJSVnZKSZBNr5aGVtRpvInmMkwXidN4jxbbDdDPx+k2lmGL9mVgzX0Y3v2+NESel8Or6eSjdF1OQalYZhWFLjxdcJlJn4i3WDqQ3YiKHYSXajqTHVmkEv7Xj0jySMBYKpMkF0yuzYsJ49SiBhU7+qs2jxg4rYPn4suv44Mf/Twnv/dzkk9x0qln8OZ3nMpV11xHVPz9fp8gLEMZhbHWNxGWIgDL0GL7VOT69dP86PyrOf2Mb3PCKWfynvefwwknf5b3n/4Vzvnqz/jJ+Vdy3U1b2DbZ126TF8JtAg2Stnm/gtALqiaJKsHrpqF3St2UgohUNH77pOO312/n++deySc++31OOPUs3n7ip3jPB87kU5//Nr+4+Ho2buuJ7M+IIiej8xShL+kQlHNKCMVcSgqQF8lQVEQ92eiLoKUxwNYZuG79BOdeeDUf/9y3ee9HvsiJp53NSe/9Iu/98Jf46Ke/xVe/fQFXXH0bWyd6pA2DMiq/5B8iTE3EuSlfTLliFc6yYlH2TDE6nXhJKk1tEa8bfkwfNgnn4ChFQN986zZO/9g5nPDus3jXyV/i+BO/xLtPOYeTTzlL9Y/y22vvUEwJP8WJ131eOqVNiqliJNljx2GYfKHyxdQW5UeSgC5qzU14BJz8CPKjkO+JqJ+Yday/Y4YLf30NZ37p+5z8gc8K57M4SVgkPM4487t850e/5tKrbmXLZMF0F3qyUToT1kiSrRSnl33dF7SGuYjlRtaUXSPLdUN2mTbcHFMd49Y75jj3Z1fx5a9fwAc++hVOft8XOfUDX+NDH/8u3/vRpdx4yySTM6YNkQaldKU1azRbqpeKJ0iiRDYjyCBRPyGduiZlHGS2mys3Ci65agNf/dYvOf2T3+LUD31Za3sO7/ngV/jQJ7/N2VWuXsUNt0wwqfiL0CbEljQ1JB4UnxGVMUEmHN7aeG2slLSV2yXrN85y/a1T3CTcbrpD5YZJbtowIdnOTXdsu1NuuWMzt224ndtu36ByA7du2MStt2+VbGP9bduZ6Ui/yP1eCbM9+PF5v+Ft7/woJ5+mXNT1deIpn+aMz32Nm27ZQinSHry8Mq1hKiNR+RaQuzsk1Yyos7+Nl5lhZn8bwdZR/m0jUEdfI1AjUCNQI1AjUCNQI1AjUCPw/xGBKOLYzCjLUvyAnid1nlQ6p+f59Fil8zSG9Eyp81RPhLT3jtx7SXo21hNnKNlJbHvxAkagLHpEcTKD7RYrli1l4YJxJie2s2XLRj2zRdI3xoeHB/DJlJ5j0xxN0Llq4uPyPMNJ1y6rVokUzvHemJqaZP2tN1GWfSa2bWPr5s2aItuyn8Y6jalKzTP5HBRXKItUo4pB74Z69IhsppokJL5Loq4/+srFBOTiRVctXsKBe+3N4QcfyD5rd2Vm6yZ68uledz+UtSt3Z+ut2yVbaYknMj3UO2Fw001Xc8fmW9h7vz0YGGqx65rd+MUvfsmWzVtFdG/jtltu57dX/pbJyQltMOxBZ3aSSy/5JRNTm7n6uqv59SW/YuWuy2kNNjARq53+jPq2smHTen57zZXcvP46lixbwPBoizVrV3LQwftwwIEixMfHaDhHrtha4jNWjS5k2cAIP/3adyg3T3LAqrUMi8cay9vQ7XHdVVexfesW1q+/WXg3yJxncss2Nou7uO7Kq9m4/jZMJPh1V13Nvuv2EqUUufsBB3HNlVexVST6qIj1e9/tEPZdvYbzvvsDbrnuenZfvSs33Xij+Iv1bNo6wfkXns95PztP5P7FZFqD5eOLWCXpbd7O+utu5C/tcLGMOHNkXkmFDiciKRvHBlfTXn4QI8vuhm+vwvwCnB/AtCDV3ztWwhfOKE3Zr4T0AkNri0NMkAjMvlK2L5K6NbwUxnYBNwqDyxlefQCtZfvQby6nE4dFYrfAGpAYsCAlUcmui8dJWXQ9Al3NRf41adggToSaE0mYiYDMJZmSI4t92e1Sxll6vqCTNQhDKxhaeTALd38Aw6sOI4ysY9YvZFrzi2TLEBUVJKn0KQL54VGeUbqSYKXqUeSZyWbqN/40R7Kb5A+ta70Ue4wB01oE4WZaDy2QiEBH0IXRKzORkZv50Omf4y1vO4WTTv4Yp73vk7zrxPfxta99Wzej6R1zo2LNcdmQyhERlyNcc900n/3CubzkFcfz5Ge8lhe8/Fje+PaP8PaTPs2/H/txjnv353j78Z/kVa99Ny98yVt56jNew0te+Xa++o2fixzs0RfOUSRqMEeh9QyxRGBWQZiTf1FV0zrRkI/b+cI5P+V5LzmGf3jO63jhK9/Bv77lvbyTtm5QAAAQAElEQVT9XR/n+HefwQkiEd/41vfznBe+kWc9/3W878NnaSPgloo8941BekVQzFov+mS6KqOyCm18oBtA5UM2yMbJwFe+80v++fXH8sRnvkw23swx7/wg7zhJsbznYxx78um8/cQP85bjPshr3ngiT3/ea3nac1/He957FldevV33l7Zu2to4Ck1M2AbZtGpZImaOGA0zD8pN1UhrEnUthCQO0nUSdW3dfOskx5/0Uf7t308RUX4GJ77nE7LxaY5/10c44cSPcuw738s116xXLnuthce0vQNSUIkwI6Y3ic2L7KJR85L6Is7PSxAOJjwsM61pgfmsIsC/f95VvOlt7+Mfn/VqnvdPx/Cvx5zGcSedwbEnfpLjhPe73vNp/v0dH+Jlrz6WZwiH573k3zjt9LM4XwT7bJkrFmEhDJBvluwnLJSLpg+xUMhOWl9hv0WbKOdecAVv0No96Zlv5PkvO4mXv+40Yfxp3nrsp3nHCZ/lre/4FP/0zyfwlGe9ljdp3Hd+8Gs2bOni86YI96BoI43ck1IbbVhgOSWO0jJJg5leziVXbuDDn/iK1uxVPOPof+Yl//LvHHPse7W2H+HE935Ga/tJ3vLOD2td38PzX/pWnvLs18nWh/nuDy9jy3YHrkVIH3guw3Rqun8Zc8QwofWcYWZ6m66b0/jHpz2Lpz3rRSr/SfJynvL0V/MPT3kNT3na6yVv4ilP/3ee+vS3qu/tPOmp7+RJT387//AM1Z/2Fp78tDfz5KcewxOe/BpuvGlOuTRATPnijNs33MFnzzxH6/8hjj/ho5z07s/wb296D5/+7DeYnA7krQFdz8mxeYk71ttUOmFhEflZvany1/+KMZLkrz/SOsIagRqBGoEagRqBGoEagRqBGoG/XARqz/+8EDAznJ7V0RHEvaVnKjMDSdTzfPqSXWrT0xboCTSKa9KDl4jyoFPJjkdOQyM0Ps1JdT2l4vVcm+u5fXCgxcoVy1m7+xpW77KSkeEh0pgoroAoziaV0t3v65lfc9K8JJl3ItwXMDg4VJUjQ0P0e109pyd+cd6wyVBRiGksky/zbXIUuS9RHOlEvpFED8lVqCpRHJbK1P5/kMyXLF40wG67LuG2W6/hqit/zfpbrmNooEEzN6675rciwDez97p1rBFpvGBsIfvvvT+DIpKLmWkefL9784RHPZxHPPABPO7hD+WAdXswNjhAFEdy5eWXs+mOjRwgAvr+RxzJQYccypaJSX5y3nlccsVvWLpiIfd9wL3wDRMXYixauhDLHJdfcQXX3XADu+62hoNF2u++x17MzPS58cbbuPaa69m88XZhnzAqWLl6GesO2JM99tuDPQ7ck4PvcwjLd1/GoSoXLh/nkHsexNXXXMYvL/wphB73vOfdWbZyKflQg0uvu4Irb7mGVXvtxi7rdmX/g/fn8U94LPe737143N8/RpsB62iOtFgj3X44Z7977McRDz+CvfbfkyOPui+77rqMH//wu3zwfacwJ/7kkLvvz4jG/+NTn8hRDzuSxzzx0dzrQfemNdwi7nieTyV/AUdi+0BJVGh3qMAoszaxtZCBJXvD2J6SdQyMr6Xwo5SuSaHcLNIFopwslZ1RguZZNLxy1xIAuggSSRjyARrDS6C5UCTggGioIbqtxQws35/xXe4JA6voMEhPZFiJDhGd4vVAJaYL0XRRKamdebwIVhOx5TTWEjGZ7MkXT4mnj4lcD7FLdFE1x1xs03FjlIO70FyyH+O7Hc7wiv0omwuYnivpzc7JRBTlFBHfjBcZRzozYeACwaQcpNdwsofs8Sc7TJaTqNjxSu6ZGc4Zfe1sZbnf8TezHd63QUTgxHTBJz99Dmee/S1cNkZkCIGumw88/OGPZJ0u4n6/p3akw1GEBpNznu/+4GJe/LI384rXHM93f3w5t2zos222qbUaAa2fNRbSHFpBcAvpFiNs3ArX3TzF177zc1752nfy2tcfx4W/vI65vnzRjpbPc4KsBN2Y87yB16aG8020Kce3vnchz37+K3jxy/+N7557CTfe0WOq36ZnI/hkq7mQghGRo23ukJ3zpfetx32Af37NW/nat36i3beSvDEs/wtMCVjo4i+Uy6XyMJBRWi7ftooEPlWk/Os55xs/5YbbZlh/R4ft0142lpD+TEvWHlcWtZktW2yd8dwsP37+6/UkMvnoFx/DZz73A+ELQZsBRi4c9YpBb3pFlCeOGA1UQ0dUvN57Sl0rQXkVlL/THfjYGefwmTO/g8sXY/k4mfIxusGqTGuEDZDlg2hhpcUkboekuqp3vtL5TrmzUZVArydDKYcpSX8nu68Ppug8N9x0Kye/72O88J/fxMc/+y1+e8MEmycyYdigObCCvLVUfiwmuHG65TATWvPbt5Sce+FVvPWdp3H0S9/AZ8/6DtNdV+UKwte7jIH2QHUtCRzZR5E7rrrmVhHVp/Cso1/D6Wd8gytumGLjVJOJTpu+jdHQBlpp48z1Btm83XGt8ueTn/s2L3/N2/n3t72Hm2+fk085s9oN7XTmELhkviHdnmCZfGyybarHmV/8duXXG9/0Ln5+8XXcvrWn/PG6B7QpvXKovYiYjTNbDCqeBrduKrh+/Rwf/dS3+IenvVxxvZ/rb5wmEdg+a8pMwEwrZiXepftPUG6VXHX19Vx57c3csH4rN942yU23zao+w/U3z3DDLXNce9Os6l2NmRauc1x9U1/S5eqbO5Vco/K6m+e48rdbmJ71ZLkD5U+zmXHQQfuz374HUhY5zeYSnFsiHxZy/LHv45wvf5d+pIq5WwSCcszM4ZzmC+30iwox4gxMP9RHjUCNQI1AjcD/SwRq3TUCNQI1AjUCNQI1AjUCf3EIJILSzH7P74geNCVVs7pSaYloIqhVoufVmEScRtQzp4boudOqp07TiHmBNA+dR/EOaf7AQIvh4UEGBppkmZH6kM703CriQOMjaW7Q+H6vJ36qR1H0Nb7NgvFx0n8Seve7H1z9HfU99lhL+k9As8yT5qc5qZwXY/7YWc6faaAqKTqJ/Na7zmGnnzv7/7B0LrLrLst4zKMfxiMedhQPOepI7nfvwznsnofwwCPux1EPvL/ajuBeh92NpYuHWLZklIMPOpBli5dwiMqD99tbTFFBU1zMbiuXcNSR9+URD3kgj3jog3jQkffngUc+gIPvdiCLFi1k//0P4KgHP4SHPOyhPPQhD+KBD7wfy5cvxOjTbDkOOnBfHv2oh/GQBz+Qhxz1QO4jP3Zfs5yHP/QhPPIRD+MB97svRz7gfuyzbne8GLPhoSYHHrQPe++zlsUrFvCIxz6MPfdby4Jl49znAYexSoT6ve51CI951EN5sOI46sj7sde6tRx89wN49GMfyf1l/0EPeyCHHn4Ie+y1lnvf5540xFl4YTI+Pqzzw7jn4Ydy4N0PJPiS9nBTvj+QI468DyuWLxImh7ByyQKs3+HwQ+7GPmt3FXb3ZMWKRZSxQ6PtOPRed2f3Pdew8zCzndU/69JlpotBIPd9oKNEnGsOky9cTWPxOmivlKyisXQP8rFldLOGyOgIIuDMHKbQUgLGqsaOd6Wegi98CxtcQJ5Ic9qy0KL0g3RsGD+8lmz5/RhZcU8YWsWcH6CnBSnygpD1CMknEdUWGyAi12m+F2GfDETSIcu6mGMitUxzLFHupuvP42NekdwmHcFB4XP5sUQx7M/StfdgyZqDacmnEHTRKYZ08ZdBWhMZJVFN9hWVpRq69K2SZPVPIyazpthI4UuihOrwImWT/ybGLKql0RoA16BfeianAl/75o857f2fZGBwGc4P02iM0u0F9tMFet/73IvRkSHSzSfiRJYOs30GvviVn/Cq1x/Lry6+kcbQMl2yg5RZm9JnxHTDy2QpjyKQp+jMzmJZi8bAONYcpT26QuOH+Nb3f8kLXvI6fvSTi0jEfa80Gu0B4Qozna78c2zYPM0HP/IFXvaqN3HFtRvIBhfjBxYRG8PMiSWM5uRrj/bAEP3CKa4hEbmDeBG7jcFVXHLl7bzkFW/mg6efxfpbpzRurLpvFtrFaw8MEkWsTs8Ffvnr63jdG4/jM5/7pnJwRHsJCwnCgkx52BpjZq6Qbtnqd3F5QzRzLj8HKOIwpemmlS/jqmu38/JXvlUE64fYsq0n3Z5Wu02ee8xMdqNK5UosVep6Uu5EYGa2QySjENG+ccssJ5/6cd598scYGNmFmA8LKw2SDoRrsh3IkAKi5kub6gVVqff/8FKugsGdgg5Z1VzzJnJVOawWn7coYsZvLvktr37tMZx8yulsVm5kyokijtHpthXLUnpdz9zknGIR1rrV9/qZcBiiG4R5ezHZ2Co2TRiveumbOeGkjzHX8/IzJ8r+7MwEWQ5502HKk+99/6f808v+lU988stMdtpYcymFNgKKRk6um6s1It1iBpdptmI34R50D6Axzh3bY7VWL3/Nm/n1ZRtw+QDt9iBFX1iY4tJHQqDBpm1z2gD4OG9880kitO+gOb6afGCJ1nZIl8AIvqm8KWFGu7dBWPlGG3T/yVuL6YchjV1Oc2gFH/vUV3j20f/MFb/dQLcPnW6hmCLONyjLlnKvpR3gkgkR3bGxUPm5gDIfpRPV51qqt+kq13ouU2mEZoO+7mW9ZqTXCHR1T+urLPKoawjKoos56Td01c2Ruz6rVy7kyPvfi1VLl1Fqo6nfl944yNDCXXnFP7+e3163jb7uh1HXtsmOPveJZal7QsQ7YW6OEJQpUQtev2oEagRqBGoEagRqBGoEagRqBGoEagRqBGoE/lMEdjamh8f/G9k5/r9S/nG9podZURZk3ut52CqlzjsSt+X0bJuLT2jkeXXebDRoNHLMTDxFxPSTZ3k1B9WpDqveqc5TPQn/raPyyzLa4g68uJlm1qaVt4lFpNXMGWh7BgcCeT6Hcx1Z7JD5Am+BTNxGci3LAl7P+M465FmPwcGSwYGSVqPP0AAMNExsS5BAO2swLA5vUPxBHnuUc5P4cg5fzDGYB0YHHEPiEoYaJW3fhe6MzvsMZB31dxlpBlqyTb9DrrKVQcMDoUvuSxrSYfQYaKmx6DAgO8OKY7TVYFi8hQt9coJ05gxlGcPCvRnlWygYyDyeUigkCQzknqE8YzBzZOrPNLctXmNY7XnRZ2G7yZMe9Qje/NrXsOcuK8n6XRa0mmTpC76xEE9biKftC7PIX9rhGibnnVE0Bpjyw/SHV9Fevjc0F0FUgiCyaWQZI6v3omgvYM5aBIm3nEwkoReoQdlVOigN9TmCoO1Zm2xkOQws1HmD4LSCmpP+DEKnHIJ8Jc2l+zO8UjsVQyuYEaHVy5v0XNLhiSHDhSYmccmeiLXoA8H1ia5LsJIgyIPJnpmILsNiEoeLHm8ek83SjI7Y866IyyjCbHTpXowt2Z1MhGkpP0vpiBaRGtWCLlw030mX01o6Ul+wUJVq+F9+GYgsM8WVDOtMfjEv6NANJwj/XDeSUqxZlPedNC07XgAAEABJREFUbiBozg03beTMs76pQQOYl2jTIYRIoZ28ux90AAfsuzdBBJ4M4HxDhDJcdvUtvOdDn2L9pmkaw1rrQr2+WeGsBSETDqYLmP6s6iUDgy1MbR3pLORcj0jpc21KLGTDphk+8vEvcM21t1FqDSen58gaTZzWeK4X+en5l3DGZ79afbPdt8Yos5aIwUw7jI6m1trJIxfn6ExtJnelzBdkau9pLQvXIGuPakSLj3zsTH76s98wNdMXOexIBH1XpDuuxfbJHp8986t873s/E3ErYt8PyUPFU4JzHjGY0g2mCzm3qHrEKR7nDdMNJWSewjli8rs9rA2Fb/HDcy9gtgNz3Ui/VF+EtCCKXFiU0l9IgsRotUdotgaZ63hOOfUTIsxPpz22gpANU8Whm01XNy/kStC1RDoMYdBTrS8pJUHqowTURTp2lqn+hxLVYN5rzTOwBoU2ULZsnRMOX+N7P/ilNjaW0xgck+8Zpms09y3pjvh0Mx1yhP42HHM0Gyn/I079JTlRHxjRhmgv3J1TTvk4nzvzmwQ5YllO6SJaFmEf+e016zn9o1/kV7+5UbHuim+OgYj7UEaicrWjD4JedxsZ01BOQpgl6IZbRepauOYC8pEVfP+Hv+CU932MTVtmFIPDZ006vS6WOTp94xvf/gmfP/u7zPYysgHFo+u7r1ijNs0KbQwVukk3myhnpLmchVIbGLpZ97WpgvI9uCaF7LVHFvPrS6/mTW85lu3TPbk6JGysEstaoHy+cf1GNk/MKc4m3ZjRi56g9sKcYi6EtWFOa24lQVshEdlUBiCJaqGS1CbRNRf6WltVG9KhPQMGmg0OvftBrFi5SCkpH/Rh1Vd/P23stRfy7287iTu29gmWUUandTPSLrhTzuoiRsDq3Fft1EeNQI1AjUCNQI3A3xoCdbw1AjUCNQI1AjUCNQL/BwRMfUlU/Jdf/915YPpxZlTPraQjprdKzNx8qfdElHsnLiIEPfsXRPFWZkbiukLQg7HGmJneI6GcP9eJXqlNBfOl7eDNUst/RxJfYaaneT2zo2f6TA/r6bk7z/SsHZPvsq1nfqyP9wFzBam/siUXYuIEEnclQX1YT119xV/gNSeKk0iEton/oBS3UerZ34xM/JaJx4gVn+H1fJ9EeJSBsiwI4o2iuAysIIpcT+Kl32TPvOG9uB35FxM2GuvFLTmVVsq2yrLbwdTnhGvoF+K9MrwX/jKDuBw0xu2Ykyl+Lwli25w4MbFslIq5RFyHfCjFs4gNkc8mHikQ5R8E+uLU5rqJ8xNfIhK/2W6qtUSDZEtjpbPCVxyJWTo3/lIOl4vk0SoyHRv0BpaRLdsPN76GjhumQ4uOiLfYGMUvXUtr2e6E9iKRVmlRPA0B5AVcEAClYi4VfEDEDg0KN0RjbCWJNO8mgkqJXJZRmGV0C9liANqraC7dj8GV+8PoLkxbU3SdkkM2UdJYaGEiXL3ILZflFFkhvR2Cm5OUBHOU5gl4ouxH2VeD8lsnpZIgGqZkCLoAu6rPym7fxiEbJ7ohggjBwkxzA1XCUSpnIi44TOQYIsciSgFXEvWj6v/6SxHIpt6TI0l0tvNVaEcnKvpev6d3cD5XHA2mxEd+/Zs/4ue/ukoE9uKKjNb1Vl1w2gjikLvtz+hwC28BdOGkvq0TfT75uXO48rpbsYFR+i7DRBZHYZeSO11E/SmRnbrQ1yxbwOolY3QmNlN0Z2RXXrhATxdTofH96HD5MOdfcDnnXXApc11Hc2AkXXYErddNt2zkgx/+HOk/vGwMLCVkg8RmG69dPIIjI+CKWfZcvYj91q3Al1OU3Ul0r9IqhLRKRO3KNQfH2LJtji984etcf+PtIs0zBkX2dwtHr/D86tdX8sUvfYcBbfr4bERzGyhdlYmGi31RwQW9iS2sWb6UvXdbzZCI4mJqC1iXIqQc6xLzIIH26LCIy+185wc/Yf2GbQTlakwSDTOku9C8UiJClIDhQLFu2NDjQx/+PB/9+BcZHN+FKMJ8tjAKU38WiVZINE+nPgUoXWg+itLUZ1UdHRGLVEI60kkq7yJyhSjLaT0L4RiUv0Vo8OuLr+O88y+n0VomrdqcCOBcUyO9cACve0B/bjMjAz3WrB5isNXVZuVW9RekzZhE1AatSr9ogA2TNxZy6mkf57bbO8z1SkxJ1dG9YKpT8K3v/ozzL7xWY5YTbAzSNRaTwUxhRejPsHLJEPuuW8qScU9uM1pX3cy9kWwUUZty2rzLB5fwea3rt7/3U+Wt5lqGyzwyxy23b+VHP7mIOzZ1SXlWWq64M6JIZkdO7jKKzhSxN8Huu4yzdLwh7+dkfw4TpqWSIDhHFHleWK5rZJzvfvv7fOM7PyDo3DJtFqqv1BqWBlddfwO3b94KrkFQG9EIQTERcT6C8HPSm/mS9OHlhHIWTLup7JAgnEvNLNAbuZ/Hvd8tyBRX5jPWrt2Ftet2kf6O4u3gnCl9GrSHFvKNb/xIvv1EWIMaSddjSmRLH2wW0Uii7MVIfdQI1AjUCNQI1AjUCNQI1AjUCNQI1AjUCNQI/A8iYP9lXWlGEqqH1Khn1vh7OqLa0zN1KTI3EeGpntrMDDO7y1irzp05nJuXu3SqapVYdDvKdK7qf+OVzEY9Y4thls2+CPxZPff3ZBecl21LYogNIOqZvxorbgA95IfUYgExKOpJ73r219O9qd1SKb3ioPX8H8S/FOIHCrw4BK85IWaE2CRaW/YS59LUjFyclFPppT5TadKroBSmy6yyI2VE56u+IK/MTJ5ABjRVb4pTaBh4cX6ZzqNKGRHfEDUHRBcRXQSTSHuyVtUdBPEcXRH0PXEcPVfqXBFqrPdpeCQTFiabyIYJm5JIqXmx6ZnVpkBf47qyktrQugWtd4xBo/iLO5xpF0V5SocRhkSYt5YeQC9fSCnSqHAin7QIc2jxGosZE7k9uGB3zA1jIiYbocSLgJr/NjaUAqy0tGgNGoMLaQ4vITYGSXqi4InawchxmBal56PsNIgDyxheeXfGV94LWruJfhrTcilRBKqzEtOZkw+WyRfvKMwQPyRtJnECPIAVkn4lwXSeFkVSylaQuKyJF3lnXuSsfC/SN+i9YlJ7kcZp8YPicFpEp+k+eJwEZVGyVTotrvEnOEw5Oy/zxqOK34kXHgmFTNh4ZW+vX9LQVfHLX/2Gj3/iM+Qirp3iNPOYg253ioMP3o9DD9mfZi64GzllIYy1ztunZjnz7C9Bo62wRVxqoyJahpeN9E87YrGdJQsdr/3np3Laia/j/e/5N170vCewfPEAMXSIwg7kjcqSgPkm05M9fv2b37Jlq242uomla7QIcOkVV3PBhZfQGlik1W3TU59uSdIxy0DeZWbLdfzzi5/EB099Ex869RiOftbjaPoO/d4ULlMgXn6XOf1+QzEu4ryfXSl9l8p8i36ZkeUDzMwFzv3pz9m6bRZTLIhMVcLgNb+VpbM+na238aynPo43v+FlnHTsG3j9a17MYYcfRH9qE4n8JOWSJgUz3bBgcHSMb3//+/z2umsTTGorZRP5XWLK1ajsrXJRcyLGls0dEfrf4PTTP6cxAxrfULyZ5g7oZigggtbWvPoiUfUkYqlxsqcXFqkOoSptqZoaNE/605ksq0htKqqX6d0w6ewldtmaTE72+cUvruCmm7bSbi/DuSaZN627bmHaDRxoOaa33c4TH3ckx7/j1Zz67jfwxn89mrsftIb+3BacYvJO8cmmdw50TbSaI9x8w21c8IuLsdzTle8mzNdvmOC8C6/UJskwA7quEQEeq1zo4V0fpjZywL6recu/vURr+++84V+eywF7L6M3uxHnClwu/eYx5Wz6wPCNYd50zNurP5uScrG0SKFwf3v1Ddx080YazQXSnlVr6pWnzozQK1BisG7NCt70r1rXd/wrx77l1Tzm4ffRNT0JYRqzrqLpEbVmChCfvpLeaPGLiy6hJ3j7pSN9IT1Tp+733H7Leqa2TwhbvRJZrg2C9C8TfNGhpc2X3pbb6W26VbKeUvWw/Xb6W2+m2HoLxfb19LfdQnf7zcxM3CLftkqryHsiJnWF7jtB2LRG4b4POpSVq8cpy0nF1SN9sPjGAKbOd7/nA1x3wx2U+lA2M5xy05RNJH8iYE76kkbqo0agRqBGoEagRqBGoEbgT41Abb9GoEagRqBG4M8KgfSsuFP+7x3TI7h4Cfsjgp5B/3PR4y5/eNiOBjPVxPfpXc+1Tq2qpedcSSwDQQRlUKkh6tNLz7sV36R+03MvaPxdxNROdaT2qvLfenN4nPgO0SXyqyQTD5JnQbEXmMgsFzONyEFcYRD3JhqRTDxEpnhMREX6YrkTW+zKBj60NXYQx6DGDxDFQRZBPBY5McsJuafvIh0R06X1ieJDEEGNj6rPi2UmjiTTuRMPAFHagvwz18CJ1ylLxWup34sZMI1JElWH1CWXNQec+MI0NwonnzUwzXHBkZeQaZCFQDrKGFOBnEWh0xQ309S4hua5NET9hcZGTAYQJqYYvUqqMvc5Racgl39RDngyvGxVX542h3cZzhx/7DCzP9b1J213vQjdtKvRXM6YSPN8aBf6IruC3CpEipcCpaOkmA0DMLaGgYV70BheSSEiPeI1aj5o4Ui0KLInLViT9shSfGucngjRkoi5QKakcBrhfCBmffpmFE5sUb6C5sKDGFt1D4rmKnpuiL4ADepPenEeEvAxl70Mk07SQhEhiYX5UnXnjSzP8FViaC2VBKWSoSiMoPnBGhSa3yujCNZAqX5zTjPndZk0Id2pNLWiI/Wo+JO8/qPt1JJEkUeVegUx0eLxMMvpC4rPf+kbbLhjuyAbplfF7SgKkZYi+e5/30PZZeVC0AaGd6Y5puQVkX3JJfQntqkuBWIKS22mhNDDtNIudsU1buRl//R0nvrkh3LI3XZlf5Gdr33NU3nsYx5Ib/sGfC5HDBCWaFZUbuQDo1xx5dVs3rqNQnjLTZHZHX744/NAN4ugMT05nv65RxD5GMMMs1tu5GEPuZfI7Edxt/1WsPceC/mnFz6FFzzvqSIgN0OpOCS6h1LSFKHaoDPruO76O5iY6Ekv9LrQF/t5w/U3kS74qDwmlroBlnjFlqd45ray/76rRM4/hQcfsRcHH7CIJ//9fXjR85/Our12p+zOam5Jyj9znui98saYrGIpmZmJwsrhFKsSCzOXCqJagm5kUTfUb3zzXE457RP0yhZdkfw+b1Poeup1Z8DA+YwYZCaJopEZNTo1qFs5qhPmj6hCgyyS/KlELSQllbDj0Jh0fUlFyv9+GZmcmmPjxm3aMCkx8zhdU/25Kbzw9sJhbnIjhx26N694yTN51EMP5aB9V/LExz6Ql7zoqey2ehGxnMWEmQk/mSdIp3MZBM/69RtQOLRa7crOVdfcwC23baVbNJmaK3V9RaLyJ/d9yskt+KbjNf/8Qh77qMNZu9s4j3nUfXn6Ux/JgvEWfeEd+lq/ZMQgy5c5/gQAABAASURBVJvkzSEmN05yyaVXCytH9S8qBNi1117NlVddKd3gvSPdW9IGW+zPEbvTdG6/mVe/7Pm89OgHc597rOahR+7LK1/2LNk9itiZxiWsq9mBdM8qdA/wrUHW37aB2zdsxeuDxPuctBM7O9VhevuscIDMPBYj3hkpD8eGByhk74wzPsp3vvM1vv+9r/OjH36dc3/8DX74/S/zwx98mR9LfvD9s/nRD87mXJU/OPfr7LbLEoKuR5Mn/V5BT9eaFHP3Q/Zm7drlsjsDiUzXss90+uStEdbfupWPfFybLzIdUm6oDwyn683UFmPCmvr4f4pArbxGoEagRqBGoEagRqBGoEagRqBGoEbgLxGB6gHyv+n4H5ubHkSlMnX/oai5emkIem7dKWapYV7MHGZGepZVoedsR+Y9zjucnnNJR6VXb3oFkQ/9fqHWNF9Feqk9FfOSTpLMn/1X3/VILR+8nsX1bC3+A3Er/X6XUpxVsp24kFJElOl53FmGM0eUT2mcw8SxOHEGGZ5Mj/fiekpHmfg4Ec9R/BdqDxonSkWaoeJ1LJVqdWAu4mQ+yHYU7xHlUAilOBe1q8OLP3KSxG8ms0URxbOFql+zxTVpLDqEXVARiCQivJQORSTdXpxKf8ecgChanJzw0m3mcJnXjIjJJ5NtE0+Sqz1LYzD9UI1Ja2PIYY1BEoRJv9dTzEaeiUfReRD5py4qvJJCzU7nCUf+k8PM/pPWP3XTvH03115It7GYhcsPpjG4mrKnRVY0iVhsCcXqG5UuF/XVFBnZorlif/JF65jNFzFjQ3RCTlQyCHnEiRGVPKUfojG0hMIN4n1Gw8tY6OJcD3KJ72LWUaMWsdDCxVFiew3NpYcytscRdIdXsN2adBstutLnGm0ITXxvgBZD+NDABdMyBSpoK5JSfsQGUe2lCKlY9EjfHPcpoSWZU+KiVBEZZSLxkjgKMilwEc2DIG2lzoMLpG9/4rqVjkwEoVOi8L98yFv5kXwJJHJvXlAdFCbmHM28hadBbi2iaj/75Q187swvY2NL6WiToJA4Ebi6Oli6YIS9d1/O8EBQpD0lcEFU7KUSevNtN7J08SALs1mG3YQw3qpdp0nSn7joTm/F5Y5DDj6ApcuGiUwxMKy5rs9uaxfQWpiJpJ4AtLa6QHzhyMl00UC3NyPydI6sYQSt08xsjyuv/C2twQFctQ5TEGcgdHA2B+U2jjryHiwcbdDIhb9NMzbm2W+v3RgdHRNNXmheB7T1VXollnLDDy3ksitvEuE5gfh0BlpwwzVXs3HDzSxaNKDzklbeoWVdmto4iDNb6U/cyjP/8UhWLe/TyObodxRTDisWj7Jq8UI5PqcIIg65JIxCutElHBVD7ho0nGG9Hg3dqFquRa/nMTekm9IAc3M5n//c9zjuXacz2WnSYQBrDZH+6UtUnE35l7697fBkPpMFGdC1UZIw7BLNcNYUJsp5XXtlDPS0gdEX2Vt6+SOnlBEEDCmFVFrErADp6ZdzmA/4zNi46XY2bb6NsbGGxm7HimnauaedFTTdDJ3p23j0Q+7Nut0WgzBoWoeRdmT5wjarlg5r82A7VnZw6a4co9YwKG9K0KZL0iOtWPrgCiXX33AD199yEzbQQLcFgnww+Ry6c3K64H6H3oOD9lmHNk+BaQYGA4fcYx0H320f2S5peCP3BaE/TZDNZj4A2tC76OIrUFox0B5kZmobc7MbyfJZWoN9Gs1CWPXJhPJg3se6m7nf/Q/kPnfbA9eFYnozLVVWLspZtmAIBKAvvHzIcPJCNy/SDd1ZRtHrkzmn81J2I6Xi3bJ5ki0bZuWX5vocL8nynIixbWKSfKDJgXffnTW7jzIykoOfonTT5COeRSuG2GXXUfbbdwkH7LOIux+4kvseti8LRoeJyieLAzSyAZr6YPHCaXywwX0OPYglY0M42fY+I5qTPtkdWMI5X/0hV1+3EacNhSBcMOGse1u6LwR6yGPqo0agRqBGoEagRqBGoEagRqBG4D9FoG6sEagR+BtFICruu4pO/y9f6Vnz/yx6dLb/g+i5Od5VoqFHXVnXJLWroldUW1k9z1bPtCKNTWyH1xDRLphKDVJpeO/53RHBAvH3RG38946kp9BzeXReOnN5kGO+SXQOUTek/2MxcTpBp8FMI5NElYGKXEjt1Vmp+RJxVlTfHhe/4MTVWImJ27EQcJripcgHEzehmMqoNiOKm7OgekQm1UeSOD9Pc6MIL2c6l3fiuJmva7xBJmwSoZ3IdnREiabjvEMKSJ5mmdO5eqQjJEmtSa/KitBWXAGIAl4RUKgvlUmnpWnyM4r7SV98rbCQH6aFyhqZuKKSRPJLBQmyqHV00iN1d77M5OidZ7+rJP1Jftfy51NzE7aUgSV7M7JorRaogWnhXEJWi13GDlGEk9NiewUXrSXPhxlctpZ84a7MMULIBjGtlnNOvHmgXzTIWstotBfjMhFNZLoAtPginkPICCJUQwW0EBeIaeF6Ar0THbG1mMGl+7Jwl0PIxvZghjH6uWzkbaL3RCWX1hLThTYPtXSQjnTmVEmliuq1s686uctbak9SpUIV6c7OqLOokyRKE9WCWqjs8Sc8dAuR9XmvVEkQpEIuGkURdHE0dLHkEvjOd36ovoy8NSDSD7yIN3RXCmWPQw7en4MO3EfjChq5J2iLyjvhJvzve5978v7TTuSEY4/hmNe+mNe86Ikc/ZSjeMpjD+dRRx3IC5/9d6xcMkjR6eDNUerinuv0ufSyq0S8dnEi7tFmhuGJljzui0ieZs91u7FQRLTcxLwTibuV7RPT6ARzHifBMiDHV6WxdnflV5ZVJGZac7nKmtUr2WfPPejMzoAIZHOhsmO66E0x/ubXl7J10wQNDwqVNbst5e1vfS0nHPcG3nzMS3nNK57O85/zaJ709/fnIQ86hIeJKL7X4QeT5w4TBj5rMCNu94orr+XK395I1hylVDylCFZijpNvpfBqDA7QbuUU2nH0smUipjtlgRcpPldmbJuOnP21H3Li+z7BlplA6QcohFWuwZ3p7boh6qoZMtI/8ylFuEulYgezTFg0VUm2fFoyFCihKMmd1tNn+ISVWlOnOdOceQGVlTicrqPMPJnOnZSvWbmElx79NE498U28/Zh/4vWvfjYvfJZweOx9eOiDDuQR6dvlB+1GoxEx+ehFVM92AldcfT1XXnMDeXuI6Boy0VAZcZluhNbReZcFi4RRVNVygsjoLVummZue0ziHmkl+Rt3w9RmGkkGk8f4sGR/UfSZURHEUbsuXL2XNmjWgOIPyEN13nGIry0BROND95ab1t2vTAPr9OcRR83ePOoIPnvoO3vHvL+d1r3wmL3/RE3jqk+/Pwx+yPw8+6gCe+KSjGB7NyHJotgbRO7+9ej0XX3IVXoRzIe8KQrKkWgNzA2g5WbRwKaMjI7rRd7RmPYJzbNy6jQ2bNst+SREVu+6F8x8QVP0Ll6zglPd+hjf826m87J9fz3Oe93Kee/Qreekr3sSb33oyH/rI5/jJeb/RxsUcRZlrEynKckKnkN2+IOpqzXp4bSqOD2Ycfo+DGBsZJPOmzYmA817jPFhGp1ty/gW/Qtw+4AnCNioCJOYMMzXXrxqBvzEE6nBrBGoEagRqBGoEagRqBGoEagRqBP4aEIgKIomK/9Irzdkp/6WJ/8ngpCc1p4frnZLOk+zsS/UkqT+Vfyhp3P9JIM2cF6vq/JeOnbr/S5N2DN45N5U7mv4Lhd059r83/87pf0EVVwyuZXzVwdjQMpE0GU4/4lgJFiQ9EWBzWkSROkLHWZO+iB8bX8Hwij2xweXiE4cxEYfRGUFEjmWjDAyvJm8vwflBETsid0pHFAFJaGJlUyRRk8w3EBuNzwp8U8qlo0j6GaO97EAW7XJPstG1zNkosyLyrZHjROxFCv6Kj/9SaFGjyyKIsIwS2L695Nxzf4obHhPuCH+HF/kWtTuECL8VIlAXLBit2tBqlUUfLQz9XocD9t+LBzzgMI560OH84+Mfwsuf/Rj+/dVP59g3Ppf3n/gvvO4VT2PVkiG8dAURpHOzxkc/eiZf+fL3aQ8uIRZNkDiXi+gM9OMc9Lazz757sGTJAlyGLEZuv2Mzm7dNEi0jorGxWeVDyo30Z1VGF66gkWuTJIAXGeuiR+w142OjjI6KwC16ZN4RY8oD5aeoT3MwtWUb3dkuUkojiyxdPMT973M3EamH8fi/uy/PetqDeemLHscbXvssjj/2tXzg/Seyzz77SE+zkqzR5Mc//RUf+fiZ8nEKshGiiXC1ttI0x+mn7HY4+KD9WL5sEWlHT44zW3YpM8ec1mGuML749R9y3Ckf4aYtc/RE+BauobUIeOVtnN7Kvnus5BUveTadic1aB8Wu/nS9RW0oFf2G/M8kSH+psk9mhi5FXLoGRJI6iRwmqoxpLSQ60VglQzUmI4sNXN/ItTm1bEw43HNfHn7k3XiyiPLnP+2hvOpFj+cNaW3f9hI++IG3cvDBa7U2iRBu0NGm109/fjkf+dQX2TZbUrgWfZqShpAOklmJNi58h4Puvh8KjK6WIv0N+enpvpzIcc5h5hWDl++epm+REnTF0oU0teTqUVy5cgYsOnJtWKBNkpi8SPFoPi4TSawkaA+zYfMWtkxMYK5kZDjnoH1200bOYTzhEffhqY+/Py941kN43aufzDvefjSnnPYGHveEBzK0oMVMv5Tfba6/eZJPf+47XPCrK8gG2oTcSN+CD5bJYkv+DsBcYN99D2Bo2IEJ94ajdE52J9k+rXwwrYcVBEkRe5B7Uv+mbdPS/WW+/NUf8avfpD9P0+X6G2f49a9u5qyzf8SpH/g8bzjmVN55wsf4zaW3UiqftYeCbwQiwjHM6J7YwYk0z+ixZOEoCxeOYKTD5JsjrXPUaHBcfPHlbNs6A2mEGYJ5vprOK6E+agRqBGoEagRqBGoEagRqBGoEagT+MhCovawRqBGoEagR+DNGwA2suidxZA24YSxrE8XomPNEsTHBElVTYCbCqCyIYsh6Ijl7bpBs8RoGl+1D1w/RjYHCjFIklDUX0BRpTkPELQ0KkXtB/UaGJTJPYjGv7IARDQKlSNa+9Hj62SilX0S+bH/Gdz2M1qJ9CM1FhKylcQVlKPhbOQRNFerOsjq5y5sJv0azRSFyUPBz+eVXcfkVV5MlrEIaWBJi+jZrn4WLRli1arFIuEDmHUGEeYwlqpK+OV0WHUxk4aB44mFxnKPqGM1gQctYNNxm4cgoDW2CwACbtziOeesHOenUM9kyqTUrRToyqOwYgIhsdgnlDHscsAf3vc+hsidnEsltsH2qw9Rsn9IZ/RAIwTCJl8TCWDC+VCRqE3H90qGscZnqxtBAk+HBJihXnDmckyHrEVxJpg0VisjmjVsQ/1/FZIo7FNO0fJeWzTDW7iiOPkvGA0sWNBkTAV+KqDafsW174KtfvYCXvux1XHXtTbSGxzDZNfNkJn6UHq501DOfAAAQAElEQVScEpe6nUc/9AHssmwBQ+0GQWy3azRENEdme5Efnvcrkc1ncdPtm3Vd5MQ8Ax+hmKOzbQMPe9C9Oe6Yf+HAdbvAzHai8I8JMGFhlmHWhKi1iUGthTaxOooXDKd2w9SnLrzOTWpN9tVBuoYqUXtUb8IU9TdzJ//7NKzLYKMg/XWSobzLWDOweNSzaDRnZKhFljeY7Tqm5zLO/OKPeMs73s9ll92INUaEryf9Kw+8VZin/wyjO7mRpx/9NJatXIBc0nXpmO0UTEzOgbyNFASRwEHkssmnUDrQdZv+FYAHLJQ4+ZdnuUYbrWaTpshsMw3TuKhKiiNtrLh8gE1bp9k2MYdZA0rw/YDv9RgotZ5tz+KByJIRGB+JDIv0bg42KLV23eC55MotvPPEj/HZs78NjSZ915GCQk5IUo6EHv1iO+RzPObRD0xhyjeHk630ze7bNmyk2yvxus4EAAlXk+6YNiho0OmUmm/kjSFM90KXjdEcWEBjeAH50EIhMcC1N2/n7K/9hCc//SX86GdXQaNBXwsZKTH95GgNypysyBgdHmKffdaSKfHS+nrv5KvJtMNk91e/uow77tiG803MGWYBrHIruUZ91AjUCNQI/OkRqD2oEagRqBGoEagRqBGoEagRqBGoEagR+MtHwA0u35eOH6cvAihYjpkYGBwhejCvcy8iSedFKRIPECE7E3JCawHt5eso2wvp4umL9OslMlxEmxtcDK4twkjzNCWRO07kj5nhzFVSiusJ0QCTrUAhsqxQvRQZNCsSKWQLyRfvy6LdDmFg0Zrq73OXIppMRBF/Q0dC6I+FG9Vh5jCX4Rxs3ryd/sSMWnNyEaEIryhcQywYXzDMrrsuY0Bkb9nva0ygkXutRcQ7SCSzd32KYlb85qyI9EyrGkQglhUjZ8qPXuH5+UU38oY3n8JHP3wW+eBy0CYHriUducYjKXDMEee28PCH3JdDDtqXluyYKL0QogjIQBTTWppRxkhqU8O8nRBptgbwIrLlOlFJ4hVbWfbIPDgrod+Vj33NUwwio4PiK6PaRcDOTM0iBpfOXAezSMMb7aajYX2ycgYf5shEgJvGK51FbjquvmGaT376qzzzGS+mq7xuDY5Jhat8iyJlnYhfr3mz22/nAfc5iAcdeRhjo022bNlEVBzmBpS7bS674mbe+4EzuPzKG2iOLkQLQF+ErImwLrrb2G/Plbzz31/LoQesoO0LENamKwRJ8jUkIjktojDBnPoNn+d0tVa5CFtzueJ2stlU7A2MBtGS6FpEfZJS56VK32hj3tPv9zBh5rNAmbAq52jlkZbOTZgOtluAl50heqXn1Pd/jtf863Fc9tvbyIeXUWpTQYo0RvgKh9CbxRVdFi0d58UvfLZ86WqM8ieDubmeSPNpjU3r20MDMae6WkptaBCD1rgvaxC1YdPrdNAS4RXrkHZqmk3ForEmv0stTjAjE8mN1n/r5Ayl7kdRYiKr6UfBF2iUKrVL0hL5XHanyUQgm0vz2nRL+OkFV3PMO97LmWd/l+bQYqIwNG1iJLwpCuW/g2KaYvvNvPWdr2WPtcMUvYJc96BYGjNTM9xy0y1Mbp+AECVSqiJqTGaOpnKumWdkshlSrkhdt9uhJ0K/iCWF7m/BtXDNUTplm4k5z1Oe9WJuuGWrwmpj8sdZLr25sGnQcE3Gx4ZYs/tKskSaI4UYIQScc/iswYQ2D7Ztm6bbLSjVHhLxL2yjxgm++lUjUCNQI1AjUCNQI1AjUCNQI1AjUCNQI/D/BYF6bo1AjUCNwA4EXNEYpMhbFC6jMEQsQRBxF8lE2YhUiy2RqI7M5yJ5RNppXF9ET8faMLKU0RV7kokk77tBynyQbFiEYXuo0peIL3MRJ6IKVxJFWCLyDRF5+EQIeXFpmexk5F6lxvZEykWRUR2RfyFbgB/ahebIaiwfxURmSRn1oYUSSRZFynV7fcw8s3OINN8GwsiLXCuKgFnEizguRZ622zmLl4ySN4woQi8TC+2caQwU6o8i1r1IzoG2J1iPmWIGmhlBuZH+s9dbNk5z2ke+wDNf9Gq++JXv4RfvSocmiKANsmOuhzEpQnQ7g42SRzzygTzpsQ9nbMBr6QsyrX6QT4XISExnZiDfzIMpN0w2E4vq5RfKg6rdbN5XjZv3L+IaGZl3mMZIKYgwLUTCKmlBk8xUWIazXHONsldKrRrFU1uREXqZ2tsio40vfe0iXvbqY3jTMScwtmodMR+mUxixykXIMyj7U/S1AbD3nit40dFPZd1eq5ntTjE0PgwiRCe2ei6/5A7e+IZ384sLriIfWERZ6joRCZ4Lk9jfxoqlbU45+S2s2XWAVkN61U45izEDsUsQ8R+tIGj7icwJnga9wol0zWgMDLJ9Zobr19/B+b+8jJ9dcAXnnX855/3sMn4q+cn5l3LuBZfykwsv49wLL+EnP7+Yb3zvR9y2aQtyA1MQCp1ejHRK6PUDfWGSK9Z+6dkmPvgHP76Ul7z8nbzruA/SZ4SsuaCKzfmGcFSVAtOmQ65NgIUDLd777uPYa+0SGol814xeL2BmGuvSYMz18T6gSVr1SDQj07o2tG65h1zr6bRuSaJwiiJ9gwjgiODQWL0jhRTq83lWlbPaCMkyrSs5Dd8it4agEtGuIOdm+1rjNp1ZBwxzzXUbOfZdH+WFL/1Xzv3JRbRHlzEzF2g0hgj9KMLdaGp+MT3BYN7jX17/Qp719EcysXV7WnDpcsrjSOh1mdi8mc7EJEEkv1yn7YyhRo6JGA+dGbI4x+gQLFrgWDzuGB8RBDZDjB0Qid8vSgptrpS+QfCDzE5H3vfBTzM1a8JF91ZtNAbFYCoFA81cEQw3ND+Q8CjKkvS339NZjCau33HLLRvppziEVRRpDkF4e0Fm1EeNQI1AjUCNQI3Af4ZA3VYjUCNQI1AjUCNQI1AjUCNQI1Aj8F9DwKXhUW9RBAw6E8VDtCACJjVm4mOaVKSO82DVSDJTW2xS5qO0F+9Je2wdPVtC4UWkDS+B5oAIu5xgXrqktOJyRP6IYIv0iCLhSEeyKULJQsSLMZI1kWEgOomovj6Z9LRxrWEsH1BbLoKRv70jwf57Uc83ROZLJzJyemqWG2+6WaMcQZiWiWyjpAx9ELbtdoOBoYbIS4dzGiNCMsaSkEqC2jPmOnN0erPQ9HTzyKTWZVvXuPDSG3jTO97Lu079BHds06qMLSW4hsi8SCgLnMhUV07jy20sHoWnPOEo/u21/8R+e6wiExmaS9J/INpQDjn5RlRCyHWz+dxI+Rbkq4lo7RUdfEY1RIoppD/lZcq9Ur4mf/v9QnFKhwhVn4jUSo9pXl7Nc1lOGSMRk0gXnhAb9MuW9A1z/Y2TvPuUz/HPr34zP//N1fjxZUz0oCPf5v9sRoH3wq63HSumOOI+d+Odb389Rz343uRNyNoZPQv0pP+aa2/juOPfy8WXX6fNHRHmQaxn9LSyhkjXPmvX7CZS/hh2WbOKLVORzZNw+6Y5EPFrrkRLodC88HdCoIsYdzZsnGT7lGNiOufmDdtw7UG++f3zeNgj/oHHPOGF/N0TX8qjn/DySh71hH/mUU94BY96vM4f/xIe8/gX8PdPeDa/vvRqosurK67Q+rpmE9doUwqbIs+Z7BnXrZ/lvR/+Akf/0xv5yrd+Si4cfN5Gy0UU2euFt+t3yArlRGcb+69dznuOP4YH3e9uZLEkS9q1yeWEtdOathst0mTnjKD+qLyIPhJMV7z0GeouJald94BQEb7KQeVqT5s/CE+0sYKu/WpTxAkfX2DaTMjSeigX0pxgJdFHSqc+EdiuNUTww9oYGOFb3/0F//TSN3LqSR9majbgBodIfwYIc5Qi99uuRStCFGG+arzFa1/6LJ7/tMeLDC8ZaQ+Agvfy2bS517A+e6xeyr3vcSB7r1nG+ECkO3k7cxO3QmcTi4cj//C4I/jAe97EJz78Dj542jG8+PmPZZdlQ0RdRwkTsybRMsznlObx2lT82td/xLXX3UaIGUHRReV96foUFkj5NTiotXLCTfhX/++Ad0RhXI1Vbt12+x0izUtBFZTnwoKo61ClxlAfNQI1AjUCNQI1AjUCNQI1AjUCNQI1AjUCNQJ/XQjU0dQI/EkQcJkIFxNRFESsBpE20Yt8EVkVEbslEtFCA7OGuDy1iMQxjcujiMGyIcpsEBpLaS84AD+wltBcoXIxIW+JAPLS4EUMORE+KbaAk35M+tUTJKnV0I90Oun2Iml9AM1Ql4kQkohoCvKykC+lCKOoXnX+Tb1M0e4UVXe8osqI9x5TZ6/fZ+vW7VSsm3mc98K9UF8aZyQS0qV1TWSmyDUztDZaY5UucyKTC/JGA+c8c6Gg18q5fbrDZ7/6A9749tP48nd+TuHGIB8VWeeJWis5QDMzXOjQn9nMkhHHi577BF7+4qewxy4LaFqPpta5KWO53MhVjgwM4UTcKu2QG6kQcShfTAM8bNq8gU5/Vmvf18xAv+ypP9DpdekVBWCYm88QyoAz1ZMvyuGBoQFwVDotxW+IMC0ICY98SPWWyOTbeds7P8T7P3wWcyLRo9pDUySncjYqdpd7qZ2jO7uFMLeJo448lH951dHc45C9yTLpEoE7JyK5dMbkXI/vfv+n/PRnF+GbI0TXxLImRT9gRRQujkybCxf84teccMpHeddpH+XtJ32Ij3766+iiUSTJf8OJyE3XXxRxSmuAr3/zXE448WMc966P8Y4T3yfcgca45ixjaHwdvr2GbHgd+cg+kn3Jh/chG9qbxvBetEbWgo2TtxeQ/nNSJ4K8V/YVe6Afjb7I/BnL+fXVt/Bv7zyNd7//s0x1m2QDiyhoEISeKG+8arlIbetMYZ3tPOqBh3Psm1/FA+61H03rQn9K8XXJhXFujoFmi0GR+8gGQY3oyLwwgTJd91qzfhlR0Gg5VKbcSxLo9bW2iTTXNY4sUx0lTqR4CHOMjbYYG2nhdW8qY5eKYPZ9irykY5G+ML5jW48PnH42b3rzafz64ptpDq8gbw4TiMrXvnQZpnwJWrPOtq3cbd1uvPGVL+CZT3o4S6V/wBsNy0B5VIowLxTfwtEmz33mkzj5hDdz/Ntep/hfzTuFwZv/9Z942dH/wDGvfQH/+spnccS99+SeB68Qub4rz3naw7WpcAh05vDB4bRZY4opKvBonijst23vccv6LVW9r2vNFEdpcwQ3S0mk0TAyXZNR90V0bsIuwYp0lKpMTEyRUt6pXTsu1EeNQI1AjUCNQI1AjcBfIgK1zzUCNQI1AjUCNQI1AjUCNQJ/zgi4LIKXmMgZsUrE9KcjrI9ZIb8DWOpMoqrGpFMv4sZiRiFCqM8ojKxjdPndGFq4L9ngMmIiAcmIIosQwW6VeMBJkqWkL0CyITFRRS5GfPCSBq50WECkapCOQsRXT6UINo1BtqmPCgEzw3knYjmIRItMz8wgto2oHwzMInqBcPciBL1I4VSPIieDxpibX4ssJ1qA3QAAEABJREFUEb3C3GcDam1KhrjhlmneKdL2mLe9n99cdjvYQqINSl+OiVjMXaAl4rI7cTu+t43HPOy+vP/Ud/DsZzye8bEGmVjyRPqlb4o72fHyM30rfdnScUYGmmhRpcdh5ETlSnDS6zzbt20RQV5QykfzGdFlIsuRGL3SIMvxWaZ5DnQei6DoAOXR+IIh4QAuQzpLtMeC5Rkd5dKW2T5f+tZ5vPxf3sI3vne+iNchkchNjR3ASo8voS0fMxH2JrJ87coWJx3/Sk4+7pUcfvddGG73CL1JMhGZQ80BlTnTk3Ns2TYpvyK+1ZbhnCCitN0aAW02tUVcX33trXzmrG9yxtnf5KNnfo1PnvVtvv+zS2kMLqFUvqNrKGps+vK8ec/g+FJ+/ssr+MQnv1rJd793ITMdqTPpp81cN4NGRtmcFQE+TS+bpcj6UmMEZyRSVSw0vW6PdqtJv9ejkTdAeHrfEtEPn/7idzj65enb5T+j9CM0h7S2sp01HNAlz3uU/W3MTtzCHmsWcNzbX8Oxb3819zh0D5xPhO2s9JU0tBYmvY3MGB0aZkSC1sTp3hBL6VJdA3G56kWgUyAiXyY0rzSTS46ocmZWAXb6BJHaRDDFEbVZYqLx+1PbWLlkMUPp76/HQLRIYSVdyaySqJc1uPKmDTznRa/huJM/ysYtBVm+SOOGKIqcVnuMvJFRlBOUYTPN5gRPf/qDec+7X8tjH3MvFi/0ZMrjfn+OMvTImxmznRnaQ02yLJAI+z3XjXG/++/JIx9xD575jIfxrGc9hte86pmafySLF+Q08w79zmYI07SbxgPuezj77rO32kTw9wpimaSPc062GqS9n9mZLqTMNSj1o4Qi+EJ+l+TCx5k6Isr1XOOskqj7XyldcyLkS2Fh5jDzmM33a9Cf/lV7UCNQI1AjUCNQI1AjUCNQI1AjUCNQI1AjUCNQI/DXj8DfQITORHoZtiNUsTTMi6k0C2pPFOy86EQjIybyRt0itT3BD0K+mMFFezK2fF9cc4GorFzdXpL0OqhspLLSmtRIT5BE1YMklZI0TkynRVMflUQLRBFkSJLdpIG/6UM4ofWwSOLKEomW/h60pW/KiiRFpFoi15KYxlRQCVMngi1JIswjnqA1lBatlSE+k0YzkYxefGvG7RtmOPGkj/Ppz36D6U6DrDFOdG3S31EOoRTV1yf9B4oUE4wNGa94+XM59h1v5N733p/BoYaIRxF9llNos6SQ7X6AEKJc67J86agI1pY2RyIurbPWHPmDiHPzmieScW6uoNuL+LylrgaWD7Bp2zTbJztqa4NiMfMqlWeJaC3ljw+0246GVMT099nTN3XlaSG9PZqc9bXv86a3n8Tl199GmQ1SuibBMpzLMfnmBEI5O0d/ejtHHH4wHzz1WJ7xjw9n5bK28nyK9Oc6mnmyZ3SmZa9vDAizXhnlhycGo+iXisRRKIayH5nrFAQa9BIG2hygkey2KESWR9k3bS6VqodEMAuHiCOR517+tVqjFGXOHXdsE3krE/I1xZ3lDrOSWHbRImAUst0Xtj0EcoWpQBJh20eXDpnL8L4hXcY2kfxf/855vPu9n+aG9RMEP0K0Fh0tUFkGrW+XSNI1K31THPHAe3PSiW/lyU96MMuXKz/iHHk7p9EeEM3rcVlb4538SKb7DLZyfOYR/PLL4/KmJNNYYdRosXHrJFvlg2UtvNa0FLneLZQXygMs+ZmBmdYwxztHprqcYvH4AkYHh4ny0ZzWXXlSugZdretvrryJV/zr27jg11dDNkY/yicnnLURYcK3M9Oj3+0S+hPsuttC3vyWV/KGN72EfQ5YrFhKmS0JFnFZQ/O9iP0ejYEBumVJzDIsz0nuFQG0RBqnYRnJTbxcSX8uptRaZLn6Y0lTcS5csKAi+S0GnKFl6oM3rVPUPCMojrIo0wQyn9Pvqa5Ykx8xSr/PMP04tSUxMykx1KUlll+qpXpUuxMeZqk/tWhY/aoRqBGoEagRqBGoEagRqBH4byNQT6wRqBGoEagRqBGoEagR2ImAiyL0otigRMmYeBdTnZ1SjQp6VwdJxPOkM9cnWkEUKVSS0XcDxPYCGFhEaW2i2sT5aGQpCVXVYiJ2nAgqpzYTuQepLSKSTaSPOEfSkEhk3kpQSTVm3reAo5Su+Xb+Jo+oqCWWUEplQipggtR7x8jIEGI7MRPWiX3T+oDqwlgcIKUI3tRlQtI0qdSYAASdF8oD33Dcsn4rp5z6cb50zo/UMyxicKAiEHuhRxm7eNcj/QeXLk6zz7qVfPCDJ/Kc5z2RofGMmaJgqttnqgOzfeWFdHZFXs4VRnAe8dOMj+XsustCTPoyxZGIxeQhcqxMSSAi9Oqrb8aJOJzpRhDBmr6Ue8utW7n6uvVqb1PKaZNuE+HslTRFr8P+B+yt+JuYcsRbYHpyVr4OsH0SPv/F73HqBz7D7ds6+IERQmI4Re6aM3qz0zSFXfoG+eLRMd7wL6/l2Le+lYP2203k96zI+65I7khfxHan6+n3c5wNQOkpewHnRLYGh4n89f2IF7vqQyCGgqj4XMOTNTJhGUFtJkbZq62vzY1S10mi2fHqz5qUiinF1ul0qVY4lCwYW1BdK0VvRjYn6Xc3Yr1ZGt2MRsfIO5FcfuQi7DOR9b6XNObkwiaLTiZNMUQ6Pfj6t37Aie8+nfU3z4AbxXwbJyzSdYwsZsLEm2mNRnn1a17Jsce/nXX7rBItj8jkSCGif1rruk3TQzbK5Jza8JSKc2SswcqV4ywcHyQqNo8TUR1kPyg8Tz4yzvd+9DPmeo7pOYRnk36Rs+GOCa6++nrIMsyMRESXvS4uRILiQTmxZGwRLfnmoqOnnDDhX4YhfnXRzbzz+NP5xa9vwLcW0gs5+CZeZL35hvJd+DTa+Mxz1MOP4viT3sajHv8QQqPHVNGhQ2BiTjIbla9OUhJcJl+aai+55Jqb+MYPz+fML13Aez90Nm9953t51b+8k1e8+i0c/aI3cPKpH6enGOaEbUmOZQOkcma2z6w2YEIocC5A+hs2ItRLbe6UukZi0WWw3RBykP5j0twNqtKQeKLiLZVDUTlkDjBAuETleQSiBUbHRqqYqnOMVKI1UHf9qhH4zxCo22oEagRqBGoEagRqBGoEagRqBGoEagRqBGoEagT+iwi4kAiZRMzMUy/iXrwkJ6Y/GyESLxEyqdtEziTdibQpfZcgEfUlkqikEM9UiHjs4XRuaRhYKenvkALRPdIQSfN1QiLATPqJuagrT/IjaE5wfYKI2ah6rGZ4TfWqISkxIn9Th8gyFPm88PuHoDbn0BLSbDVZsGBc/bE61yISRTwaJvwchUjVXvV3ozUEpze1a2KIUWQtdLolW7ZGzjr763z2s1+lLAZFzA0RRSJWLjitXZome0UZGRoa4173uj/XXX8rZ3z2G3z0jK/zoY9/ldM/+RXJl/jQx77KBz7ybd7z/k9z+5ZpyERiikRsteAeh+5H0Z3Ga41JfzfbRCzKHe9EHDZG+Pznv8Y112zGkq0Im7fM8JPzfsnmjdvVpnxRW1RchsNpXux3ufe9DhUZv0wkbYdYlIwMjjM9FfnxDy/h5JPP4IabpnD5qAjgjKhcDcrUKCITpyyOPTqhy90OPZSsNcJ3f/gLkaRf5SNnfIsPfuKbvPdj3+QDZ3yH9378a5z2kc9z7oW/EYGsiT4S4xQwQcumRPdP0ozbabgZ8myOLOsRpdtpHZTSNMomzdDG9xpksUXEQwpAOQ+heuV5RtDmhLMOxFm89UnwrFg6zGP+7kge9pCDedgR+/OYBxzAo4/Yj0cfuTePeuBePPKBe/OIB+7Hwx94EI995AMYH2oQ+gGjIdK/xQ9+fBHvOvnjXH+jcM2Hpdtkp49zBZkPaMHJLKPdHObAA+6BafPrm9/6MZ/67Lf56Ce+ykc/+WU+/PEvc7rW+cOf+Brv/eCZ/OinFwnLnNK6Wt6SPfdeziptiBC6OMXjzZMJ67LTodEe4JcXXcy3v3cu3QLM50xNl5x77gVc+POLhHubKKLYO1eVuc/IXI5YaQ6/5z2QOuHpJLn6c66/biOnnXoGP/zOz+XrCGXI0AT6sUOnnMbyAhP+/WKKXXZZydrd9+GSS2/kE/L/s1/4Dh/51Dl84KPnKKZv8MlP/4iPn/E9yZdYv2ErJZ47tkxx8ns/yZOefDQvevmbOObt7+P97/s8Z3zq23zuCz/mK1//OZ/+7He58ppN+OZCghuioxvhNsX0m0uvYv36DTSaignkn9ZZF1EuQt8BK5YvkizEWYFTFrggnEyxym4MJsK9q1EQdW2aGUE7KeasOvfCc/mKZaQ8Sf1Kraq9mlC/1QjUCNQI1AjUCNQI1AjUCNQI/NUhUAdUI1AjUCNQI1Aj8KdB4E7SXPQfln5iIngyETEN0Tmqi7RB7Yj0qUoLBJF8USygc6WaS/oi9vpO7ZlDnI/mBhD1hEihSlQ3AnHHjzqxpK+ylavVE2QnJn2V7oKqnuyKVjKNM41POiDpThr+lsR2BLuzpEKmIs1CqROjPdBg8ZLFgqcgpLaI6lQ4m0b3RZr3RaJSHUIysW2pbg7n5tfgvJ/9ik9+6iwRkC2azQVgLcSPE8X0xYrgjjrXeN9mZjbwpa98R0Tshzjh5I9w0mmf4YRTPiv5NO8+7VOc9N5Pc8J7Ps4JJ3+Ym27dAi7DpCdvBA4+aG8o5ohlB681t5Qf6jPLaA0v5JrrbuM9p32Ub377Qr7/g4t4/wfP4Ctf+x754BiIbDXnMSnLRazGsiCRj3usWcHIUE6eGb1ej6Jw3H7rJB//2Fe4+eZp8tZSxTFAzDJZCxQis/OGB1MOZ0Htxo8v/DnvPf0Mjn/Px3jXaZ/lne/5HG858TO885SzOe60sznpA2fz9pM+wg9/9mvSl5rJA0Wp2OZuZXrrtcxIpjZfw+TW65ieupnO5K30t99Gb9tGelu3Mr1pG7ObJulpE8CVTtdJJIrGx6eclgjoouhR9qeZ2rqe/swGtmy8GS0tR9znYN7+lldy3DtfyUnHvoJT3vEy3vPOl1Ry8rH/xLuPfZHaX8KJ6jvphNdz6N33wSwSdO2sv3U7X/zKD7n2pgny5jjONclykdIi/YMIboSFEymbNlaKnnHJJVfzodO1jqdoXYXFCe/+KMef9DFOeM8ZHHvSJ1T/JG879oNc8IsrmZ7ro2XDN/rssnqMXVcv0rrO4XSdOjNt1vTxzaaIcsXXHOD4d5/GZz//Lb77/Ys486yvc86Xv0MQ4e21luYc/V5Xa5hJR6mNlR6UJQcfuCfpy/qF1jXzTbZPdPnmN8/lgguuojGwVHEOEV2O16BQzJI1Zcv3KHoTmOuy4Y4NnHnm1zj++A/zjnd+hLcfezrHKY5T3v9FxfQFTjzlbN5xwic5/RPnsGHTlHLCs2DRCg6+55EsW3MAWXsJvrmUbHhXGkNryNurWbhsX66/fhuf+Mw3uPSqDQT51VUc5//yMgZ6aX8AABAASURBVL7yje8LlwLzuXQZ4LDkn/K2NzmhTYm9WLfnamLo0My9rlGHAsALyMw75tLfeDej1CaT0xwlGd5pjDD13li8eJHWz2u+LvJgKiHdC2SoftUI1Aj8pSBQ+1kjUCNQI1AjUCNQI1AjUCNQI1AjUCNQI/BnjYDzsRRpI/JFxE5EBIxFEJHoLH1bVMRPFAElak+ctd5N7IzHlw2JCCGRfE5znEp1EjR3vmq49O3JMqPqg/k+TXci8UyDYhorO8iOEeSDOisjDmJOYiWrdkrNhlj5J6JIZdXwN/KWMEjRR3bG7oQVwjVIIk5kWrfokQ/A8l2WgwURjpGma5NFkcSFCbsum7dOcv2NW5nuQBBRXeEvLKWBRIxPzEbecdL7uW17X+TgOD0XKCzIEDsOByIBo+X0yOhYg9sm59jaiczGBts6MKu8mCuHmC3GmSnaTPc9szMiP8Uwz8z0yORrK8u4+4H78PSn/D3d6e240uSygXKiL7K/Y5FsdBFf/PbPePaL3swznvcmTv/wl5no5PSzXD558aiOIAI1difpzW7knoeu44j7HSz9c/TpQCtjKgS+ee5POfeCn5O1W+AKYtajdLOErEvMC3ppU6eRK/s8rjEgnyNb5npMxoxp4TdtgxT5AgrG6PUH6MzldKcCUeTo7DS02w0e9egjOOl9b+Nt73g1x57wrxz/rn/j2He+luPS+dtfyjve8ULJ83nn8Udz3HEv4O3vfB6vetVj6U1coZi3gfKffh85pmuqQbFlG095wmM5/rhjRPK+idM/8C66M3OMD3t2Wz7GLkuGWLQoZ3gpjC7OGFvUYHxhzkK1jS+G8cUl40ukttWhr/imeyXf+t55/PAnv8QaQ4rF64oqVUb6MRJEzhZAcEYh7OdCn02T25mY6zDVC0z2HTNlS2s5wFQ/ZzY06YUh+Z/R7wxQdhugNYzKwV1XLuLgA9YJ6llc2ScWJeiaLp1sNhwjy5awvet4zRuP52nPfw1vfNup/ObK9dAaoStfiiIQlQdRPrg4R3f6dpHzr2dsEIrOBKac68cGV9+8ne9rg2d7d46gjY/052EiRql0pdmkUB6VpQh3rW26MHqxwcRsyVwv1zov1NovYy4sYdvcAJM2zGYNnRBO2yb7oPhiJzKUN7jvoYdUhH3aGGnL/5iA0mZDHMzZWGzBrxrhE1/6Ckc++qnstu8j2f9uf8cLj34TV1xzO4wM08u6gmZS12KgVUTi9ASU07zo6H9gbNxhGXT7PYJ+km5fZkxu73D7ho2ka8HJVlCb84PCsiD0Z7U5BkuWLtDdQItWNMjCsAj1JuYMQUB91AjUCNQI1AjUCNQI1AjUCNQI1AjUCPy/RqDWXyNQI1Aj8LeAgKiWIK4lKlYj7qiJOVKtlOzsU/edL8Mq4turVF2j0nvqFi2UikpMZJkTAZbK1JBI2lSa2tCciA4LYCWQzkzlDpF+cDpP7UlUreakNksnf3siPBEGSRICabWcGd4cWe5E6sKq1ctZsecayl6HfreDcxlpWtb0bJ+c4uabN1f/OWWZNkpEZBZiGfO8mb7Iyi9/dRlXXHotjYHFdAtfkZfV5LRelchqUpZ8MK29b+CyNl5ErG+IuMsGMTcAtCG2NNWTNTLwSVdkoNWQrx4x3ixbsoAnPfGR1behe3PbafggGr7E5R7LMma7fRoD4zRaC0UnDjO0cDVZJt0W8ZnDO0fuArkI54br8oTHPZQ991hNQ/MbIk172gVI/+nkN779A8haZHlrPlerVEpvEr0IBsq1qDIqtkTYhlRPMeKBXFgiTttI5GUUgYmwyaypedAUYfvwhz6AZz3jiSJLnyp5Is997uN43nMezwue+/e88LmP54XPTuXfc3TV/khe9k+P4JEPuwfYFGLJIRSYQSZ/fNC1EHoc9YB7a/5DefEL/oHHP+7hDLY1IHSI5RyUHUE4R+lEolopnDURXXkxAAXR+gSVeTMHl7Fp0wS/+vUVTGyeUj60wLzaTaXJrsOc3yFO/UnU7lJ7pvaGpIXzAyoHcNkQ5tv4tBauQVmY/Ifc58I30G55rcXDedLfP4x+Zxs+dmm1coiR9DM5MUW0NsPjK/H5AvLmInw2pvzLyLIGWUPijcyVzExt5JGPOIJ/eNIjcfQwUpwNJqciPzj3Qi66+EqyVltxOOYP+aI1RKOTvUrUEXvCo0wVT9Ta9ruBfk9zlKO4Fig3EFZO+WnOybZXPPJBLPaaVYt4yBH3ZPF4Rm9uQtlgFNLXV35mbc2Vv2SD+OYCuuUgnX4T54bx+bCIe4/LMgbastubwfozFLNb+JdXvpB7Hb4Pve4saKX6ZV9kf6F54J1nZranza1b6evaTI1FP9DKlW/aBBgY8Oy1924MD8u24PAuw9EgKN/Tt9IRzlJav2oEagRqBGoE/nsI1LNqBGoEagRqBGoEagRqBGoEagRqBGoE7kTA3VmrK3/+CFSkoMnPnYIIR5GuIhS9VnLdHivYe93uEDv4PNCzHiETmSoicmLrdm5bv4GOSLnMNUVCepxlItyg14Nf/uJi6DpCNyePIgKLhjjdXOIlhnhtSZCUlbiyxBUBK6IIQYf1PK6fIx4XoxQJ3BHJOykHp2jkkRDA6Seq0siNAw9Yw9Of9mjWrBmlO3eHyOltuLIriQw0mppXYBo7KGKymJvFhT4NF9XfkY2Ozju0xTQ/+QmP4UFH3ldjoRShTZkTiozfXnE91197iwjHIY3NNS9XHDlZkeMUm5UN6WniVLpS8SkOL6LSFJcUJWXzImJTqEh/SW5ObYEoItMF8BHmpqd13pWNAnHVmAoX1CF99Ptq76u/A/2u+ksUhtp6wrpDHjIa5ml5Tyay26KI1DBLs1mmqaQjikRP35qOUh602REl3jchiDgNIo3DgOpJdtYHaWSjamtT9jzXXn0zF//qctqD2oTQursS0lpmyf//ILHq8/L/PwrCKomhxZJoTayLloco4r8seoKtx5Iloxx99FN47GOOxNsUncmNwr1X6R0ckF99o+yY8mMAS/mi9cjRmsimJXC0MTAzvZE991zBc57zJJYszpmZ6dBuj+GcsXXrJL+98hpmpmbILYOi1NoETMQxElcJwpjKpibhtYYNi8ofNKcgo0fmC5zvKaZprc0U6ZvthA5FMSPY+yLOewy3evz9o4/kxc99CisWKI+0hk5rnwXleSfD9VqUXfmgnIvBSZ8n/Vkpbzk+DIKup2KuSyymaWaz2lR5Ms9+9hPIHDjlciHfs9yTNY3S+pSuz9btU/z2mvVMz/blNZgSrSiUF3FO61py0EF7seuuy/AZlY4g0t0salzUYAn1USNQI1AjUCNQI1AjUCNQI1AjUCNQI1Aj8LeHQB1xjUCNwP80AqJv/qdV1vr+5xBIJNhO2aE1EeeVOJGVIs5ERBMCZa+bajz+sQ8jTm7AiTA3MenRHOZzrNHmxptvY8OGzUTNN/OYSWcs2L5lI9ddfSl4EXfd7YTuNuhtFemXZLvKSehMSUQodmax7hx0ZwlqC7Ma39lK7GlOfyvWmyDOboX+NpGTExAmMZH4oRBJ6WQTRyKChwYjj3z4vTjmjS/k0Q87jPGBQDG9ifSNXHrTZEEkIR1cOS2ysyNyeRZXbKO7/RZidxN77LqAFzzvSbz6Fc9llxUjZIrVWfr2M+S+oXiu5dYbb8SVPYrZKcrOJGFukjg3RZTfVTw7z2cVi4j5MDujfsWoMWg8HcWe4lFsZWeLyE+dhynK/iStBjovaYkBTWS+hT7IlhfVmVmJC73q3IlQbnojF/lpaov9kmZirbVBEGQnzgmv7laN345nQkq3401EvPSVIkuLoouZkX688KvWToSrgILE0ItMlyH1R4matLahiHgQT19y8w03CourCL05utMTlHPTinFaWMzcKVGxJwkqy7kZSuFQlamu8eXstMZKZucoZmahJ+nPkvtSaxtIPmXCXKGrreCgA1byL69+Bs95xkPYd89xfLGZcnorc9u30VIMWQlpw6WhXMjlp0uEe2eC/vRmRgdN+fAATjr+LRx+j/3IRA773DOjfOsprltvvYkLf3YuVmpTpjuNgrpTrKu168xpfbuETo/Y7eLkZzm7jX6Vk5PyZUr5q3XUeZzbhvWUnz2tqdbCC0sLJZl8dMI8d8bC0QGe8/Qn8dZjXs1DjjiYtpsWBrcTlQ95OaONjy5ea+m1Xg2B7rX2Ue2mvE/XQMNmuPtBu/DG1z+PV7/yGSxe4InyveEc3hScMCi0ERIM5noFN9xyO1smFJvl+ISp8DH1ZyLGi94Mhx16EEMD4LX7YekadwVOuzdyVSPrV41AjUCNQI1AjcBfGQJ1ODUCNQI1AjUCNQI1AjUCNQI1An8iBNyfyG5t9v8WAZFl1VBL7+ktSVo2x/yfm+jRFLOYi0jNRaLe794Hs9eBa8X33kEQma6XuExHozXIry++jMuvugbxtmAi7UQ068XUxCbSn9M4/LD92HP3hey1dgH777VYslSyjP3XLZeslKyS7MJea5azz+7L2W8PyZ5JlrLvHovYR/P23n0R+65dIVmqcYtYt/dK0YJzOMUh7o8YETEsos9mGRkuedARB/D61xzNW/7t5TzqofejEWeZ3XgT01vXM7HpBqZFkk9uuo6pDVdjxVaOeuChvO5Vz+PYt72G5z/78axeOUy7WdAXKRxDJCrgWJYUIvbXrd2VPXZbxu67LGC/dSsq2V/l/vK7kj2Xsv+ey6qYDthzVw5Yt1qySuNWStL45Ryw1wr1Lxcmi6RrnL33XcWiBU0Sae7o4hLRqsCcNh9S3Ys0TeLU5oU8Is1NfZmhdTKRzD0aWeTAA/figHW7sufqxey2Yog1imO3XYbYa69lGtfRmEIkeEGmBYoCzYnINZcRk8WyILo+UaQp1sdk02TLqMDFmWnthbNsd2Yn2XfvNeyzbhcO3GdXDtx7V63TCsnyHbKCvbVe+1SyUmuq+Pfchf0qSfV52XdPlfJ33z1WV+PX7b+GwQFX2faWkfkmqfTCI3MzrN11hJe/+En8++tfwKte+jTufY99Rbxv1zrewtSW27W+d2htN6q8ndntt7F0YZNnPf2xvPu4N/L2N7+Wex+2VhsS0O+WBMXXGmiABdJGwpJFQ+yreNauXqi8W8EBe66UrJLsorXaVbKb1nU3xbB6R4zLNG5plZP7rJ0v91O53+5L2Xu3JaxbvZQ9Vi/Tmq9lsN0i5VAoAqEUnsKw3Yw89IGH8O9v+CdOOvZfeNZTHsp4u8vsluvpK0d7226ns3E9k3fconjuqDZ2KDbwgPvuy5v/7SWc/K5/5QmPu58I80Dupmlp/VGuOjymdU2EefQZnX7gZz+/iI1bJgnacoraAPHq72tDLPS7LBwb4u532xdE0Jci5mPoIISIyq+4Y+3VUL9qBGoEagRqBGoEagRqBGoEagRqBGoEagRqBGoE/gwQqF34y0bA/WW7/7fjveg7xKHdJWCr6kb6UW9158L6AAAQAElEQVTZE9kaGRTB9+IXPF3E2hy+6JOZqqHUXGN6do5fXXo5W6bm6JUgbhkneu6g/ffk9A+ewGfOOJkvf/H9fP6zJ/GFz71bksoT+cKZ75IcLzlOciznnH08XzzreJUnSt7Nl85+D+ec9R6++AXJme/lC59+H1/47Ac09kN8+xtncc9DD6SRO3qJ/BMZ2W41RTp7Wnmk5Qt2X7WQJz/2wbzv5H/j4l9+VeT+D/jmVz8pvR+Rnvfx1S9/ggt+/m0uuvCbfPC9b+VlL3oChx2ylpHBkoFWH+I07QGRnCLizc3RavZ51rMeyze+Lh3nvJevfeW9nP35EyXvkpzAOV9Ichxf/PyxknfqXPWzJF9Iori+8C7O0fgvfv5kzj4zySl89ZwP8eVzTlf5SZ71jCfIrvATkWkxYjHgLJLpanLpG+XC1An3zDlybWhYWjiNMRPlLdlv372k95Oc/ZkP8sXPfYCvfPEjwukMvvW1MxTrp7jfvQ8RNp5ErCJGNZZONnKtdC47TZxriihVfyJdY+oz9UVJiYlEL8MsCIsBbUq84EVP5Mtf/hBna23O+vy7+KJi/9LZ7xK2J0pOquTLZ8+XXzr7RI074T/IWVrrJF8861jS2n9e2Hz7W5/gec99AmOjOd1Oh1AYMXi85TR9rnV1LB4Z4Kj7HsZLnvtUPv2J47jkN1/hvPM/z5fOOYWzzjqJr3z5FH7ykzO47LKv8uMffIS3vfm5PPTB+7F0kXCKPYwZiB3lbmRmbk4xldz3vvfkzM99RGv6Sb7+ldM55wunctbnTpK8S3KCcu54yXF84fOpPIGzzkxxvocvnXUKaT2/qPU8R+v65S+cwpc/fxpf+txpfEt6vvGlT3DSCW9mv33X6LqQTRINnVFq3bImJDxX79Lm7x97GO869iWcf+5nufry7/GjH3+BL5/1Ab7ylY/x+U+fxje//HF+/etvVbF+/PS38dQnPYS1uy1g0XjO7NQmGr6EslBs0Ov3KUKpJY6U5tiweZJfX3Ilc3OKXRiGANoLg6IQT97lmDe8ngUjbeWZfCu7RGGUCHOBhGm+nKQ+agRqBGoEagRqBGoEagT+HyNQq68RqBGoEagRqBGoEagR+JtAwP1NRPmXHGT8A+etosjUaIjPo90eoCfSMhdjG/qzLF4wyBH3PZTHPubBFFtuxZcdmg2HqDpoDPCDn17I1TfeRj9kImBzkbERF/osGG4wPuxYtiiXNFg8bjsElVESdkjJkgXz5wtHS5F4heYFFo6mcY4Vi4xdlsESkYRLFrRZvHBYHOEc/V5HxHlGo9Gg1+1R9gsQa58RaIpobtAX4R8YHYSVS1scfo91PORBB3PUEYdy/3sfyH57LavaF416Mro0XJdWVtCZ3UYo5yRqy41EWpeKeWy0xZJFbRYvgIXjsEC+LhxNfkpGShaOBBapbdFYyX8uUe1ojClux8IxY6hdsGrFKGPDTdmdFa453nnRqykUkZ8iQKMWJYpID5JC8ZVFUJhBvGegL5K00cxVdlm5YpH0C+/FeaV/UOT/8EBkxbJxEc8lRa+n0qOIZCMjKA9SvZROqQa8EkGCLmGR8iapHFFPnmd0e7OaI2KVWRYtbLB0cZNFwiGtWRV3in2HpLZ5CVpbqzBbnNZY2CX85iVqfsnSRQnLgrGRyPhYrrWck38mq4jMzeSNozvbpS+SO2qTJI99xgacMCtYudyxz97j3P9+e/Pgo/bnyCPWsd8+ixSzZ3xE65dNaF0nGWh28TZHIwvSHWjkDZxXrBYJoceiBQManzEivMZHYPEY8i1JVD2qfhcZCywai9y59qov0vh0vlj1BUMlY4Mo7oxdd1lEUzlkVpLpejLtfGh5hXOXoUEnX2ZxcZJWPqe8iCxd4LnHgbvxoPsfyFEP2JdHPORu3O9ea1izywBLF0LTd8i1idHOjFLX6OjQoOZHMu/oa30brRyXedLa9vuOCy68nOuu3wBuUGOaWvtA0Z0hdCZ5/GMfwQMfcDhRBHqvM6vNGI8zhxcuzmUQnNbAJPXrv4dAPatGoEagRqBGoEagRqBGoEagRqBGoEagRqBGoEbgrx+B//sIE9Pyfz+6Hvm/jkCiwSqJ86ZTcSc/aiayOKBCpFmBE9lnIpSXLx3h7x7xAJYubkF3OxQdnPPQHGb9jRu44FdX0iucyLqcxKZHkbk+FOSxwMoeDSvwQcRl6KjcIVFlnMOrdGG+TPUsdsnU5jXWiaymmEWMKS7MSFdHJF+Xhog9LycTmVxJABP1bSL6MhxORHNlX7433RytTLZsVsS6dMQZPHNUeqXblbM0RLBnImNNZH8u3bkXaShQQiF0pNObJ5YyQoFUYxrrkc4ksSfLffmsMtUlXjG4SjpVfCmWJNkODJxiM0n6lnDZnyPh7BSPKYq+SHFkz8mHaI5EgEa1o7olMlN9qUz9SfoiPc0bQVhVPsVZPNMS6VX8sd8l97l8Npxa0zvVEShFGFv11WM1RK83Xb7RyZqpnsSBzpNLed7CC5tWI5eWEoo5vNatWjuVqf47UdzS7SWu7GpcB6d4XZhVeReJU1BupeE6ZPLVEnbV39YuMeVeqfUIIvUzxd1wuUjjDK+colB8cZLMJsiYxNskMUxrfafJbBbPDLnKpjZCnPBAmyBOa+yUnKawyvSVaxQbRiPzxPRNbenNlKeZ1s3vyL+q3FmX/16SVWvekY0OrsrfOfk0i1N+Jmn4LpliccqRlPtR+W/alYjpXD4YPZyI77Qxk+w1fMC0drnizdRHOY2FSUK5HeI2rcMWLG7VmCmaWqsGDhMhnqNrsdCaRa8NlBIvIj1tbBSKxWcNpqYKzvvppWzaMKfNmHHp8PJR+VtOsWRJm6c/5e8YbCME+mTOEZXvkBFDRtC1TEi6jfqoEagRqBGoEagRqBGoEagR+BtEoA65RqBGoEagRqBGoEbgfxwB9z+usVb4P4zADiLMovTeVcDMqi8XGypjpJE7vAXaTc8R9zuMf/j7R1LMTuCKEleayEIRdzbIby66ig0bJjQroywD3jmRdEH0XhRRF0XCFTpHIs0x9WVYaEiafyBqi+qrxqSxmkOQ3p6krPQlt410RL0lUaEeRB7anSIbavaa66PmxYBLQpQesEiaobZUN9VNbR5iLmkQY0Ol6kjkD5X4akw1V/65JCHHpTjKpsrWnWJlCwupraFSY6TXiYysROSkE7YmAt5McUnEgoIIWw1WSeVl3LEWclXnqS2J1kXexjslnas9OSWxKsZSMQZJlKDDaYCfl6olgAhaKnt91Xvz4lKZzpMUIIJZk2TbVPcqM0nCowEp5iomxbYDA1fF2xQGSRoqkzQVkqTCp6G21Jck1ZNkassw4TsvrvLw933b4Y98tiTCzck3HwwvYtdprruLDxa0DsLflW3laFNjGpj6k36EGzpM842+bM3HaQQSdlati6nucMolV61ZLh1N6WpVZVY2VOY6b+CEA5XuXHM8rsoJU4nOqaxZNFAtlZnWx2sXxEekwypxQbYUh8keGoe8SlOi6bqxQJBA1Fjw6jCNM8WMclOtJCl0zZnPMG0spPZeN+OKy27hqstv15whMvmYvqXvojaOtt3Ia//luRx69zW6vndiYDLRuItkIF9MvqhSv2oE/moQqAOpEagRqBGoEagRqBGoEagRqBGoEagRqBGoEfhTIeD+VIb/Bu3+N0I2zUmiQnSbWDLiDlIu1c2JPhRxiMr0De6yKIihpCy6jI8M8NR/eCz3OvQgEedTZCW0rEmWDfCzcy/k0osvp9criSLaqm/yyoxJnMg/p4qpvRIRi7aD+DOReb8nIgMTIWhpzJ3jk8ags5icVpkKS287ZL4dUuo5kZVeYikclVTjdVaViHSsJJ2pbjsE2QOvOSKGRQYn0jzqPKZxO/WqtDQe5vWm+s44NId4V9IxJ8WVdFoas4MUreppHkmzABRxi/WlMElBWovUowZItoWbnOJ3h6nqdkiqq0rU27yY6qk1lapqqs5kHzKNUXyVTo0VYW6SRE6biOhUxup83g9ETFO1p7FSo3lR8UetT9yhy6TXKS4nYtnUns7nywwTHpbWtmpP55I0LsmdbR6rzndgVbU7+ZlsllD5I1K78iMAO0X9RExr5pKNpKMq5/WY6q4izkWaqzQR9skf5G9UDFKkV4lJvylOSwS6bBgBI+kFi0lMpZMkP72IcI8vM1ylv4ElwjytOQ3mN1UylRorvyytsXRIHfOH4dTm1OZ1fblAdW7VWF/NU4tKR6y8SKXEHEGC2lw11jCVSKIkKEdTf6M9QBkBk3+uzdRUyXk/vYibb9hEw7VwRWAgh97U7Tz40ffncY95AAPtPplPGyVyRjZita4aVK2Dn7cju9RHjUCNQI1AjUCNQI1AjUCNQI1AjcCfAwK1DzUCNQI1AjUCf+EIuL9w//+q3TdFZyLXkqiql04IRDUkwYk21CAzI2+IQFO9X/RxzmEOVq9ZxfOe93R2XblAxLkIuXKSAesyuWk93/76V9i8eTOtwSG6ZUmpuVEsYRQxnP5utIzpJXtWQvXt6jlws78vpjbpqwhTNJZ0yLCIPER6EuWfiLzUo2rqlJgktYj8IxK1CRAsleIgNRaRi2huTIIjVpLmJNHUO19Jd+r3RAUb7/SzR/LX5JdZB0s+uuRnko7G9iR9SSFR6boyN0vIpoluRpJi1Fi1U8WdiGAJCYdSc5KvEtKRfEqS6jtislQmSW1/KGpP/YoZrePvepMO4SZSdT7eFFeKL7VrDvNiCUThgkhuEgGs0nRuwqjqA5JnQVgEJ1+d/K5I/oRJVzmR4krxzYBixU3vKHXuU+wqq/Y0RlK13RWXvizM44BsVFLFkfxLtpPfWg+tf6y+Wd2QP01ibKkzkdSQoqrmVfMDVmFRQsI36arOU44nUQwaZ+p1MjH/jf+gM40XiU6KLa2T6zCfmzv9n1asU2qbwehJEg5pvUuC9Ffikn61O8WU9NwpahM5H5Ed5WKsyGltzmhtgnCOZkSDYBohifImykJUzGlNqm/Oi6B32qBI34RHORSdck520pqUmhN0ffZL8HmbUmauv/56Lrzwp0zPbBQxPi0rW5mbXs/atUt4/WtfwsKxNrnSI22IyTxiyCUgD1RKgWrUR41AjUCNwP8KArWRGoEagRqBGoEagRqBGoEagRqBGoEagb8NBP5/7L0HgGVHdSb8nXvvC517Znpyzso5IAmwjb1e47DrsF68zv7ttdcGExxAEgKMM6CcSEIgQAiTBBiwscEkYaTRjDRBI2lyDj3TOb5w763/++r1m+kZdUszrWCF++Z9r9KpU6dOVZ2qe+rNa7piXhkdfVn0kg43RwBy+NFllqaQg9z5ztFxnsvT6RbB6JQDvYyWT/ATP3U5fus3fg6L5xYwvXEYs9tSLF/QhnVrHsATT2zGaDlBWGhCahGqKTmxXhhpWqTkyrR3yDFUuxPBl5PUh6qjunTg08kIKK4ygc5GOhcVewOOFQAAEABJREFUg2jpDHVESiem82AbvrxGV3OE0wlrpPYQ7+Ng7ymzg6NMKcsxVrcWgi/yI1+wDcghSqelI+CdrfRY+vyE9RPySXzofB51y9rw/CQ/Qcc0fF8YZ+iYdnIKM6zRgS+2h1OF+lGjZQ98XYXKgW+XfYZeylVo9JMGBMeWDlnQWQ46aU3tu4DExFg9JiCnrmrWoLZSltYApID0onAcnOLUJTxqNLU86oP0ToAkNMCHijNKzpLFUSZHmRzH3UlHzE89OIZMg/EaVE/65oUFHcrwkOM6BiQDP2vvsXnAusY+jgeYB88PYy/yrMst57vGkaExND/eNYe5xlf9SEkrOIYO+ic2xo/jcGZIuI5StpVYgNRCj4T5KeFI7UUgD0kaMCNIDWEawNIIoC6gl6mvMVJeYKSWkge4zlIgDBG7FCOlITy89gfYtXcDZs8N0NZWRntrCYsXNuO6a96M885eCXnWy6NVVLlWQV2IrRvrF+jgh/rKfig/Q6aBTAOZBjINZBrINJBpINNApoGn0UBWlGkg00CmgUwDmQYyDZyiBoJTpMvI/ss1QK+cd4zRyWcE4/pMU36yqFqN/R8YNDn46EyvJCVYvormNoff/d2fw5c+fyu+cf9txIfwtS/dha/e/xmcddZZdLflUKEjtkoncJArIHEJUgKgY49tAAbQEQo6RT1IizqUpzJPQyFYxzHumO/obHR0LoJp+Jfx0+AYeGclnX4pndhyZDs6E536RJAIquIAeHj6lCmCDkiMwTF0ckTqG9WqLznGvn0tOR2dlk4ykJnzoJ7IsdZOCqc6ApRPhyjyjBHiobgr+G9IO4b6BrFjvmPcKayXU2esBH2jmD3zrRh1UEOtVSPBiUhJlwJqW33wodKOeZSFOnAEBOglBYRUhhyxeeibzEb9m3eeavnWQTqRkzt8vwM4hrW4sUQQbZ1XjjzZX/WFUB9resux3zVgfL7/xnVIPuIxBu+0F58CeUlfQgiNcUr53VjfUoasOPZWPxMgqBAlOP8t8TKgiw3qg4wA9YG8nddvDsaxDFKFNdTkHJPdzzXJG1Fu6khykh4+NLJKCDrkxZtyUMOUT59AyvmZcr1AemJ7UD2PHFLWjw2IA0NCmtgjZDyE6jjWBRwlTXk/lXL2JYi4biKuvdCBRZSF9R3brSFGTR8O1YTxwCFOysg3OPzS//pJfOmrH8KX/vkmfOnLN+OfGf/sfXfgp153BSx2RIhC2Ixc2MT2NAYONX3psqEKYxtmDgaH7JVp4JWpgazXmQYyDWQayDSQaSDTQKaBTAOZBjINZBrINJBp4LnVQPDcsjsdbnLw1PFM9eh9oksIx4CX92usd1477LojfBYzAiY8mCFHGUCnIOMOdOglAVxqdOI55Onsy5Pe4graWopYtmw+Fi2egwWLZmHhojlYunQB5syeDpeMwlyZtVOYHH50FprTtFCjAvgiI4yBzjl4pGP5DPxbtMYRIp3FzGHINyN8G8EEnZb0JjKud0g2dCzKSclanj0/nHgjZc4YHEPHuqzi5NxkCepgtrHMg3WO81ZBimNp7xAtsL08s9im+JAE5GMe8DqTXo1pigF4fnRIHvsmL7OoexAS0ah3I40xG74OYyxTuU9DLzUyHqKhbr08DL0cIUAdGHUekDRQf8fadNQXs1Bja/CuXjqXzZf7EvimayX8BF+OfUmh3+IWVIutekljOnqdKgiMK2AFvh3AtuA5MO5DMMk430bCgEKo38xUgYfzGSQg95psjI/lqd06rYma7bk6fL/Zf6+HEE4hZyCUTzi2xyrQuIqHYyIl35QyOjqIId2PhSqHM1KQn3hQj2B9J7C91PNTGTypYgFpArZpDI11fT/ET4ADq+L4i2nmGfsYsF0/PhojP+/YLnk4VqiDyw+pOYC8+Mk2A5YSvj3j2DiOTYogSVGwEA1BhHkzZmL5ggVYuYhYPNf/nNKyBR1oLpDWKgjCGHHKiwW2L53UxoLzhn1L1UeJgZRSOkz1Zaw9HhScrMRvPOq5xynVfhxQM6Y+Gvt6vMwxBcKoY8kcpoYwDRCkEVJeiCTsf41jCjAHlOFEMHvCtzFXYDDlt2PNqYDVsnemgUwDmQZOSQNTsTGqc0rMJyEy7p2nD9BWO+4pNdTsOMZetZTzFPW4imo5PHeyHliK7JVpINNApoFMA1PXQFYz00CmgUwDmQZelBoI/mukcmz2ZDBrwrcxdzyYfAW9HR9EBHXZGDc66eSEMsccOu9ARyLoOAMfWowOb8g5x6KQyNFZVQhDhKRxaYVuqQoSha4KfcvV6NzORSmiIGXtBKDT3PNnCjCc+HJMCilDQfE6mOXfqpOyZkwoVKbyFNZpFTKPcnpZGdbaFI2gcjdWXzwUVz7rMNdRNgGMm4diDkAdjPr3+HTA4hwRwXx7qgnGGVJHAR2ggrGKBxw5JzA6qEEdgQ5QVgapx8C6cmAS8C/jJ9ugbPAwputvx4jAwL9VVqOt9SOgHCGh0Mg/JRKoTadxs1rLngPTGJPHOJoqkbOaXYAAvkgO9SXk3BAUZ7YvTzlPBMcWHDMF8TgOtS04TyFeHg6UTzHwxQSOw1FhAiTbmEx1fkY6QelaDaXERwjI6zgc9VaDygSMycAeMpkSasepHT8eCctTwhGkpQKMYAzwOWpV7emBnpUBn2uOIenMryO1rzK1QaczeYs/SaCXSsTB2K8T4Twv0cDH1EaA1OuX7bIR8YF/sQ0/50KOixFACCBHWqPjPEgcHegOIUNUY6QVXmLxIivPcS6GDlGYcFmW4VBlrdTXtzH5HXWW0lntWMIe8PP5ffs2rN6GIka5zPfbMck3O1+TRlSOfYTXjy/xMTnPjbGUWpD8zgCYq4HccMKL+SeklfAVFHkWmIjvqbJ7NnVPtY2MLtPAy0MDr+xePBtbMfW6MqdT0bvVjDEc7bajjT7OwzF6Mpjl31aj93V8RvaRaSDTQKaBTAOZBjINZBrINJBp4GWlgeBl1ZusMydoIE0TOtwShKEhCDnU9DdZYEiSBI5OVUAPQshep6aBjCrTwHOiATODmXlecRwfi5sZisUioihCtVrF6OioX6tKC77C8/ZBedxxGE78h3qaJoNuEqZcDQ7eka/LGaNjP7AK3eEVGJ3+QIrEAP8TN4FjmCAJqkgJlRvL4dukbeIlhtp4KsAXmaAOJp/1u85rquGzFiBjkGkg08DLXgNTtS/1elNTkDNHszo1AA7630ymkJhYglpprWyM3jGsZWSfmQYyDWQayDSQaeDlpIGsL5kGMg1kGgC9FZkWXq4aiKIA8pXHcYVOuDId6DEcHelRLkRAB93Ltd9ZvzINvJg1YGaQs9zR0VAoFLyoigvlctmX5XI570APw9A7znXR5Qmf1w8j9zF4ZzbjPsQxlzVzxuJykvjviiNIAfrEoZfR+R0QCh0CqHpqKVLjRZ3/GwS0QcaLAggpq8gBQzrReih9MgBHyuNQjBl82xTAKuR3chvPnIbvee1zKu1mdTLdZXPglTYHjFZjKpiannDsJRs5GSbLTynrcRxjxVyMg2pj7FWzmrU6NSs9VpAFmQYyDWQayDSQaSDTQKaBTAOZBl4mGgheJv3IuvEUDTgkLkZKGEc5oFfL6LwCkaYxnUbpU2pkGZkGXnIaeIkKHAQBzMw7xOtdMDP/LXOVpWnqyxwd60oLdbrnI3Sg+4PtO4FxnAwH0GjU4COyHyn0rcRQMqZ0DOm3+dMcLOVFAEMgJKWDo7NcSOksTxW3Kt3jVbaQkKnexo/JUC+iADYO5Kwkg5pMLDrlOFvGFODqdRxOv82sTqazbA68wuYAbZp7Njh9OyObSEt++hXHjGeAhBegBNM1PmTFt6PtqwOMY9xLdMK4rCyaaSDTQKaBTAOZBjINZBp4/jSQcc408AJrIHiB28uae8E0QGfV2E+w6IFGjnP6w3zrcsQdf3r1WdlHpoFMAy+QBuQQlxPcjCuTDmc1q7RClSk0MyjPrEZTW7N4nl+uxp9+nlrk5E+WyytDh8ox+8FLONDRAkvgv1EepFDcmA5cgpBOozDJIYyLCJMGWFpk1TxAt7mxDCc5YHDCi+0pLR0p6kNGFEoGY3wqUF3xnRKm2OZU5MzqAJkOMh28lOcAXnovm0BkRztdx/HiWg4N+vGsLDZlDWQVMw1kGsg0kGkg00CmgUwDmQZenBrInOYvznF59lLxyScI+MF3Sud5mtCpRSeWHnAsyIb92Ss445BpYGoakDNcP7ciR7ji4qK4QjMuWEUI5QlmBrMamP08vR351kErYScCYAZlwFNerEPHeRokSOgw945zS0nlWMMhTA1REiJKI8bzMH0D3eXgXEiaAEbHuQdTNiHEB+RVh9IOlM67vmsxpU4drDyOH04rDr6m0mZW59THJ9NVpquXzRygUaOJw1SA07JMbGiM3o2FU69fm38Ye53Mr5aGb+VESmSvTAOZBjINZBrINJBpINNApoFXpgZe1r0OXnq9O/5wAH9sP900Xhkvx8eZsW9kytdldKCbjQ23z39lqCHrZaaBF5sG6o5wyaW4wqeDaOp4OrpnUxbrJ5toHoKIzmyaVDl5QMORpA4OASyMfBhEdHyHOSCIELMMQQCEBmcE4xVe0FV9PESIHB3lRod5CheXYagCaRU0RUgd6UkB5kIvphWcMtTGVFFv85QbO07oWNdNtd2sXm2eZHrI9PBKmQM0HW4SgDqoJjGMdpMWEkmqT5pI2lAHA4LQw1ngQ9lghMyjLQZRTR1iBzjWd0GIlHQKScwWA7jUQJYwC308pN0WojCPgPZbUJnonTNfp5qQIXk7GOXhJ/mC8fr/gEL2yjTwitJA1tlMA5kGMg1kGsg0kGkg0wDA0/hLUQ1GoacCVnslvZ06O15P9fT4UPEMmQYyDbxSNeDNBD3Z8pvEaaIfWwEsRCqnNh0sCssJkFgO1TTwKMcAoqJHanlUWR4nquuQRkZnjqPTBYjlhLEAlg8RByliJDA5YoI8Esc2zJCy3AMB0nFwzHeUo4aAjsbwGFLKNlWIXzqunafEHWWaBI4ypc+i7f/SupncnF9hhmwevHBzQPbiaaBLSNkUXUyCzmrB0aGd0u7FzlAlUqYVVhJASGm7VAbmJ4wnHE9HeqVV5pRGBFhEdkWkLkCUb0C5kkJlstXV2KFadUhozx1phZT2OIgKvo04NQQ52mg65lPHWrpMhV6OLnSFddTPl/V0FmYayDSQaSDTQKaBTAOZBjINZBp4eWkgeKl2J5P7VDTABxo+dGE8TqjG8hPSWSLTQKaBV6IGAjpgHJ075WqMSpwQDiV6aMp0rlSSgE7x0GO0DJSrxvIQ5TjEwLDoI6YNQRgisRQVi+nsSRH7ug4j5DeCBKP6CZeQdemIEU/6cFChU72SsI6HG0vXQrVdZnkNgBz35cQYGumeBcbkqpD3hEgBL9sEYTlhGWWoZHh2Y5DpL9Pfy34OyFZMjnKcokobM8qPkrdFQKmaQJ+ETLEAABAASURBVPkV2ijZGsWFamqo8hwXE+XYeZqYzvEEAe1xipFK4qE6Fem1ShqiRENWrjjQrGO0FJMWKJEolk2nw7xCGpXFrDPKm1C+ATrOSYLRcpWXCzwj8mKTfnPApxxDAXB0n48HC7J3poFMA5kGnncNZA1kGsg0kGkg00CmgRdaA8EL3WDW3gulAT7s8IEKk8JeKEGydjINZBp4UWvA6AAJ6OQG5FgplemEKSUYHqUjZjRFqRIQIfoGYwyOOPQNEcOODnMgTosYGgqBaguGu0JUhoro63ekSzFYrqCfzvBuOnwOx3kcjhvRUy6iayDFwEiMUTpzhisJhunYOQ7HdA1DLB+iLCeglGKo5IgUw4xPCWXHNjAljLDtKbU5VVmzelMf55eG7rL+vWLHyWGI9nVQtpCXkaO0S7qEVN4IbeJoJaaNTEhTwQgd2MOlCtMpbWeJ6Zjzpkq7TDvIshF6u4d4ozlSqmKQdIP0hI86YEg86JjvK5XBptBPGpUN0y7rMnOIdIOkGaomGKHjfriaYmC0iiHyq9KpbmGEIAi9exz0nBt3ijrqW5rzpdl5sq6PLMw0kGkg00CmgUwDmQYyDWQaeHlp4L/IaW4wO1WAtEKNHs/wMqvRmZ1++AysX2LFRnk1vJNB5SR5Tt8Zs0wDE2vAzLiOn3tM3FqWe7oacC7w/40/RUi3SETkYEERsAL6B8vY+Ng2fPPff4B/+/aP8O3vrsG//NsD+NZ3H8K2HUeRxkB1FIgqjci7JriknXVbkIZNqOQKGCmGGGosYLCYR4npqhWRWoSYF3qxQgsRezDPp2thYnkkbP8EBEUkREo4lk0F4hcjh6lAdafSZlangEwHmQ6yOXB8DoA2LEUeKW2Rj9PeOQJBAdXECHDNRLAwj4S2kv5sWJRDrtAIhDnmGUYqVcTOEOYLiPINPu5yeYB2NglzdJQ78J4PPUMjQKGIlGWOZWXWKREV2t2KBYiDkCKQL3mkQR5BrgGOefStQ79nniQxKA0M7gSAqROB7JVpINNApoFMA684DWQdzjSQaSDTwMtbA8GLv3tGEQUGfJsZzCYHSab8Npucr9lLsIwPWnYyjvUjoB6Fl2C/jvUhk93spaEDZK8XsQboCqEDJUkDOBfSiROhSh9JwnicAkeO9uPf/v37+PwXv4b7v/wN/PPX/h1f/5fv4KN33YuH1mzG3t0pvvbFHfjXzw/gm18EHvgm8OjDQE+vYTQADlcOYUvfVuwa2Y/hMEYcpUgtRTVJUEkNZbY7Ieg4Kk2EmHWIylRBnnIaTYwAFdrMiVClPiqsO+V2pypvVg+Zzi3TwQu5Dp6TtsAxexpUHVJeUqZ0mstJXq6CaTrDXYTe/iHs3XcATzy51YddXb0YHBzG0aM96O7pQ1//IEqlCjo7u9Dd3QeV9/T2Y9/+g9h74BD2HT6CI0z3ss4R0u89eBhHx9L6jXQhocOcnnbkG4vINeaRBgGGyzH00yzFJjrOo7y30W7sjBEy5AYBcw4KHbhvCMwXjXsR73CZaJkGMg1kGsg0kGkg00CmgUwDmQamqgG6NKZaVUdkelR4zBcHp8MznQ21kIdpl4JnaRXBf1vF5VCuRtB/7e8fMfSMAL0Me0eNIZh2DIlRoHdUoWNeit4RYjRhPGa8FnaPVI+le4eZP5SQb4r+YYe+wZRxhoz3qw2GvSM1Xj2eF1jXkRfBdnpY1ss2e8biSveQrmc0RfcJcEyfPnrIvwa1+1T0SsangfQ0NUjWk/vANPvWfQyimRg90sck6Gb+ZOgh754RjdPE6KVOJ0eCXo51DSnjYyDP3mNw6KVOjwNMPzv0kN/UkXI+TQWO9TBl9GrtPC1wTC+9TzO/TqdM87CbvCaGQzf1OBlUt95Wj9Yk11x/ydDHsJfz6RjIQ3ndXNNalxrnnpEYfSXODYa9Y+jnHNNPfAwMV6DfeKW1gTc4Dv6B3hgao0zwkwlMBBZlb6+BMAwR0WkSMfSqCgw050iotgqd201trViybCnmL1qIRUsWY978eVjKtL5lvn/HUXz+k1/Hmh88jvu/+B/41Oe+g+89+iT2l4GeXIRdo8N4/Egnthw+hO7hYVTodHHkb1EACw2B2qXzKIL+hQgsBAvYPuNBiAJliihHgfHIAgShsdgAhlOBBayKyeDAYgSUMY3p4K9UoFBpsxSqO5U2szqGTAeGTAeGV44OaEnCSQ0N9PcfUm5ULnRI+C+lfQHpFVZoeyrVBIIc5PvpCN+1ex+2bN2O3Xv3Qc7yo3Sky7G+Z+9+7ywX3eDwKIaHyjh04Cge3/gEDu47iKOd3Th08Ch27DqAru4BVMnX0hRBTAOd0FNPEbm9YlfnEL76b2tw/9d/hN37hyEbHQQhPCyHlM58fTM+tggJbXZqDo4yy4nOKIz/MA7O6TkAz/Byx8od62agzjI9IJsH2Tx4Uc0BA2TvBCdjR6ul4BiYpjUEly6g2WuGwAJGWdHhWbxYH+RTY8xPR/AcihrYAHmzZZI5H+MH3wETQugc6R1zHCR7HbU+1PJZleXj30/NGV96OnHH9k+H/nRpJ+Yv+Z8B3JtMoHZOt82XGn0mb6aBTAOTacDRAtRQozi+7ypdtyKK12DeGmNqLzZkMcBDswyw4yaR8sTvxlg6bhwwBwsDJKkhdnk8uf0wPnL3l3HjHZ/B9cSNH/4sbvrwP+FG4UP3MbwPN3/0PtzwoXsZr+GGD3+a8U/hhg8Ln2RIfOSTuOkjn2LdT+HGDwqfxK0f/gzuvOvzuPVDn8VH7vkybvvo53HLR/+JEN/P4MaP3Mc6nyXuww0f/DQ+QFzPdoQb2abKb/jIZ3DDR+71uP7DtbCWHstnGzecJq4nzxs/fB/7MEVQbsk2EW5g2Q3kfQP1eAN1eAJU5vvyafZnPMb3i/GJ+kOZr2f9yXDDRHXqeWzzxqeDH89PUx+T4CPKv3dcOeOe32c4huNBfVLGZ6Vb6k71b2B4A/s8ddxLHZ8u1JexPqgfpwOO9Y0f/hx1dDK0lj7L/PFgG+yf+vlscQNlnByfpQ4mx00f+Seuu/u4vj+H6z9IXdXXHufNLXf9E9cl9cH4DcSNhNblTZzXH9D6/tA9uJG4iTbg1rvuw60f/Qzxadzy4Xvw1++7EY9uegIIcrQ4tDNxFZEe9B1tDx0DMoFgyeRA9qJ+QsLShCabDpy4gpBObe4mcAY0tjQg1xDxUrIfQ6ODPHzH6O0/CrMEM9ra0ZZvR572fdXK5fjJn30dVl92Bg5U+/DAnu343vad2DJQwkihDb2VAEf6hpFyjwg4RuDFquMeEtBhlEuBPBFxS9FhX88bfmAoUzEAcnTcN1CWvGqLIEiRhgkRnzYsSOiefxq4Kly1hMGeo+g6vB8DPUeQVEYQOgrHPqdqOwMyPaSZDrJ1MPkc8PZJNmpiWN4hDWm/aI9clNDIpUiCGIq3TW/DwkVLsGTpckyb3oH5CxZh+YpVWLZ8JebPX4SZs+b4/JWrzvB5olXeLOW3dWDF0tVYvXQlFs9ZgDkzZuPsM8/HokUrMaNjLswFiGhXm9lWU2QIAVSJg30J9h417DkM9AwaRiraNU0fRAiHAmIromp5VIIAacBKlsBkk7nfgptFQOd6YBHpA5p31qWth4dBDo4TAEcGjp+OHFjuU6w6eUjarLymtUwPmR6yOfBCzQEeTaFLTsHJCvHsWrssdLSnzlss5xKWOO/zgAFmhsBoXWkXMeUXGTnxkLEFjJYyQALBGCot9g6AQhJQHiBgRpQ6hERA2ywfTUp/TMKCVGBctDTKDIyVWYE8wNRxYMov2XlVNjM2UeetnKmjzrMeipPiZjX5fZfqSqj3g3sdJoBRgxBIbwSyV6aBTAMvCg1oTdfxfAtkvgHZJ4Fm0KeVOwZlE0ZgzKbULDGm+KIxMhocq4dwZOvIzMHMkNDRwQgqcmQVgL0HDuCuT3wCH/vkZ3DPfffj7k9/ER/5xOdw1z2fx92fup/hl4gv46Mf/xI+ds9X8fFPfR13feKrdLT/M+6+5+vM+xfc8+mv48tf+Q6++/11+P4P1+Hb33sAn7//fnznh99DZ08neod7cbi7E939vdi97wD+9d9/gE/e+yV88tNfxic/88+4596v457PEPd+DZ/4NMFQeZ/8zDfwCcY/wfJP3PsN0hGfroP0nyZYfs8U8PHPfAUf/8z9E+Ju5j8t7v0y7r73KxPi48yv8f7yU3nf+1X2Qf39GsPTBPVyz6dZdzI8jQ4+ce+/4OP3/uukuJtlNfwL+3QiPsayu4TP/Cvu8vgXht8Yw9cYCl9lKHyZIcF5dNd9CoWv4K77Tg8fI/0nOC8+wT5NDV/nvPnGFPBVPO24P928uO9L7OcXJ4Dy67if5YorPI6PUV9TbfcT997PufTlSaHyiXAP5/Cn7vs6Ps559ZG7v4R7GN7D9fTxT34FH/zo5/Dhuz7HNf4Frvsvcs1/GR/9xBfxT1/4Jj513z/7Ond96j/w0U99D3d9+rv4yMf/DR/++Ddw50fvx92f/GfahS9h+65DcHpYD/O0PYBLqwh1MBz7Fp3PfNF9vLgE0nE/NkdHCA+5UUjHiEOFB/SE5/Uk5Ecuj6a2aWhun4FSDDS3dtCR3oK0JUXxvAFc+ifTsPz/juC83ziKK39mB37s8v1Y3bQeZ2MHfryhhF9qy+Hn6CRa3b0P5/QfQdMPH0DbY09gdv8omuidCZIUCfepcg4YTcE9AwDTjg7ssqMk+RTDaQVVyui45/CZxT8cMHnaIfjiPS4mg0UROIHAbY3zCkicQwoHxz1NMhkcgwyZHrI5kM2Bp5kDtBtGWzMpHAsJOV9oUmp2jFmKF3IFFItFNDU1Y+7ceZgxowPNTS2YNasD7e3TMG1aGwr5ImbQoa50S0srCgWmSTdjJu10axGz5kxH27RmtLY3Y9r0Vkyb0YjmlhyCMETNljGk40A/xQW+5s5vw4LVq7HovPPQtqARZQOd5AnAi83QKrxoLPFis4y8KyOXxt4hY96hE8GxNOYltZJVliW0mEGODLgPJ3TQp4SZ0W4aWxyDY5ogCfNSlmUw6i1DNg+yOfDimgNyPEc8EOZ4Uxjy4BjQbtF60WYZwM+UzumU5SmAhNawwmePSlJGSrsJXiwze0pv4/4QEKqsQGfkmHY0IVJaTbDtgLJIJiGgbMY8BmwbHg5gDhAyElLAKDFempoXS3UNehnIBiyizXe+nnKfC5jVWngueJ3Mw6zOm53jBS64VwF8QAFHgWnHi+GUl9J1OMbBfLDcPKgQsO7JjLN0poHnVQMZ88k0YGYws8mKn6N8rfk6aiyNdkAAw1oOPycQ41k4zcVNqLNwUIN15HMRKpUKHVg8TucLkGnKNzaiyoN1GkTINbQhV2xHVGhFrqHdI2K60Dgd+YYZaGieiULjDOSK0xl2kG468zswc9YynHPO5bj8VT+BSy9/Dc457yLMW7AQZ559Fi591aW48jVX4Mde92P4+f/xC/gHRSZ5AAAQAElEQVTx1/0UVq4+GwW2UY0jlCohynGOjqEmIGyhM6QBcVJgXh4VhlWPIqrJcwfxLad5lN3EKKU5PB3KLC8nOUwIllXIe1JMsT+SuRIXMCmeRj8VlpUTPnB5NFDuE1GKiyhRrhLpamFhLK2QZXEDPI3o6vD0Kj8ZedR4KBRyTJ8u8lB/pz7mBc6X04faLE82rs+QX0o4lyfFuP5zfjxlbpH3U/ImopsgT/Osyvk2GeK0iMkwXDLagAY+sHPdoZF2IM812ISlK87G4mVnobGlA0HUiIamabCwAUP6mZ6BUeS4dktJHiXOx5FyhLDQjpb2eSg2zWD9RiAooFROuLYTjIyW6BRogR7S9a2PMKrbJmSvp9WAxgawIKI+A24ZPDTTKx0EAcxAO17GwkUL8VP/7afw+p99PV7/+p/BG37tDfjJn3od+iqd6GnYjsryXfhh+ZNY13snKtEXcdbS7bh4zgGcW9yPC3EU5w0fwswtj6J9+yb0fPtfcfcf/gnue8e7Udm+D6MHuvDow49gzdqN2Lh1HzY+vh2Prt+MwYFB+q4lWwp9Q2aUDyIxmE4B8AHFeMo3H1LO0wgd6zl2bCKk5D9apnOeF74WRpx/RUT5PJyFnL9q1+jcylDTfaaHTA/ZHJh0DtCWTFrmaMf021cpoG8jhrQvCo12DAmQxAkq5aoPA5qdlJeKOk9XK6nPq3DPYzb0jZwoNLWEKs/blXIZo6MjGB4ZQv9gH/dbQ0NjEYWGkLSgLVctmk8EKFd5Zg9yMDbQ0wM8+eRhdA+W0D1SxbrNR8AAIS9LfQ06wgNeRke8wIxcjMglCLhHeIc/WycnMEDKfBpIzzOQXIFBYRCyEfBl4+Cj9QyoegbgpacDIJMZyHQAvIx1YAi8wzyk8zmg9QzY1zHbZYxbDg4hjGFK257nmTHk80cQpqg5aR2m+vI1jZ9szsHgjBgLQUnMGVM1gLHUwPMyEAdgaEhJr3zRhaSVozzkPhMo7uuzlHXAF7PIn5FneJsZzCaGcw5hGHoOigd8jvAJfpgZP6f2NqvVNauF4mJm3NccKAy0q3mY0inT3EihMGWxg43FoVA0cKRxzHcMs3emgUwDz4cGzI6v19PhbzZ5PbPJy06lDTPV17pXWEetptEuCGAoChoIFoiGAfNoVhWZGhy5ubGqYqmG6kjiGBENZxCEKBaKPKBDpgpRUU6IAhoamtDePh3676Rz5sxlOAsdHTMwbVo7ZnS0Y/qMNqIVM2a2oWNWGxqbIuQLDm2tLWjItWCobwTlkQqaG1rQ3NiM1uYWSA9qt8gNq1wqMb8J551zLlYuX4nGQiNyIZ1C7DStLD9TGvYAEZ37dSVEUYTQI8fwuUEU5RFFDWyrcVIEQQMmRx5BmJsQIXlPhijKsd38lPoRsb2QupoM4h2S/8SgDnMBQo9wLKynDUEEYnyouADo4S/Ph6zjCJEPCIuQtxyRJ4pjaGDYOA5K18tOPcxZARqjcNL+5DB5WTRWpvB0UUDwtOM++ZyIWC9PuSfHWP9BnZwE1Z1qu2HYiJAO7QlBmcKgiIlRQIEXZzQHsCBFLmcAPQMNDXn8zM/8JC/ALsK5567GqtVLccWVl+B1P/UaXHb5BTjrnBVYsXIezlg1g2u4GRdeOB+XX74cK1dMR0NDGeVyF6rVAdoFQ6EQIpfPoUpnQ6KTX0BHJ+goQPY6FQ1EiPhQEMKqQJgacjxU51gxcmBeCTNbG7B0QQdmTS/ijOVzsHzxDOTDEQwN7ceoHUXc2oOhpt3oHP1P5KNNaA02Y3awFfPS7WjtXo+GPQ9hbu8utHfvw74Hvo/XLFqNFU2zse/x3RjtHcXBvYexY8ce7N1/GPv2HcTe3QfQe7QfaTWAIe/nVRQ1cK0GCAAElCugjFOBOc4LF3EbeCqACGFYRGNjE2bMmIVZs+ZzT5rF+dVI+hw3sZBtU4Yptj0VebM6mb6zOfASnAMpbUUaIZgEOaNdczkgpj2inXP0chjrhMihwPNIkftZXptm6pDQId7b1YWd27bh0P79OLhvH3q7u6C8pJJgZHAQRw4d9jh65ChKpTL6+ga4H6aospz+7ZrdNEB+7ZBt53LNqNLeDw8C27fuxhOPbafdPYp9e/uxbu02YicGBgCzIhwv0QPupwEcAjIIEDM/ZmEVaVCBsyp45ENQTZAPQuTM2K8E3O5BTzr0TUzwRbONlKEHSfTNRm43AG1yhjDTQzYPsjnwopwDEYw20PlzYwjH85+jRU1pE1PmVWnIHM+pikd8DkrjlGfXKv3lMevJeUujN4W3bGMcOihUdZpM6Oyr0PScQzgYyw36BnqVJqRClCKgEhqqfJ5OiJQ0IAwBzAIABsc4aKfp44Z4ia/O+2wOKsUkLzOD2eQIggAx/T9mxrN0CP3igFmNXk50TPFlZr6mWS1UwqwWN5PEAdxY38yBejKoLxE7GKWOF73mEVBnKgcMIBzrIntlGsg08LxpwMxgZk/hb2Y+38yeUjZRhpl5+onKTjfPZCvIz0G2w3z1Wkw5qc9VplKuVsykk9VkOKW3uMj4CoqTNY0TdxPfmJzX+VweFZ7KExosvlFNEpSqZVQqMYYGy+jrGcRA/zBKI1U43uLSpCGJHcIgh8BCRCEfHsgjzwcIGeKU9cPQ6NDIg+dyVMolGucqksQRQMf0WWhtbcfoaIltVOhgMTo9puHss1di6ZK5KBYj9lS0MeJqzIN8itBoaB34IJEiJR/nkTLtJoDyTw9pkpKvkDB8KlyasnEJMDFk3CcD/Y4TyDgmN/Woth3bP21wsPSQNSmegafafSpqfedAg4on2F+249PHGorhwLlwApSXwJHmONhHVvfTTeojSICpQrKeto68DiiHny9TCVMY+z8VcNA5j5Ma+ADr08fClHo4GXVlMWSbU9WT4/qbDGmaIE3iCZEwP4mrSAmFLhVdhWs8RSEfIqFNWLZ0EV7z6lfhwgvOwUUXnouzzlqJM1evwKsuuxCv/+mfwM/+99fh4gvOxkXnn4U5M6fRqWB0zhrCAFzrJT78VxEyUa7w4T1XALiuPZC9TkUDPOfC0RalHMcwCGHGWkwHXJGFXIThwQE89KP/xJe/+AV85z++jf379qDI/NntszAt6MDS5tW4YM5VDC9BR+58FO0MOLccpXQBukbbsb0LOBQ3YaB1DvpmzkX+skvQcNH5OBxXkZ/WhlVnrMKyRQswp60ZZyxdTAf9PLQ0NiIf5vjgEdBxb4j4YGJV+INwQPECTuepwFh3MpuqfM1xqqG2rNKUYQrlR2yU2w8P48gwRd1PZbyyOtl8eznOAaTwdiUEeA41hDBvV2RrwH06YiS0FHGlxL2zjEIuRGMxh2I+4t4XQOVxZdSXBTwMai/Vz5KFtNmy28V8nnQR91kgLtOOxaA9BWjGkPL8EnCPVJwssWjeHKxcPBerFjRj+ewAZy+bjnPPmI9cVEU1riCgRzzl/hpbiMQiJMhR/IgthRBH46dRZvFLuAenPH+61MBmEPNsX44NI1XDcDXAEC8JBuMIA3HOY5Ch8oZ4aZBB+smQzYNnPQe4zjIez9U8GqZtGqTdGiIGkxCDSYBB2rQh5gujaR5lXo6OlKnz0RSjJUffBCAbKDtL8zilt/8dcu4DjpaWAULuGUJA22rcL5wZUsIxDobGVgTtl4yyFj8d/D4TwPw/x8+EtOwC4sCQGACm4WyMjkkYP4IJ4QDEfBacDHouD8MIIGGqPYHPExA/AMY9h58AyP+0Ab5OrGeen5oK4AK2iTFwjzK/o4bcU0P2KziGgPlwISuFFFH0jIvPlEB5pLtJEQBT4pvVy/T28pgDDsZ1VoPGdHzagctwrFxlNdTWlBvLr4ewGo962riupgbyB3mRX0oeTuCpWHyPSeNoaI/Jxoh/i8KR0iem8qGGOahsXLXN6dMxRdBqmhnMKJgDLGScpEEUIqX6JGSVm0ppNEFpOKbjfBR93UMY6B1Gf+8Q+nuGcORwD3q6+jz6evpRGeXhvZKgt7cbhzv3YGSkjxjAkSOd6O8bQGdnN3bvPoCuo73Ys2c/Dhw4gB07t5F2H6bNaMCS5bORywFpnCCkcY0ICoOEaeWZo6ypAG50dSgt1NOnH+rhh43SYMeTIkDCgZgAHDhtjpODuqXT1iaA+iaQxbj+nLr8HDFMhqfn6WB0NB2H0sehzZxTgf0FwQnIuRJ4APSOwQXV46CHzFmMGhKG6XGwczpI6A+cwBRLAerx9MF63Nifvk/PpDejjk8PmheTjjv78Uxl9CKyvzFA/dSQMC6Mz1NceQR5gjBLqPcpwDvlORZuYoD5xjGZDDQBiAKOPOeG+p7jQSrhhdrah9fg0UfWYs+unTh0YD+2bnkCu7Zvw97du9DX24XOQwexd9ceHNh7AFuf2Ir9XNtdnUehb9eB896JH2cq+JIjwHEswXTM/JRA9jolDehi0zg8gQaK6ylNOc4aT+ZNm96OuXPnYOWKFfix17yWF5BLUR4t0yFTxAWrL8bK5rNx1ezX41x7Ha6c+3s4c9bvo7Xxl+AafxbJtJ9BYfkvoe3i/4MZP/4baH3dL+OMP3wTVv3lm3Hun/4Bzv6Fn0bTgllYffZqXHXZBbjyXDrfVy7Gqy89B/NnT4fEQSVFjsu0QITVhMfilAfhhKOcTgkhF3vIvk2IsTIdpeWUyhlq7XEuBQLLJ5vjWf7UxuOZ9ZbxzXT08psDAZKaHePeGtAe1dMKjXlIq9C+mgsd8rkAbS0NmD9vNmZMa8HMjnZMb2/B3DkzvTO9qbGADl4+zuqYhrmzO9De3ITZHTMQ0GZFYH0evPIBQFa0qdQl9+tqdRSg88PFKebNLOInrliOn38t8ep5+NnXLsOs1jIvRkcQRGWUUSFSVHlurgZ5xFag9AVKXaCMOZicECkAtkcTiSjKwSHEaMVh3cYn8fFPfwG333Uv8RncdtdncevH/gm3fOxzuPljnycU/wzz7s3wsUwHt2Y6yNbBi2wO3EJ5brn7M7j57nuJT4/hU7jl7k/7sbrj7vtwJ23aBz92Hz5692dxx4c+jnvv+xIvHOHtIHhSxRRezoCUtltVFYTMCOmnCBhCsAAuIBga21C5vi2e4zN1SBgrBg60xEYbbUyZr5ZwL9C30hXGjCd0njurlYse5DU5AgRhNCl8Pbap0Pi0iWO82BDjZgFsCsAYL4MB4+Ac0+SX6qRu2u0iwBFMg/uSISR1CPj6IbQvwbQ/EU5QmbF8KghY7+kwFZ5ZHXDEMrz85oHTuI7ZGY2vTyvvBIytp3F0YNz59XtcJxPXPV4u/hOD9hK0g0RKnqmFSGk/jvF3jiUOtVeNn1KqQcPCGrWSZ/1Zd16yNfIyRDSqKZ1aUUiBeCinXUdSLREjSOIRVJJhbigjPFQPYnCoBz19R4ku9A30MexF/8AAunsY7x1AV3cf0yMYHq7gEJ3jm5/cjocf3YxHNm4ldmD3vl5s3LwXn7//2/jcl76Nr3/zCOKEtgAAEABJREFUP/GVr30H//rvP8R3frAG33tgDR7fshMDQ4OI01FUKkOoxMMe5eow80qoJiOoMq+OenktHPG0tXit3vi46oqvwjJ5lKtDEERTjdVelf12iPkAERMpb6gVr5ZT5vFBpJxA8TpU5lFNoW/Ex5Uq9HuVQkxHY1ypoFIuEyWWV6jPKsvLRInxioceiCTPZKhQzqlCfZsMvl3KJ1lrKFMuoipUUK0SFcaJWh8q7EcNCfubVg1JBR7SR6VUoW4q7GeVKBMlYhQx51DMPsTxEMeN4+rjI+Q/jArHVKgyTJJRJGmpBsZTxqusq3Lx0Fyoj/lEoegqHE9B/E6mEY/Yz50R1MJhykM52MbJtCekqY+Y465vgFVKsf8mmMY8qTo6JKu8JIqR8pm5SppqKUFppOLzpJPyaEydOMR0JlZYVi07JJ429fmKx9ShUPYXU1VUOe8E0dcQs53Y81S6OjYXFU9IGxPiI3gZeGFVYXucfiiTVqFQj1dIX6HsdZRJexwO5UpEvRRZN4fR0YDpHAYHUzz00GY88eR+PPjQY/iXf/0BvvrVb+P+L38L//mfm/Dgg5vxzX97CN/67qP42r/+CN9n3le/8X2seWQLuvupjzQPZ0VehjUg5EM6vOFz0BwDnQ6yOTRG2fsZNZACroQoLKOhmNJRUkVDPkZTIUFrg8Ps6QWcuXIuLr94NS6/hLh4FS5j/LKLVmH1svlozzdhTrED88MOdIQz0NIwC42tM5Fvn458azsKLdPQNG0mWqbNRmNLO1qnt8OauBm1ORTnFRG1OzQ0JWhuiDGtUW2ybcrR1AA0Eq3NxjKHtiai2aG5MUUL0dSQ4BlRJM1JaFQ95jULDSl5p2jMV9HEdAvbaGFeg9KFGJ6m0UHtNLK8iTJmiKmPDNk8yObAM84B2YzJQDvTRDTSHjUWYzSSrpHpJto+2b1iMUBjQ4jm5jzaWotoa2tAa0sR7e2NHspvbsqhoZE0DNvbGzCNZdNaC7SVIVqZ31hwtG0JmmnLm2nPGnNVpitoLFa5hhPa+zJam6rezs9oAha2AIuac5iVL6A9V0SeTgVLcjzWF+BQQAo5GSLGQ4C5Rg+50X0OXsbHQQJXiGANeZT44FHhfjxKB8+jm7fi7nu/gDs/ei/uoMP8zrs+hw/e9UV86GP348N3fwUfuvuruJPhHQwzfBWZDjIdZHPgRTYHPvYV2qgv0zF+P+6860u4k7arhi9xvX4Jt33kC8QXcTvDD33iq/joPV/DB275FKrBdPptaVRpK6HXaUJfKAtTB4VGq+uI1GhxCYWOYRQEaODzT5688wYUwwA5c9ANaRKxBk11IZ9DsZBHIQjRUCjAkWeONh5RiHxjI33ItOlRAP1XpDgEnAEhy4Qc6+ZZR/FCsYB8Po+Atj0MWJfxXC4HR3ufkqf8PqIJwwhmhpT7Q402QD6neoYgCPjMlqM8BR8WyFs8zMynQ/JVnujDIPD1wjCslTEkY99+FEXIqd+UwUhnYYCgkAMKIVxTHlXuf+UGw1A+xVAhRbkxwGjeIW2IkOYCBEXybAgQsX8heQVhCAsMUY588zkEYeABA9R/3y/qRG2JPpfLHaONVIdp0Uhf9TrKD8IQolUdpSeC6pyMieiyvMjrPNPDS08PWjdas/l8Hh6FPJTWutD6VlzjmsvnIBQLRRQbiGIRsgeFAuvRVqiu1pOn19ri2vV5DJVXi+c8b8WVF9A+CPV6CCOEhQbereURkG9YKABhiPEvx0XszGgLCcZVZrRztJKKThHOaF1V1+mDzB1q/8Am2BCNaD6XJ02KiKTFfIBzz1qJZUtmY+WK2VixYhZWLK+D6eVzsJJY4TEXy5fNZfk8hsTSuVixbB4WLZiNtrZmKjGHfCGH1tZmzJ03Fw18yqjQEXvo8CF0dXXR4d6Nw52HcOTIIfT0HEWalDF3zjQsXzILS5fMxNLFHZRjpo8vW3o8b+li5hHLiKWkqUM0y5fNoixPxbKlrLOkAwqXk9fyZbOxYjnBcPmyOVhFuZcvmoOlC9nOgplYPL8DyxbNxsql87B88VwsWzjbp5czT1hGOpX7+OLZlHkOViyZy3AulpJmKfNWUIcrlsxh/dmsSx0yvoI6WrZ4FiT7iqXMZ1+XUbaJsHySvtTzJ6pTz6vTTBiy3RVLKe/JoPySdyn7v3ThTPZ5FmUn3WLCl81l3lwsmTcHS+fPxbIF87By8QKsWrIQKxbNg3SynHqSTpYvYt1jmInli8bg9TIHK6mLVdTFSmK58ki7jG36dhlfybzVLFvNcVlJOZdT5uUatwmwYixvhR9LtjuWrtFTx0wvo559ucITeM3Gcp9+arhC82L5AmhOL2f/PagLzYcVSlO+ZezHcuaJZiWdk8uZt5JzZsWSeVi+cA6WcU5pXolm2Vh6hZ9Pc7B0wSzqbDZWsP6qpfOxetkCrGa4knVXiD/pFK4gvxrPuVjOvJVsYxn1c2ycqK+l0jvLlrHeUoE8l47HBHmiHY+lbHf+vJlYtXIJFi+ay7WyAAsXzPHfmFu1YgkWzp+D+XNncX3Pw7w5MzFv7kymZ2P6tFbM5/pevGghdbkMc+bMxtKlS7FgwXwsYt6SJYt5qMpxfadI0wQNDQ3I5yMkSeJtELLXM2qAphk8ZvLgHaCtsYgZbU3ooI2d1lxAazFAOw+b05oCTG8OMKMl9OF0OrKntxid3IbpTRHauRHOzDdjZuM0tBKNje10nE9Dc/M0tDQ302Y3oa29AS1y6ExrQHNbEc3tBRSbQjQ2h2gm39aWCO3k1cZ0K9trbgLrAq3NhhY62ZuJFtK3sKxFNM0Ry54B5Cna8WglDzmUWniobmN7rexfC/NaGLYxnNZWQHtLDm1jULyOVt9myHafCvFo9XI9tSzLz3TycpsDWX+eaU7TNtH+yK5NCNkSltftTC2cuE5bK+0R0Uo76eOq59MR7VSEOn+VyVZNb8mjjc72aXS2T2spYFprHtNZZzpt2nTa4Om0cbJzba0R2loCTGtyoFnGrBZgdjPQQUxrzNMBEyEAXzzLyzHCmH/zdA+jQ8ToRjfEgMVwJIyZjulEL/O2PQFffFipxilGRkoYHBrFkEcJw4MljAyWMTJUGUMVo0MZMh1kcyCbAy/COTBcxfBwGcOjtFnE8HCJ6QqGmDekeKmMgeERDJcq6OkbRO/gCHoGR/WfJDFcTugXMRrD03+rVkhHjZEDCLlcUmamdO4qVF5Ix47O71GOnzmgnEtQKgCj9KCXmZfwDF9yVT4TxTA6pByfjZqbGhBYgDydzkaxgiCkoyqPIAwR5nJ0VjXQhxSxBDALUCqNwsw8gjAgbQ5GGbQnCA3FBjTSBxOGof9f/iGdy0U+SzQ1NSJPp5Qg+jyd7lEUIeC+EFMOPaeBr4hy5vN5xtQjV+PN/sqhlnCfUR0zQ4G8CnRwFRsKoDAIcwFliaD2AsYRACOujN7qAPowgqNuCEdtCL1Rycf7gzL60hFUqaM0dNytAGcpcnR6F6gbtSO9gK8cdSOE7BNvBai/xMst2SkKjP1P9T+rND5mrAFPo0gux74wPwxC5PM5iDbHfofkFdJh59sJAqgtwex4fKK08jKcqKNMHy8NfWhtRZzzBa7diHbBzBAnMeCAMAiJACHXhXE9KVSe1kOpXEKlUkHCNaaxNjPv44GpqmOdADmuLbLh8nRiB63NMNQ3yZ2Pqwx8hWP8gyBAlI9gYQ6jVdYJDf207T0Dw6joV0e4ZsUfYy/HhMCAOYqRL2NTfhvFFGpdoADk5Iw5RIUGMaUAcaWKtFrlpafDBWevxt+/91rc/P534ab3/QXx52P4C+Yp/mdMC29j+FbmvZXhW2p4P+PEzR/4S9x8/TW49cZ3etx8w9W47eZrcf0/vg0f+Me34s5br8UHb78OH7rjPbj1pmtx0weuZv5f4vr3vQO33cA6HyDefw1u/cC1uIW49fprfVzpWz+gfEF5DNVOHeRzC+s9E+o8PJ3qfIDtXv929uFtbOfP2Sb7Rzlv/cCf1dLv/zPm/Tlu8eFY/AP19F+Q5u3Uwzs8bnn/O5i+mhhLX381bib/m9//l7j1BpZdr/y3k9fbcavK3v923Mx+TwQv39P05+b3kfckuIV6mgy3ss+3feDtOI53MF7H1bj9hmtx+/XvxG3U+23kcyxk/I73vxMf/MC78MH3X+dx+z9ei9v+4Rrc8b534kPMv5PldzJ+5/uuY14d78Id//gu3P6+d+HWfyDfMdzyd9egjpv//lrcOgafx/gtxE2kufnvr8Ft77+WOr1mQqift1K2W95/NepxpWtg3jgd3aQ4dSrd3cJQuJXhRLiFY3nj+96GGzkXbmZ48/vfxrF8G9v4M9x+09sZ/rmfM7dwLqjs9hv/Erfd8BfM/zPcdv1f4I7r/xJ3cC3cybl1J/V9+wf+AncqfcPb2R/SvP/PcSvXxG3vU/xtjL8Ft/zjW3Ab591t17OMfG8dF5cMN/4Dy8n7Zta5WfORuIk8bmF4q+hZdivr3nbDX3J+kccJcc5VplVexy1MS/5b2M7N17+Z65Fr+fo34eYb3oxbbngr1y1lu+nPuDbfhBvf/2au1bfihve9mXHSfeBtuO2mv8CHbrsG1/8dyynb7Te+Azf941/gxn/4C9z0vmtwo+bBLf+A1776EpqgCh3nFR5CALOQh6ACD0QGQED2ehoNGHUUl2i/y4Yw4SbG03jOAfkUCGOHiPub4ifCsdxBdAHpdF4NA4CD4G19jmMQuohxIMdsnk/pmAeCkAiAvDkUXIwGVJCn0yWwBMY8OV4UBnS8RMyLjHtHWIGFVdZNiJQXsIacgUhPCfnAoY4c4yF5I63A0uoYYh8GqcIYEWfOpKCM4UkIeOgWQipCP+mSwSHTQaaDbA5MfQ4EY2drnqZxughkb09ASjucgFfJtMEMab8i2s+AYUhbF9L+hrTDEeHzQsDb4CBhWOGeWiZKrDtKHiNECZGrMF1FwLpGQDYVoPl3tKVAkU4DtVGgMBfy3P/Hv/9buPqt/w/XvOUPce1b/gDvfMvv49o3/x6u/dPfwXXEu9/0W3jPGyfGu5n/7jf+JqaCyXg+3/lTkbVWZ2IdPBfy1vhPTY9PX/f5kfndz2LcVfe50Nnp8nj3FOep6p1uW6dKL97PD145437dn/4mrn7zr+MdHoy/5bdwtfDW38I73vqbePtbfwN/+bZfx9v/4rfw5j99A94sunf8AcKoTEdvQsvoiCm8x1XjsRz6KRVBcXGLeM6OLECVZ9lSlGBf0o9v7d2I+7b/EF/Z9RC+27kJu6s9GMk7xPTjgmfcjes3YPvjW7F3+05UR8oY7OrD/h27cHDXXhzadwADvf3YsW07tm7dgsOHD/PCcxi7du3Cnj17fLh+/Xp0d3fz0mCE5Z040nkEO3buxM4dO/0XFjdtegy7du/Gtm07sG37dnQeOYK+gQFs2bYVBw8dQm9fHy8Wen18/4ED2H/wADZs2OTp1lON4IEAABAASURBVG/cgN1sZ+OmTdixaye279iBQ6wzNEIZyHPP3n3YvnMHdu7ajb1792LL1m3YuPEx1j3sfzFgxA3h0S2P4kOf+Qg++LmP4qNfvQcf/can8NGvfwof/uoncPc/fwof/OxHsPXAVuqywp2rBAtSDA4O4mhX15iTLkFAnaZ01nf3dKOP8lbpwwrocDMzRHR+G8tLvCgZGhpCrSz0jruUl8sG49Bw4BjoQoFuMKbBHZ15fJOQb0V8du2DRJ6WqVpJ7ZPJ7J1p4CWtgbiaII5jznmuAc5zrRHNdTnOU6aTNIHRYS6HesCwUq0cu6TjouFFVIxqXPU8jGvLjJ9EkqSIiSAMYEQQcg1SU/W8QHlBrUzlYchyA3k50F9Op3mKzp4SjvQOYnC0ihLlBOklE3g2dqTVKqyDSbbuELCNKb7HWJE5VQFyU/8I8wiCCGEYIaYC8lSEsdNzZ7ThyovOxGsuPRuvvnDlMVx10QoIr754BcbjqouWM19YxlBYiisuXIwrL1hCuhquvGgpLj9/EV514TJcdv5iYqnHq85dgtdeeiZxFl57yVmss5pYhVdftIq8CLZ/FfHqC1cwb/kY6vFlpFnGvOO48oJlrD85rjh/GYRXnbcMguKqc9UFSynfYvZ7ucdVF6/Eqy9d5eOvYj+uoNxXsp/CFRcuZ/+WsayGKy5cgisuWkQsZP8WsmwhyxhetJh5LKMurrp4Ca66ZFktfRHjF7PuJctJuxRXsW+T4cqn6w/7cuUFy9nfiXEVyybDlRcuhfo1Ga5geR3HaM9fglcRl56/EJddOB+vumQBLrlgPrEAr7qY/b90ES6/aKGPKy1cofw6LlmMKy9ZQizFlZcuJd1SXEGdvIq4/KJluOJi5S/DlZctxxWXLiP/ZeTHcZF+L15OeUnPPl8xAa70elpe08VYeS1vGa6spxWexzaeEpIvx/+KCbGE7S7hOJEP5/0VkpNz4VWSiXiV2uXcvpLjeRnn1BXM01xX+eUsu4xjcDnny+WU/zLq9DK2cRl5XM45ob5fdSllvmwF+7wCV3A+XMb6l1MPl4uWsl5OHlew/hVMXzU2b159yQov06sox1WU6cqxeXkl1+erREceV16wmGtjCedhDVex7sl5VyqPtFcRinuaCzl+FyxkvYVc/8u5RsmHPF972Rm44oIVuOri1Xj1xYxfyLVx4WrOh5W49Fz24YKVuIrr5DUXLMKrz5/P+GJcfu4C0i5jnZX4sSsuwOwZrXyQT9BQyPubyAoPOLSiCHmbiOz1jBpwtNhBlMJ7x4MqQOcv6Ah2dFpbmFKVRADYCTBAdp15oQGCsR6zEHIziIg8dx0Wk7vfIZByr0jpXHEWAzyuypFe5MgVWCOykOwCtmE+jIIQAUAuBvATfDkfBjDy9WDaTgEgTR2envUDeufJyfNSGLA18azFTakJETI3pLzjEbEPNYQsFacMmQYyDWQakAYmtyUB7dJkCAFamamgVscMkC1WaDTcgYDA/zPyli11vgVZ6oixkFbMwA2U74QPOA4pnQaOtIDxH1jX0V4KzKH9NEK5grkQsqk5i8BtgE76FJFLUGTiorNX4vd/81fwp//314lfw5v/768y/BWGv4Q3/8H/xJv+4Bfxxj/8VfzJH/3vCfFG5r/xj96AqWAyns93/lRkrdWZWAfPhbw1/lPT49PXfX5kfuOzGHfVfS50dro83jjFeap6p9vWqdKL9/ODV864v4n26c3EW/7v/8Zb/u8biF/DW//g1/AW4q1/8Aa8+fd/FX/6+/8Lf/y7tGl/+Ab8+Zt+F2/6w99EISjDUgIOz+bFIyvPzyAXGwtr3AIGjrkpz+vDVsaOgUP40tr/wB3f/hxu/8ZncPc3v4DvPbEWnXE/SkGM4cooNj62ETvojN5Jh3Z/dy+2Pf4k1j+8Dk/Q+bz2wTV4ZM1aOsB3oFwuY8/uPRgeGsaWJ7d4R/mjjz6KJ5980juX9+3bhwce+AHWb1iPHjqX5Uzu7evFATrBN27a6P+3/2iphL379nrH95PksWXLFuzZuwfdXd10mh/0ZVvp+F5PR3xffx++9e/fwuNPPA61c/ToUchRL8d9lc90im+hI3/vnr3YSSe9+MqZr75s3bYFFjpU0wq27ngS//HAf2DnwZ3Yc3QvNmzfhF1H9mB/z0Hs79qPHz78AHbv34WUzyDarEZLI9hBR/wmOuoPHjxIjfJtYJ966MzfwD4+gHWPPOIvCCRHlT6t3t4e7KVzX+1LrsHBAQR00snx5zge4I4pR6H20CSRw9DR+ZfU9tU0RUpnHyZ60YlIIg30RKVZXqaBl5wGtB6Mh1Gth97eXmyibXiMF2vbtm3DQH8/zIxT3nFNOPDIyf7Z2OXbJm9bNmzY4O2A6oPrUs5yOd7Fk8R+tclWHO487Onk/0l4eSU6OduTmOuOadVRPKaTfrSSoH+kgsES/R25IobLMa0B5aAsakN8BdldhfCZjp+O52A8mxc7SZGd1cPaWndsOPWLH5DzIwrAQ3QVQVJGjvQFlhXHoYGaqiFBg7596CoMy8QoMYIGHEcjqmgyoNEJDs10wDRZBc1hBYWUdEa4ERRRRhMqaKARLSZV0sdoYJsF1iuOoUFhChTHoHQD1SE0KmS5z2PYxPTToZl9lFxN7F+j+kPDWORAFdlmETGawhhFylmkTLV4lekqGuikarCxkPFGosFi5tdQIH1DUEEj+1dkmEcJBVAvwSiKgo2iwZQ3ggKGGB+B9FUE+089eZkmCp+uPxPRj897mrqNnAuN3JyfigSNfIBq4OZe5HZV4ANVnpM3nyTIMYy4sYRuFOYG4ZJB5MIRFHMl5MMyIuogsgpy1MtxsB6dejlC30hN4xKS6ggf/pgfJMizrTzDiDqLqF/RiDYnHpQvRyi/QJoGjRn7pDGfEOx74zhoftRR16/qKX4srNNPxlflbLspTDjWVeSSEvKpwH5qzloZRcraoP4lQ9RRBSH7mOMBLE9dhOxTjn3MUZ8B9ROSPs8+hZxrIdeP+pYTDXmoryqPSFNg3QaGQsGVyVeocO5UoXlYcFU0sl4j5+uxMQyr0LxtIO8GqDxGI+NCE/k3MK+JcjaO5fmQ+QqbxvLyaa1eA52mnj/lKLBeI9FEPRTYryLjjeLDPjWSrolzqUhdNDC/QNtRII+mwEFj4dcxdVggTYF5EUOkMVLOo0C3hVx/MpJUf/Z+Rg2kcFEVaVRGQjjak5SH/ZQ2J6U9SjmvUo6nDub6hksdCfWvuHHMwHF2XNc0/bXWaPvodeEGkzC3iphzLiEc+UD0gSMdGegHFJMQRkZMcSUym28NZ8DVHHL1GwGPkJuWgfsvAsXotLFTQECak0EuAPMVHudhPg+UZTI4lSUApydowk5EDHAKZsj0kM2BbA5wDtAixlOD00Gfe5k7bdDeJg6sBrJA4uPpCbIkVYckDpAkEdI0gnM5mIuIECEvK02wAGYRYCEcAkA4Zi9ph0kPj5yv7xgP0hD0WiBMgZBOgcglyIFnhXyKGS0RZrSF6Gg3hiASokKUiSra2xza2pAh00E2B7I58KKbA+2ttFstho6WgLYsxIzmENOJjqYAMxnOaQ0xry3C7GbDHIYdzRHaCgEagpQ2kAaRVpRG9PTfVqviagGcT/uPsZyU9pcH0shQoq3t42cnhjA4LUQ8swH7Sj1Yu3Mzjoz06siKmGfv6TOnY/nK5Whva8c+On4dn8GnMZ4Pc2hrakGO9l/7QBzHKDYUoW+C6udV9FzV1NiEhoZG7g3GvSNBsVBk+w4lOsd7+/pw+NBhLFu2zDvVU/8MliIMQ9ZpwIwZ05HL5VEsFv3P6ZqZd8z39/ehfVo7xH/2nDlobW1FY2Ojp42iCKOlUfSRt+TJRTkEYQhQBcqTPO3Tpvn247hKmWLuexUYSWbMnoEZs6Zj1tyZmNbRhvYZLZg+cxoKDTlU4jJiPus6l1KGEsqlMkZHRzE6Mgo4+Fcul+M8bIPkl3NvZGTY91X9GhgYQE9PD/RNczkCR0ZGfJmZcV9NWCeAGYUkJ9V39AOZGUwPL4ZjZY6N1YDsdbIGsvTLRgOa/+qMLsDkLI95QO2nw1z/k0OObC4PrgSgSpuji6dtvEjT/zBZt3YdL642+ku3uBoj5bmSCw0B15F4ymYcOXLEXwL29vbhyS1PYs1DD9EejJJXFV1Hu6DLuJTr3FSHQuRzEfoHR+gor8LyjRiiw/w/eWl4tLcfFkawgMaDdDIDDka5uGCZNgefCjDFl9gcZ0cmzCBPyKgrNAtgRBgESHl6p01HzlL6S2jQ6BgHRMV6YMU6eCiHo8A8yIMHebgCyYpA2kg01BBH8NZf1enASKtG/mwrzfHSkGCdgC5AX595Jl5JwLIQUjaJcQJoOOFRAehsRFqBewqqcJTZ8SFgItQ9J5QEQeBoMEFQQNLLiWd8oAAihJZneR7GuCHH8EQEx/IiltWR50aQpyGuhQD1gQZuZHm4tAClnfo7lu8Y1tIRy5PJQdkm6ovyQAXb00A0k4MTmxM0PQEOKVeFYGaUGYirCYaGR9DDiX6k8ygOHTyMwwe6sH93Fw7s6Ub3kSH0dY+g60g/Bvu5IcXGvoBwcOTtvPwx4zGQVknbhSOHDuHI4UPoPHSQm/cBHOXN09HDh9HNG+s+3oQLg1yoSaXCseCIcBGFEodji6cFDyVsDxOBegJhPIycEDJvQvoxHupDwofMKvs1OFjBkaN96Dwyhs5eDAyU0Nc3gv6BUfT2DqO7ewidzO/uHkR/7wi6OwfQ1zWE3qOD6DrUjx6vr2F0U189zOs+MoDerkGUhqsUK0KodcH5EiDPOVhAGBRgnI+O6yPlw3NQn3uWQ0AY56jKwLmrMrg8FDeuS2Oe1pXg87jOtG6VPgGiO4YcjA/hiTytbCtg21C9epzyJVzbSTWE5HHUjYG2Q+1SHgQRUrCMBsabCQPTgAOpaOgc2M00RbVaodpj8qgi5bxgdvZ+Rg0YdRbCOB4B9W20JwHnSUhEHLOQeg+kZw9wVAgqPARDIiWchRwLjpEGh3R6AxwHjlLKhCMvo20KOQctKQCcd2AdBAYWE2TINRTwwsbkWPfrh3l8G8e8BpGlgIsBlhtSVn1mgPbiBFBSMwdj02QGjIVK+/yAWRNBdON4GeMnQHwzUJ3UbaaHTA/ZHJjyHOBxifuXmwJSJDzPpqgg5Xm2Fq/SWgoxLSbPMrS5RtCsQoB/ybgR3DON51+TjeVZRXJoNacWIGGdhEYyFRntZz10QYo62Dq4ZQCBY55ACxvQUhOOPBwCiJ+QMJ5wbxFShinTEyHhnjJVTMTvhcg7Wd7TST9f8p2ODKdD+7zJy/lwOnKMp32+ZHomvuNlON34M/GeavnpynHK9Byfqcr0TPVOWYaTbcPzJFNCvlWPkLY0pA3T6ZeQvyLhYTENYJQlpPEznm2NzzKIeaFYLSAy+i5g3sqe7gfNKPx/Ak2BkKCpZTu0qWTkDLTnjDB1yriWAAAQAElEQVTM074W2QZdvFgxfRZeu/pc/MTFl+LKSy9BB53QRidViioa6QS/4qorMXv+HCxZvRzzVyzB6gvOxSVXXYHzL7sEF19xOS5geN4F52PevHlYuXIlZs6cicsuuwyLFy/GpZdeissvvxytLa0+/WM//mO48sorMX36DDg+f61atQqXXHIpXv/6n/V1Z8+ajRUrVrB8Os468yxcQL7Lly/HzI6ZPv+iCy/Ca1/7Wlx88cWYNWsWfvZnX48LL7wQV1xxBZYuXYJzzj0X55xzLjo6OnDW2Wfh/PPPJ98VOO+883HJxZdg9Rmrce655xDncb8zRGEec2bNw7KFSzDc1Y++/UdhQxWMdvahn/6Fnn2d6GimI506ivgMKvqGYiMk07lsZ+GiRZAjznHjy+fz1MF8rFq1GksoS2trG8tCOvNzaGN81uxZWDB/ARYuWIjm5mbImS6ofhwnyOdzHBywjgFOUYOZKQKMBT7fl3Gv9Alkr0wDLysNaD1oPQm6ZDvjjDO8PXCpQ7lcoc+mijAM/JJIU1raIEBM57nodWGm/6mRJKlfHWEUQjBSR7xQYwD975AO2pPly5ehpaUFP/zhD6FLLK3Falwl/9ivTTPVAtgsLMqhSgNaJt+EZ89KrPUXIGWh4MTYY/xQOCYcdwEGU3vXGFCEGmsmvUgURPxSHriDEODlJfRf/2MexB1NvKMxgmoo9EjJgpUprE+yfiqkPGhzI0o9FDcaZUJ1Df6VsgJrwgI2ZAFDblKkd2NI+HxgARVBfkmNEGD6GELWCyNwxAiFNRjzTkTIATNKT1HZMiV+StyZAYTKKhzwgaFhHO3uxgHevO7dfwB79h3C4SM9zOvD4c4eHDrchX37D2MvceDwUdIdxf5DNRw41IUDB4lD3ThEJ+juvYexY9de0h+iY7WH9buwZ+9Bpg8fw4GDR32dvfs7sffAEXQe5c0y9SMdJQxPhuR8Kup9NDgLJgF14ctE81SknIA1BNSREI6FARyMcYPnHYAhkLoUcRqjKlRTGB13IR1sI3Qkd9FJ3Nc9gMpoFZxOCC0iQvh/lCH0MIRBgHyuiCgqIE2NC6bsUSpVuWBS3nonGB4qYZC3S0NDoz7P8YDDmnCO8ni5HGUbB8e4AHfsXwrAmSEdgwvMp5UHyuBYDpZ5+DLRC+RhJwOwAHwFvBGjfCNjMperKJUTJJzDCsuVlOVAuZJgkH0o8VasUnVQ3yrMUzg6WkGZfS2zbHSkgpHhMgYHhj1KLAMFM7YEdiBlXCiTxwD10XmkG3v3H8Juzk/Nv4Ocgwc7OW85/zRn9x3o5Lzt9fP1wMEj2M/0Ac415dfj+w8cZj7LVC6QZv8YRCd0Hu3GE1t24FBnF4509bLNg2zzAMNOdPEioI8XI719Q37eHuHcPci5v3NXJ7bv2INde/ahq38A+w4e4ho5jKHRBLX1DKgvun0MzRCyk2EQIAhDgHMFYAgDJgWyl9cAdZQaLxq4RvUA4Dgx9TAAhtKhM3CZIk1ToQZm1NOg7lOuFb6hOKcYfAXNeU6+lPB54ItzkEnAxJt8QVLCf5Knr6fQE/kCUDovScCIESDfGliujGeAseIJYP3aPiSpHNxYe4wxrjzynejNtgNu7h6aZyeDZWEYIkOmg2wOZHPg2cyBKBchl8tPEaobsm4dSueYjhCRb0C7ZQHAwNtW2W0P2nfQlhrLFAaMGIyWsGanwbisI7cKcEsglJLVBF8OKe1olI9gtLc6z/lSVg/4oIMgpLPJcd8m4MDjB+Pg2c95pNzI1fxE8LKR2VTCifi9EHlTkbVe5/mSr87/uQ6fN3l5VpiqrM+XTM/Ed6ryqt4z8Z5quXg/L+D4TFWmZ6o3ZXmfN5kcrZbpEcrbLfpaoD7Q5PHMCJ6dZaBoBmkjTcaRNtDxGQ48R8cxhWK+Sk8XRrZynAtGHjLNHj6fH2nKXIZmPCOH/lhcDHJoDotoyBdRbGig3ICcTnJEVSoVNNOJXmhsRPuM6WjvmIGWaa3I6492tjYzrx2NzU1obWvD3LlzkcvliRxmzOjAtGnT0Uyn1JzZs5HL5+mAb0Qb6dra2ukAX07n9jmYM3eOdxYXiwXkCwXMIm1rawuamprQwlD8NLZRLkeebH9aOx1drZg7Zy5aKdcMOt8LhSKd1fPY3jRPI+dzyHP1ggXzMW16O2bOnEWn2zQsWLSA4Qw00WE9b+58NOQa0RQ04yeu+HFc/ca/xJ/+5h/jL37vLfjTX/sjvO233oQ//50/xVt+542+7PKzL4XjJhQihzz1pLa97IU8SuUyUgpZKBYxl/0588zVWL36DLbbQdocIu5nHTNneOe9vlU/e85sNDY2QfuqY72IzjzHiaFxF58qHegcIY5BjNo+lyKmc8qRVvmaLj4E/Fj5tDF+qqjXU3iqdaZIxyae1/dp932K/Xgxt6PzVcr1fEzGcRqvzROrzZNj+Y42QHYgZY7DsXrPj25Om38YBv6ZOJeLuFabMDQ8jCNHjmBkdJT2qYgc15zWAjuBXD6PhDZt5epVWLBggb+kW7p0KX1fg7SzKeG4jlI49rRUKvl1pAur3bt3eWf5QfqIfv5//AIv2WbCeMCdz0ut2bRBQRAi5jqEGes7hEGAJl4gIq7Qw5HgLLbX2tQMLlvaeCMCtgAEXKPG1gTHuikMtRKc/suRkbOUFR0NtSNzNpAaQwPEOHQop0MouUHEuTKqYQxHhcRWROwipNxUUraeKgwNKeGINARcZB5pBIxHwrQucKthgmqQIOEVLH2siIMUVSMCh4Q8hCp5KxyqVtEzNIBD3V3Yd6QLew734CCddId7h3GwaxCdPcPo7B3F0b4SHXNlH3YPVHCkb9SnewerPtxDJ96R3iF0D4yis2cQPYOiH8GBI33k0890GaOJIbaAoOGl82monGKEhrnCkXCS3Sg3YsqboMLQy+xijFZL1FWMhKqLqdfB0giGq2XE3DH7hwdQTiqIOYy8skaYDxHkQuQKOeox9eAMAKjHCg3x4GiJ/HhbQAdyBRH1FJF3gN6hMg51DeDg0T50sv9H+4Z9Xw4zr6t/lPkD6Buq4gj1cbh7CEf7S9hPh/0+9m//0X4cODqAzr4RDFYc9VnB4d4R9nsQh0grfe4njXCUuuzqLeFg5yC6+8rEKA6zrMLOxdTNSDWG9AH2IWrII2jggBcMheYCcsUI+ULEjbmJm2wDN9MmtLe3MWz1GzfnLw8n4CsEqNBq2aG3Zwj69vXwaAILmxBEzWhtn8ONfwbCXAsKjdMQFVqRb2hnXgccb/17ONadRwfRRVkr+m/KdLAmloMLc0iosxLH7GjvAA51dRO9ONTdR30Mo2tgBIfp2D3QQ11w/DsHSn6edFNXfcNVzosh0g5Ql/0enZwn/XRid7PeITqK+0fLiI2LNwiRGuc4uG44L1ramrFg4TzMWzAPbdOmcYzzHFeHlD2Vc7jIA06eh58W6qJ9+nTKCVjekHDe5xvzaGxtREi9VdMq2ma0Yf6ieVi4ZAHD+WhnOmAbzgBnDpojZRolyxnrOyShISjmUUpiPsimnK8VVHjbp7lX5k1FiXMqZl1wvGLOsTq95qfWmMLBSgklXnqIXgDnZshDWMo6yk+iAGVqVulRtlOBQ5mDWea6EP+B0iiGK2WPhDJWSTtCnuWkDNAWlFlnhAcZySW9+QsgKodigsseKQ+CCdcLKEMQBOQeInE56q8A0CQCAcM6jPHxYPLY2zFGxqwJcmHiFfOW3nJhhIBrVBuY49ikzlGPArUhvRIx9ULTBm+3OR8cYbL3BgQct5i2KmGYGKCxAnNzRMR6Rm3W7XmClHM8AasSzpc6jpXjIdZB1AHzQKhMIUF5HCeycyGcY7mPK/+pIFOAzB2H9DicP7Q65ptJGviXEwFjZgbpQenxwLiXz2eaTUMA+38MrO9w/B/JwKaO4XhJFns6DUAvDQ/xdHTPVDZe9/X4M9V5SZZzrUpu9dGHnIMJjaPi45GSTjSCn8dM+3I//520znU1FooH7a6vw7hC1fF1mfb1JglF4zFWXo9zlfocpf23Ryij4h4sURuiOQaNP2VzlNPTKE06pdW+z6PUigtKi4eguFDPVyidiLfi48M6nc9XG2xT31AZn6+y5xri/xTU+0MZ3BQBGSbaR4zhuK1U58AmHc/pAmhxCWOecdxp35kL2V9A9pX5pA5UBMAoj7HUaLtBG28MjWmVG9uU7ZQzIBU9zzgkp5pJkbBuClr1EBHPWvyklY8Q8TNneeSYx20e+om1DC7Tg71QOsjaydbbqc4BIEeDJuh0Gga0aSGAqAajAdPzld8jaBBpDpHST+FyKRJLwKMhYSSe2ltnacHBaLuBPB8MC7FDgYy1rw3EJfQjxkAY4shoBdv2HsKmHXvw2O49GKTTvsrnziAqIswV0Nc3gEceeZSOq6M42nkERw4fQX9vH3q7urBvz14MDvSj83AnRkZKKBSKYBPQb5Bv3LDJ19mydRs2b34cu0l76OBh7Nu7H+VylWdreIeU9oDde/bg0KFD2L13Nw6JFx1kem4DVTA4MOC/HbqH9fVzDd1st/NIp/+Jha3btmJwcIB8uGGQuEr/TW9PL3azH2pvz779EO3uvXuxffsOHO06ioOHDmLrk1vQffAouvZ1ojASYmnLQpzVtgKzym0I98YoHDa09dOnMFTE4O4+dO09gtGeERzadwjVSoxcPg/wLN9FWfYfPAD9PvKhw+zb/v3Yf+AgJOfuXbuxn+l9+w5g79592L1rj/8NZTnq9uxhGWUTnX4LPghCgHtjHMfYuHEjDhw6QLmPoKe3Bzt37YJ+C72rpwfDo8MwM3/u0n6f8KyjMOBezAJMBjPzZSnnZMLndCFVXdReZrVypRw/xNODMqWsI/h8lY0Do5iszWeT78XBia/x7YPiwhMx8goOHftOa8GVDD57G3SW8uPGMeObCuS5DNJRAJDWOJ58GkbIORAgYR6g/BcTKtWYUmo1wPu3VqxcgSXLluL8C87npdRchLRZKfhifzQntGZmzpqF5StX4qKLL8bFl17K8CI0tTRTJ446SSGbZ1yvoCpmzOzAJZddigsvvgiv+6mfxJlnnolKXEUUyQekdqUlQ0D/hkMIM0Mr/WZRPIpmq2B6PsWSWa1oKkinAfkTRjrA69XrlmsrBTXM8yqpWDKlt7GWqguMwvgPBMP6YZ2ek4CNhwRz6dNKQP+ZB/cVb/xPCKlacTuWB1DMieCYX8eJ5VKReIQGhIyEVFBgoFwOCRVZpXOuRCddmUjpZFTeMJ3qA9wolNff14uB/j6UaORLI8MYGR4iBlEeHYHKSyMjGBka8igxr0SjN8y08hMaSM5dVOjgU5l4RxSiuakRzXR8qrzC2xE9fEQ0ipKNXaY/MkIjbzUbCoWxsMi8UMNL/2OEWv0G5CPu0HR4JuxDyIpNdHYWohB5TrpCLkedoEZPB6t4l9mHlBtmaAEC6qFSLmFoYJCb0iAG+voxCFGKqgAAEABJREFUPDgEGfiRoWEknNjqn/5bw9DgIEZ4GzRKDPUPYpCbrOqNDo1AafW1TD0or6+X+urtxyh5lEdGWW+IfAeJAW60R6GfRqnSqekot6WgrBFCyoOUE5kbf1rlAqgk0M+1SJYyLxCGS0OoamyozJHyKE1Bigof4BEAxgkU82G7yrS+zTTK8h7J0D+A/r4+DHJDLrHf5VKFsgz7/o5QNvWnwnGJuQmrfJTyC1X2m0MErgmPMDDOm4BNGedrimq5gtHhEY5/iXOixIPEKMe3gkG2V6YTfIRlg9RpT1cPBhgOU0eD1N8QdTvEeTFAOuWPUDdpksLMoH8p+wDEjMdsLyUcAQRUUrUyykNMNzdztTmE3t4u9PV0sW99GOYlyvBQPyqkGRkZ4AGoG0NDfRgdHUSlOkqaXnA68FatDPEP+QACpAB1WS4No6frCA9Jh/1haWRoEDnOw2IuZGjQXApNpDHXpkNLQyOK+Rx1UPZpzc8woEGhIz1gP8IgQI5zUgg5pnnOwYiNO451hbqOghDtbW1o5tzP85axheuggbeKYN+ntbaipamJczr00Hz2YPuFXM7fAqrt6bwoaGtupQxV2o0A+XwE9aObFxpdR3ow0N9HHQIaN0oOo/5Mh9QggfFSAf5l/BQYZO8JNRBw/FKOm+NCMI4rFcn14KRSlGg3du3ezYPrbs7JChx3b0f7kwqkF5FjKMi+9XT3QIfPw7xN7uShXL8r1q3fFqNtrejnc1hP/APOD/j5WRdJYzQe9XzKoTr1JOo0xzJOMWIws1OkPTUyR13UKcfHfd5JTZmdlOGJnqOPlxObTE2nNJpmNUUNcy/bt28fH2iP0O7H0ENrQhutB06taX2rQ7+/qd/s1O9vlngG0Tqs8rwiuoT2WHWUp7WuUAdXrTrVV2jGtvhW+umEMyNRnYBxM4PqiL/4SA49MA5yb9RDtR5CRyi/HlAl2/4DB6BvouihTrKltCveHpGn1peZQWmzGl+Vswjq0x4+qIu/ZBcqPHfoTKFwmGeZvXzQlq5EW2aZaDppowZ4ZpCufHuygbQ1AW2g2hPE/4WA2pJdfSHaUhvGfsp216AcwfhxHIox40QSn/FMH8dqPoXQYD5Pn3X4jOwj00CmgUwDL0IN1O1UPawZRO1oNXA7Oklq5pNY9lw4qfCUk448Up6R+bgMulOgUFC+zKietXJ0BoUWooAIrVZER9CExiGg2F1Ba1+KOUELpjGvADqRKik6Dx7ByMAIDtNhfPjAYezesQs7tm3HPjqEjxw9iu07duIoQ+2Lfk9M4M8U2qflFO7r03P2YM2RzD1X+7ied42yGoUq85m5h8/k2su15x45ynMJn9cjPivqLDBEn8pBOqYPHTrsnc5PPPmEd0Yf4N6v3zke4bNyQvogsNrZgeeUMp9B1Lb4DdCprnODzgxbt23DPjqwxWvblm04cqgT4GVClIYIqLDKYBmulKK/sxf7duzFnu270d/VR7ojOLj/IHbt3IU+Xhgk3PcrlSp0Jirz2XUfHeBqS23qXPL4449DfyxUZynJrt9l3rV7Fw53HuazzlHsJ73+SOkuOtb1/C9d6NFgkM/YnbwQ2L//gHfuSyfS8/4D+32fRau2/RxhpYj+HDDk7OFzFp+weP5xE2Fs7zaA5AF0XglC9jkIoPORzkXStaA5AhIqP9AzF2ovRwHrqOWMzeqJ2lMedeQUTgnqUb2Vesg8ysCO8k0NiO+zauNp9CXeLwlQJ1QPh4tD5o6BWbW311ctamYwCwDTuEl/dby49KB5pzmu54wcfTvTpk1D7X+LTEehWPDya57qGSHls0jAOVygn6iBfsyGxgZMa2/HrFmzAXbUzCB+RtsQ0p6YAe0sb21tg6A4mBnSJkp7qgP/Ms4xH/EfdJ2io70VbY0FFEOguRChEAYgO5gFpGHMAazlAf+qpVTqk6f/EXDZ+jtXhuPY0JobneZGo5UPG4GYrrAqEKak4YOc0RiCIXSFwgUiB9oxMN+SBEbFGcsCORlPgEOgMk4cewpS+l9Sbhtg6GB0yAqFMIQcdHM6OjB/zmwsnD+bYQdmz5yGmdPb6dArkGdMOcvIhQ5IK0h5a2v6xiQdkwmRVkpoyEfk04y5szowf+4szJk5w8cXzpuDhfNmo2N6G4o0eAEXZlweQVot00FsCEG52NeIA8GxAX16APskBMxXkyoL2N8qH2arNNgJjXeZztghOfLpuI/IM8+JBOmOjv8cJ4XSEXUAbiiOeW4sFJ+Q9Ckd68oT/xxV30jnZ1tzE9qaG1HMhZCcvBzn7UqBfctBDnjpvcCJIzjWb8hFaGksohgFaGAdS2Pqlc5LOO9gbaROGknjQ/Ivsv9GGV1SRoGNKr+5oYDprS2+PrMgBClQGSmjv6efTvhhIDaWN0C/kxbmQ+jGvppUUWDb+WIeR7o60TfQB90exZSBSkWF4zPEC4uY8yGiHEXSFSiLse8xZXd0ukehIR+F3vHbwHLQcRxxsckZK4B1EzrROUSIAs5RA8cfyHGsptHZO5e3XQvmzuX4zsOcWTPR3FBkmWTN+Xmm8VCbxXweZIuQ4+I4to3FBk8/n3Vn8RZs7uzZ5DEf7S0t4PmHYqRsL0AAR6SIOb96uo/wdv8ARniBI1kaijlwKOiUDlgnRSEfsI6j8576otwNhRz7FVHPoUdzY4HyFTDM+n093ejmRj3KDdvYOYGNsrtVGOeZY59jXixofZEtwLTmS0K9gXMp4DpU37TWNJdAR2dKJwOYn5R5sBgtcR5Q7lIZCeeqcR67OEGV6RLnbZWXCTEvLcp0hog+5pwu0UmiNji6EF/xS5mv9oTa3IoR83BUS6dIKVdIkxXQpoi/9BuwPzEvB4RqZQRJXIGsYS6kvqj/mOsu5Rq2gOvYlcFCIns/kwYcbQnVBzMDOJ6iNzMYI91dXXjwRz/C2ofX8pKin/M8gBMN51KdllMZAdeNmXH4qrxg0gXOIC9xBjknh1lvALqMizmmok04lxzrG1sw4+dzDIrt32bmw6l+mJ1Y38xgZiewk+7qOKFggoSZ+fpmWWg2sQ4mUJvPquvYbOJ6Zubp6h+ir8froZm9bPSv/snZK4f5+vXr8fDDD+M///M/oQe6tWvX+rh+3+8HP/gBHnjgAfyIa1h0a9aswb//+7/jwQcf9P+l8Xvf+x5E853vfAeKK1+8FF+3bh3kcDYzr0Kz46GZPUWXnmjsQ/LpMKxQWTHPKFu3bsW3v/1tfPazn8Vjjz2GzZs3Q+0qT21JPj1Iir5ez9sK2ielhfFl9bQe8r/5zW/i+9//Pv7jP/7D91XpTZs2+W+wPfroo/jGN77h8zds2OD7qz6qXelIsqhd8TMzBDxvKa7Q7Kn9NHv2eXiGl9mzb8Ps9Hg8g0jPWbGZPWe8MkaZBjINvHw0kPXkuAZSHpaTwEGQs7wO+oO9Ex30bxj4jFh1aOJT6erp8/HLV/wk/uhnfhVv/Olfxdte/+v4lUt+AktaZiFXNYQuwpKFS3DmqjOxYM4CLJm/CLNmzELHjJnQTxksWrQYCxYsxKw5c9Dc1IyIjqmE5/SW5hYsWLgAc2bPwYIFC7Bq1SqsWL4C+t3z+Qvm+59eMaMcAaDfFV6xfLn/nXDxW7hwIRobG/nMkFLcENOnT8eyZcuxePFiLGZ7+umTuXxWXr16NZYsXoKOjhnI5/Mwo7zs3/QZ07FkyRKIz7JlyzB37jzP+8wzz/Dtr2I95atcPNWWnMYh67a1tdFBNxP6iQa1Jfklu9qbO3cO5ViG5uZmgHoO+BDfQT/RokULqYt5UJuLFi2CeOqnYVauXOXply5ZCv1khH7vfeWKlfA0SxZ7+iUMGxoaoWchMuVzewFnn30226eOO2aybx1YsWK5p51Fn0JLS6vXiVF3OmvozCFod+SRB5MhoZ9B5yL1U7KrLdWrx+v8gjCABQGLjbwcUvoOjMxPBDNEUQtIRy7uqSAJtcRPlvnIaYTqB2tC7WKsHSiiuIDjL9G+UiHla7ROAPXDJ24oT+UaZ+lHY0DXiLJQfxz3Q8IPlb9YQPFh5j8ZAgHno9amn5umXhkH37EfAmAsz0U52oAcNM9TdsSsNn/NDIEQhORFrVAB0kdKf4KguEASlgPirA8zH4MCD4BrE2hpasD0tlZMb2/1fjSn9UHFGnWISV6SeJKiZ8pmJ+BdYHCUotaGg3LVoHybkRXg4gDmcnC09kZnOgjHBQ86MJnJlZmehASQZ9kYBgnsJAAJ6U8COwoadih04pdQsZTFaojCgIYpQI6hnJxCRCcbJQNJKDPLOQj8JE2OeUY/YQx9C9lxNsoASuWiFa8ib0H0jdd8FNJxmUdDoUDnbMQ2zaOdtx4L5s2HMI8Gftr0djS3NmPm7JmYO28OZnBTmN4xnelZ3JxmYXrHNDQ0NcJCtsJGgghAAHaJMtApWKFTtYFO1JmsM4O002a0YRqd9IrPnjMTs2Z3oGPmdBr6OR4zZ81gG9PQ1tqEXA7sX4owdNC3mOO4jEp5lKqvkn8VcPGxeJUXBEqLVnrnvEUUOSgehCnMYsoVo1Qeoq9+FKmrkHnsyx2qiJNRj5QObeM4RZGhSOeudAVHUgAGeOhb93ElRsB/cnjSFwqzEI7zo1KO/VCCZY6XLWZaPIYqb8nNIpjmHfOrlQSlUkwnnaMMEQrFItHAeIhqNeGtccJmDQFvnYSQY85Cyg1YGCLixhzS0c5m4G/ztThDIKDcEb37IUMhnw8Rhgbj2BioB6LAesrjlCKzlAeFJt50NUE6a2oqoNiQ46IPjyGg/h3riUcQAGkKypb3CAPWi1oQBI0IrAFh0ICEl03G9ZMkIcewifzaEUXNCMMm0hWRi5oYNqBcdigRqctDCFh3dDRl30MkKdcdQgARafOeR8fMWViwYA4WLJyLOXNnYtq0Ns7DDixYMA8dnFvz58+FyubN4ybPOTWHc3bhovmkncU51c75OpNgnGVhLmSbMcD16rReqZ/pM9rR2NyAXCFEzIuLgaF+yjjK9h375tjpBG3tLWhta8LMWdOxYP4czOUcns05LHnmcX1Ijpm81Fq0eD7ap7Wgg20tXrKIa4ftdrSjY1Y75lC+2XNn8wDWwTkTItEpEuwv50XAORIGEdtC9jpFDaSciXU77uNaC2a+ti6z9Ad7Lr7wQrTy8MxhRo72MkcdR2EIUQWiZZ1cFKGtrQ2zdOE0fz5mM9Qf/VE4nTfMhUIRIhV9oIXgW3h+P8wk4em1YWaU0yatZHa8TJu0MClxVjAlDTwXOn0ueExJ+Fql5/XTjLsRN5IRXk4K+qaWHMByDssp/t3vfhff+ta3oG9279y503+rS9+c0rem5FjXfxuWg/nJJ5/0zms5rOu0Bw8ehPL379+PlG2oI9KlYHZ87it/MohWMDO/lsRHjvPW1lb/sCt5d+zY4dtRe3Jc65vinZ2d3L+r3OvCY6yTJPE8lCE+4/kqrm+P65v04imnv+QWb10W3L2XJ40AABAASURBVH///fi3f/s3qFzt6NLgK1/5inecq49yon/hC1/w39SXTTKryau42nshoD68EO28mNowq+lZMpnV4mZZaJbpwCzTgVmmA7OXhg5kw+owMx81M79nmZlPT+VDNT346KRQPBiFzuqp+PL8zUZQjApo5PPPNFfEGS3zcWHrIpzbPB/ntyzA8pY5aHEFPgWGCMKIDu4mzJ07C3PnzMBcPnctX7oUy+mMnkPHtZzGs+kYnz1rNp3JjZD/Q2ihL2E+fRpz6EyfMWMGn8k6MHvObCxauAjKb25qohg8j9C3I0d7+7R2zOf5X9B+r73UeN4PKW9TYxOfEVoxg87zefPnQc5r8ZUzfQad1g0NDeCjhLqKiA/Uev5ob2+Hb5flcsrPosN5+vQZkMNazxvisZgOeNHofAAqSeppbW2BnPoL5fCnk3wxndpy/kuuWezjHOY10feSpg65XB4NDUWIv5zrs2fPRjufWZqbmrGQ/VRb6st09l/xmm9nGp9BZ/i+LudFgC4RGhspvwQAqOsWqG/6Y6Fqc+bMmVjAS4kldLzPpW+o1nYKPQ+RnGctx747hqnXp5lNGIZB4M9H0qdZwDrwdXS+ElKd2ahElXndG0iT8jk5YTNM4DjMDGbm8xWYmU+bnRgyE8wBmH+6MGNNgpVRfxkjhuP/wDhIY8Y8AuNeZrU8s5d/GBg4H8YBBuMYC2AImJ9dKYDUGb1KIRx9Hs5CmIn2xQU5vTUHI/pLzQxw8HIqz4xp6FULzYzz1LFf9EJw/kb0JzALms+1uc5yMnAuZV4C1ZJ9CsIAgmMds9p6MPAfK/MTDADjWwAUhb68G1HZBfn6GIqzUZs1ONI4nPhiZeYGJ2aeZooDBjKBD8HX8UYiGruUySDIMz+HlDecprgFMJUxnk6EkM4/hHS5Ei5EjGAcDImfHHTG06HoPPJwAdPk5YiEdVPSJGwnpgNWSCiBEDPkhSxiyqUJ56joYnMj5i6cj/mLF6J1ejvm8hZ1AQ3r/MWLsHDxUszjreM8GtzZ8xegoaWZsgD0x6JKBuIl0Jfr8z3fgIolXwhRAIQRjANfSWuyJ0EEsP8hHbZBPkJUzMNorB37LSDKIyw0otDUgnxTK4pEGuSgsoB1fN1cEQGRsg6J4VRuIQJunEGugIQ6EyqJY18DSBdGvi3t0zCPxn/xshVYtJS3xLwBnsHNp4Obw4yZHSxbgNncxGbPm8d+L4Lyp82czbyFmDV3PnWzENOZns/b1znU01zymseNah75SG/zFi3xfMV/PuOz580n/Uw6UAugfxujFeqOupeeHMcqKjShobkdhcZW6qkIBEU0t3SgpW0mLGzgnMlzCucRhI3IF1p9/1gdlRgoVwLAGtHYNB35YhvRSl22oKFlGto75qBlGtsttgBhkf3PccwC6imPXLEZxaZ2hPkmxGmE/sESBksJUuP4BAaNZ5VzOiYS6jSRLh3LiCLHpGPWHL95z5jVQSdyB9pnTKOeZqCFjuD2Ge3QHydpbm8lvxCac5onFR4kNA9SC5hniF3A8gDlKsD7AcplaJajce4szJhNfuQ9f/Fc5k1HWGiG5RoR5JoQ5JuZbkFEXcRcTwHzG1tnoIk6a2rtoK47sHjZEsycO5NjuZAytaLWPlDhfI3ZRxfmyK8ARHmPROuFiAoN1FWBbRSQBhHlizinAw+EIWUMkLC+5mxYiJBraCZtEZqruYYWn7ZcgfQhRjjYieV8Xr6xGY5tVenMVttlDr5jmXGuIsz7thILGQoRZWLbQQgXRrAopK4M0iPCwPMWrdaCkWdYyFHmAFQO50rI+RAhCHKMG0cvQEQeyF6npIEgCKCNSd8qUVyV5KjSJtTGuXnm6jOwYsUKHiob4NLUw0hkWpDUNjg3zALkcjk0NjaiWGzwaG5uRgvR2tqKpsYmjgnHCYCRFi/Sl5l6dmrCST+iVCgonuHZa+BkXZ6cfvYtvDw4FHlRrG9O6SFO33z61V/9VfzCL/wCfvM3fxO/8Ru/gT/4gz/A//yf/xO/9Eu/5MPXve51+MVf/EW84Q1v8PiTP/kTn37961+P3/md38Ev//Iv46qrrsJP//RPQ7x+8id/ElrDehCrj0E9fCYNyo4IopdtkW0444wz8PM///MeakOy/vZv/zZ+67d+y8vx6le/2n+LLYoiqJ7qh2EIhWbm85QvqH2zWp76/2u/9mv49V//dd939UHtqA+/93u/hz/8wz/0+T/+4z+On/u5n8Pb3/5236bypac3v/nNWLJkiXfW13mL//MNtSU83+28mPmbnbq9fTH3I5Mt00CmgUwDz6UGZBl1xg54zh4PteFgfE7T85EhsBBWNURlh+Y4wrSkgPYKwzgP/WRLns9cIE05TlDiQyEfBxHHQJXPY4pbYIiTGPqJkgAgP6VTVKp8aGfaAL/3io5JJOTDDF+HYiiKgDwcC/UTJ+KjPd8s4J4aIxY9y2I2qnLAYEEA/WRpzLJEz8jMS3k5rrhClYmHnklEA750FvD7pTPUn0+UpzoxeTs603RWICmSOGXbVcTVmM82koy5dKrpf+eJd8z+lkZLEH/Vcanz/dAX7pRX0f+uVhU4/1yj9hIvp89kn2Io7chTbYiv0in5sArMDAH7z08Y+6rzj9qJKWeqZyjWAziGjCeso/rKN2MeyxSfDDF1JtTaSyl3rX+sNqbTGLHXZcK+p0Stb76c7Y3nW+tXjS5JHGlF/9xDc6bWVup1nlCOOuRYlR7Hy6V0HePzX+7xmo4Szi0h5TimjKe1kMOs9cqpDe+HTEAfj9FPEiBFQL265238pqr3+hjGFLjKtaj1r7leKpWhNSa+ogFfigua25VKFfqpJMW1XlUn9muHfeQ8BdeO5o/mjudL3vX5Db7ER+WC4jWwLteabFzEj3wIuJR6pp0z2Q4ZW85LUJtkMcHbqGU8+5eRhcAA+mkNgWLA/3wGM4dKFeTpWNMf3Vy7fjseenQHHlwvbGdYxzbGt+LBR7fgoY3bscZjGx7esL2GjduYR2wgHfMePAFjeeT9o0e34UePbsdDG3YSCll/0x48vGk31mzawbwteHDjFjy06Um29wQeYvzBDU/iR+uf8Fjz2BY8/Ng2rNu8DY88sc2Xr2F6zaYtvvzBDVvw8OatePixrb7swQ1PoIYnsYZ112xivsc2trcNax/fzrZ3Yi3bFh58ZAvWPrYbj2zeizWUUXh44w5s2roXOw90Y9fBXuw61IsD3cPo7C2hs6+CQz2jeGLHYayhzjxI/+D6bVC9h8n3IcYfZL/reWs37fJljzzBPlOPD67fSp0I2/AgdbR2007KtoN529mHXYzvwoOU5Ufrd1L/O33+2o07yWMn1pH/I5sZ37Qda8hrDdtaS/5q8yHyXUtZ1ggbdkDxtY8xfGwnaWv8xfdh9neteLDsR4/swA/WPonvPbQB331oPf79gYfxbz9Y49P/8cA6PLjucazfvAvf+cEj+OZ/PIgfrnkMP/jRRjy49gms27gbazfsx7r1u/Hguifxgwc34UcPP+njD6zZhO/9aD2+Qx7feeARPPDQJtbdhO+rnR8+gu89uMGXf+9HCh+t0f3nI/i37z2E77BcfVhLvahPazZsxdpN2/Do5h14lH15hPmPUv4NxHrqYS37uo762fD4Hs7l7RyXXVi7cRcefGQb1rBsLfWx4YmdzNuOdeSz/vFdnMPbSLsFXn/SI+foOup2HXmvo37WP7GHc2439babc2sn1mzYje/+aB1+8NAjlO9hfPuBh/DtHz6Ef//Bj3z4ze/9J8vXsvxR/HDtejzC+bj+8b1Y/wT189g+P8ce3rjH89FaWMs18AjnnOaM5sqPHtlKebaRbifHeYfHI9S7+qE5uYb9k2wPsy8PcV4o78FHtpMf+0K+knfb3i7s7RzEnsP92H2ohid3dfr0viODPm/P4QHsOtiH/UeHsa9zyNOr7sPSgV/T2/Eg59SDnJdr2ObD1IewlqHkVnzd5n2k2UVZCeY/THoP6lrzo3dolE73iBuHwaIcLY4h1qGCRpSJ7H0KGki5UZhRf4TiqmJmCvwhLNFmRRh3pYCblQAHlnHXZl3FPbE+uCkZacIgopM8Ug60KZoZ4w7GA2/IuFLMeEHeZs9fa+qb8IJ05BXQyHOty+ea34tpCNQ3XVJdfvnleNWrXuW/eaXLreXLl/v/SqxvNykth7C+RaZvOglzx75Vprgwvlx1dcml/Pb2dpgZ9LBnZn4d4xRekktkZubr6sHWzPyFc0NDgz/YL+DFu76ZJbn0DTHJIKi83h74qtujelgvUxuCmfmH2rq8kn8hL/KXLl3qv9Gu/Ho70sdS5qv/s2bN8uWiVft1GcWTzXoZFT5fqLfzfPHP+GYayDSQaSDTwAuvAbPn5rxpDgjpJQvrIeNyniufWXSYJUh4+HZsz+gUL4QFBHSeWylFFBsCOsXL5SoGS6MYTatI+Hjk6C0q8flIfycsTmNUkgpicrHQAJcgjStI4iqqdFqRNWI6l4dHShglD+U5nvdTOprKdCon5FMec37JCaZ07ScYDSkdW6JP6GgWSvQDSRbAoOezMtNVOtLkTAss9PRkXStj26OjZTrVanLIgZbQU6hQ9FU+25XLFShU2izwZxNfzueUhPLJ4S8HHdgtpXV+SNhAlXKndJDF5GFBTZaY/RCtD6tV8gISyk8ySE7RliiP+lRhu74d9qtKOcvsPx95YAH7wMgoHfHDw6OQfKOsE9N5Lb7iI3kT3w/qnXXFL2bb4p8wXxDvKvWi+KRgP1Q3oQw+ZN0q+1OrG3sdVjjuan+UY1dvO6V8ojsRCfWYUNeqF2PSNtmG2psKYtaVftWu+lqH0tVK7OUd367ox2N82cs5rj5XOPbSi0IPzo8y9VchyiwbKacY4vruH0nQN1zBwGgFw+UEo5WEenRPP37k8ULrT+Or/sTsR0z5NV/pRvBrTHH1WflVlimeUEbNU9HAGbQGFRdtwjWp8tivqRQJ0yr3dDSIKddF4tuJOaerkC0SvMOd67pC53hV4JqNy2VUK2WktHeOdjAlQLthNK5slWbD0VeBp7yCp+SccgYZ0htvlFgNHK/mKH9KE1xFWDBYPkBQyIP2G489uRvv/YfbcPVf3Yhr/vo2XPM3d+Ja4pq/uR0+/dd3+PTVf3UbaW7DNe8VbmX8FrzjPbfUwr+6lfFbWXa7h2ivZT3RXvs3d+Cdf3sncQf53X4MV/8V67Pete+9A9f+9Qdx7Xs/iHf+9YcYJy3T7/rbD/v0e/7+o77sHe++DW9/961s53Zc81d3MO/Op+Ca99yBq4nr/ubDUP1r/ko0H/R5iqve2991K64mr2so+7vYX+E6hte+52ZcQ7yTcim89q9uxrv/9nZc99e3sr2b8C6G77jueh+/+t034Tr26+r33oq3k4/wDvblaupGuOavbx/r522UUbgd72TZO5l/7XtZxrjCd5LHu/7ugxCu+9s7yPN29l/0tzF+B664/JdIAAAQAElEQVQhnfR0Ndu5hngH5VP6HZTtGrZ3Lcuvobzv5Fi9nTJdSxrRXav+MH41yzzecyt5qd3byZ9QPZZfp/797W1419/fjr/5wIdx84fvw4c+8UV88ONfwG13fRa3fvQzuP3u+3DDhz6Bv7/lI/jofV/C3f/0Vdz6sftwy8fuxd/d8mFc9w834+q/uR5X/+2N+Mfb7sJtpL/po5/GHZ/4J9b/NG77yKdwK3HjnXfjlg/fQ/6fw4dZdifpPkjcfte9Pv821lH8rk99AXd9+n783fUfwTXq53tuwrv+5ja85+/uwN9/4C7c8sHP4oMf+yLu+OjncNuH7sNtH/4s3n/LJ0hzK67m+Fz7nhs5vjfivX9/J3V+C3EzNHa3kvaez3wDd33yK77+9bd+Ehrj66Qr6vU66eNvbuWcuwXXvvdmtn0TQV7vuQHX/tUNeNff3EJeN7I96uQj9+GuT93Pvt2Hj97zJXz47s/78GOf+grzPotbP/wZH/71++7E1az/jndfz/G8mfVvwjv/hiHxrr+9lWNxM65970245r23MH4by27H1X5sbsO1HNOrKdPVHGeF1zLfg3PonZw3GuNrKLsfQ9a/hnq6jnP0r//xQxCks3cy/90cY+lOodLKV/w9f3cn3ktazZd3//0HcR3nn/i+628/iGt9G7dTttso260+fQ3bkhyS5xrKIlzLuXzdX0vPd+A6rvfrqL93vfdGrqO/5+XIOlRpcRAmtD0xrVIZsARhZMhep6aBlLuSnDgW1LYEHzdDwHQQBtRlCF9mLKdaVQ7WCYIQMQ+pjpsVuM0YAvBchpRp0TiMf6kidwvW4xueTpExEk/PtEJlKaxD6aniueBxctv640D6WQf9EST95IN+D1l5+hkM/QEh/VxGlZt07aY8pqqcR10v4ie5lBYU7+7u9r9HrVA/JSHe+omJOg99A0H16vSqo/SLHdKFfg5EP4WxceNGKF0qlaCf4pDeKnyIUX+PHj0K/fa0fvdav6Mt/Qnqt0LpQz+7oTLVrfMRL+lIfPSHpPQTHaKp6+m51I/GZsuWLV52ySy51L5CjYdQb09xoZ5WPyST0l1dXdD80XyRbsRDMo/vl2hVfzxU92SITj9poj9SpbUoPdR/53xoaMivT+WrDclZl1t00pvSkkN9q8soerWjthWace0yEtAeMIDk1++n66de1q9f73+fXOOnuMZo8+bN/o+JSTbRi494Si79dnlfXx8f0ipeNsmhcskneTSu4q8/RKa0ZBZPjavigugF8Vco3tu3b4f0ID7qk+jqUBuqrzkkOTUPNR+VFqR78dI33BWKp0K1qzmpUHNV/BRqnCSb6NSW6tf7qTxB6ZOh/Dokk3hrHjzxxBOQHGpTY6D+qFztiXc9XQ+Vp/HS3JG+JIto67zHhyfL8HRps9o4Px1NVpZpINNApoFMAydqwMxgZidkyg6fkHGaCQeelz1PYwwecpoLBsDMeI52qNJ5WqVzW2HCeKgvrORyKNEhnlqKqBAhyhNRSEdSGcV8iDyfj3KFEBFhjIPIMT8XBtBPKeTptyk2FBDyjK9+mLEtnesBpDy8x3TS1vNjtp2yDAaecwE5p4+B8pTpIBet5EroFHOsDxKPjI5icHDII6YjTHufyvK5PIwObTmlU9KqLszo00rpKEvYhqMMKc8Pib8wZwZiyqD6gugTOs8UiodkTSlHShkD9kd7a0rfFRy8wCmdb+CzS0zHXYkONdBZB5YlrFP1/TTyTzBKh/jIyChi8g4sJIlB/FRfUJsp6wRBQJoUvi4vOgCj3CkS9l1x8FWhs7hC3qnvH8DgGH2FjnnlCwkLFKZ8NorZrsAo6R0Syh1Tb5J5YGAQvb19Xpe9PX3o7x+A8voYDktm9s2Mz2/sJ9g/qoJzIfE69fwod0z52BwSxtVmTN4J44CxPzHzE6raweuUz33qa0pGHqTT2ClP5QHbUj9KPOur3PNgf71O2ODw8AiOdB7h5UIZqqexislToeg1RlU+G+hSImEbMWVR3YTtxNRDSkEVKq1y6aeeVw9FH7OeysbTKl95CXlVySup82Lo2FelVSaIVmnRgX1SnGR+jqsdQXmiVdxIo1D0FV6MxGxDfVdeHfU2NP4ao96+fvQR4uHnYQKuaYcS58goLz8qHJcq51Gp6jBIJ/mg/ibg0CiGSzGGRqsYLsf0gAQYHBrm2bwbfrzZb7VDVcMBnC/g+KXw/aFMaltlkikmrULB94X6Tp5LsL2ESvP8FWd/Us5dpVOlfVmKlG1qXNKxsoRp6U9jl5JG8yRhqPJE40ZUCZUn5Kn1m7BOwv74UHGPZGy8EraRcL4lnPcxUl4OMoHQAJobhGGIiKC64JXGiMH8Jz/8WyvIR07/w5FVQnAk6aaysRYcQ0cjndJp5aIUVVeB5SOMJkA/Px585Ano26xrNx/Aw5v24eHHDuCRzYewZuN+pvfjse3d2HWohAPdCfZ0VrG/O8XRoQiH+4DDvcDRgYj5FTz6+CH86NHdWLtpP9ZtPuixZuNe8jmOtZsOsPwAHtqwD2s89uPhDQexduMhj0c3H8X2vSUc6cvhcE+IHftL2HMoxv4jDvs6HfYejnGwCzjUHeDAUYctu4axbtMhrFlPHgwf3niQ8QPMO4xHHuv0PNdtOuxDtfHIY0dYxrbY9tr1e7B2wx5sePwg1lHOh9fvwrpNe7F+8z5s292Lzt4ER4gDnSU8seModu4bwO4DwyzrQ9dAgJ7hHOUbxiOqz/4+wv4/zL6v2bgPa6lDrwOWrX1sHx4m/7XMf5jtPsxQ5WtJ+zDzhTUb9rLOfurwIGn34UHqcR119SjH4RHxemw/1hGPcywOHk1woCvGoR6OwwB1tG8IG5/sxCOUQW2sYZ/Ebx35q47aWbvxAPt2oEZDPioX3Vr2d+1je9jmLmzZ3Y3O/gQHe8roGnI4MlDFoYEy+qoBYeguOezvHcW+nmEc7C9j28EerNE31TduxcOP78S6J3bj0S178diugzgyFGOwGnJuVDhOQ5R3CJ19JabLOEweQtdgjK7Bqk8r3Hmgh/3fyb7swWPbDnMcDkDyPfLYXsb3Y8vOHup/yGNv5ygOUQdHe1Ns51it27gb6zZw/DbsxqYnDnIO7MRajueGxw/gUdbfvPUwtu3pw75DIzhwpOzHci1p/ZhzDI6P/x5seOIAdh8cQvcgcLQvwZ6Dg9ixt4f1u9n2AHqGwPk4gsPdZZYN+HhnT5VzJSaqONqf4lB3BfuOjHAOxew729vfjz2Hh7CLvDZtOcix2M15vwOPPEa5OT/WckyEdZv3Q2twjeYJx2+t1iTni/JqqJVrnmlcH2E96Wct+y5o3nb3A71DIQ51VbF3rL972J/dB4aw9+Awdu0fpA5KlNNwkGt6J+f0pi1cF+Ll59B+6p1gei3tgeaJ5qjal4xqdw3n6zrOy4clJ7GWtmLdxj1Yt3EnHly7CZ09vUhp1ypJGSkqCCJHKxQj5oERjJ2+bXvl1ZDGYMY3LTl30pQbjbRgZgpqWmQ81UGTOYxChxvpVwdEsxodGXjalJ+ON7Yk5du4UTFwNYwFiHlAIhOWpR4s9aG+FSLedSh/fFzpiVCnUViXv05nZhTN2Bx7yv7V86cabt68mQfoUf87yN/5znfw9a9/HV/60peg+Ne+9jUI+t3kr371q3jooYe8o1htmZkCHl4S31clzIwHmar/bWf99rJ4/OAHP/D19IcKP/e5z3n+cmyqX4IOBdKf+vpMUBv/FajLpcsE/db2v/7rv0J/nPFf/uVfcNddd/n497//fSgtR6ock7pwkL6kB/Vdv8193333QbpU/Itf/KL/g44q+6d/+ico/YUvfAFf/vKXfb7CNWvW8IGh3+vYrKZvyXK6OlCdOqRz6VuXGJJNcn/+85/346z25UAeGRnxjmDRql69PaWFelqhHLj6Q5v6TXHpRH8Y8/777/d/JFNzSXNADuCT66nueMhZqksG8ZF+1X85g3fv3u0d2dLrPffc43XzqU99yofSr/h/73vf82Og3wAX1L7mrXhpfqltM/PrRm3W13mFDzJy8GqOqp7a07hpTJQnXezZs8c7get6EC/pb9++fX6e6w+VfvKTn/TtSy7pVHKp/re+9S2vB8WlF5VpHSn9iU98wvdLMpgdl02O8AceeMD/Tnl9XNSfTZs2+T5rbaq/uliQbI899pj/I6iqo0sQ5UtWQbJKr4qL73peCqhP+kOqmodaj0pL39/97nf9HNT8ls6kJ/VT4ckQv/F5umyTfGpbetc60Fhp/NWG4uqD+l3vv9aNZJD+NLYab6XVj8OHDx+zKfV2zKwenTCUTOMxIdELk5m1kmkg00CmgZedBmRfp9op+jaR0oanZOCI+ltWXcdrp3M6y+XxcQwTnm0VhlGIgeFhHO46QnSiElcQwugXN+zfsxvdRzpx+NB+dHcfxeDIIIaI4dEhOln7UB4dITtDSC8SWSLKRZATO6AzsH+gHz3dPcfPVhRE+yWP+/7sc/TIUSR0XsHxTFuJfXz/vgPc87dg187dkJOcIvLsn2LPnr14eM1arF+/gRfsXWwvrO1f5NnT2+Mdqn39fZSx28e1X3b39EDPIDzF69HDn5t7entRqVYRBAHk/NPzg5y12rv1N1p0PtIZVE40LyuAHj4z7t9/AKVyCVKh8o36kSN375593vkMdl6yBkHIGnx+PXgIjz66Hlu3bqeehlhs1FPNUXm4sxPid/DgYTqBK5QlQu08oGcO+r76BnCQ9fsHBng2HeDl/hEcPHAQ3V3dGBwYQjd1OkrHdo6XBWEYQWOd0JlYogN/mI7QlI7ChI7EmA5CRsGWoW/w6gK/zAsJLyN1HoU5hKzfPzBY64MoLeCncRxzlK2KPbv3oES+vhGWiHe979u2bsNuldNpD5YZAvYjZb0KNmzY6PsQ0qlonBuqry8M6OynvmtsUykMQC6f989H6x5ZB/Ux4Ng4Cm5mUP2Efevu7sb6DRuwY+cOOnsH/eVHrGdC0hw+dIhz5klfLv5g3wSNocZohLqSs7lULgOUU7oQYupHTuEy5Ze+N216DNu27cDQ4LB3mg7RUW/sE0WhHBEqdGof4riEQQgjSrwU0TiAAyCnch8d2ZorI6wXUa8J+YsGbNMQQO3t3bsPBziXYNSiBZDuxVf9rbI/UokuW3r7+jDEsZTc+oJDSh0McpwOHTqM7du24yD7fODAIRjlSFKj47uELZR9x649OMR1NULneTl2XMvAgcNH8YX7v4IfPrgGPf1DKNGZHrPOjh27sJFnXn+m7TzKS5EY0ldplHpin4zySfePP/4E9nL9abyUV3usNwBjGNM3noMwsJBrlXzH2jfKcKwdMJ8wj4CfgaeVzrxMbN+XsY7PIw8IpKzzUPmxOOlq5fWcelinUmhsw0FTmDHYGON6fGJ77UuhFyVUMEXQOQ5hTMo6W5oJ5Okop2SQvuK0CvUxJZ1jp8J8gemIm0GAFKTiOuX0owAAEABJREFUJHEEuBiLTc2Yv3ARFi1disXEytVn4NzzL8DZ556Ps885H+dfeBFWn3kW2md0oKGpCUXSg3UD/SwDw4i8a8gjKuROQJgPoZ/2cmGKxCgTw2kz27B4+UIsXbEYK1Ytw5nnrMY5F5yFs847E2eccwbOPu8snH/RuVh91irMmT8LhaYCeQbIFSNE+QBGBx0I8Z0IQQQEUYCAG0+Uozz5MTAeRhHyhSLapk3D/PkL2P4qrFi5Evqvw+eedy4uuPBCynMOVlAH0klzaxvCXIHdzbNeg49bmKOOawjCiPEIAfka4y6gfAwjGrCQUJ6FIVxgAMuCKAflB7k864UIJBPly+ULKDY0YnpHB5YuX47lK1Zi9Rln4pxzz8OiJUvQ2NyMQHxZL6ojn4fiYURe5GtjMlgYkTfBdEDkCgWOWQNmzZ2NFatW4qxzz6aOz/bhqlWrsXTJMqxYvhIrlq3AOWefjVdddjnOZ7tKT2ufhhz7W1CbDI2TKs/25s9bgHPPob4uuAAXXnQhLqTezj77HKxevRqrVq7CGZT97LPPwnnnnYeLL74YZ555pv+L2gXKEkU5hIHGoYCI/Z/RMROCjHPnEW5shw/hEB9Gd+/dg30H9mOkNAr9IZCZs2fDmSFfLEBreO78eVi8ZIkv66Oh3bZ9Gw51HsbefXuhTb21rR1z9RvvM2awnTw09oVCiIbGPNtrp6wrcNmrLsHFl11IvSzDqtXLsWDxPJzHubhq9TKugbM4FotxBufhmWezT2eu4HpYzf6ew3lCXHAOLrrkfKzkHF60ZD7pqdOzV3NutcDxAstCR1kj5Ip5jnMBQcSwDvY7pE6FgPEaWO7jCgXqieMnHQm5fB6tba2Yt2A+58dynEX9XnLpJTj73HMowyrOlXNwMdMXXHgB4+dBa/aiiy/h2FyEjlmzAHDtU3FBLkKUp+4nQMi8kGMU8gBYg2SgLFGR8heIIvsWABZAG5w2gCCIwAnOmREg5BzBf8nrpdloyPE1M4CwIKBu4Q8acZogHru5VZnsOO9AkZI0BdVN/YPQZpPyBGpmCMMIHF74QzyAIDSAQ+UMCGR/DAyZwbjowFB8xT8IQ9bzKc9D5R7GtsjLxxmOf6vt8emYhxXJojwzVlTkOYB4CvppBzkO94/9oUQdAHWAVLsK5Rw8ePAg+vxBaYgHz8SjLqeZsas1iN8IHa4SbwbtQ39/P+QgV30d9sVP7Sg0M6+3kDoSzGo8zCYPcZovyXgqeDq29fqikZ1tb2/3h+KWlhY+IB31lxc6SKuPeqgZ5gOe6qi/pVKJB71h7xzV5YScgT18WJJeIs7RJu77qita6URtqI6+abybzuI8bVOOtkv5ZjW9SMdKnyoky3hapdWWnKlqv6urCxozyaGxV1pjLzqzWptmtVA0ddR5SieC+iXd6OFHB2nxlD70sFehc1r8JoN4mRkP4nrYHeCDTdnrVjKqjnQ1wIc08RSkH7UjXe/du9f/8U+1I+f80NAQVKa4ZFJ98Vco3SlUWlBfJPsFF1yAs7lHi590o/rqSx/nvOJqU/VUX+OheopLPpVrXEUjJ7bkVLuKSzaNp+a81phoVW5mfl1IVrOabiWP2pAM+pkaPSjrYVVrQ3XllH788cehSwrJZWbQ/FjOc81Sni9VT2MnXYtXva7GQnEzg8okg+QSJJv6IN1pvom35qLq16F+CvW0QjNTcAzSofqvvuknZNR/tSN5NKckr2j08zXir/FT3wXpTvpRXFAdyStdqF2FJ+NYw+MiZnbMDpnZuJIsmmkg00CmgUwD/5Ua0Bm7GgAxkRBK6wztjKdgIuXZPOLZWZDzxzFtTOtcXqJDeGh4EEf5DDvCZ1KrVhDxXHxEe/8jj2Ln1q3YIfBZdcvWLXRSPg6Fh0ivs4wci9oRQrarvUTOaDnFNz++mQ7i/YjjmqNa+472Le3d6x55xJ9DzFQTkCNVe/ATTz4J/W8qfbNYe7OgfTUkc/1dFp2pzIwObJ772bD2cbWjc7T2PX1ZQfGtW7ZAex9gMDNoj1RZkqSIopx/QEjilA7bEs9CXdi+fSfPOY+Trh8hn0nCIEIQhJAjWk7DI0e62I8Yqqt+1M8x6k9IOp1bzMyfsfronFe5zgwKS3Q8q05/X5936uu8sZ8+AunKzCAHaz6Xh2gqdOrrbLV/335/rt1AB/TGjRvphH/U60VnCfFVe+VKGTn2JeZYqY706nUVBP55KCBvnU+05x+kw1dniFw+58sino8D0o3yeULnCR60EfJZQbwkT19fLx7b/BgGBgepBz0jh4j5bAe+Sjx3S9f79+2DMW1mUDuSaYjn837OoSL9VRU6bw2qG+HI0S7splN3185d6OVFhNqo0rEcWKCmcYiXCP39A4io+yAIOb4OCnPUS8i8ETqjDx/qxFGOg74dXSw2QM7Srq4edB3t5lh38lxau6AwM4TkMcizqmRV/ySf+lylrqSjlM+fQcAJC0AXLLt276LTvsv3Y5ht7dq5EzpvSYfGXuoLCzpvi0+V5205rnWuUjohT5XrGUQ+IPHXOUz6k341rpoHnfQT9fX3QU5wPaNs3bqVMg/CzCB95XM56Dy3dctWXjxs4KXLViTUUcix8u1Q/+KlAewnn0R9oM9D603nTc2rbupDvl31TfPLcY1s3vw4env70EBfXShd0uHfxeeSAepbY6E1pHbVH/VZbUk/Tc1NEF/JHlMO5YecI1SZfxs/zczLb/ZSDAPKHtbAuWAB+zABSMB3wN4GPiSVhgC1D2ZP8g4myT+lbJrtcXS1lDGHthwpByPHgUg58ZgAZYYhJqpcFCUEKCEXVJkehUuGETEehTEn0yD27d2K7Vs2Ys+uJ7Fz22N4bOPD2PrEemx9cj02b3oYu3c+joG+w3DxsOcjXqGVkQsrzBuaHMkQQARuBPmwitBK6Dm6Dzu3bsTO7Zuwh3x3btuI7WxHebu2bcK2Levx5Oa12LXjMfR27UdS6UdcGWA4gJB9iNiupSMI3eiECEgTosKyEpCMwFUpH6F44EqeT9fhvXjy8Ufw5GProP52U6bdOx7Hvt1PovPgLjy+cQ2e3LwOfd0HoLakr0p5AOq/kUfgMcqyUQSURTQBRpGjbFFQRmQVRCgjoIw12hJpS5RnGOKhOqJXPUtrfFLKqPYkx6H9O6ibJ/D4prVeX5XRXsRsP6cxI29w/Hy/4iHfRk0XJfZ5lDoSFC/B2H5puAfi3XloF7Y88SjEe9e2zdi1/XEc3rsDWzY+gsfWrcHurY+jc+8uHNy9HXu3P4kj+3ejPNCLAhLkXYwgLiHPeDIyhO2bN+LRh3/EObIJB/fuxN5d27Br2+PYSR67dzyJvTu3YPuWzdi0fi0eJ/9tT2xCd+d+uOooZRmhjBWklWE0N4RYxQuU885ZSSf8CqxeuQirVizA5Zeei9dcdTEuOHcVzj17OS6/7DysZH4QVFClHop5h4XzO0i7EBdesBoXX3Qmzjt3JS656CzWPQ9XXHY+rnrVhbj8kvNw5uqlaG3OUfdqu4Tq6ACOHNxD2R7Guod+iC2b13PMd+PI4T04uG8Htj2xEXt3bYX6cWDPduze/oTv2+4dT2An+7hj62YefB5j/zb5vj2+aV2NfueT2Lt7K0aH+7i2EhTzxnk7zPk2CNMc4VhoPOoA84R6+ng4AuN6MdIHnMsaa9V3HGvN08e5Hjetf4jtb6A8j2HHlg1s/4lanOtq7y7FN2Er5/fmDWtItxE9R/YB6TAKUUzdlyCe4jceKfnX0pJ3GEb6GkYYH2H9Mu1IhevfocANWJtTFOaZZ6hWUlqhCIHRgQ5ZJCaz99NrgDtyqs3bH7oDBGEIbc7auMGNUwd1HmchyBFeP7wrrXLlUeFwpDVuVKorpNzc+UalmiDmwVYjo51CCMLawcqNHyLGKQoC8gDjggOpFX/6HpxQqkOA5zGWK1kUNTOYmaKTQrSTQTzNDEuWLMFrXvMa/NiP/Rh+9md/1v/BRf0hxV//9V+H/tjibF6q6XLuV3/1V31aDj3JpEZTHooUCoqbGeRMvuiii/wfKfyJn/gJ6HJPf7DwLW95C/73//7fnr8clDH3Ux3ezMzrSHLiOX6ZPb1+TqU5sxoP9U8XAfqjj/qDi9KP/jDjr/3ar+F//I//AYX/7//9P6/Ls846C6997Wt9XH+AUvn6A436Y5b/3//3//k/VCke//2//3f/xy7/6I/+yNf/X//rf3kdif6tb30rVC5HY57Oc7Uveeu6V/xUYGZ+npgdD4vFIi699FLoj1aqTf2xzZ/5mZ/xcklejbHaNDO/dtS2xqcemhkfGlKPxYsX+z9M+cY3vhG/+Iu/COnkDW94A37lV34F6vNv//ZvQ5fnmm91ec2sHvWyKaH2LrnkEl//d3/3dyGdaB7p981f//rX+7kn/amNd73rXZ7/lVdeCbWlNqSrZcuW+T/MqXY1Pr/wC78A6Uttm5mfZ4pj7KUyOZw1z9WW9KF18H/+z/+BoLTG9oILLkBCmyIdaM7q4Utyacylr7e97W34pV/6JVx33XV+DYmf5rrGWvJKRv2hUvFSv5T37ne/G5dddhk0FuIr/maGFStW4Jd/+Zf9OlG9n//5n/d6/G//7b/hHe94B7SOxFcX6Vqb+sOhWmfiLTnnz58Pyae+CRpLpZcsWeLnmPol2d70pjd5HYv/H//xH/s/PKo82QDV01irnvQlSEblnQzJLTlkM37qp37Kz1/NBY2V+qGxEX/Jf+655/p2JL/yNWZyMkge/UFTrQn9sVf1CXypTQYnvM2Ozx2V13ECUZbINHCyBrJ0poFMA/9lGuDJFyltd0rzfRwOKc/E/lMeRsKYDulkIak/e6heS2sLpk+bhlkdM+EdPdyLwfPjxRdciDPPOIPPomfwOXYFFi1cxOfXBZjZMQszZ85G+/QZsCBEGIDnDCBOHORYk3OyubkZ+VyeTulR6EtKbJYO54iBg5zorS0tfh9V+3mev/R7wgWem5TfMPa3TMQroKwrV67EjBkd0N6o/Uz8GhobPb8O5uvvqmifb2trRUdHB7RfqrxSrrCtGHp+mD1rFubOmYMC25LT0swoc+AdifpbJWefdTYv9s+BeKmcPfLls2bNxqJFi9HU2ATJKZnK5TLUv9lzZtMZ2YuDBw9C5xbtldrTl/CSfdGiRaxvvo/KU1lTUzPmUAad6ebNm8ezSQP0ipOajAn1HkUh1Mcm6k+yLOB5Q2co9Ul9U32VSxdmgdeBLszFT3oqUoc6+zs+O4ifZFbdpTyftLW1QU5YA2BBwPaLED/Vlb5COmc1dmEYcj5Mh3QiGczM6z5gCL5ULlnET20F5CUZ1M8jnZ0o06ncSH0FQYiYfQIMs2bO4rjMwbx586njNvJznDchtvAyRv8ztMyx2sKLjn/+2tdx5Ii+LAN/qRLSybt48RL89E//d1xxxRWUd67vA6cyKrrcocwaD04sqE/SM/gKKFM+l/N99LJFOegVKD0AABAASURBVJEgDAKvs5B9lH7KvHhQKOc9xl7NTU2YR703co7lCwU/h/WFA/VVzmXVld5mcU5Jv471/BqaPh05yqN5PJ3xBfMXcH41QHpRXf2cxwAd1XJOFzlOOktO47pT+yVeXA3zwkG0HTNnQvWlX7VlZlB9yaB+DY8Mw5epL0SZlxhRGCCpxqj5UVPkOY8CA+by+fK/82x72SWX0v+RY3kVzexXI9fY0a6j0EVST28PpCP1Sc+X9TmgdSDdqm098yufXT3hLX2/+AHauvFwTJ+M8eX1OGk4d51HLU8+CkG+B+c1QSX7kB/KEBjVm2ZRwdTgOOgp4cbxBxPmONDlFEEaIke3WHO+iDCNMXt6E37sqgtw5SWrccVFS/Gqi5bgyouW+fiVF9fCc1fNxlnLZ+Ds5R04c9l0LJ7TgNltwLzpocfMlhSLZhdw2fmLyWcFLjlnIS49bxGxEJecu4B5yybFVRevwGsvPQOvYfuvvngVXn3RKpyzfDYWz2rEsrnNHoovmtnAvAYsmd34/7P3H3CWXNd5L/qtqnNOx5nuyQlhkEEiJ4JJwbKyLSs9Pb/r8H4/52sFKlpZJEFS8r3X997nIOvafhafrWvZkigqUaREipliAgiAyMAAM8DkPNPT0z3dfULV+/67unrOzHQ3MEMABMU+fb6z9157rbXXXnvXrl2r6pzWFesHtWVN0/kR3XLtFr3lzhv0Tfe8Tm+56waRf4t1vOWO6/TG269dFG9K9GtcZ9xxjfs6D+ffeMfVesvd14u+v+6qdbp626hu2L5Gt96wxX0c1Ja1mbZvHtBVW4fsizW686atwl9vuesavemOq5Iu8tDebH+++S7T7Me6jI/fdPt2veHWy3XvbVdY9irjar3F8uBNt7t8x3bR/ltNe6tl32Igh09vu3GzrtoyZL9n9kFo2/o82fiG27brG++9QW+95zrLXmN91+pNln/TndcI2TfecaUqbNcb3UaNN91+tb753tfrjbddoztu3KYbLl+jzWMNbVs7oA0joa3jLV3jwb7xsnW6euOY1g2UWtPs6vI1Q7pl+2a9+dbr9Zbbb9Qbb3Z7DkrX5dsd3L5iwyptXN3SmuFM61c17LthXb5xtefPuO0e0abxAW3fMq4rjWus/5brr9BdN9v2u2/SW9/wOt1z21W6+fotWrdaGmqc0cY1tmvjoNaPhTaMh7asb2nLxgFtdrrO8/HyLcN6093X6S1vuFG333S553ZDo4NzWjPacz63nDTu/Jb1TW3d2NLa1aXGhju6bNOwbnHf3+jA+pvvukVvuuNm3XztFdq+eY3n3Lj9u942Or9pXNddsVEbVg/q6q3rtHXNiG64crOuvWyjeddq27pVHpdR93nIxwcYdn5Q11++WTddc4U2jw9ry5pR3Xr9dt17x00+Nm5MuPf26/VGz51z4DFK88nz8SzdY3dHjats59V6o/neaB7GGb47X79NN127wXau8nwd0MaxQpdtaHq+jrjcss/D45AbWZpHl9kXV24asB2X6613X6s3eE6+4dYr9Ea38+a7r9abPYfe7GMUcKy+xeW3eD6+2fP6zXdtd/12vcn5N5r3jea7964bfTPiTq0aHlSv3fNK0/RNoMw3zwYVZUMqMq28XpoHwicQqUybnhQodz7CVG/g2FA88eQTemH3bs16Yxl5Li/z6nqHE1kuZSHES0mdbkeTpyd1ypg6c0az3rzwD4SOnTiuo8eP6dTkpKb5HcOpaU27ng0Fd+35XUM2DxMTE+kuPV9nKziLWWf/mzb6y+Q5uZP2gw1L4Q1mTYuIhRNqTbuUtG6LDccab4zYgK1bty5tTtjwjHpTfPvtt+vv/t2/K4Jh4+PjaTOXeRNUtxcRioi6uJCyUUN+uzfCd911l7Zs2SLk2OA2vGmLiKSLjRl9o48LwstksPlisYy6harldGIfjBFVP7GZfnBhQD/xWbPZTBcp9JnNHWUuPG644YbU95oXv9IWKUBv7jmI7wFygIsy2ogI1b6pU+xBx8UAmRp1m9jOWKzyxWG/fdiFDRHVPIuIhTFmDJGnbeymTH+xHX3k0YWPQE2HHyB7PqCDiBA66Ts2oYs+YyPzE3+gjzIpfGvXrk1+H/fcvMoXggSyN23alOYWdsCj8160BalOI8JrRQEpyTGe2I6/aj/QJnnsIx8RaT5Dq/1FHn/QLjT6gB7y2M7cwB7K8NEHdGEHbUVUdlCOiOQLfArk19atWxMtItJFK7rX+wKcCyNXCx9wvKG/1of/6jz2YANypNgbEanP2BMR6QIK+7GBi29SdIOISH2Gtx/4hDag0U/6iG5SyrTHWEKLiHRhHxEOamxI+PZv/3bhC3gAPpFf6EWns+e8salGf0VNI8We/rqV/IoHVjyw4oGvYw981bvuXYQyb7ZJ2fvyhHkNX+QoZ+/tfW7pICYBtlR2SL0wmq2WA5pbdNllV2jNmrXe/0qR5VrlfeuWyy/Xpm2XacP6jdq4dr02bdisK6+4WlddfZ3Wrtvoc1buPZTU7RkO2skvnhbesHFD+lbx1VdfraHBIe8BetZbivPWFp9rb7rpJrUGWuIV3vOuWr1ad3sve/sdd6Rvel/udnPv3Xq9IgUd2aOs9/k4IpQCwg7qO6uR0REH9l+n7Vdut01Xa7v3xFu3bNUNN1zvwOdWNb0fLn19QECY/QxtEXRHN+dCzv/0mfYIOieekO0txN59cHBAl1/u/m/YYB/maa+GDOdx9gx882t4ZJhuKPxH/8ZWj4k6bKGMnogsPfCycdNG71k3a9vWbWlv0HPAnAe5eCK62WppzfgaXeW91jX2Gz7igRrSW2+91f27SuxH8Bv7h5b3xaQRIc7/nN85N9M3yhHhsekpIpLf2Sv0PP4YOzs7k4LB+IC+tH29RvCVp5e7tok+MnYEV5GJCGV5lvSx13m9x4/6uk32BTMO3hII5mEFbIiI5LOe9WEPPtm8eVPaXzWaDeXWd2rilPbs2SuenD5+4oR4WprrO9pvNJrCFoXEt9XHxsa9Hx3R2PiqND7MK3yMf+68807PyyvU/1o9NibGZnzNuHIHkUvP/zzPxVzInTY8N7gZco19jc08UMF4QecmUrPV9E2gtiIijecdd9zh9kfVsO0jDjzjh8xzt+Vx4ObNDTfeKPovR1TxxxW+ccLYc0MFH1/lcb3RPIwhY7HO++uGZZMtvjlAutbXiFda7npf28Cf2253X2PuC/qYo9dec60uv+wyFb5p0MpD477GuPPW23Tr61+na7ZfoRHPWfn4yDm2fdzfdtPrtXHduPlnHf+YlVWm4+Puu+7WbbfdluYbe9ax8cpfEdW86Xmu3Hvvvbr2umtFPyMi+b3fxxfkbWxEJJ9FvIZS2ZYai9nljsR5kPmlTKB0WlqOtaPn9QR4mJUCHInPbH6HIRZgp0g6ufh3aYWpwZSG9SW1LoUX+VytbEBZNxMPIodX3nJuRjddf6V+8V/8c73rl9+md/3i23Tfz/+Y3u30Pb/8E3rXL/yY3vEvfljv+Jkf1n0/+2N6zy/9pN79Cz+ud//82/Rrv/xT+lVg2q/98k/qV3/xJ/TuX3ib3vkvfkTv/LkfcX1Vvu/nflT3/dyPLYl3/OwP653g535Yb7cd7/i5f249P2pbfiy1f98v/KjAu37xR23Xj1V05+/7+aqdd/zsPxe4z7a+24BOnr5QXgzvMt87bNM7fv7HrfsnrfOnjJ/UO90HaO90/975Cz+h+1LZfXIe2nt+5acT37tc/y7Lv9vy5N/hPr/9Z3/Eut5mG9+m+6i3L6gD76ZsvyLzTvvj7fbpL/zEP9Ev/dQ/1a/8zD/XL/7kP9Ev/MQ/1c//+D/WL//0/2w//LB+6Sf/qWn/JJXhebvHILXz0z9if/2oZf6ZfvEn/pne7vK/+OF/oJ/7sX8k2nrnz/6o4CNftfs203/MPu3H21wGP+70J/TOn3ubbf5xj5F98LM/qXf93E/pnU5/9Zd+Vu/8+Z/Q2/GX+0P6zl/6cb3nHT+j97z9p/XLP++2fvHH9cvu+6+Y5z1v/xnd5/nwDvNCS/76pZ/QO11+t335btfdZ/53mUbdezx/3mX6223zL7l/9zG34DH/L//Mj+jdv/RTHtsf09v+6d/Xj/yjv6N/9He/X//47/+g/ud/8P/S//SD360f/Jt/XX/nB75L/+DvfJ/+/v/zb+qf/YO/rTR+1vN2j8/b/tnf1w+b95/+v39I//jv/aBI4f/b3/ftlvtu/cO/8wMJP/wP/yf9kv2IPe90n37F/XnXL/2EfvVXfsq2/5h+xfOS+XSfjwvSX3u77TLfO+bxLvuEul/9lZ/Uezhufult+jX751++46f17l/+cR9bPyF03ue+v8c674PffbzP+n7NPEnG/nuXaYzbu5grdZmUcppDb/NYnsV9pr/DwL/47r5f9Pi57+8w733267vsP+bxu+xT8B7P31+1XffZDvjf/i9+1GP+o2m+vcf9fTeynpvvtl3vti33pXnxY54b5nNf71vA2yxnO1yPv975Cz9iv/+I3u523+5j4l/92jv1jW9+ozjJyBuxPJOAyo74Z6Baeb0kD2TeJORZrobPvFlk7A+8pivd9T985LAef+IJPbdrp+Z8QpdX+W7hzbKUeHretIRlOPG0Ox2xyTrjwDhPFvBVysNHjwgdfPVt957d2n/goPgK6L79+3Vy4qRIDx48kJ7uYKPF18pOOMjOkytu4rx3eV75wiIbG76OxtcW2SCw4QQXcl4aBV1sFpGOCEVU6C+Tx47zU/wcEfZv1Y/cm7yISj4iYF/YwFBXt4OuWpb2YaQ+otIFbTEgB+9SiIhk/1L1l0qnXYA8aUTVTkSk/mFrRFCdyjUPKXWAyogQ/WazzVjWfa7TiEpHRKR+IAd/7TfyeomviEpHRJUiWyMiFrRg40LhvAx1EZHGNyKSTbBEVDTqAXqxtc6TAvpFHRt8+kwe+RoRlc6IKoWOHCAPkIuo2uPiC1qWZd5vd8kuAN34KaK6OKMiItJ41HnSWjdpDejIg7of2F7rwwboEQFr8gey8MMDMSISvR5X6iIi+QxeeKCRRpy1ERq6oeMnEBGi/Tovv+BzkugRkfoVEamMfdRHVO3JL8q0i546TxlQjghznX1Doy/U11TaJx8RqW/klwKy2EFfAO3WvNRRjohkb0Qkv8gv6CDiXFpEVY4Ic537jogkHxHnVETEAp3+nFO5UljxwIoHVjyw4oGvmgcybxMbhZQD5/kWf9p0B3vvilA6iFaUPRFEj9wVRlEWmut2NOu9eddrvJotdbNcbednHTQ7026r67o5B8S77ULtmY4Db4W6Hec7PRWOHBEY5IlUzk3hIB1lzhHc1OWGbUQos86IUIvA8Jo1DoKOKYsc4xIGHVgfH1+jTRs3af36DenhkojM1xlNoXft2nW60oHxRqMpdLlZKTLlDjaOjIw6KDyswYEhyw1qYHDQgdlVzg8pzBNuu3Cgq9kBVCz6AAAQAElEQVRsOehbKCKUez/dcNA0y7J0/q33FtBb/Nyn6yNCWZabf57HfkBH7jbR12oOaOOmzVq7Zl3iaTSbSVdEiH4THB0dXaXc/JnbSe1F5v7IgcuGMuu2+8VT3vgiFJIxMDAoOaW+RkRmP0XyR8vtUp98oFBQp5CMmM83my0H0ltCHnrNCx1f4yvqKNMeKXQC0Y28mfyEHPpKhTL3Abqcb9k/q9yvoaFhj+eAZFpElvo0ODjsGywb1Gy1xIv9Ce20Ws1004BAc6KZP7NPbr75ZvEtOr4N97f/9t/WD/3Q/0OXOSAcEcoZA7nbHjuedOY6r+dr99nZtsLzrPB4EOQmUL3tsm1a4xs+ue1kvLFnwHZi8/DQiPKsoYhMueszp1mWK3e+4fnEvNvqmxgbNmxM86hwe1K4P01lUfGNOWBfzctBFb3S4yzllsev+IP8oMet2Wx5/9xT7rqe9VAm37ItzGF0MCdoA3ppHurgS7A9tN10SlllSLaFOY59tR0qhWOU+ZgeGWr5uFmnrVs2av3a8RTjaHpBGBloaaAR2rJxvVYPD2rNqpGEwtfe69at1y233Ko77rjTAfgrhB+Yi/RNbi/Z5jY2eX4PeUyph4bfasS8H+tySiNXmP6ag+da1FiwLxQxj7quL83IMweNLM/tlkzheRPQrcMEXfgqFR4c1t/swsqXTplXY4Ewqnd4MoCszBy3KtWwszNPxmYUWjWU6babrtIdxp03bdc9t1ylu2++Wnc5f9fNVzm9Rm+49Vrdfcs1uu3GK3TH6650/lq94ZbrdPdN1+jOm1x383Xmsczrr7L81brH8nc6f/dNV+veW693+Zqlccu1upN2LHPPLVfrLqe0e8+t1zh/le69Dd3Xus1rEu6xHdiHraR3W+bO12/X7a+7Qre//krbs902z8N9uWsJ3H2r27r1Kt11y3a3D5zHDuu73b645Qbruvka3XPb9fbNduNq813rNrbrbtPvfP3VqZ27zXuPdb3BcvfQ1k1Xmn6FQXqVfXS181cnmbssd5d99vqrt2rr2mGtHc40PiStbhUaHyy1cXVTG4zVA4VGm11tHGvp8o2rtGFVU6uaPW0YbWrz+KDGBkqNG5dvGNWWNUMaKM/osnUjuuXay3XHjW7Xvr/Lvr/z9bbfbd6NT23fXTXoZx/uNP9t119lW7frTvsyjfF8/Z2Wud06bnU/77rtGt3pvt76+st1281X6vaEK3SH/XiH+37bTZfptpsu1+23mGbc6fq7LQ/usDy4Z35c77p5u+6ab6Om3QnN43un597d1scY3G3+O92Xu2zDnZ5rdwHPt1tvuMpjcbVue53hsbjjZs8jy6Y+Ws+9t11r/Vd7zK7WHfbD7cbdlkPHHa+/1rSrXX+Nbr7+St1y/WW6+5Yrdadtv/Pmy3XHTVdYt+GxvMO67kx2mt99ucP+uf31V6i2+R775Db74w7z3s78M+8diafSc5d9Q3/uvBmZq6y7ot9hmTtvvkx3vH6b7diuu92/uz1OS+Mq8/QDGcM23eVj6C4fo3dZx53zuMM+u8M+vxO/mEbdHZ57t3us73DdnT5+8eu9t9+ge8jb5rvcPvm7LHOXeTmOkz1ugzGscY/7CO5O/Nfqbrd/N76/dbvuuvUK3eFjau3YsDKfZOSNY6PhXNFRlhc+ATpw7oVOK6+X5IG2T7qFNy8RIb+TTJbnWufN7k0336xrrr1WzYGWvKVW7pNMaQ5vMxTe6HQdRI8Ib+iaGhwa1MDAgIaHhr3JHNG4N9Nbt20Vm82GN7Qt6xj1XfTh4WFvgke0etXqxMdGfc2acW/CRtMmJ8tzt1C9S3YxVXbZz5qPEyOIiMQPHUSE+xaJdikfBCFB4Y0dFxQ8bUBwnidKeGq+P6WeOp6wIK3r6nx/GVoNLk6oQ54UedrkN+j4rUXSul3qKMO3GKhbDnWby/FcSh32AWyq5cnTJ0B/aPvUqVPpyRj6DB0ZUmSoJwW1LD6mnn7318NDmTp0wE+ZFF7k4FkO8J8P5AB0ZNEHaANarZs8fNRBgxcaoEwKDZDHTvjxAzI1jXrqSGtQR570fKAbPTUdvhroqXVTX9sMHcAHDcBHmZQ6UlDnqasxOzOr9lzH9yh9gd3t6szsrKZnzmjhmyO+YYYsXxlG95zrkeUrs5RTnS/c6TvgOCSlH4B62kUGu8kDyoB6UMvgA8r9QA8yyCPD/CKty9QBaMhBR6bOYyf6odc06ikjB2o6KXqoZ10gDx900uUAD20B5Gq9ddpPpx6gjxQgT7s1jTygXAO+Ol+n0GiDPhJYYG1kHFaw4oEVD6x4YMUDrw0POEamFDT3ZjsrJMqRTDOhylT7We+POffItIxrIF8PlXmm0nvormldZBq5ut7/tp3vZb6JbhVZ1rRIrjxy644UOOw5XmN1Yl/fTEG+poNvDTVbTRFAbDVbyq03IhQRKV/zRYQy6x5wcJU0j0zNZjNdD7RMQ44y1wF53kj6eOqZusGBpnlbDmo2EpCH3rQ8cg23mfRZjjrahEb90OBAshGd8OZZlspVO7nzBL4LITc46DbsizyveHL0ZpHa5Lql4bqW2wyF7RtQnmXK3Waj0bR8rqHBIQeVm9bZSDLURWTKzNdoNtyH3Ggp/Dc0NGC+Sq5hHXmWCzR8HTQw0Ex5fFrxNUSfqG+6/SwytUizLPHlloXWtCy6mg3L23YuceEfHBzU+PiYuKkBRoZHBKpA+JCwD/ncMo0805Cv0RpZntqs+t1wey0NtAZsc0NN9yU3r/watH8jQk3atn+cVW4dufsEH/Y0TCefW2bVqlGtGR/3jZL1WjM27vwaXxei1/1PcrkqHXmyi7nVdF/zLEvl3DzNZkN5lok0c9owcuuOCMtG8j3B9UZqt2m7Wx6XPNHhw8fY27TeZJ9tbTkvvwYHmomv6TJzjDGo+JtuM1ctP2gf4TPkW81WomduH58nHutMttkufAoNnbQLnXIlmyff5pntsw8HfCw0m7ltbqrZqMB+udVyP5pNNbIwPVOrkWnQtGYeyn3wDw81NebY3PiqllaPZBodyjUy2NSIA+zw4aOWdTNHm9ZLe6TYACi3mvhpHs6Hwn5rWn+eAF8/8tS3hvppr418bpv6gY2U65T8haj6A73h/prX4wEt91iCLDKd+ypdBE78Pr/WpJf2Ds+azLcwMq+u4UC57PhSmYoo1ct6Kr3SgyJzWYUyG5ZlubIsU86EyCXPB3m+e8GWJeUJIk8UJRp0s5rfdXkFq/DB7Hyc5ckzWb60TqnZzFKKrMdZmW1BB3lAuWFCw0IJtiPPMt+gLZP1ucsupjs9RcFpplCeZ2o17dhc83aFy5mavtODznAbtEdfLO42Ld7rOn7XtV1V3irUnJcP+ws+ZPKQMvux1VBVH0oy6IKfutI3G3K3ZU3KrANdCSHBl/RANyKT4AmnslyrGRodHdL6dePatHG9xsdWaWz1iDZuWJtoGzas0bp1Y6m8etWQVpl3ldPx8VVas3Z1wrr15lk/rjHTxsZHtHXbJq0eG/VBlik8tmJsc6nRrNrGJ/QLYB99BcnOTGqaz+uQ/aokU48pcvDji9y2++xt32jBH9ShgzS3z5l/lPFTomVKYwgt6cSmeTCm+CzVzdNSviGl1DSvOco9FrUudOBL7EI+9cHj0LSiZibZtQrPf+rhbViHqwSa7nzDmYaFmHPY6qJ95v6YL0JCd0GQ1/7Ad+ipEJL1WjTpQg4d6Ae0bfW2O9TAHhsCLzY2MnluSqQA3lZmWi65qzJ7AvIJmRbaoJ0XRUhJLpTkaAPUtKbbSXnrvYDuOvoMUv/NQ3/ho18LbYfOthFK7YRlAf10Nvnebkt9SbS8p8xzMcs9gqxF0VDpm3bMCDtT8hytUDq/3Dtc2Q8Xv17eHpTc/vNBxNu9DkWE51NTmzdtEr+Dd+XlV2p4YFhRlD42MzUz+9l5xqRhXub5QLPpk/oqrVk9pi2bNmrzxg0aWzWqdQ6cb7GeG6+/Xpdt2arNvvu/dcsWb6bGUzB985bNumzbNvF0AXft16xdo2ajkWyIqGzR/ItAfel1tMY8OSURFe8atzc0NLQgn/kAibCF83KJ+RI+GrYJP7W8MSHPZnNkZMRB/+EE6JRpmzowOjqqmsaNAurY4IL+PLyU0QGopw3kyQPoNQ/lfn3UQQPoIoW3BjTy0MmTUu4HOupyXU8KoNcp+X6cT0c/gAcbqUd3Dero19jYWPIb/YQGahl81i+HHgAPKXWAfA1k6zaoo0xdrQvaxQD5ftSy2AAdvegnD6inTFqjLlNfg401/a/LNQ8y2A+dPKCOMqDcD+oAdf2ABxuxDzo8NaADeAB5QD1l+JHDDuykDjqgjjVgqDGkRnNA8sk8GxlU+ATaGhlSa3hIgyOjJjvfaGkgb2jAx0zLG/tsIFOj1VDTa0TDNHShmzzHFO2Dmk5ao26bFEBHFv4RH3+UoUMjD518ndZ56kCr1RL81FMmRQ80AD88jBF10EjhJQ/I94N6+kYdQAdpP/r5ofeDOmRI++nohU4KnRSQhxcbSesydTVqOnU1ahr9w/esjfKL9dTJynvFAyseWPHAigdeAx4ofa3b8/UwKZc2kve3zkSRKXyNk/lap9vh+qchHnjJJOW+zGl5v9vyxdGAL8gGTBwkzTMN+mJreKCpIQeOiV00W5lyX0O2Bho+n2c+N+cacD7PMl9TVYgI5b42qM4VobBe0Ggi01BunSCzTMP5ZsP8vh5r5lLDxqTU5UYCtLNo0X7ikyKgh/JMavrCsGXBhu1uLOSzRKduwHVN15E2bI/falqQuobpuUF+oNVIMo1MTnNfz+Tp+vJsXWjAF8oWdb2sQ4J3wB/Nebtyp033qUbDZZDKliUdaOWWjyTrptW0T6GTd5UGzdeyDkB7LiY7WolPKU97lMGAGVquo50B2zJoJaBlHdCaDbkvIcrkkR30h1lTH6APWEeSsR7K1FM2W/IxelquQ5566OQTcqW+QB9qNap23Bn81nAjpGl8sMfl3HX4kLo6n1lH00pTGT7y5m3YrtxpjVS2fMNouZ8t17fMC5qNXA3olm9ZZsB1A6RG0z4wm5xNY9g0TyalfMv5VJerst289L1leb/FfBnw3IMnwfUDVtTq84dNEeVB87Wa0kArFnw7NNBI7TQthzwBbeI0rb52oQ+4sZZ10t6gFdb8jVxpzPEZ9dCpb9BXCj4YGo2m8mZTWaPh1O25zVZTblcabklDTYN0QBoZzDQ8EFo43jjuGhKqEs35lm0D0AacH7Bd6Gu5zmYKexdDyzYtRn/ZaLS/GHKl/mD/Yli8/XA/QObUyIw8d/4sWi57SNVUTy2vSYMehAHzNVT6xmGZ1iHxCslLbULhfIpl+85lRt2lwiEIWde8eJWrFvdCBQu9DarKbhwuTwQ25qWDgmVRmGgDTWdCMeFMEHdLU/1CcMMhkvl86RQeq7FUmXjJZyhQKXRShm/eGvW6HZ9MesnOqd3PNAAAEABJREFUPMuU6t02PFaSytBq/syFPMu8qGQ+sCLJyu3W/LTf6zoobh3I5BmfaJL5nbpvk5OntGfPbu3bt1f8zMDhQwd08MAB7d+3T4cO7dfePS9oz+7dLu/Rgf17nZp+8KBOnjyhQ07hO3b0qI7yswaHD2nX8zu12zLHjh3VkSOH9cILu7Tb4CcNDh86JP4jMPnp6dPaufM57Xj2GU1PTyX/0P9Opy1+66rTnkv9dffU63V0xjxd13HyhGdqalKzM9OW66jTmdPc3Iy63ba7X+jMmSlj2heaAy73kj179+5R23z4xG5Luuvxo2xviLYAdPgYo5Tap1ZkltKQwuMHHRoubeSZxwC6TC6V5Cxjsg+ksK9Lj03X6MkMtpmNg7N+h0GbjBmQ5UqPS5nS0sWqTWf8dt70Ij0pWwpf1LbX/LVt6M1tXOmxZw4466ZLt+25bPsruarM01s83eYG7IOwXgk9Pl4FsK/hRdoKhBxAZ9HzDSfbGpLHqHeObmgVf+law3bXNGyiLcqBLa8+tFy72P1iWEz+fJnEk/pdzreH7z0HvLks3WeooqaUX3jDyUW9kQEXJfQ1z0yPL4B9CM2rpk/wuZEpc0/DZ5JwHfnME5f82XGRvR+CXkFKfHIaUp5lCVVdnOV1LotMFUKZy+Lldjys508DapZFhHUb5zNFxPmkiypHhBrexLCeNb2hiYh0jEaED79SmftHHWD9oFw3EBGKWBrwsm6A3IsEOqBFhNfiudQObda0iKrNWj8pMhGR1g74KENHJ/aAiEh2yi/oTpLtddrp8A0NLdCgR0RqH/ka8AHK8AD01WVSAJ0Ue+gX5YhI+rEPOoAnIqheqIOGTETFz5oaEcv6MWKlPuIV9IE33D111enOqezO+uK9o8z7vVChyOStqNfjPJTlueTjIXy8cMyUET6US5My7yu6KWV8AWPM2Gr+FRFpjJkfkCKqcsRrO/1asjUiMHcFKx5Y8cCKB1Y88Br0QNr+epkmPWteKP2V6dPX5EPi/MkeCkpvPj7R9Pk39xmXBxuB41LyGVm5132fph0QbMhZn4fDkM/h8rW1U8n65IBbeK/rfBYK0xL84WKqa3ofcLHwViDpXCy1uamuSmk7kh2NXKZHsi3lc5fzmC/XKbSlkXTmVb23JMozncU8/axuub151HWN+bLTHEB3mvpBfh60A87RNV93ybS6nTpdSh/1/XWUQU0jD+ryS01rGVKAnMe+AciDhtTf7/58Y14GGmgsjJ19iux8+WxdeGxr1DxO5/UkfXU+N/18LFVX0+v0ReSwJ80T86U0k+2ah3UsN/cblrkAlrmA1s83X5/br7l9kjs+BDKXM/MBjtcaHIc1atqyNqEfWFcOsvljgLyxrG2vVP28PYu27boX7c9Lscv9tCt1DuzfZjNXw8TMTvSbC15f4/aUYmk6+2Lt9VLrlbSiWV2VebU/syxThC+iHADjoon2uUAiHxGpLuJsSj11pCAivNBnql8RcU5ZfkWED2R7VbIzCiFfg7bqC3xsAf20iLBU9YYO4I+IZBtldMFBCshD5+Kv3W6nf2h38uRJB7CnHYTuiK8RU66/kg4/Ouvf30W2/rotKV+frb9GSxnZEydOJH3T09NCD7KAr+2jn6/fIkeKHeikHlAG2AbvsWPHHKg/qboOe2inlqVt6qBhJ7I1DTo2UEffAW2hIyJIEqCB2r8QKcMfUfFRjojkV+ojzp0XEVVdRFCdxhF9uY/8iIoWEUkevQBGUhBR1UVUKXW0SRoRJGmeRFT5RDjvI6KqQy4ifLA10nxDP7bATj4iEh3bCBTUdfIrouqXs6kP6KqBf+EFyFKGr0bNRxv9gI8ycvBSjojki4i/+il9BviAdAWX5oGwWAp+pzOEHAhzcEtyWsH3P30XVgm5Qqy8C/xa7hWK6IOcN3sk8ClTzkJ+QU2wLSntp/Xn+/WelzdbekegIWW/4o+ISMFo1sGISIE/1kPWU9ZBjj2O04iqzf452Z9fyhAC0KA+llk/4EU38rXuOk9dRGUHedpnXYef4Dp2whsRiqhQ64YfsNaQ1qDNVquVzpfQsIf+oZtyRLWG0Qay6AMRQXVa+1LGH/107Kj1RETSz3kG/6GbelKLJR3oBuiABsjTr4hY6E/ESj7ilfEBPl8MnWir3TzjteCMhtXWsAPngz3fkNecw+ZtlQ6g95zrqRRPaLDhLBReM3IfM4Vvvp9J51vmkPyKCDE3IiLtk5gX7GEAc565EfHK9DHi60+vXb7yXtYDK5UrHljxwIoHXvse4PwI2OsdP35cO3fu1NGjR1NsoOwVPkdnytNf5s74XJc+5bNxSIXkU7TKotT01BljWkXP5+z0UFgv1fW6hSYcw5g4eUJlryfHmixbySG7GBzSEefsVxfJ3MXMeXFaadmE8hLstuzy7li6/Utu04Juc7n3q+v7l+Y3O9fOsu3VBLmo/GuxP6+UTRzPYDH9dpqH3T5cYlZdKGP2+feFdf3j9mKaX6F6d2V5u/pt7M/bHmTdNydLeMM8S9Sz9PFzsLTNglY6al7ToFvsnLdXS9gSjZU0ZV6pD4wC/fojwsdPvwPothYuluGtJw155AF5QH4pIBdR6eeijMAwJ5OJiYkUHCbwTPnw4cMC0Ak+kxII5oRDnot5AtTwUg8dfvT1B6gJKmBLRGBa6gNff92wYYM2bdqktWvXijI869evF/8pd8uWLYnO12r5ejq8q1atSoFYvlbL71ENDAyo5eAFdPQgi66tW7cK+SuvvFL8l2P0XX/99eI/8qKH/xRMGf466IAcZdpDN22ilxQZaLRLm/Dw0wY1qK9lsYdO8jVf+Pk6Mxe2+APfEUTHV5SnpqaEHwF+BARFIkIRgZoUOCETUY0XPgLQCJCQ1mVSwPgC8hGxoKvmpw45UhARFBMfZZAIfR81LeJcO2ijH4jU5Tpfp/QNPdTXtMXy1AF48Rlz6siRIymQwHxlfuIz/Icf4SGIAI25Rz0pfkZH3W/aiojUT/SvYMUDyQMv8YMAuBflFCQnrc9C0BOsx7MrnYXC+XTi8GY7pS5f6htd54BTwTzOobuB88smvSrviFg4rjjeWFdZzzgmOWZfeOEFHTx4UIcOHUo3SuGJOCsTEem8oGVerB+7d+/WAw88kC580MW5h/Tpp58W2LFjh/bs2ZPOW6wZ2MA6wRrMOgLPZz7zmSR/4MABPffcc9q3b5/QCy+oz2OsH8iyljz//POJZ+/evaJMX6hn7YGGHvRN+ByKDBdmtEUdfKw94Pzu1TTWKXyE7ZwjaAN9n/70p/XlL3859Qld1JPSF3hI9+/fn84j6MJH6Dq/nZXyK+OBiLNzuL+FZrur7t7DOvL5h3Xqc49o70c/r+zwKTVmuxpwhLylUO6L7QZfG++UCqP0xXgppePkC1/4gj7/+c/rc5/7XDpmGOOHHnoozQPmAHnqmWMcXxZbeb+MHoioxjXiwvRlbGZF1YoHVjyw4oEVD7yCHuAhB/ZEgP0Z51L2TsQvvLqLgHjh4Hnh86+8X5cDlqWD4kXRU68sTCrV7rR1avKUJk9PqtPrmNZLcIRG/B+Sw0cPa/+BfZqYnLBMqfCmn8DS0rBeR+SX+kTvUlhKBnppnaUvTBbHWY7CPC8F3qqoAhqRIL1YXKoc7Vy6bMHY2R/FYnAd2i8Ni2pcaOXSdP7VkTrHOyXHyTmUl8dPvuAuDTRf4DnTvb3WUkDmHAgbQaFywTrypcv9WIzWX/9K5Zdvt+iz+dx87zz7X7p9hSU5fro+TtCSguWm4dNw8ByQL1W9gmS+QN7LH5RXFwSauYAnAMhFN8EBggAECLhgB1zcEzSEF5DnZMCFNHXITvgivqaRUuaivNvtipMIF1zQkeEinRTQVg10EVggcMAFG/maBxn4aJtgAW1iIycmeLAd27iYh4fgJicr7KAP6KJv2IAc/PSbOnSgn/YJTqAfXtpAFzLkqUcWXsq0QR9pkyA2gW6C8jyBR7CGPHTyBBrwBfrQjU6ATlLswVbKtIG99Ate+k2b0GmXfuFP2idIQ5lZQzvYg/9ArQNfPvnkkykYgx7oyDIu2IUsttF3bMEv2EEePngiQhGRxpIn0aAjg2xEpJ8sqOWwkTwp/UIXfaB/9KfuF+1RT0ofaIc+kKIfOcYHm/uB/QBd+AQe/BFRPR0HHVoNZOkLNiCHXvLI4i/8QHvYgT3YSR0+3LVrlwgyEexCFjn04VNoABrt4wvsjwjvh8rkK2hfr2Acv177/pX2O6wAODn37Y029ASfPEJR1Sf6fL6iXPRntQcIa4yFgLxzZ/W4Pc5nF+Asx4vmIs7R+KL8yzFwrAGCuxyrHMush1y8sPZwHHNsowM+0pcCziMEowkkf+hDH9Jv//Zv6/3vf79+53d+R5/4xCf02GOP6f7779enPvUp/cVf/IV+7/d+Tx/5yEdSoPGZZ57RRz/6URFsxK5HH31U6EEfwcc//MM/THJ/8Ad/oP/xP/6HPvnJT4o15pFHHtH73vc+/fEf/3Fq48EHH0xBe3je+9736sMf/nDSi9yf/Mmf6OGHH9azzz6rv/zLv0w6qKct1iH6GhGKiNRdyiAi0o0EdBMEZQ377Gc/m3SzthGQxx5sxWb6/ud//uf6oz/6o9R/2qbvrP8ojqj0k1/Bq+OBiPN83u5pbv9RvfDZhzT52C4d/fIzOvn4c1KRGz4PETDnapTHzHu20bvS8AV7t93Rrp270hxj/jE3uRFE/qmnnhJ7IuYH84S5/vjjj1dPzHmdWVnX7ceV94oHvo49sNL1FQ+seOBcD3A9zLmR6//NmzfrhhtuEA+68VAb9OD7XVmuPMvEWRyayOeZsjwUmdQcaGp87bgxpmYrV+RS1si85S4dJO9pcHhAw6PDpsV8CMub8kxmWgzUGeG6S0BEKGJxuEIKaTGw3YBeWvYlQ3IfKyB7abBBblMXDTeeZEgvHgRVS1u/KKqLKsmmXTxCEUtDIX09IyIUEckHpZPzxyE9dWa6vgJEhCIqKKRzIObroqO+MBvO4bd8bafmdUaY6LcWhYmp/tVM3Sk3t7g9L1ZnwUu0l6fLez5Wel7Ver7G8GWKZF0l0Lkvt4LjE5GlL2VeiY+0QC+imAtgAooEEgk21hdLXPBz0QS4oKa+DijCT1CRgCEX2gQsuNjiIp4LL1LKBCE5keR5nv752saNG9MT3zwtPT4+rnXr1qV/NseT2pdddll6ahse6JxseHKbMk9cUybPU9c83c3T3Dzdffnllyc5ntYmWBIR9nWINjlZwY8coF2eDt++fXv6h2fw1DSeIIcH0D4gj37soE3AyZAy9QTFecKbwEwdsCH4S+AGfxN8of/yi7awh3bQgW70YR/gn+7hA9rjCXVsxC/Qa15sxw/4g2A8ctgBH3XkeZIdHdhY06m75pprhF6efMdvPNkeUfkqogo2M8aMKXOAlDlA8Knug7uRgsH0iz5Tjoj0MwncaGBOMF8IVtkzxhwAABAASURBVBMYRw8pAXQCy5SpRy9l5hH1BKHJE7hGJ8CfzEfq0UsK0F3rgM7cBPBjE0EjdEOjHfrB/CQQRAodHdCZu/SPecM8YFwAvsGXjAd+ZJxqMG/hYXzw44033pjmMHMhIjA9ISLStxVSYeVjxQMX4QFvc33SVcL5Ygt1nmqFOSjDQ1qaRn4pRITO+QvJpAUgn/TIbbuuzst5k5TqnT8/pe5iEGElFyMwzxtxrhxrLFWsj6yHrB98U4e1ttlsim/hsCbUfPBGRFrDyM/jggRZ1ss3vvGN4vi+7rrrVK+prAmAdSAixFrMmrvZF0mszZwPWD9YT5BjDUYf9sF30003iXrOBawt2Ms5IyLSOoIMuln3qUP+zjvvFDTOeW9605v0+te/Pumgn/BhK+eV+hx4fofwATd2WccBaxvnDmzKsiydP9GJfnTgL+ynTL/gpW/IYTs3h2kjIkhW8Cp7IKLP740BDW/cpqvuukf51i1qbNmilueir7hVZLnmslA790W392DyWMv5cBrh+bZ1q/7aX/tr6cKeOcQYM4/YL7AvZK6QZ8/APBweHraKTBF97b/KfV9pbsUDKx5Y8cCKB1Y88FrzAPsm9llcH3Ou5JqRvSl7qqJXpJ87a/tmdbvTUbvbVbtndJ13OtuZ02y3gho+vzakmURrq1v2NNdrKxxY37B5oy678nKtGl8t/ldd2/Q58y2G2U7bOkGlt9bfn850Z/XyY05n3Jfl9M72bFMfZpxfwCti03L9nPuKfDDLGCwB6pbzw1erbtY+vhR8texNc8M2L96+55Ln22yN+bGY7VZzf3GZ5ebD0nX983bG7c0sadNsOmbnzj82bVPbmLXc0mA+gqXtWK7dV6pu1v1dCl9Jm+2yq7bXwdm2x8trFvmu18Seg+dLrfFeIdM9kWwphpdOv3hOAgtcGG3btk0EAwgOcIHERRQX8AQHqeOCmYv48fFxcSKAj4DCzTffnIKxBGQJCNx+++0ipUxAIfMFGicTAhoETwm8AwKXBEvrQCgBTgKaBEoJwJIS/ISnpsNLnpMSdhOgwCZAWwQncl8cEsAkIAAfTxsSDK51EZxFD+1BwybaggagwYMcdMr9wVnq0EfQlSAsengSmRsFPKHFk3g8bUhAlif/nnjiifSkMsHcticF/YEfvXUenbRF+wRxa/30FR58RVCYOgLGBJ+RwY/YBqjH1/SfMSK4wckaH1Hmghgf4TfSiCp4hExEaGBgIF08M65cOBPQAWvWrBE62QwQfIEf/6KXYDMzjnrGgHm03TckkGMuEXCBRnCZAAybCOjkoTOP4KE92kEvbURECgrBz1xEZw1kuYgH0GiL+UmfsI3+obfmY45yx5/5iAzzmj4iC412CQ4wD/Ar49nvY8aCucv4UMe4kuJ/bo7gB0Db+AIw3+kH+RWseOBiPVCo9IZYIjgtnx1IoZHO+eQydeaMpqanNefNd0+uSTz+8Ju2Sjnc7TzzkLnNOgjId3s9dbxhr9KeZmbbmvNGvtvtqVsU6nqD3isLdXzSmvPJvVN0Bf+c24XWK3qp3HU9m//Z9pyg0xZtv1KIcIfOUx5R0VhDOMZZCziuCU6zzrDmsTZFVHwRVXqemguKHMusO9/8zd+sb/qmb9Jf/+t/PQUXv/M7v1Pf//3fr3vvvVff+q3fqu/93u/Vd3zHd+j7vu/7RDCbdllTvv3bv13f9m3flmRuv/12fdd3fZfe8pa36Bu+4Rv05je/OaXoQZag5d1336277ror6aI9aHfccYcIlsND8P6b522BDzrnXQLd6IQHQOMcyFrNeESEIiqwHgHOBeh6wxvekM7byNMXbKAd+kj/6AN2YM/f+Bt/Q9/zPd+jv/k3/6ZYQyMqnRc4boXw6nug0dDIZZfpsrvv0NZ779Jt3/mtGrnqSqnwGlBIeeQ+pqW5KNXNJdaQiEyDjQFdtX17mmOM83d/93enmzHMX+borbfeqts9d5kbzF/mBOdY5hV49Tu60uKKB1Y8sOKBFQ8s7YGVmteCB9hncc3INXnXe23K7JFPT0/p0NHDOnbyhKbnZjTrANHp2WkdPXlcp6ZP60x71nTv7U2bnp3RlNMz7RnXTer0mSkHwOd0Zm5Wp6YmreO4Tpw6qUnLoasG/LWe0zNTmp49I+qgIZuQ2plNdOqWwumZMzpt+SmDNGFmWpMGtKXkpufO2M6lQf2U+zaV9Exr2vnJM6cFpt3WtH1z6Thjv53F6dTGGU3bpuUxY55Lw9SZads+pbNtzWg6jd8Zp8Yl9mfKclP2Rz/qNqBNu/6SYfuwcTGcmjptu6s+1PVTngt1/mLbTP04z9aLtt9+oF3kzgd0bjBBZ46ecVu0Cf3FAN9yYK4v+Nx60V8j6eZYWgQcZ/iL427ax3DFOyPmfNJnf+LT84HMNH19KWBOmw+d58hAvyTMXDDu08wT9xv78e9UX5m+1aB++lLbtC/OWC+xhBmvb3OOk3YdZyhV/S23pmfLVb5SdQQIuBgaGRnRgAOnXPgTbCAloEhAExCE5YIcwD8+Pi4CpQRmSfsBL4BGYDUi0pPdBN55gg19BDUIXlImyEmedilTT8CUYAgpvDUNXu7i4g9ORjUo16BPdZ6gCfzYSVAWYBdtEWylXXSjFxr9xnaALYB6bMAW+KBRruUJ1pAnEIy+mg8aOuHHb1xsYgf6av9RX+ukDt9iM3n8BR82QYeG7YxLrRs6NPpMUJ7gPAEy8oDALjRO4uTxF3YAZEgBbaIHW2pgN76LCMEbEeIFb0QoogLyjDO2YjNzCbvQQ8oNDHTTD3SSwlv3hzJ8EZHaQR/+goc6dII6X+tAHl/ib+au/EKOdgHy9TgiTxl/4z90ML/oH32rdaEP3yJPe8hQhwx12x1ooJ4y/cRWN5ve5AGFiOqmBPmvF0ScnQ/4oQb9jwiSFbwEDxQ+WSTYZaX9Bvh1hY6D2Xv279PHP/VJfeRjH9Wu3S9odm4uBcUcHRO/vsBppiBg5pgZxzs3g7jBw423g4cO6siRw9pvHZS5+cPPL3AD8NDhwzp4+JBOTJzUyclT2n/woHa98LyOnTguNueUDxw6pAPme2HvHqeHtPfAfj23a6cOHzki1hqCtS+hey8bSz2/OH5Z17lhFhHpPMYxC53GIuxIZ2p+Z5d9R0T69gxrZs3IxQ/rWESkn6KiLdqgXdYByujnqXHahZd1mDGgXPiGBP5hnQK1DHKsWaTwsbaiNyLS/9GAlzrogPWItRQacqxftEUZXuyFL6Lqc0SkdZr1GX7qaIcyvKxj5KkjRQ99Ig8vdPQD2q3biHiF1zeMW8FL8EChXndWM9FRsaopDTXU80a6e/KU5o5PKGY7ajYydRuhjoPmvaxSmfVKDTQH0rehGFvOv8xfxp35x/mSc2U9/nUaEZWClc8VD6x4YMUDKx5Y8cDXkQcilj7/cY7EFZxDOaeyV2IPBeTzbqfspOBq1srFQygHvBfnJwmaQy31slCRh7JWU1kzVxh5sylfELvcSOXS9dHMlA801RhspTTMV2SlQJkr8fGk+pT3APsO7teMA3pcP2SNhkrbUKIjN2MWijwz8iUh7xtANBuSeckXluv5+qRM5VxqXIhItEyalz8/DdNz+0Dek4Ttwa5Tp09p0jcDKIflsyVA3VKgndK6S5sE8Emn7Fa+gb4MZDvCfboUTPpmyMlTpzQ9M6NCEvaVWUhG2NexhF6ZDpLNi9iGnuR7+wIeOfUuz37NFS2P5yIy8L0YaBNdNYo8VLWTaa7X1T5fJ3Z8rUk9413aziJzv5gHF9Om5ZClvdJtkM88D8P96Pp6iDSzTtJYxk9hPUmH25bn+/lIOqzn5OlJTRi0Az/2g9LtlZZdDIlvXv9iefxQZCH0UF/1w2Vk0Jn6Farp/Sn8HM9cu0PnuJnwDYkTkxNiHMN9OYuGqjHIU1th3UtBZpHbDdvAHO+W1uw1AH75mFqsny+Fhr3hdkll/cxhwBpUusvHTpwQN+96PAGeZco8ltTBH5Z7KW2czxNux9YrsszXIk2ry3wMlQrmg2mF26LtUou/ssXJrzw1ItKFdcTFpedbFhHnkCIi6SVg0PQJoA5CEsgkT+DyUtBgsNxSRKU/Ilw6++biLyLSABCoIHBBCghkEODBJvQQvOACkSApKUEJbCMFBCUAeS4iSaknD5ChD8gTVCWAC50+UiaQzgUpJ07a5Cl67kBjE7bIL4IzBLcmJibS74ZSZ7IIdvMb6PzMDU88E/yqZZEBBHMmLEcQjKehAU+oExADPNXOT+Xw8yTwoA//ANpYDhGRxi/i3HQpmYhz+SIuvryUbugRF68v4sVlMh+cjHE9lgSSGFOC6owfecaXsSVlfOEluIRsxNJtYPcKVjxwsR4oPac4UZyDkDrdjvY4aL3j2R2aPH1awYbAm1g2a6XTHpsRy9btse5EWNCE0sF01sBer0hBbtYfgqSsgZFFWm/a7Y4qnp44YUVwWgqhp/Dd31nfEUZuZmZWcnt53lCW5ZLbiKja0WvkFRE2a3HUJkZEnU1phIOLnY74thC/Tc4/SOTGAt8wgcY3ifjdb36DnDLgpgNrM3X8/jPfLuLbKnwD6BOf+ITg5Z9s8vvj6GEtRiffTuLnzNABDT5+Y5yUby2xVmdem1irc28iAEZS5lxSA9rFICKSX2oZ2gAR4bHMzkFExRsRWnm9Bj0wN6OTu57V7gcf0NRzz2n6qR164VOf1Y6PflrHH39G0/sOqNkpNGDTG14kcqcMJZt4+ZiPiDQXIi5MzZreEVVdKqx8rHhgxQMrHljxwIoHVjxwjge4Fo+IRKv3aKQQcu/TGw6Iy9vpyDMHn07r8NHDDrSekTdc6hYOozlQGT4nZ3mu4C+kzPoiQtCXQuY9IvpJLeZ9eyFiA0ePHdWZ2VlV7Ya63vdzPYEe+KtrjNK7+MUREcr8FxJqnctSSlm8HNDSEoBnKTTcvywy5XmmhoOd+G36zHS6/uj2euKFnYvCRHy6GJDL/HG23VCEobDtWhYyX/LHJaQ8HTs9c0Zz7TkppMzjoXk9jPVSeuGJCNu1OELSAkpylCPRMn9eKiJCWW7pzLqMPMsVTiMy8dDPaQd2p30jAJ7c81Z+5Y65kWfcLLmkzf11EdZv2TCgM1fSw2CeM8w4ri8Zx5QyC81fLgGZjo7FYPVqz7XTnGcu0U6eZcqzTOTr9jPFBXZHhCKWRiYpVL0iwvl+6AJ9mTlARChz+4Wvxwtfd2f2MemUfXvS8TquoT2V3WubKEDJGd7h8nIwTzlfL7cDypS6wu/sEiHrlPUwZyPPFbk1eV70vC7xrfKTpyaSjzPTM8+L0vyMI2PoJu0LXTQiIvkpIrTw8vxg3ECi2jUpXWA4m7GFZwuvVi5iKXNe3IKIs7IRZ/O1ZOEJQ54URJzLg7MvBRHhsQ1UX4CIWKjLPGkJCBHoBgS7CYgS0IZOIL9WgB29+QUbOcrURUQaVPlFH6D3p8hQrtO63uw0kn2KAAAQAElEQVQLdpCHTpCe4CxtE3AF5LkjTZvcnSbAjn3YyZN91JNiP4BOPbLI8VQYMuSRJwXwwI88gTF4SGknIhb6pCVeEbFEjc7pl/yKiAtoJn/F74j4inVcjIKISP1gPEGE7yByAM8rYYwBxTzPkw8jguIKVjzw8nmgnlOeWj5fnKN37bp1ev1NN+nW227Tlq1bxBpW85ByfGeWj4j5J65H0zeCuIHHTZ/Nm7do27at4mbQZZdt0/Yrr0z/Z4IbQdu2btWG9evT/5q4bJvrrrhSa9eu0fDwUKJv3rRZV5h2xRVXCFl0bd9+pdavX5eOhXMMfRUKEZGO14jF00s1gbWazSM3Gx944AHxM1v8088vfvGLmp6eFgFu/lEmQXWC4vAQ+CbQzT/Z5J9nwnPs2LG0yeBmJf9Icf/+/emfeX7mM59J/wyUf87MPxD9wAc+kHTyc18E1mnvYx/7mPg5LsYzouof/YkIEu8nyoW+w5OIF/kREQs6IiKNIbr6ERFa7BURSXaxuhXaq+iBXle90yfVPnZEM55fOnpMcfSETj2/W2cOHlZ74pTkG2HNUmqG5LfY7KanXyho6VdEKCL6GVI+4kJaqlj5WPHAigdWPLDigRUPfB16gIBdRIiUa/16H8U1Iw+cdLptB7R7CQNDg9q8zfv3VsvlQlmeJ491Ox31Ol1x/Snf5JYDboXjEkuia32uR6bTbguUluG6f4v3+oOtgfQQTNt1BLhC4XKRwD6Xy9ulEKXMbaQUSedNyQzqZPpSKB37WQr0EWBzYfvzLNPYqtVaNTqaAp09yy6NnpaqK7kpYFl8VsEOdBk7KKd6eBaD+fD5pYDYytjqMQ0NDSkim7ePccHPTpfQjV3FYrbUNMvBg+1yXh5XAG3ZvtTyy6Rd7wnxfdGdt9HjwHXj0OCgNq7fqEbeEG0wzsX8/JqbmUtzu1xGb7Jvvt6OEOUape3nWKhQiL73zJvK7t9yvl+uzRLbJW1Yu07rxteotK40v0ynj8vKun3klwK2I5/6Yl7KKe82aIe6JcGBZbt40zdiRqtGV4m50shy2+kDyO/6GKqOxzLR0Y3MorBe6IkfOxzUTnnTS/t4SXts/3J1hce5azAetX5s48jPvT5t3rRJxBulSPMAPsyX17yvpN3SdqGrx09ZOZ90uV/yi7bD6VLvbKmKl5MecdaEiLP5S20jIuyzWFScgaQCh3MCIR+xOC91l4KISO1HVCk6IoIk0Qkeb9682YGd9QuonxZmAmBbYvZHRCWH3cCkhXddph+griCPjohI7UVEqoIeESLtR0T4hNVLwa6ISEEVTrAE9AmOo4snzLkTRYCdADh5gmMEweHlpBwR6a4gdiHHws1Eh48+E0CXX7SNHn42Bj/AF1HZGBELNkecm7fosu+Is/zLMl5CZUSl+xJEL0LkLGvEhe1FRGKIqFL8CCJiwWcw4HPSFax44OXyQFhRhVDUec+7zKW13hTce88b9Ne+6Zu11ZtiaGxsMvPlrudJgIizN3sGBgbFBpp1hKc6mo2G156WWB9YF6CH5fIs1/DgkAaaLTWzTEOWGx0eUStvanRoOJVbjaYGjBHzjQwOi3SoNSh05hkW2Ijz3qxP55Fec8WIOMcm1tDrr78+/RY5v2d+2223id935n98cOOR34Dm97/5HXN+6/l1r3ud+A100m/8xm9Mv4HOTQpuLvAb0XxThf/rwO+Go4PfX7/lllvS+Qi9/E45T6UzHrTH/wThN6W5QRpR2RYRiogFO3NvYiLiHNpC5SKZiIo3okoXYXlJpIivTP4lNbLC9NI9MNjQyOWbte6qK9QYG1WMj2jtNZfr1r/2Fq255jKtuXyLlDtu3vXFuLX2QulnnKrnuZTmT0Qsmmr+FXFu/Tx5JVnxwIoHVjyw4oEVD6x4wB7g+pBrc75NzkMXXLcDaF2ffzNv1LudOe3Z/YL2vPC8JicmtPv5XXr6ySc1NzOjkiCfA+YEk0sHM4G6pbJCS6N03TwakampTA2FRr1H37Zps/fow+rNdhTWk/tOea/dVdfl7mxb6lix29GLoecG4Fngd5n8MgjzvxSUtqfhu/hjw6MaHRgStpTtnpZCsnmJdvFfkrcfq7x3OZ2e+259pqVgp4NyVeq+9+eTvaV5Lx4jrSGttv38n5jS7RVzXWU9KXe/ZL/HEkh1/Tacn7dNMlJfXBfOy/0IUpcX7cdLoIfHM/c8yTwfsDFsX2mf9mz3sPuyZeMmDTUHVTAOpudlprC74G2ymTS/lgB6zq+DloDdyFlnNbet1DTaZ1xJl8KyfbWOzMHiYV+zthzsz6wWW8O+qNLS82pxhH2R2Q9LofZ9at/tyP6v8h5gym4jlRdJC8/twn3Fdxx3pGvG1mjjug1qNVqS28YPi0HWHUtAtiHm67APyPMupa7TIra8FBq+CI8Pxx5zGJTWC73hcV81vCrNC9aOqq5Ix2nheaJLbrcn1q3ca1bDMYRGlqvh1DPOFCkitNwrW67yK62LiBc14Ctt43z5/LwLewIoBBlJ4Y2obIq4MKV+KUSc5V+Kp6ZzIiMfEcIe+RURKV+X5Ve/TeRrOfLYbJbkP8qgLpNSH3HWJmShwQe4i0KZn13h51P4h5+cWE+fPi3yPJE44RMoKU8l8lMsPGUI+NkW/uEnP9GCLP9AFJCHxk+wUEZXzY88ugB8yHPyxgbsfS0jIr4q5kWEGCsaZ/wiLrQjIkSd5l8RkebEfHElWfHAy+IB762VlUoIa0xwmTTPMg0NDmiw1fK2R8pCPsmEOLadVdebc+ZxRKS5Sp46zb9K3zou5+9MQ6IsC+ZWRLul7zQXPgGSD+5cuyxvSMLIrbN0XYaAT8w1T7ic2a6IWDiG0P21Cs4L/PwS/2iTf7pJYJsg+Tc6IE6AGxr/SBM6/7CTYDlP7hPopo6AOIFxguUE1fknoN/8zd8s/ikxQXFkoRN0/4Zv+Ib0j0H5R5vf8i3fkv5h6D333KNv+qZvSt8Q4NwRUfm1ZDwM/MqY1oAO7WIQ4VGbx0uRi6j4XwrvCs+r54EyGhresFnbbr1N63wjZvjWmzR+200auel6bbjuGrXGxlQydnkm+e1lxNvfUi3PIxeXNTQiFBHL8qxUvgY8sGLCigdWPLDigRUPfFU9kHkP3PK+fHx8XDwAERHiCW8etEj01au1ds0aja0e1cYN67Vh/Tpt3rRRA82m5s7MaNXIiNauXpOwZtWYxkZWaWx0VQrIEpRdFPM8o0MjWgUcvB0d5IGWYQfOhy2/WgTq1q1ep3HrXDU0atqqlB9zeWx0tcuLYMQ0MLza7a/SmANmY7TldLXbGKNuCdlx09eMjmlJuN3V2GF99BN9YBydwPJL2bVm9bjW2EeLYpXraNf60Ut/F1Loy8Gy8C+FpeyBvtr9IB23jtW2n+AieqCnftkeykthzarVesmwb8bhd/qSZeDvA7auGhrR8GA1T1bbZmjMIR6GGh0c0bhtXu1+QVvl8R637+CBtsZ1FwePi32zJsHzwuO3dvW4xmtAN402l0LV3upF/TS+alWa+6P0x4Fz+jbu42ZsZFSrht2X5Ksxyy6C+X7RtwuxSmtcv6bPd3UeO+v8Ymntr9GhYY3Zv5RHh0YE8Odq+3bM9AtgW8fd3rh9/KJIto1pgc9l8slm5y82XbtqjdatXqt1Y2t9jI2L9WG1bVxtWxN87K9hzOZtW+0y9ePYfAntYd+45Ubto+GhIc/HIY04HfAamkWWYgmlYxVLLepcy2RLVb4S9IhX72Ko9AUaiAhxYgERy7cfEemCLeLCVC/yoq0a3PElaEyAmUA1IMBMWoMyPASd4eMr+MjVeZ78JuDN74QR3CaQjQx8pMiSAvLohR95+AlYYw8nTp745ilGfiqBJxEJzFxzzTXiH4vytGL9JCL5+mnF+p9P1jLUoYenF9G1bdu2BXnoPEkPL3JXXXWVyNN27XdsIeDyIm78uqrGJxGR+ky+H4noD3wG3dn5A7pMc5TyCl4eD6xokZiFmT9Ja2RSFUR38Jo71nlIuedrlK4w8qhOMnmWm6CF+cl8jYhEqz+yPBdrQc+Bb2h5Fqr0lKmN3G0TKAcE710Lm6mZ426BckU45StUvlsOX2L4Gv6IcH/m7SdQzY1Hfn+ctZ4LH9ZwzgOs+ZwbWN95goiUemjwQMPn0DkPcM4gRXVEiHPCgQMH0s+81Dzc3EQ3OuClnv9LwdPn/GQLPxPDb5+Th85vqFNHW6xJAP0vF7C/RkRUY/1yKV/R87J6IBqDKhuj6rSG1R4dVXtsVHPrx1SuHpF8MaHIFVlDWSNP3/am8YxjlqdDSCGsYMUDKx5Y8cCKB1Y8sOKBS/ZAlmVpr5R7fx0RYn/Hno5y9TveoabPw2scVL/8sm3atHGDtm7eqnVr16rodNX0DXDvtsR+uiHzRmaa4fN3Yyn4/N5QI30jtOF85h06aSvxN5UVUtP1pYNPUcQ8X0PNrJnoDbe5GJqWz9FlNJVbw7louq2WZRdD03XecVgmWxTogwcb6/yA7RnIm4I2kA9oKeAjZJcC7TZtb8XXUEpdhr4c6GtuvktB07bjQ2xquQ/NvGFNmXL8kPy4uNaGfdvwOC+Nfv+FGp5TCS8qZ97l9DKvbBe2Auxlzgw0Wsnm3PpbeUtpzkVDicf89DEvsencudDQ8uWm/VADHY3M/ElfrqY8Ri5TnyvXUmjYpsYSfWq6P4PNlgbt9wH7f8DHH0+YN91uC93L2JdTR5+WAj5PbbvfKY9vMzXd5ovZ1PK8GDCYg/hw0D5tur3MxyFpyz64APZ3wzy521wKjFXu9lO9+0i54X7mlkt5yzYuAZn9G5IlM/evoRa226fozK2bMinzhLmBDU33IY0pdljyott1P9CP/UmX9TUb9k4W8zEJLfpyyEM21y3qlX2V88FrWuFCu78MDUCjrs73p9ABPKCugwYo1+gv9+fretLzdUCrQR1Atj+lnnKdErCoy/AS8KjLBBV40vqFF14QgQaeyuZJboLjBB/4HVroBCl4Whu8YF7KyMHL79ASQCEP+AdvyCBPCj/BDAAvZdpBFzTKBF6wqeU7KKO+sOXnU+q7z/wOFuBnV6BRP+I7zuT56YQ6zb0Q8LMB1CG/2neta17uaiOPfoC+Wo46+JDHBnxS+44gDz6DXtPqdDEadS+GWg69jAVpvwz1oJ9W85FCp/58QD8f8CxGo010kdaAF9T80MnXNFJkoNWIiJSlrp8fvohQRPUEKGV4YK7zlAH+JqWOlDIgj85+1Dy1jrpc89blWqbWAx0aaT+Q6y/X+ZpOilyd0i5lAK0ftexK+sp7IPldZRX4dmCackQ13zKfTEpvgAuC5yH5LZnXZJ9kShXmD04lZaggKG4+fjPMyhTOExzPfMYpE1+pzHpL09udtkrTCp8jZBo6U5plSi/Ti15XFlCia/4V5rQ9lCJcIPM1gNL9WQpc7PDPPPlt8r/4i78QvzvOP+jkt8v5x6AfSthH9gAAEABJREFU/vCH9fDDD+sLX/iCPv/5z4vfIef3zsnz2+egzsODPPzcQOW30B966KEkx2+aExDnn4TyO+f87jnnGtqpafDQNr9xDg91/MNR/pEoAXnWdS7WapfTpzp/qWlEeIgrXKqOr1SOfrwULNbOcnKL8X8t0iLmx8fHcnjDn3mzmWctRdlQIx90l3IpMxpGFso83xOEQEi5j+vg2C21nL9e7jo3RqMVNP+ySeQKfxDH93Lkehcg1Oi5DJxUb4TOwr1wzwrDubQenU3PKuv4xkFPHXN11fNf17meUZhWqJ1qax1uJbXtD/vOpUt+n+/DRX2wiHbkFiGvkL42PLBi5cvggfoIv1BVXUPqY9THrkoWiPk8ZR/ZZUK1AsB5ISqOs58XtvRSKbXu5Vp7ZeteqqXnWeH1jbWmxtJa6h7WKb6u88unlX+VRqWWksdmOZTmrnEh39JWvnI1YYv7QJf7G4tcbZ/A5opM7Wio2xhWDK/RlMszRVNdDWmmnevYyWkdPz6lkydO6/SpKZ05fUZhp3B+jm5X0eu5XCTI+aLTc1C9ND0M+Vwu8Y1PIJ8sI9ngT9rsSd0y19RMVycnz6jdllyj9mxPeWRqREd52VFTWToNmUUvvHBUzz69T888d1BP7Tyonc8f0qNP7NIjz+7TAzv26KGd+/XorgN64rn92nnghA6emtOJmbamrbxI9nbFTzQUvubo+AKjaxQ+FrmeqFAqnZILyUOa8uE9ixw8LHqus81lUarw9Urp/kbRS30PX48kWJfKripYid9h2awXyrphn5SSZWR5n9Sdny+b5l2OyxIqosit1xRXh+d82CjglqWiqzBTqLCajtqdOUmlSttQ9bFwW4WiU0j8NEayu5SrVTov2y/3P7O3CYpCi26prJDCdf3IXE5j7TrsLd2PxSHZHIX1hv1VQ+57adriMmF7lgdtynMyN8JtR7K/q9I+BoVnardsq2cUaquwH0t3NJyGUyU/23iPFdebvbJUgWzRUem+2a1CJbBIosEni2Q9ebwKNSj00N1WaXmT7dbScqBnmikeE3zVsI3YXOly3+yL0v2nXNjHAHW0HaUk19kgUZbLpW1eCnKdSpgWg3yU5EK38LkRbhuUNq+C7bF95QWwPvxkf6Q2yAOXw5Dz5ZKg/123Wyq6ueddptzF3NffuX3WsN9zy4bT8Fwkn9sPDduUOU3t2TnhgQj65vbScaXCc6mrsmh7lvYMyhJ2hH2WuQ/qZoqeFAUoPH8L53sKj2943QiPSVgnMYTc3snwh/2iBEnFIigrms2RnC9tz0Lak2grzUXXifFwvZuQbGEot0yF8LoWtGdbQ1KyQ6/yi8laN0m+DppFeCLY6ohQp9NxP/CElDmAApCBF5BfDBEh6gG6CW7zJPbs7KzIQyfoRx76xMREagsaBxigDj7ypNhCSrCAO7joJZBM+/BgG6AcEcodaOYr8jzJzVPdPHFNmSBy+sd327al35Wtn+iGh6/ZUwcf/Bs3bhRf1QfQ4eEJbp7u5qlueHjyG2zevDn9gz30wc/T4/AR4MYW7KVP+IB+AmjYDugbKX0jcCO/qHeSxoA6yvgBHaQRkerQixw6Iioa/BGhiAroiajqsIdAe+0veKk/H7QHjXp0k1KGDsjX6C9HVG1CAzVPxFl6TcOGGtAiKp6IoJj6R9vooX1SKkhrOim0iFiYpxGVvPyC14nqlDxgDPAd/ialHtAOOklBRKULfuYrvocPHvSQPx8RkWyJqGTlF/3E98jVOiKqesavpjG+Zk/20iZ12AeQpQ46/OQjIh1X2AoPIA8vPJTJIwOwNaJqlzy8EbHQHuVab0TFR3kFr7wHOHf4oNUCdPZVjQscpapxLJR5fKp/ouEzkJfqdFJSKM9yRRZiziHHPCg5Kckvr+95nikYWiOto1kmK0voeDPMHOz55KsIQc8IwFmgSDTrgN9lN+BC9Y6IKjP/GXFueZ78mkwiwv4I5T5vsGazfnOu4Ce0uInKU+I8Cc7NUW6gEigngM1T4Dz5zU1YbpgS+Obpcfi4AcvNVc5v6OBmKrIEzqEzhtwcTb5mE2QbaIObrcjyZDs82ESKHmjwMJ4c00B9L47nvuLXZDaiGouI5dPFOhextMxi/F/TNPeV4zILH+uR+TBtKNhoZrnE8enj3wRvMOWLZaW0NK1s+KLZaUQo4tWD+l5lX55sXY66UBMog1RB5tyKunQ2rXPwAgShleLTq6T39uRLUSNv0gvnClgTh1xS9Sqr5Cv5jAhFnIULVhcVXgb9VrTyXvHA17EHfBD5irwE3puUhpzX/LH84o6x/AIv+XkJsothvvo1l/TbuoxxsJ1TzVI0T4joK8zTqqSW8rrpvWOZQE1NJ784ag7S81FJ9OssvBwXKhm/fuaF8akkvhqftTmpbbvJVqdsiS/k669uT5NTM5qcnjW6DiqHzjjodWJaOn6qrcPHJlMg+8TEtPYfOKJ9ew9q3579mpk6o9HhEZWWJxjFGTwF1qw9IvM53VCmwoGywvv3kP9ok7Ix5+D17GxbbQfXJ6dmdeTYKT3+1HP6+Cc/r6efeV6Tkz018pYmTk7qyOFD6szNqjMz50C6HLif0Wc/+bg++Pv36+MffUof+eiT+vCHH9X/+L1P6I8+/CX94Ue/pN/78Of1f//xJ/W7f/Z5ffxLz+qBZw/qmf3HfDOgVPgaQt2OvJVQhNR2vpgfK8qhs39yPoGgl/tV12QLede6zidnhc/JNTwhVIPgXpRyMM+8PmETcCOwGp4v0GX5oB3zUK51o/MsXGk/yigtJ+B84FOvHSEpY+/ktDQt914qs0505U6b3ms1fI1AmTGR1YWDhrSX2lgoh/shozwHom+OKKf+KWm21sXSsGkVVGb2QVRwHwkix7Ky2RI65+mlFMA+JPCZu0D/63EUnWIymp7y9gN2i5S6+Y5yDIDEY7otlNwy78TqTIntTjPbXaGw5aXb7yVYzGmYliU1ha+DSo9JWbre9tFUZp/LHKAsLOs81z2F85RLN+b3WfPcHnpBOH/pwKawXQa2uA82TUDOY/XSqGryyGxtJCsyf6byPI3yBQiZvzQi7dnxWdiHDEXYGSEpK2WfzacFaUieg4xR4blc2jZZRmhJeSn9rwTXMbcLB+BLrx3cEMpSfVhf+GaGrDvE3MysN6UqTStNK6xtvl33g3kTZVUO67CUqYt8us5cisQbksthpNQSqf+uk+0BpW00lzL7KLJMUpa4lPoTLsu6StNsl74KLyYbF+OAPBfiXMATpAPQoQHqAZOVlDqCjZQZKOQIaJNCgwd67gUGPoIEBBh4Apsn7Hha7tlnn9XOnTvFE9w8vU0dX4uHztN+lAkewP/UU0+JFB2PPPKICFggCz+BCOylTUC72ECQAb3oAAQ3kOfpb+yampoSwQ2CHeggMEIdZfjr4Adl+AiIEPwgrftK8Hl8fFw8AU5gfe3ateJJbwLvBN3JY8+pU6d8V/cF8fQgfaM/2E8f0Y+dBFXQTdAE/8CLL+g3fNiEr2o6efoDL37oB7qpRxdt4S/4KNPviBC+YtrhK8aNcWZcAYFWxg0eDrSIECl90fyLuvls0oU8cuiDHhHpZgh6oAF4SNFDCtADqEMOGuNZA9sA5drv8FIG2FXLEdSGhzaxBcBLmYATZYBcRCgixNg/+OCDuv/++4UPmSf4Dt/jM3wMCKBRz1hQBpThYUwoI1PnsYO+1Iio/ME4IgMYW44N5gB6KQOeToXOvEMv48kcYfzgQ5Y8dbQJDbt5YpX5VeuDBzAHsIvgHrpogxR5QD/QQXv4kPHBp3VKfgWvngciqrkZUR2njAPzljlVz13mFXTWoPAJptFqio0s56RelJrttHX6zLQ6bAa9Dnd9Qur5jB/zeTa5CZxEQ77b3/OGf0plFmoNDbpcGF1Nz8zojG94znjD3bUuzs+0AZ8PoFfPKS+hJdYRsBxrRNjsC4EM39bhZ7O+67u+S9/2bd+W/iEo6Vvf+tb0W+M/9EM/pO/4ju8Q6fd93/fpe7/3exPPD/zAD+hv/a2/lfLw13T4+E1zfk7ru7/7u/WDP/iD+nt/7+8lXfweOr9xDi//KJSbsrXuWg6d3//935/a/PZv/3ahi99WJ6DPusd5DLv78WL97+f9WszTv/PxUvpxvsz55ZeiYyme83X1l5eS+UrpPBzSyaSewTFZoRR0aOn49LHsyS7gGa+QFqBX++XjTvOtl+p7uYBdydSabFoRpYrMmbznPXbPNaVKy/dDLtco5T25y6RFnS9dKnKp01LeydXshhq9hhpl047LFa5rWqahLP3JedY2JxJXDm5RL/crrLCGsyvvFQ+seOBCDyx9iNQ14euO4FpbPQeiuvPodAvTSxEISpylnJeCVEqHtiWdlvOoaTr7SoIunp+atNi7ZpM1fnWgS3yFIiospYAltEKY5eIQqv/kXD9CMqVMi63SePUcBCMQWZbyq6qXeS6EvgovjPI5KDizAJd9ftK8fbMORE85aD51ekYnTkzqwP4j2vnsHk04aj57Zk5dB5Q3btioW2+5VbfcfLNxi252+sY3vFGXX3a5ms0BNZpN+SLbe+7S/pDkYCE3xSN3OXrKcomJnDcbSvA+vtFoScp15MhJHXdgfmamp+fc7jNPv6BnntmnJ558wXt66djEjPYeOKEXdh/WtO0Zsq5RnwNXF9dqpP1Wtc68RY3Zt+iyy75DV133P2ndxm/Vhq3fos3Xfou23/0DGr/pe9TdfI+mxq5XZ/xytX19cCZCamaKRtfnzq5GYkBNn1tz2x0RisyIpWC5/jrzZhm3DGyY5RWZSl/TlCnflKKpMC0ipEwV8kKl2WU6tGCvYBll5s1ayiybWH0ebzfaajc6Kj1+pUJFNDzpGsqwV+Z1yLBRNtSMlhqWTw0kvbaDB4Ya1tTKVTYsK8ajUNPl3PQsDxtkdZ64EaGKlikizkHmMog4lx6xWLmSr/mVuZwtxnexNNkmSSEtwH3P1HSQtqVGMaBGCfDJgGS/K2uoyA33tdfoqdso1WlIFrCPfSxEQ6X9pkw2s7C8PCNDlGkjI5OFSo9DlQ232DBfU00PYLMntUppoMicZmpGpiy3r+3XknasNyLEK8tyRWTK86YazVZCRChbFJki4pKBzohKd7hNkGWVzjqNuHT9EYvJoh+ElEkKSeYT/vXxJfe7bLTUc9rNGup5rvY8Nnaa1GpKjQH7uWnYf7a5yHLJN83y5pAiH3Lw3GUNON9SZh2KTFKkd0pSNlOYnnlcMzUVPj4EvF5EmdusTJn5aoTz4mMJhPxnv8n1mSGFMiMixHrG+raAzJNBPZWG5LlVIzxBdO4rO7f46pQIRBJcI2hIMJiAGQE2UAfVSAnyEawhmEbgjuAaATdAYK/mJ3gHPwFHgsQR4c1MT02fDAgq8/MiBHgGBgZEnp8PWbNmjQg0t1oeRDuWIFCe56keOfhJ4R93cLp+wpugAXTk0IcMF6r0CVs7PLcAABAASURBVFvxILKAetoiX7cFH/zQkEUXbaxatUro5mdO6pTAN3R4APo4aEDPd8YIytaBZsq0TZm+kAe0gw6eYkQe0D5t121Bw4aah3YBfYzwBLMi9ECDD37q4CdIT1rX01900wY2w88YIAvNqnxi9tS0/QThGHvA2DG+zAuC+PQjIhQRoj8EnpkH0NFRA3/Cz/xgTpAyr9DDnKBM0Jm5wrwhpZ55gl70RESyCf0EgJGFD32kgOAu8wx9lNHFzQ76hG3QsR9QBy95QBld2EOeOR8Rwi98a4C5ERHe4HTF2OIrfFf7sZ6rjBd06pkjAH8zvoA844JN9AtdEZXeiBDjRJuMFYFQ5gz64CePPnRTD51xZvyQI489pJTho0x75JGt7UOWOmxAFzKk2AOdfC2HLHK17fAgBxgfbCO/glfeAxHV8Va3hO8ZA45TjiHmOHM+ouJj/Yks1HHwu/DpBsDLDbjDR48I/n0H9uvQkcPaf/CgDhw6qBMTEzp5aiLld+/Zo4OHD+n09LROTU7qyLGjQo4U/mMnjmv33j0iDa/NpQ2jDVJvH1366r3xTT9qS/pp5+drnvPTiEgkjgXAscG3hVhbOa75BtGmTZvS8cu3izgX8e0kjmVukAJ4AXTWC55Y57jjWKx1QeNchn7a4TgGHI/IshbBQ3usSYB2kUcvKccqx2hEtWbWfUwd8Edd/lpMbf6y74hI56OIs+myAvOVETGfWzz5Sny1uMaK+pXoXU620n720zPhbKHOcZDWeVLKgPxXA76wZM1g/Sicl2/iySl7YpBM8jCV0VM3uur4b05tdZzvuRLT2UqT9kOykBHhi1w5n1KprMc8c95QLiWE03kFmVOqTPEb68yLMfNYbgyWq7OyJd9uUvS/ll+ScaVixQNf1x7gSDnXAVAS/FEUkYLmXaddLxDdrrx/9zHsRaJ0ENYHmWS+BQ3kvd4slBcyrvC7LpJdDHX9X+mUjvd1MCIUcSGk0Et9wckaC8j3yzEchceK8UppX/sRcIN+iddIvsQu4HMOeSN3IKvwzZvp095LT5xSr1uoLAoHq9oqvT8P53M7ocGH+1m4XFqu1zOP52xErtzBrMiakuMhcv9LT+BwHliEkiLLxc2hkycndezYhA4eOqqnn3lOn/zkZ7Rjx650TOzev19/+uEP60N/9hHTntfQ8Bp1y5Ymz/Q0c0aaOHpKn//k43rqoWM6+Oy0PvL+z+qDf7hDX/j8Xu3aPasDx0s9f7StnRNtPXemo90+vh44dEQP796nY9OFugoVhYnpPClFyGWjLFWf1yp7XbbV5OUXaU1J6QK/kg70KDub96UNRVl9gnjRpnkU/nBwT+ETuxnCnJn9GYnTNPut9E0HnqbOLFPmtjn3eNl/qmEZwR8Zn8q9lni7obJdKAqJ+J1NTH1ySRGyROk6993zNtH4mAf1AMaIcFJBqSOhKs3muUuni0FJLvFah/wK7Atn0GN/6hKAv3vuFA9VFDbBrrJCKyVjM5yTyUZuZKKcmncmTMkdRM2MMLJUDn+aDyYD/bIUJpaZlPZapGFrPRbyWJWe26WPE82PmdldaV6/O+2uALFS5hbuTTfTnCmNCCsyX0R4rjE4UtgvWhQVb6XcnbtIf0UWirDxtjsiaEi8MvJkLlLfS7MDrljQnJpJH25/3pmp1y6Gr8WjwTohu6v0Me8aT1RXea5KbK2TqaaRR2nY/6HcdebyW0DzL/LAXVaqqArhfAVTQxf/6pfBIMrABjFfSlsvH5uRlbKrRSrPUSV64fb6x85F2yPP12QmxVcTuZ1OkIwLdy7YSQnOAYJv1AEu+iPCHcrSU9TQAHxc+APKXPiTEiCQX+ikjcyeIOVCnzoCg9Shd3BwUOQjQsjCgz6CFMh0vQuiDC9y8BA04GdSeDIPEFxABws1MvCTJ8VGaIBABfIEKnnyuK6v28ROmy3awhc1HT7q0EE+IkSQGHv4jXRuKhDkJeBMSiCYgHCdh49+o7f2K7qxhfboI7oJ+vKkO21hNzzU0zfsqftEnwnY8GQ7TzBeddVV6adh8At56urgCnl8RZCHeoIvdbu0U6PuFydx7MFm2qZMWgNbat6aRgodvdhJHh34GZvpO/2jLVLqCOoxBuiHhzqALvjxFbrQiS9I8Qd5fEh9XY5IR2CaR9QD6gByNS9zqq5DN+3RPvYwntgTEcJG6kCEFzAvOhEhntCXX/DiH+yOiHRMYDM6CZzha/yPneiySDp2yKMTwEs9xwx2QqMeW9GFrdBoAxp24k/6gxwpduBr8vASPEUXQIbxZuyvv/563XjjjbruuuvEzxVhH0G5/rlBmWAdQTtkaRegN6LyAf1YwVfHAxGR/rnQhIPdzAPmSm1JlQ+F11lOMYrgdKOGb0SOjI6q4xtjk9NTahddb5oLzXXaUkgyX7vTcX1XXfNQ5uuep6emNH1mWlMOos/Ozflk3Ev1XW/6u94k95/CyOur8GJugv6mKdfop5+fh6emke9HP525T5l68hyD5GtQjgjV5YhIGznogHGJCNVrBXwRYTdHWmPkFzxOkhz1/eDYpl14AHnq4QfkAfka55dr+tdSulwfqFsOy/UTueXqv5bqOO7C56XMIK0gee8p7z3FQz3hiwxPTi1AlvKbJEGLv/DTi2FxyReh0rZZSCpUnzbQdpfioqiyy/lcvlYtNKs5nTHavkTvuZL1Danzu2Y3WN6aXFm4krJjF2kd7GQ9dfK22nmhdsg6e9bYsSV+mx8m/BZk3EZFKl2qYK5LeuPD8wUr3bZzvh3K8MDbD2grWPHA17cHFo6O5Ibq+PCxY7IPce9LlFA4yFUhU+FITVnm8lZFbGkKLwJl4VWjtBBImrwI+KJbQM4nmj9YBFT6z/kl3tayRM1XkfxyGWU9uKhwissAZbCsUxbrunUkGVK734upFgDtrEzKRYQiKiTCa/IjbNUiYB65TxEhAmqDrQGtW7tWl23dquHBQTUbmVp5Js7VwqmOtc5Mz6gz10nFTqeX5nHP87jdLb0fl/foPbU7hTq+E9T1gHR7hc7MzHkfbje6LQLmPDF++MgJHT12QicnJvWXn/2cHnjgIW3YuFm33Hq7tm7fpqFVQ/r4xz6mv/z0Z9X2ya/MhnT01JxOnpZmZ0odPTypstvSxtHVum7LFq0ZXK/2zIA6xYDmYlDd1mpNN5s65LPwxJC0P+Z0tDvn82hU42W7ep3SQ52pGz4evfkoHKErPGkqFKrS0ml/nvI8LA1PaTlnVb26TroKGaanQ5N55L5rfiK5CesMw6yMAcLw2L/ePIhix37velxyszSMwhp7kQl2LxWSI28Ej012rd+FUrY9OaOTB44p60rTE3aWx8Vm+OZHR925Wfusq9LXTr1uR9hhlYoInfsqVXi8F2BfFfMofR1VpDp4FoN9Rb35S/PKjReUPReSDtJLQM++a0fP49fz+MppqbZKe1lpDuJeYJLoDSBPv8hHL0s3FXwfQlmRSwZjQ12ZJOzQUkmkVMetdZWC9GawuerZ6YUabi9XNwt5ysuklLa9Vh85fkKnfcMp98A0LJOpl/aGYd1ZngtfJ1vs64zrXRMKy51FYZ/3+kC5dPni0bPvC/u+TChU2v8l7fWPhTtVvNyw/3q0Yy9ateQ56SbdB/vLBGxwtcuSTZRJ5uzJE9K+aitzZVgmrEe2mZtFhRl9+W8vms0OpKpn39pTVl+Kb2BYm2ssKGqd9duqlGAy7SRAPwdn+U1e4u02UORa7HdivaY5w7HYK3vq2sCeUTofCx1YTHdYKjxD9Oq/CM4ReOVJNoJ0BMwInAECbgTVADwE+QjOERSkHjrBW/gAeYJxpAQMefqOIF7hQQPk6x7yJDhBU2gEgCgDgpaAYCAp9eThoQzIo48DBn0RoYgKBBYI6AIGhiAnT2Sim4A0wWyAHgKl6CIPsKcGvHW7Pe+8qKdMu7VNlKlDB09GA+RpizYAtJoPXvTUoA3sg588erEJfmjoop46aNRDoz36XiMiqsk3PyFrOv0HBF4YZ9KISIFl/EQdiAgNDQ2loDvjxvgRWCXYyjjjS/pd8zIPCKrSDv6vQRvclCAoz3wgCAvQA9DF/GLeELwFtIVMbU9EJHXYwzzDHnTU+pBljpHSDik6mJfYh220Ax056gB5dJDfvHmzyKOHOUqD9A//YAdlxqEG40Y9/WM8oDOG0Enr8SHPOMGLHvSRR19E1a+IaqzgZSzrcUYnsuiijjJ13JBh/kKjbeqhIwu4MdM/x6ijTB3zhbYBvsHeiGr8GbuIECnAXvkVESmYBy2ishlZ+RVRlZ1deb/CHsDnzB1SEBFprJjfHEOA+VWPU8UjZZEpU/hPGmi1tHbNGnFDkfm//crt2rp5i7FZmzdt0ujISPqGxeWXXaYrLr9crPHcUKqPu43m4VjheCLPMbxx4ybRRkhug099VV/0ux+1Mf20pfL4F1BP2g+OFeikICIUUR27NZ22yIOIqo5jrtYDnTzypBHhi/heWqsjwnuZIpWpA/DV8hFVPXT0UEeelLUBGmXA+YAUGui3i/LXKujTYqh9gB/In4/FZGra+bznly/VV+ivdPXSmJ6fv1S9y8l5IqnwTrrwBjNtOL0B7qZ8Ieyp6jzHvCXuzqNnflcKcAGQ+Ob3ZxeTL73XuBj+BV637703pntbzmbYsK6K4Lx35NhlA21xT9O+UD9WHNfh8rD2a6926hk9q6eMp/Vs1DAtdmhHPKNnsqcT/ZnsyZTuiCe1w/w7/fmCdul5PZewu9ilg+V+TcVJKfeFnS8ii7KrroEvS+ywOVzgld7Rl2VpEy8N9L1XFL64OQvGpodOlSrm4eac4+hdwYoHVjxQe6D0UeFDpTr+TOQ4cSKTvYyVKlyZ1hSF5POmvAcKB1O6JvrSTV0fy6BX9BJv6TUoCYuXZYjYJJAPt1PV0s5iQGpxwL14zctBdTcr29zM+flKvytwCjBDuQToXWmeGs5Weu0vL1Mq7C/WvxRkcTCq1y19TjPm63GfVaPGomjpOa1ROG+aTfHbeVtGxsnZtwlJQUWJCA9biL1sjYgQr4gqJf/VB7Y03O/cgSlDmU0CTtzTgYGmVq8a1sjIgNaMD2vb1nW68oqN3n83Nb562Fil0eEhNfNMM9PT2v3Cbu3ds1dHDh/V0SPHEk6dmtRhlw8cPKQ9e/Zp374DOnjwuA7sP6bjJ6Z05MiEDh44qhMnTqvblabPzKbzyrD38ps2b9IVV16uG19/ne68+zY1WtLc7JS+4a33avtVW7Xtso1aPTaiadPmHJiaaxbqjElr7l2t9d81pKt/sKkf/JWbdO/fWauR645o9WV7lA0+rEbTQfiRx3Tr5ud019bnddfGndqyaocKn1vPaI9mWpPqNQsVCnU6NsrHWYR9NY+IUMRZ4K3wh0kLdMmURPDcsaaeeuqY1o5Mc5Gr7bquWVKA1WnP6Bhto5NJ7YTCQdieitw25IVKo8gKNXodNR0wlOe1h0n4J9ufAAAQAElEQVSZP3K3QWCRaYiegkB/WMb6WE/ctE5OndLewwd1pt3Vl594Uk8++5ye3PGcHn16hx59Zoee3LlLTz//vCamptIYyC/HgH0slYYLfqPfJbfoOe9y/5u6iFDEEjiH2QWr4Jj2BHRBS8stpW+eninU8HrX8L6mYctyH9A5qaTcCLdjVyi8GHhblG4aZI7H2p2mzbdunsz1pboqfFehB6Kwi0t7NsQ4+a6C/T5ntJX7Dib/sNLD4bZ7ahRzDrzPGnMK71ndrEdcmuu1deTkCU3zoJYdxHwq0k2JUuHjxiQVbrfH4u5+RASfth4NfXDfErGUIsxziZBftJngfNX7UpTD5Yj4ivRHLCafWXNDrhGBY+aUQjKr565TOmYfqLA13Qo4LwrLMMeLtuRx8YcrewozFj7eS48za4bvwclEU6W2b351io56HnT2oz37DXSdWrW69l9PSto4/lLeNOgdpzW68L8oMusD4dRwb7qehz3fsSpse1k27demCm54ewJ1u55P9NPtl7ZP9BuQ91zzxLEGV77a74hQ5g0GARiCo6DOk4KIEEE1+CJCESFeEVUKHUADEZH4I0LIU0eQleALgU4Coddee62uvPJKkQcEdQhokocO6sAneepIN27cmH46pek7nxGRbCnLUhxImn+RB/DQH9IRn1QIrAICTzzdS+CUp7LRTbvYR5CIPCn1fL2ePHy0jf2UqSOwTIpdPO1NSr+2b98udEFDDhnarAPB9BUe6sjTPunY2JjoM7+niw3IwYMeQB1l2qRf8931hsYnCk+uiEj+oO8goirDV5fJ4686jQiyCRHVeDFWjFuj0UjjFxFpjjCOEWf5+8vorCG/IkL4HaCrnj+klLEfUA/NIsn2iPCBU6Y8fNTDRx4+UlDnqacMImJBDtv6eeCjDB3AX9NICULiYwL5jCP+ZwwZF8aKMcL/gHr44Ge8GRN4kSHwiG78TTuAvlEmBdSPj4+L+YRe9DOnyN9www1CL2OMXtqCDg902q/bop4nyKmHH1upgw85boTRPoiIdEwyRhGVnyJC9Qt6fx57AbSISH6NCIoreBU8wHiA/jFgHJk3zAHmDsdpRHW8UBfiD+PKdDJpZLlajaZIh31TbHR4WAPNlmktDQ0MpXzTPEOtQY0MDmuwNeC6puAFI0PDvghYpRHLUTfs8uDAoPIsm98k+jiV3Fb487XxxmfgxayBB+BfQL4fyFMmzfM8nV8ok69TfA4iqjGIiLReQkMOkI+ItBbWcqQEVSPO+g0+wFpEG9wkgwcdEZHWX+gRkdpAR0TVLnn1vc4v91V9zWQZk6VAJ/DVUlhKDjoy+HEpoPtSEBFaSid0vUKv0hthgrygcJ4y/STfc7nnTWbP+6Ou08Jp4U11YbontErvGYolUCbeatO6FM+l0Ut7wvP27NR3+ewbMm33bGNHbZ3qTOjAxAHtPrFbu6Z26qnZJ/Tk3ON6cvZx5x936vKMU+OpmSf01PTjpvsCl3TuCT1p+pNzj5nP9Lkn9dSZJ/TU6cf13PSz2tfep1PlSfXyOfV8id7zZwF8EVe6/dK+Kr15t4tUluWSOGv9hTnkkp9K+9KgX/i/Tn2dkYTwilvwKFWXBom48rHiga9zD3D8pIOi9gMLBHA5HTMLx6UJvL0Oh6MMERlLnPcpMkoV5usZPgpT3od2UmuSj+vqmCsVpgEUFf4oXQGqrCtddn7Rt/mWZ1hU6mUj9jfvvN9LqqbP/ZXwQsNHhdco1qt0g8FO4klL9iEpdbSl1y19vSk5Lmq/Wov5XXKmcO/LPsz7DwpBDqc1nxZkaNmifkeEIkL1+TmiKus19QqJBduBHiW4PG9fRGnbS42tHtaq0aYGBsLzbEYzMye9r5ZWjeTeS3uPPdDyfjxTt9PRxImT4idDH33k0RRA37XrBR06eER79+3X3r37tNsB9QMHD2un6Y888qT27z+sgweP6rHHntSe3fsdoC40PT2jtoO6mLVm7bg2b9mkq665SoPDA3pu5w4dPXRQWzZt0E0336hNWzZo1EHzweFBRUMqBgoNbh3Vtd95jbq3ndHuNXs0ffW05i4/rlv+xrje8LfGNXzZTjXXPKKbbzmhN9x0XBubX9CtW3fqussO6Mixj+qZvZ/UpI6oE3MOwhVqNRpy/Fk8WJN5DEFELIwt45vlYV+BLNEjyBtOTZBPuepG7mB5QzPKfds807TrpjPpzDxmXJ4JaSZ6mlXbf3yednpKvTimMj+sMLJwWhyXeqekzqQ0N6l8tkJGfu60mjPTakydVuYbFjE3q8xB9sJzfc4pvepkoel2R5PTszo9Naup6TmdODWtiakZdbOGOg7Ic8yk2Wyb5BfHE5DLuX2S5/aLryOyPFeWn0VEKGIJ5NkCb1hGvu7KGy9Rdimdpltr+h3xhkIN28rT3Px0DXPYJKXjs3TINB2nSuPRyew6YwbkzhtdR9LnPNhnQh6Djn0/63Gbs//P+DA5ZVUn7PeTxnFFccQ4pqw4qehNKLqTyjqnFZ1p588oerNuaE6leprtzKnjTdepMzM6cOiwDh06ko6FvXsP6AXfaDp8+Ij2Hzjgm0ZFQnh8+v2SJV/jb5CL+ohQxMWDWA3I8lxZji6QifbC4xNx8TojXkwmU6ZQFv4MyU4znIaRSeH+dn03eGJixr457Ztuszo9aTf3pKwxKNnOntenI8cmtGv3Xs3MdUU5+D8ILenERE9795/yvHX+1Cnt2bcPpSqUJ76u2+5KSginoC7XaWn6PHpOQdfpskB2gScq/V64Tk22NTXVU6eb2fSmWq0RXy8PpnzIHVb1InCe4FlSgvCaW1W9cp8RoYhIDWRZJhARShuTRNVCveZfEZFoLAqQIqpy7oGJqPIRVYo+EBGwutN5kqUQEWq1WonW8CJCnqAPQQLKg4ODIgV1XUT45DOQ5KADAs912+gFnNSxr+5HRKR2u76twpO5PKELyPN7wDzNR1CCJ3iRRS9toru2h5S+oB+9tEnAHR7sxl7qkavppNShDz54qKeMHvjJ1ym8/MxGDXhph7aRB9AAdGSpIwXoBNSRYicp+mtEVL6gTB2ICJI0/vgtIlK+5lmMJr/wFW0AFxfedRl5bKnTiKod9NU8ERWtLqME/ogQfP1l8ucjItLYRlQpehhn+CIqWkSk/kREmtvohY92yMsv8k4SH3XYjU/rFD/jd2iMI2MBjTED1AFoyJDCQ12tlzQiSBJom7YA/MwXdCBPSjuAPPbRNnODGz7oBtRDpx4+AuPQ0AdoH8BLCl9qfP6jvxwRqf/yKyJSPiKSf7EJRIRWXq+uBxijiFgYh4hqHmNFREWveaCBCJ+E0lMehU8z5lEozzJlpmeSMpd9jnFKvkIemUC4vh/QGq7zfsj8Ych8VZqJfCaC7Rk65Zd3h8xp4NLCuy6TgoWK+Qw0MF+86CQihB/6wZytERGKWBw1D8dSna9TaKAua/4VESlHe2SwnTyAt6bVeY53aHW5TpGDTsoxS1voAKxlnJugc/xSh56ISOsjMsjCGxGpf/ChGxopIN+PiIo34msjpd816M/5qPsWEWmNxyf4BlAHP/Kk/WXyEQF7Ar4lExHJvxGR5pT8ioiUR0bzr4hIPo+4MIUFfYwhKWXsAREX8ke8NBrtL4UiC5V5poYvFAYi9wVf4QtXb36jUC+XCu/TUn2Wq2medNyaX95AZ96H5a4H+CrzekG+TqFFROovdMrMS0D5xQB/rYuU/UPDF30hecwMb9NFwRtgk/x2Ic/s81zhfvVMj2amXrOnye6kZnJfHGhKE70JnfYf5XazLTCbzarj/GRvUmdiWrPmnW3M+CJ7WpPFpE7nkzqeHdOp1klNDU7qVGNCE+EL7EbhzXtXkUl5FoqQGvhB4TQ3LVfDPsqgOV2sz9TViAhFnAX8+IHxCetgLsjt8OR5x/vT+qexSklFWkcL+6ZwqXon/iq78rnigb+SHmCOg8U7x7GUifW0/iYm36acmZ0V50n+uWJR9BReKzIfVznHno8jJ8qyXGH0fEVfH2tzDn5xzHUdlOGYq+FD0RftpQoTan0qOyqKCqWDSKXbKZEzCjNWKMzTS+gVXQeTgcsE0haBLFejdD7BfGWNmpbSQtCrJ769JrhfXhzcV1WgbFuC1P0vncePpfPyi3xhGmDtrVE6GFYmGTNZUwSp1x/zcu7i+rgG5a4DNF3vLaHxrbY2Pmx31Z5rO3Dbdne6VuBW5282yu0XUToA05NjIkr6q82kZB/5w/xn39hy1jb0nIuznF/dHHMsHNSL6MlRPgV98jks3Fc59VRLtNJ+GGiFMnXUazso6D7j4kxS2Pcyxlat1nXXXqs7br9DN910k66+5lpde9312nbZ5brxda/XNc7fcOONpl+jK668Qrffflviv/6GG1L9FduvUt5oaq7dVs/zcnpqWnsd/Np/YL9tCK1Zu0ZvfvNb9D3f8T2Kdmhk1So98uTjOnV62mM2p9npEzp5+pCmY0rdLT09P7pPTzUP6S8nd+jBmYdUXD+hx8qP6ciG+zW1+Qva3fkjnXZ5YvoDlv1Tzc1+XGfO/KWm2k9qRofkMLJKzSr3NG0WDaU5637Kr4jwHAjnLnxHxDl1ZWSacYT2wSf36td/68/0v733Q/pX/+3j+pMHn9cX9p3Uhx57Sn/80AP6gy/+pT76xAN6/MgOffKJj+oDn//v+tjD/0OP7PkjHZ38mI4d/CMdfvq/6sTj79WRB98r7fozdb78Ae343X+jF37v13Xwz/6LaZ+VnvqCDv/Wf9Yj//u/1f3/6j/o2d/5I2nfQWXdjv0b6uSl++ZFwb4eGhjRSGNYG1av1/jIGo0Oj2lurqd9+w/ooYcf0smTE+p6rQmvQ57B9ofE3Bav8EcNZ+s3x8eSgKmWmU/7DlvJ7SyFJXVGrVSei6GQX8zfBA9eLu8ZC/FPPqccTf/Cruf13z7xgN53/1P6vQef0B8/sVOfO3Rau8y6s9fVl44c0oef+LL+9OHP6JNP/qV2HnvMwfPnfGPt85o98RHN7PygZna8X8Xu90nHPyYd+bTmnvxzTdz/IR377Ed06FMf055PfkJ2nprWN+g5M9hqquv178jJSe3Y7UD5oeN63jeJnn32Oe3xzaQXdu/R08/s0JmZGccMOarcB950pobLhY+L0msaPlvWH8v4sWd7kE2Omtft2ZDG1k2Iupcb6KVXwIeHqrbdaiKIFcjHblvv/5OP6j++93369f/4e/rQRx/RvqPS7iNd7XdQfMe+Sf3px76kz3zpWZ2cbWpyrqHn953Wk8+d1vs/8GH9zvv/RIcdVJ+e6ejpHbv0+3/wAf2733iv/s9/+16997/+vo6fnNWffPCj+sVfebf2+kbeKd+c+8MP/Jl+/Kd/QT/zc+/Qe/7lv9Uf/ckn9X//tw/qHff9ut71q/9ev/q//Ib+l3/1H/Ub/+l39I53/Wu969d+Xb/yzv9T//rXf0u/8/sf0f/x/3mvpJ3kfwAAEABJREFUaf9W7/6X/17/8T//rv74A5/Wv/zf/oP+1f/xf+nXfu3f6Lfc7okTHc3Nlup13dkyd9fD8xQXuP86izp4bi69aq+Fg9ktRoQ/z76pA5xsSanJsrPmQQPQIypZyjWgA+RJI0LIUy+/SIGzaVEhDyhHVPrI575Igd7zSZsUWq2TPIAOH/ojQhEhyvKLlKe3N2/enJ5o5ylcngzmCe5169ZpZGTEJxAP0tyc2ICxKQPkabPNCcltW5Xv5rYFjZ+9APBQD39/mTx0eKljg8fGAx01Iio7sR0avCAiRP8AdYB6UNPIQ+8vk4+I5GP1vaBThH8xUAeoI42o7MKXADp2UYcu/BkRqZ2I0Pkv+EFEVUceHnSBiEjjDS2i4iFfI6KiIUd7pDXg6c9TDyLCC2cj6aUeGiCPTEQs2AsNO9T3ioiFevkFj5OkjxRAQyd5QLlOyUdU/arzdRuUAbzQav9R/gqwIvp14oF67pzf3YjqOGFORVR5eBrNhtc/r9PecKTzS0p9ovHbC4t3Q2U6AZFPeyQLJWnvKignOrRSCv6sO6hzvrSu0mshfCElPdTJdI6N2tY6T7mGvgZf9KPT6aR1oO4HNNZy6OQjQqTQ4InAM0rnEs4B0AA8IKKqZx2ADqCTss4CAmzNZjN5jDKgAE893uRrRIQiApa/sohYvH+MA37Gh/iJFDAenHvJ45SISONIvgZ1oB4L5PEpKfLU1SkyEbGsnyOq+ogqRR5d6IwIVLwiaPhYbfkCpjnbVXamo1Y3fMEnDWYNX0+FA8I9hf9ySeELCF9hy4eseiHNtudEH7GxtpUyfoVGH0hrmvyi7GTZN3LIAPSiDzCvCb60HXApbUuJIWjykqXaR9BsW+F1p/Qi1nUPZooZX8R1fHE+6zCEj0l3Jmvl7kOhdq+TcGZuRm1f6EbDyvJMs912+qrvbHdO8sVfLyvUy3sJnayjrq/ue74g7rmNUK4oM/EnuXGj+lR62ZSUvpSPCCTPchZcuHHhZRw+fEgTpyY0NT3lC74zKT09fVqnXS5cH754y4yz0iu5FQ/81fdARCgiFjrKGlPDFfISV9WZJcSf/Gkqx0xIPtylsqei104I9ZTKXkv8FsdVZFKWW87rgKLw+aBnSFaU9IfrI+RXqTwn01ZmvobXCN/nE23kls8cKOUQzczfD+QzV2SWzcyc8pTPA+3VoL1zYN5zyi6EaX7bFsnFBDlAS/9ky6kX5YV8aZ4wzI+g6TLyPFdmu9DB+tzzutTzfq5wQJe1ueO1E1ppXnjCsuG+AORyO6HhfQnIcjvCTG5JvEo7OQWXXCiNwghlUuY12ounRyOdc5LDrUeZ6zx2lAvbUTqf0Z5BnrUQm2tA60dVr6/Ci5513W4NelajUG77ux3mjRT246rhYW1wnKFpeoF/fa6iv6DRzMS32FeNjmqgNaDBgYEUj8APU6cnleeZVo+t1uiqEW3YsNZB8FE1m6Ez05Nat25co6NDPnd3lEWGGx3H6Kafdzly5Lh5Zn1Do6vhwRFP9VxPPb5Dh/ef0MF9x3XsyIQyeX8w0NP4qkyD+YzKMzu0aXi3rlgzqdbcLjXbT6s78bDOHH5E6/Pj2jpwQsXBhzV4/Gldnk1rfXtKI5OntC0b0BUxqPGJOY2cmlJrZk6a7krd0sehz7WeX8yxfnS70AtvQ0rHUwr3oZtQ83S9Lzg1M6XPPPiwPvy5B7Xr1JyeO93Vlw9N6IH9x/TggaPa5X3OEZ+z9/nG2ReffUqfeOjzOtU9pZOdg3p67/3ave/zOnLgsyrOPK5s5kkNtHdqev+D2vGlD2s4m9DYWFeHdz+uFz7/Ke36yJ9rv9ta43mYuU8Pf/pTOvj00/ImXi3P3UEHy0OeiY6MTs/MamJySocPH1NvrlCjyDXSHNbwwLBW+aZE3nAcwuNeWC7CUryzLPWv2636mVIHh3vzKBbxUa+PlvgtC23+uFW3rx76Yki8S/DhYw+Rh6k0uh6LrgqvA6Vv3JkgFTbc+6FZD+fjz+zW//rvflN/8on7df+O/frTzz6q//QHH9dHHn5On3tutz7+5Uf0zMF92jd1TF945ov6wlN/oZ2HPq0DRxwM3/0JzZw+qN70ER149ks6/uUPavKh39Fzn/xtHX34Y5p6+hF96QMf0O/+xn/QwS8/KnyeexzC60GeNzQwOKqR0TVqtcY0Nr5Ow8Mjuvrqa5W7bmRkle0u0twvPT52e5W370uja//iO+oK61vMR9CW8xP1AD01H3loCZ6rKV3Cz5daV3gcfDrzMVQYPZX2SWEC49Z2h2a85PTyUR07XeqFQ9M6cLKrT39ph37/Qw/ov//xp/Xf/+Szet+ffdHH0AuKkSt0cibX+z/4Bb3HAe1/83/9Fz346DOaOD2nmblS7U7Ih5E+8YnP6YtffFRPP7NP73//n+nBh55yQPz3tc/Hm7JBPfbEDv2v//u/Vt4c1pZtV2vnrgP62Me/oN987+/q3/zb39QnPvWA9uw7oRNeC3Y+f0i/8R/+q28mnXBgflr/7td/U3/6wU84SP5Rff4Lj2r/wQnt3ntcH//k/fovv/U+HTx40rxH9alPfUGHfIMk8zGTZU2Paq7Sx528mqr/5elZFUtlVeaV+SzL0gbY4y+iHr6IUEQscEZEki08ScBChTPwQyPth6vSGxqZOq15Iyr9EVUKD86KqNqq+fvp5CPO8tfliFAtK7+Qjaj0TE9P69ixY+Kfa05MTHhQDunUqVM6evSo9u7dm7B79+6U7vOdWvL8U8/jx497MA+Kf+zJ70ajg3q+TvXCCy+IPOnOnTv13HPPCTl4d+3aleqQJ//MM8+kttiYYBeofWBTk18JlADKEXGB7yOCqkRHHkRUNCpyb2LoP/Qa0CMqnogqhdYPeCMi6Y2IVAWNg500IoRu+RVR1Tt7zhu+cwguQAPOpv6RB5QjIrVHufYDeRARsCSZiEh8EKgDEUHRC3yR6uhzREWLqFJoAEZk6pQ8iIgkf37b8EVEmkfyKyLOycuviKqNflmTk73oBpQBeRBRyZCv5agnTxoRqS8RL2+K7hX81fIAc6gGPSNPChbyXucpe1JWiS9o5B1FRCgzpKBolN60+uwrsmU6JqKvTt5oWMyVZvC6z+Y8y3KXfQ7x21S/LWGduekRVT4iTJciIh0/EVVZX4VXRCQ7Ii5MlzOHtZpzwI4dO9I54PTp0+KbSpw/9u/f703zYbG+c07h/MI3lrg5CuBh3ec8QT11nGuOHDmSzjvoOXnypKCzASPoiy7OJzWdFF3g8OHDyQZSbshCwzbOSejA1oWxX6ZTERf6IOK1S1umK6mK9RPfc87F14wLPqRMyjjAAxDAR+T704gQZW6AsxfAl4wT53LO7fiYNjgfoiNiaX9Rjy6C9bSPTdgAjbqIpWUjlq9DfinkvvrpHD6h0888r+4zezT9+LPSySlfLFvn/LFfesOtto/1TmE1IR+YmvPxfdBzkrnK/uXLX/6ymFvYzPxij3To0KH09XH6wv4HP9X9saIl3/AxX/EhujiO8AnHA8fCvj179PzOXWnPNTs7Yz0h+Z0+7Iu07gTbYW+aJc10Z9UYaejYqWPej+3VaV+4njx+UieMyclpzZyZ0/FjJ3Xg4OH0dfWTE5OaOHlK+/bu14H9B31RMKdZX9CHLwQzWS8XhW6ndBuly5kaynq5fdZQeJOOKUBe5/zWV/oqrahU4QuUti8EWxoYGkgYHh1WloU6DvDbDDdTJs6IUsCEv+Lvle6teOCsB1hbWKOh1PmeAwhdB9q6Dhz0vA/huMx87JKGj6myaKvr9aFwGmVHcqpiTr3ObDqGzOprmJC3KC53vd531O3N+Zibc9oRS+TClsnB9p7lC8sX3RkV3TMGKZh1vq0yBT47KSVfOthUzKPnQA0onNa081P4S/dlgT7P20OH89TVWOBJ/D0lveYh7TlQQ33Pa0fbgdo2P2ngtOtyzzb2HKRtz82mNadrmV7REbSOedrmpW6uPes41ZxmzTfLTUfTu5bt2hZkOtbRsT5obadz7bbmfKMVeep7Ho+5dkczDibOzbYduO3Zr4V5ug7ItH1TtpMw7ahMjRnnWfNnrWfO7ffct67bAfI5SV4BGTPSwnWFz10pTfnCgbKeMgbffHq1X76JovAcW0BXCp9XE72w+d1kW+Gx6XU81zx3m1lDTU++zJ0qbXOktV3pNTtzxueovXr22Wf12GOPa++e3Q54TzlecES7du3UM888rSeffEKHj+zXjmcf13M7n9Rzzz2pRx95SIcO7lejkWlg0OcSB90jcgcXB3Vq4rSefPxpHT54VEMOOjYbg2rEgPY+d1jN3rDNbzqYPmTZjg+T4xrLz+i64eO6rbVTN8ULunf1Kd09NqGNkzt0ax76rm1X6Q0OCt/dGtIVDoyPH5zU6qOh9SdHdL2u0to9pU597Akd/PMHtP+jn9Os+yDPlUgHVah+RVT5+USUyEeEIio4o55vkpfNrsY3r9fY5ZdrZmBEJ/Jh7Z4ptM8BvsNlS1ODqzU9NKYTauqAz/2dwUFde9vNWn/FBnVbPmbLEw5oH1WjPKy8d1CrG5PqTu1zoPuYLrthq9bcc62uu+VabchamrSf1oyt0xVvuFtbr9qqqelTmp44KU9mDfWklvdXjSLEtc8c61CWeU531XBQ78otV+h126/UjXxL4NprNToy6vHPVHe9SBm5W1X/Is6mJlKhsL5sCUT08evCV8TZ+ogL80vpLT2u7VwCXd8ELLwlwp7wjQh5/5P5ZkBTmXKns1OhY0fbuumWt+pbvvPbdc3N36Dnj0qff3KfHtlzTLP5gF5356265U13qrm+ocnYr4OnH9bE9IPKGse0dss2ja7ZpIFoauD0Pg0e+YJWn3pKW8uT2pJ1tcrrx6xvQsydmJTaXYWPnfCinPuYaeQt5Q7Y9roN+7Thtaqtrm8gSJmaTeoaC+t3zzJl6SNsHvIrb7hepXPh8csWhc57RYRdcRZURwRJQkScU7+Uj78SuptwG6UhhftamlCGVGSZeh6rrqTDJ9s63Wmq3RhTd2CNThfD+tJT+/XlZ4/pC48f0iPPTZi2Vk++MK3f/cCX9Rvv/WO9748/pc/e/4Rm2pmiMaTVa9bYrwNuY9D73gH7Z1Tf8Z0/oG6vpfe9/4N6ZsdufcM3fptv0q3WIV9jHDhwTN/wTd+q225/g2ZmQ/v2T6iMEd/s26jBoXVqtlZr1erNGnKe8pwn2Iy396OrNmp8zRYNj6z3erVW3ARZu26brr7mZt10013KmyNiWHc+v9vX1sdS3sOpiLB97qzc+QTy/Qh7R6/8i4lVt0L+fNR1hU+IERgrG14mckQo4lxQEVHR6okCDVBGD6AdAgSdTkeUAQcAKbRZn0wpg2pDUHjd6iy0XdPRCy+AhnwN6miHFOQOJvPzFvx++dDQkAYGBrTKdwTJt1otD+6QqBsbG9P4+LjvQI5pZGQk8cFLHnl4KbVRpvIAABAASURBVCMHDR38JMaw7yRTjzx60AGogx86d5PhwRZso2+k2FznSUFEJN9EBOYLWsrMf9Rl5PEZKVWk+LauJwW0gY/gJaUcEWkM+/Po6AfjRhm9pCAikj3IUQbUA/IRld6IoHgBIiKNJfz9OmCMiGQT+fMREeeQIiLxRsQ59PMLEVU97VFHGlHRKEeczeMrLvQJGuAr7Is4ay+ygDp44SNFD4CfFOBn6gBlgCw8pBGR7MfHEUH1Cv4qeOBl7gNzBZWkgHyNiGreRJxN4Sl9pilVqigLFb7I8ERT+ESb6ryZUGZ+v0nLTOp5jS/MX/G5wvXwVnS3ZpKMAtnEJ3/6XGAa9FSizuUIf1ikfqOnnvM17Wsl5TgnuPfCCy/4wuUZX6g8JwJ/BBgJqO5x0O+4b6oSqH3GN0WpI9BNUJAgIfRjvlFbp1wUcXOVIGzNT1CRoDcpQUt0ELglUEm7jz32mB566KHULu0BdBLURV/NP+Ebwdj7teLbS7UzIhQRC+IRkfYH3NDAB6zJjAlBboCvWNNZZxGKiCQfcW7KPOXciSz8tSxjxRxgnwEPOl4K0MVcIOjM/I+o2nspspfE42N45uSETvnC48ShI744fl46dVpygLylkA9zyesCx7RPwFJFUWm5U744ZL4yr5lP9B1/0m/6gE/wA76kru6PlSz7xl/wo2fC85M2mOvkT5446YuwY9q3Z68OHjjgzfesuCBICjE2nDO8yth6j7EvorNmprnunA4dOSSWm4mJUz4md+qZp3dol4PvTzz+ZNJ57MgxB+Nf0GOPPKpDhw5r9+692rnreQcgntdBB89zL3pcEEZqMFPJRaIRZe6Lhtx+cttutRSt+xM75kHNS0VEKCISe//8y0xjD1k4mIJPePK+5T1pRHhUwq26TY+LhbXyWvHA15MHWFtYO1lvWcunpqbEGsrac+TIUR04cEh7fDw/t9PHfQomPq4nn3gs4YnHvqx9u3dqcuKo2nOnjSl12tNqz57W7JlTmp2Z1PTp4zp54rCOHN6jfXuf06EDL+iog5HHjhzwDbcjXj8OGge8Ju3Wruee0jNPPaYHH/is7v/CZ/TIww/o6SceTbTndjytnc+yJ3jGwc5nfH42XH7WeO65Z/SssWPHU6YvgWef1o5nn9QCz7N9fIlOXQ3XPVPnn9TTzzyhJ596VE89/bgDGk/osccf0YMP3a8HH7xfX3rgfn3xi1/UAw98yfkv6f4HHnD+gbSHeOSRLyfaA1/6knkf1INfMh40XP7Sg1/Sl7/8sB599JEEeCk//PBDljWP6x+E1/jSg+i8P7Xzuc99Vn/52c/oU5/6tD760U/qz//so/rQh/5CH/jAn+l9v/9H+m///ff0X3/rv+v/919+W7/53t/Sf37vf9V/+I/v1b//jf+vfv3f/yf9t9/+HX3wgx/Uk08+pgMH93m9PpDSg4f2O3ByQEePHdax40d9Y/SYTpw8polTJzwfKszMnvF5wGulTwaca17d44R1fRH4nBKRq9loqZHlYq2f9hw+dvSIg0BdB6lNy0KZA5bhNCQHj1oONg2mGMTo6Ig4F6xevUobNqw3bZWGHBAfGmwpz6TBgZZjE8PasHG9xsZXOUbRUsMVg45jkLaaDY2Prda111yd/Hb/A1/wfHlSDz76sL70yMPau3ePbr/lFrWyXDNTk2q1Sq0ZlsazaV1V7NW9sUOvm/qirjryGb0hDuj6M0d1+8gG3dW6WtftGdUtxzdr1bOZBveOaXzmBrV2rVfry4N6/Lce1qG/2Kls76y++Acf1l/859+UfEw1fDZL/fT1Rxiiz6Q+1wWpy3JepMD5iFAja2lQo1rVXK2t45u0YXhM+ZkZHX1up87s3acx39QZbs+oOTupgd6Mxgdzlb75cnj/fh1xAPz4kZOaPDWryEakckSlg4k958vWqLrNAZ06PqHezgM67Bvqh9qTalm+OHlCemanpnbt0/OPPqmJY8dlQU0Vbc3lUtfo+UZSq9HQYN7QmrFVGvC4nJw+qRNnzujE5EQK6M7wAEAodUt+ZeGC04gwbXFk9sVyiKjk4Im4MB9R0SIuTJFZDE3zDhbSYCnfdijZAdm+TArDbxNEID1aUtEo1YmuTs+d1uScNDk7ITU7GhodkE1Xz0HvYrbQ9IkZnTnR0fH9p9Se7KpVNKXOjFQeNQ5opvO8jk4e16m5EZ3WuI6XIzo1uFobb79T3/0P/6E23fR6OaqqduQ2oyn1SmW+SSHfyCvmpjV3Zkq5ff/0089oxDcn+N9vg47pqe/l5cClsF3ZWUSuPO8r2+jsPERc6LuIs7Tz+SlHnNfOeTrhuWR4jSizQsokRa5wJiLzZ0U6eaKnT33i0zpx9KgGGoVGhwtdefmYxlaV9tu0cl//Z2VP3bkz2vv883rs4UeUW3rThg1at3ZEETO64oqNWjWq9MryTJx/+RbVNddcobe+9Y365Cc+quuuvVrf8Ja3KAvpsq2X64rLr9DHP/pxfen+B/T8Lp9DD+6VfDPWh4Uy3+7qeY8+dXrCN1FPa+bMpN74xnt026036bSPj9nZaccP28qiSCnlwsfX1q2bHHcdlan6sm8Gnjx1XA0Pv02SlRvuk9cS3lI4yVR6H1+6RyDTa+CF8wj4AU5IETbUs7EuU8/mpuPgNzTKNR/mQwPk6zrybIQIDgACCAQfSJ966ik98cQTPnk+6YubXQnw8HTT008/LXh4SgkaF3YED6iry9Aoc4HGk3i0BbAJcCFM26dPeyBnZsQmDH3YxgUM9BMnTmhiYkJTPsnVMpQnJydFP+FBPxeC9I122NwRQM/zPH3Nin/Mx0++bNu2TfwMzOjoqMjzTxoJrkdEeroQ+5/1nWX6RYr9pARJ6BN57COYUgdY6pQ6+PDZrl279Pjjj/vCcLc3GYcFD2VkaQNdpARuQJ2nX/QBu/FTDWj4Cr9EhCd2Lx1IlPEJfMhkXhwoExzur6MeOjqoIx8RigiqPNHLlI+IlNb1pAAmbCCljYhI7UOj/v/P3n/ASXZc56H4d+re22F6cp6d2d3ZACxyDgRAIhLMFClKsizZT3/pZ7/3/unpOfxsMUmyZVtZlq3AABIgJRHMkhUYkHMmMrC72Jwm59zphvd9t6cXs8AsEgkGCb39dVWdOnXq1Kl8bk+vILnqD0F08Wosqk7FzWp6q2/qutX5lFZc/GY12aKZ1eIjvMDLhrKxbKW0bKmwPg6VPzY2lo7Jw3SoiVf9oPGnuKD4sWPH0nGstHSR3mqT7GdmUvUtvGWBk1pAY12Z9XBtXGNJ65nWII1n5Qni1bd/wPlpXJNAhHScLxeXscIHkhGdMTG3nJAbaswhyNnIzSkgBeB5nzCeU2KELCMg5QFpCSQz4h5QrlSYH0NO9ArX/1Ka5johmZJPmBnMTCr9xELOrA0bNuCUU07hhs4n+XwMrj1ANtdarnk8Ozub7iVyLCqtvUR9oD7R2q+HpXp4qr7yearQ3qDy2ke07igup4DWecnW+qB6tT6pjHj0sFZ0M0M9T2ud5GbpbBOPjKz6Ff5TgFltbGld1X4tG8hGsqfSsosg28keZjV+M0vHpfrIzDg9vDStsoL6S/0g+5oZJEN2Vp5ZrSxe5SXZ0kfnAv0kXAsfxr/pfcP5rof4PQN9aO3pREdfD9g4IKwioXOWkxWmU6/vEHsO4FxNeCEJzKGzvQObN29GZ2cn9JN1Grv1JsqeGosau3Vb1vNeLVSbpZPaL5toPigUZN/W5ma0t7VxbjXD9z2IHlMoVxrGGeGbyw2P4aKyKbywhjycNzTmUeYlqlgu8ZCdwGPZLJ0Jmhsx1x5HW5SZF7Hd0lv5gn4SZaW4wrZTMFiLGcsD+okawLFOU0YK6ZKIRxxWi6UZb+DDzCiJMqibisu+lupYhs4JQK3eOCYPVl8ssxp7K3jLAv8kLKA5F3OO6GxTXv2pTIW6b03x4fTE1CQmJiags/hhOgH28/60f99e7KMDe/fu57F71/N0hB/C0uIsopCOmrgMSypEFTEv8jFpxeU5zM+OY3z0KI4d2YeRoUOY4KV/gg7bqfFhTNHRNzs1RkfECIaZt5fO6ccfewgPPXgPnnryUTrnn8HeF3ZiP53e++kg38u65SjfRz327t1DJ3gdL/CB3p6TQs7yPXt2k38372y7alh1sou+e89O1PFCGt91PL2Pde9RWYUs8xwfFjz22CN0Yj+Ee++7h87r23H33XenuPfee/HgQw/hkUcewcMPPZw60R+nI/1xOsqfePIJPE7H+feYfuyxx/DwIw+nDvB77q3J+O4t38W3vv0P+Lu//1v8r//1v/DlL9+ML33pr/AXX/wiPn/j5/GZz3yaju8/w5/+yZ/ij//7/8Tv/e4f4jd+47fw7//dr+H/+tV/i1/9v4hf/Xf41f/73+Pf/vtfw7//Dx/Df/iPn8CvfezX8bGP/wY+8ev/CX/EcrffeQd2796ZOnSHR4YwOjrMu+woJifHiQmeryYwPTOJ6Wk6zmemMTc3g1k6OFdWlk+YFxo/JxDerASdNUg8Sl+F4imN+yoct10fZgbtQ6LkeUbLBD5zEmgn8LgPO67/YbXCbTlGQ0OOzquN2HHqqTjjjDOwceMAcnSU9/Z0Y9vWLdhx6nbSd6CfZ9Edp+7A4OZBnHrKqTjttNO4Z7ezHkud6VEUwqejLU9H7tvedhGuuupyFIuLuPW27+ChRx9EkA/wvg++C+8gPYzK5AV6uOe3FfLIcG40LU1goDSOgfIk2ueG0LM4h5YpYqaC5pU8OmcaEO+tIDniY2vuDJy66Vqc2XkpvKEMxh8bxbmdZ2DT2Zfj9A2b8dCt3wZYNycf9NLdgo1XFGmoLW8NzJhIASjfA5ClXQvmUJ2bxvyxg2iqruDizf24aGMftuQzaFxeQJY6Fnj/2N4zgI0d/RjeP4Hl6QgdjVvQVNiKIDOI0AawHPVibLkRScs29J1xGfYOL+KpnUcxWQI6zjobZ7zznYgbC7jve4/iKB/KX3rVO9DR3wf4DhWeAXRXKvFMsTA/jzmOweWFefpx5nD02CE89dxTeOypx/D0c89APgKd7aMogmN7DHylH4CZnRR4lZfZGytrZieXnACpT5ahxxOKkTMBR6gD6sNZd7wojNFK53gH8cSDd+Fvv/wFPP+9ezHY04iLTt+Mi3dsQZYPLJ645z58764H4Rc9tAW96G46Bb3tZ9OEnRg9Noqjw2OoBHyA0bwZy/lTsFAYRPs570D39R/E6R/+GVz4kY8gv307kMsjCXJwfHDimw859xsyHtpb8yg0ZKHzZE93D9I5xDtZqVjCykqJY70C3Uc9zgF3Qrst5QXbhpO8zAxmL+KlbGZ2nGS2fvw4ww8ootNgYjFqc4d1moOl/wDHOhZm5zBFP1SRDxK9aAkXnbMZH/nAFXjvdRfgkvO2oTVnyFmZfUBbVlfQGDgM8l7w9rddiP/tFz+Md153Kc4/7xSoOQbe33m+vvzz9NKEAAAQAElEQVSKy3DllZehtSWH66+/Cr/0v/1zvOfd16G/vx08YuO0Hdvx7/7Nv0HgexgfG8GHfup9+Nf/6pfwgfdfj3/5L/8ZLr7kXPT0tqFQ8HH6aVvxq7/6/8YVl1+Ej3zkA/ilX/p5nHP2Dlxz9eU455wddNZn0NqSx0B/F/kDzC/MoKunHf/x1/49zrvgbDgPXB9DgDbwGGeKcfBlKRKI6EGh7EHiD/ety6echMfo6NOhRE7AvXv3po7BfTycPPvss+mCoMu9eHWYmZub4wY3isOHD0M8ctDKCaxycugq1KVATgEdhszUWECXGw14M05Q3oq02elCpgtWa2srFJoZdFlTnngVCmY1GWYGOS50odXFyMwgPo/WVSheOR2Wl5dTOSEnF/iSHvW4yolP9YgmKF80yZAsM8NamuhmxgtWktLNLA3FIycuq0jfSiuiUDAzDs4astxEpbeQ51MyXSYF2aBuG5U1q/GbWdo21Q2+6qH0lI4kpfoorvIKzV4sKz61rd5vSotHcqSb0grFI4fD6CgXuKNH036Vc3iCB1WF4lEbFYpX/SqZSptZqoNkaWwoT+XkqBc0pjS+NB4kSw8oFNbHm+qcnp5GutnwQKE2KT5Lp5TGl8aSnNW7dumAuYeHzb3peBRdY06blcag+KWD+l3lVEY8Kvf000+n41kPapSWLhqnKitdzQz1flDdGj+C2lxPq92yncaeoLiZpWNA9pTeguLKU6i0YGYK3sJbFvi+LKDxLceexrfGsuIal6JrvKXrGmvgdgs5xxeWFjE8NkqM4MCRQzjAC+cI5/jYxDgOHzuCKV5ARrj57tm/D8/p4skHR3M8FI4y/+jQEIZHR8h3FEeHjrHsQezhBXGMF5pFPvVX3tHhoTRv3/79x+eX5qHWAellZunaR5V+ot5aS3t7e7F161bognL++efz6fvbcfnll+PCCy/EueeeiwsuuICHjCt5wLg+pbW3t2NgYABnnnkmLrnkEpzKi9Dg4GCavuiii7Bt2zacd955uPbaa9Oy55xzDrbzoKi8a665hhedq9K6Tj/9dFx22WUp3va2t+EKPulXXaJLhuSqjOrQty1Ur/r+J8rAPwBltX9u2rQJZ599doqzzjor7YeNGzem/3+J+k7Oa+1R9eo0T8wsTSqeRvih9XyQfaUHG7Kx+ld9JVvLma71fC0/i5z0LVnSoa+vD9rXX2u5kwp8tYzA4POwGgz2ILN9A9rP2gZ0NQNZH5FjW4mIQcjDbsTDs+KOTtpM7NDT0ZU6zdXeq666Cr0c87KpxqYeGMm2F198cTput2zZglwul2rzam3SOUeyND4FjVfNI8mQTbdv247TTtsBpfUNO3VJwiNwQunm+MG3mQfjFYGqI5RTIPCwcZB9u2kDBrcP4twLz8X5l1yAU8/YgXMuOAc7ztyB04hzzj8Hl1x+CdOn4dyLzkvjZ59/Nga2DNAeIS/SdKR5EUJHWMRrMY/krER1gy/9B3apLpZ+kvL9vY2tSMcPxSRsqMHgBwEKjY3QK6KzsFZTTQPFUzov3/W40m/hLQv8Y7XA2vXEzKD9TDDTYsAZxNA5rgfM03qus0XMh/vgHOXyxlUiBrhGVOnAKZeWUSFKKwtYXphFkc61SnERYXkZUWUZMZ0I+gZelTxRtUjaCsrkLesb6XTGlRgXPZv14HuckxFdZ3xQl9CxIIR0wodhBSEfSlYFOkAVTxFVU3oaZ956YZX8VZYXwlV+xYUK66nwoUEdZTrrKinKqIheKaMqudUqmxtC5VVmcWkB4+NjvLcdSe/jzz73LPTt8O/RIX4fneffveUWfOfb38Z3vvtdKP7d73wX+pb33//9P0BO8a9/7Wv4ype/TNyML3/ly/jqV74C0f76m9/EN7/5DXyN+d/4+tfxzb/+Jv7ub/8W3/7Ot3H77benzvnvPfYEdu/ci6OHh+gTmMDM9AJK5QhmATw/xzt/HtlsUxp3dIbBuC/RE+n5GThz5DPojqUxoD6mWwBhyLWZ7ayyndVqmH5xrUq7lcsVlGkH8eNH8DI6cy3JwOIMICQBtfBX4ajnqq7sp4h9m8v6aG0tML+KIs/M0r1CR6/apDDUGs+hmyDhWSFAhnucnJWO92BnLEbILsa9EPBhdBb5LoBb9WyKp6HQgK6uDuQbMnQUG9o7mnDNNW/Hv/gXP0uH1fvxMz/30/jZf/5hnHvZafCaqihGi8jlG9Cc6UCAZmTQhIZMP7xkAFG0GX72LCThVnQ3nIH8PDD7wkEsOLZj61lo6T4HM2MhRh98FkMHDiJoyeL8yy/FnoMHceSO23hH2IsrP/xeoK8DEeen9raYbVR/vYiY9USEQiFCjUfxGMb51ZSr4r3vOAO/+W//BX79//Nz+PgvfxD/9iNX4Jeu2IFfvuJi/PLb347/7cpr8VMXvgPXnPp2/MK7fhk/fd2/wvuv/D/xvqt+FRef+6+w5dRfQt9pv4y+i/6/GLj8/4e2i38Ffe/4P3DWh/4Ntv3M/x/n/Mt/i9ZLqevbrsYp/+7f4Mrf+o945x9+FB/47Y9iy3WXA3yg4DhWgzBBi59Db1sHNvN8P7CpH129XSiwXwvNOdq7BT09XRzLlrZJ/oSDhw7j2NAw9JduU3zgE6a2UJtfjpD+qZPhRZtFEM/a9KvFxX8yRJxfiJHaPeT5o5qEfEBA6NvJorMP/LiKdhfj+nPOwM2/81v4vf/9V/Cxn34/fvuXfw6/+UvvwYdP24B3b2zHv77+CvzitW/HB3lO/Bfv+mn8/Lv+d5wx+GHa5aexefv/Cz2bP4COLT+LzRf/B2y97qPY9J5/g7N+/j8id9H7gA2nItqwCaWODqxkA5TMgUsHVpY4z5dLqBRXUCrNY2ruGFa4hi8vrUDOcd0xH374EXzvse9h587deOaZZ/jgbQiVCsdSguPzsG6jk9lhLb3Oe7Iwpp3Wy1sr4wcW514Wpn0RQ10VRUnaVxxgnB/A5t4OvPvKy9HoVXDNpWfgnZefirO2GN75ts34xQ9cio/Qef6Bd5yFX/mZ63DdJadhS1cDLj5zM/71v/wQ/uXPvwM/8+FrcOYZ/UhiPlx2ZeRyDps293HOLuPee77NB8TfQ3dXIxbnJ/D1r36V+8G3cOst30ZzUw6XXXoBfvEXPoLTTxuE71ewaVMHzjt3G844YzMf+nVg0+ZOrkNVnHveduzd9zQ8r4Sf/+cf4BxpxI7TNuKaay/FVVdfDJVzXhFvu+wcOspPx7nnn0mneztmZidQ4j6eWMhVMYQ5diid52AK6cvxk9AaCMd/TP6w31qgvVWHs8I65IAxMzbag3i0eGuhl7O0jio3NfClPA0oDSwmYWao05RWXHJ1wdfFVA7KfD4P/aSJaLqY6rKpS1n9W0/i6erqSp8uZTIZtLa2QmXlWNeFdHBwELrgCpt4eZYcXdZUn5mxQ32onJ5OdXd3p3J0idY3q8Qf8OIi3p6envSSLR1Uh3RSqLTqEyRbEE31iyZZarPqWFlZgRbL8fFxyCGsb6jLVnIG6+mjHMmylWygdkuG2lePS14vL6z1etUOM+Nm2MUnyp3o7OpEW3sbmluasaF/A3r51EibZd+GPnR0dsB5Di2tXLx7e5DLZ7mB5tDY1MiFqx2Dg5uxY8epOOWU7ehn2SbSNQCTJEZMRFzQOSXTuA5k+kbWPB1n0zMzmJjUk/6Z9KDGoZsOW+d5yOZyMG7s7GikLwPLU4pOPGYo8WCzuLSEOT6dXVhcxBIfYCzTRnXaDB3iWvhm+fBFtDIPEunYYdmEtURcoFSfY7s83+ckDJDhAwePF/+U5nnkYp3kq+ervA7SxpOEx3Igh2M80JN+hspTW5XnmC86q+NCEXEtitJxrjEoaAwILS0tCDhO1D9NTU3HH+qo39TvGp9ylG3evDl1gMkJpnEpmsJTTjkFOdrK86gvbZMQqb34oXgKxd8AWOT7esu+rxe1CteWOllcnCfL+8dEVzt/8NC4kFQzTixF1kBrjtYWQXzOuRdzV/nFo2iQCVBoKKQPGWM6yoqcg1XONf1nfOnBiePR59j0nEPC/JjzCawyYagDfu33J0vQ3FU9ZgZddMCXeD3nUNsnaqHGOfiSXgKjr/o2Y4WvyvXDZVDbtMfpEKT2KW1mkA201qudmtdKgy8zg3i1xjMJtV086gfF1Vf1PK0bkqmyyjOzdP0Rj8oqT2uOyistHqW15pgZzGpQvnQQv5mJ9Z8UZBfZUPYUZAftqVq/BdlMPGYn2kY0QcZSqL6VLSVL9hSy3GtUXjTli8/sRDkqvx6ki2SorMqJpx4q/gNHyFsOD5BRuQoODnjOAzdgYKmIZH4Jef1MCw/djvu8cb6bZzDuhzDA595oZpDtPK0Dq1Ab1P61ofI1nmUPvIaX2izIliorm6iYzi1ezkeuoQF5Xt6pBe9vPgAnlRjybaB7IOalXqeBEBnyh+SirwVNzU1MZ+BlPJABceoAr8LLOyAL+I0+Mo0B6A1AtiFDZFFoKhBNiM0nPMA8eHxoEBAGnoN0QOfhPDFmsWYQCbWhufCDeLGHuD5E6bqQUGA2k8Hgps2MsSbnwZlL41yCyYMaWH9KfOvjtVlAhl2LE0qtzajH1zDUSa83XCPixOhaQSfmrE2t5dJIZ88zW6NFWJtLcj25GhVHHSpbQ8xTbx2rBTSIV6PMrFVBGa/nreKvh//18mqtNLO0mNaMOqSsyI7TIwgcstkAge+l0BzyPZ+zxGCcP1qXIl62w9ISHeQLxDwsWaaIJVToeAnLS3B0BPlJFTHT81NDmBw5iPGxwxgZOYSR4SMYGzmGmclxxJTjyGd0lDuBa4TnGbTmuIwHLiPw+LBScEEC5wOeb3RrAgEVdi6GEeCDOcH4cM4hgkMI85jnJXBcbzzBYvhy/jPuHGCEx3zPhfC4LnmuCkdZjvXHXMOdkUcdSaeKo14+CSTxjlbBSmkRx0aG8NiTT+PeBx7Dffd/Dw8/9DQee+QZOpieweOPPYWnH38aO5/djX0vHMD+A0ex/9AwhnlvnZ6dwuz8LJZ4b9P9LYpiJNKNdm9uKfD+3IhW3oE6mprR3diC7oZG9BQasYG0Te2t2NzVjr7WJhRSO0RQG5za5Dt4gQfzCPadH2TgvAB+kOU9tZF7QAEB71ge22esT2XU1wH3JvW15xw856Ax4sjjPMAxxI/gVZsHhgTG2gUGenOOsQtTPT3nGPoI/CyddxHKpRAJ9xmPbfY8D2qHzuWZbAZGXony/EBSeBelZAoyAuxbdi182swzyhRjukHECGjPgDZwLBV4QMDxkqHd8xkfCR82TI+Posx+7KbPYEN3K6rlBSwvTCOf87ChrxPtrS3wXA5IGlhLO5A7F0vucsyE5yLMXwqv9Qrkuq4Ams7EcmYrMhsvh7fpcrSc824E296GqPc05Hacj+xZ5+P0f/az6HvfO1HathFnfPC9uPKf/wLAsWF+hnV4cE5wjDs4c2noOYWWxkUT0CzcQAAAEABJREFUPCdajRdsv8f50tUAbOv0cWqXQ1cGyPMc0+wDbbkAbX6ArmwDCgA62ZaNDR3oyfSiFf0ICPibgexWYguQ24TYOgHXhnz7IJq6tsEr9KHqWpjXCvT2A4PbGA5Q9yag0IzI+en4TDQP6MRsbmzgg48FLC7NYoUP1hLOvyaeYUI+yNFf5a2UVlCkk3dqapI+oFHIFzQ7M83+L7OdHjzz4NMWL4XRJhwIAPNxPO6YdjCmBUfbrIWZQWnPOXhufTjxnAzOAA8wz7FPghQereaRTnEw85QJ49jr62nBhWf14YJT23D+YDfO6mnG5gBoQ4zGGOhraMWO3kFcuO1cbG3fgt7GjWjM0I5uK6zxLLie81DovwRB23lA02lwXWeh0HcmrKkXVS8Prm6UBI7FhIipC5DjeS+T99He1YrNWwcxuHUrtp+yDdu2D2LTxn700+917rln48wzT8fg5o0YpI+rq6sLmivaOzzOs0wmC8/zYeYo80VbKr0Wzjl45HPOw1p4THuUU88zM+a7E2BmMFsfGtMvgmXJ514zHHwLCA+eA2GERxjHENDMQb9jWw+uece5eP/1l2JwQzN8rg0N3Fs6mzO44qLTcf1V5+Pc09vwgXdfhF/8+Wvxz37mWrztogHQtMiz/3wAgTNov2psyCIbJGhrzqOjrQF93a3Y2NeFs844BZv7e6C/NuhlX8SVFRSyhoYMMNDbhp6OAloKDi2NDm08d2/oasaGzhpy3PsyVsH48EEexStoZLnWBg9tBR/NOUPGVaD8Jsa3bu5iPW3oaM2hIQCnv9ZMIUbIuYf0lZBeg9N6q1U4AVya90P+yGQykONYkHNw48aN6TfsNtMRqG8CySmtb2319vamTsMWOhLltK7nK098g3RiK65vEqmMHIdyPEq+mXEDqWJubi7dlOVElkNZkFNZDlT9bIq+lay04uJVfj1PjmjRlKeNXRc4DWrf96HQzKCDkyaNHAxZXnxDPsVTeS1gKleP65vPM3QK65uaoqtO1aW4ID6lVad4FIpHcup54hPEJyhf36zWN6gVF5TWN6nVXnVrsVjkgjoG8YiucpKnfPHX5Uuu0vrW9CQX4dGxUTqw6ZDnZqgnl3JGiz4+MY5xHvLGJ8YgTDA+zYV6lnaenZtBkQt5TMc4DJzsloIrE4dbDMfZqLyEKS2eTc1N2DS4Cdu4OJ264xTUcBpOOfUU8now5yA5QjaXRb4hD4+LamJGCUCdLif+AMfQtu3buNBtx5atW9LwVDruN23eBDn9RTvltB3Yum0rNnPB6+SCJx2kSwJQro+W1hb088nuZo6rjZs2YeOmjRjcsoVltmP7qadi2/bt1HeQsk8hfWt6mVb5fD6HLVtIZ/1aTLey/h2sexvrUnoH6+3lw4XNait5OvnQQTZZWVmG+rk+LtTvGm/qI4Wia9wprTyFk5OTkHPR0TZrwSakY1I0jUelzUzBcZgxLRynvL6I7PT6SrzI/UbLvlhOsVcADz2y6T9uvGjPH3RMY8bMoPGD1ZcZxwvjnuel63BraysPzwEptbeZcf2L0oQ4PXPIZ3Po5FP87k5uShs3YQvnUg8fIHZ3dmIT51YLL0CtXM/7+zZgOw8m/X19aG5sQh/X+o3M7+vpTfk29vdjgBjkntDe1p7K7eac3UD+Xj50VN6GDRugPaKxsTHVK+BFyMxSffRh9mK8njY7kSb6jwJmJ+ohB7bW6Ppfq+hBqNZmrdn6SxWt64cPH4a+7S+61g2tBfrLFf3UmNZvretKa0/TX8Lo2xBaR1RW+VpPVIeguGTpL2f0k1DaD7R3yRYaC9rXtN8Joq0dF8oXzAxmpux/9DCztK1mdrytdZvUbaGwnmlmL+NfmydewcxSsuKKSKbmm+J1muIng5ml9Sjf7MW40m8GUp3oFC9PzaM0MYdkYh7x6DTCoQnM7NyL8tA4MLUArxIjwwunxwugc4bEIxw1cu64vpJVB3OguMI6zAw6a8kmopnV2mdmSr4M4pPtzAyKm1m6JyZkl/ObfgQAjmcHx0uTofYvAugogukqFcJnjnJBZ4p01rfk9Q2ciBfWMAkR0rEV0rkUeoz7IcqujLKVUUpKqCRlVJWf8kWIzUNkWdZHJD7tESAf+tQgBujMgrFuxhwyMOYbPG5fBr1eagvRXisStizihcY5D74XIAwjnoUjtLXw2skHHlE1Yn2W1mXkBTVSGed5TNlrreafNl+y2nyFgpIKU+jjBAITogmrUQZ4I5AI4YSyIrwEL0mKXSSFNSiVcGzWQg4GkjUumeabk5HpF9/KqUOl4rSkKPWU4qTycpmWUngCSE3lniQkuf4Wm+L1UPE3BAl4KdYI0hzTPico7rg2eZwDQeDgOP951eDF3uMcMsLBM0e6h0yQYzpITVRaWcLk6BD27Xwau55+BM89+yB27/4ew0dx+OAeFBfnwRmIpLSAiaH9OLDnKezb+wwOHn4Bx4YO4vCRAxgdOooK5WR8IOMlfLgWw6N95cwF0xER04mt35w1n/ZmHHQQgGsSOJd92lmO9iSpIKJLKGYYxxVml5GEZZ7RSE9pZSRRmctOLS+Oy8yrsh0x1wOtfyWGK0BcBLiOATHANdRgYEG+q4irLEMnqSVAHFVhfozQAdN8YDq9UMbsQkQHn6PTlK2u+qiWgLhiCLgOFrJNaCi0I9vUiRzPbNlChne6BuT5IDOXzSPIBPADD15gKXzPIUOb5xKHpsRDX0MTzh/cgmsvOBfvvPAcvP8dl+K6S8/D1g0dyLoqPIH6eLSR0UbmAXCs34g4Zp/5CIIsgkw2rcfUCK7VRqsdB/s94YMCGoVvtp93WXMJe4NxflLiD/dN3VU7VDd1g8B+sdWQSsI5j/ARcb9dXipjYb6IJA4Q+FnSHZznYBzb/ACMAh3g+waRPO7LztXiAR82+EqzLo98njnazMFzLJPWGcFx3AUB0NyUp8OpGRu6u9DHs31Hcwua2Y/dba3oamtAjvtjW6GAXp7dBwd60drSjEwuhygpYLHUgPGVrRgqXYaR4rkYXjkFe2d6sXe+G1O5M7DUegGOVbdi13I3DucGMd5xKobbBnGsZQDPIoen8llMnrUVc6dvxfK2QQxbgKrLwbwsfBfAMw+O/wwGZzUYwFQNdZozR5pB+3TsPBjHQ4YPrPJEgchwbARsr2yecBx4RJ62UZ7QQJ4GHiryYQMsKlB4CxJrRRg3IgozcI7c5iPhqcKLMgjiHPykAYmRTl0jr4CKNaJkBYReAyqxBz+bRXtnG3L05G0/dTNO2bEFp59+Cs44fQfOPessnLHjdJy14wxs37YNZ599FrZu2wL5HvRXdNsZ30bfg+5aDoBhvZfRJg7mHJzHuKfwRaR0Yz5LmxnManDir9NBmrCaZ8Y04ZyHk0FywXlkjnXSJj4C/vNpGYPnAOf5gHmEAUx7AQMDAq4zenDRGMXIR0zLhrStT3umiDNwMcsmOcRJG2LrQuR1EJ2I4haErp1oJb3APvHgIkPAeZJn2MD6AvZphnU1NWfhZQCXcWhqa0VnTz/aO9rR0d5MX2UHBjiGN/R1o7u7A11dHejhuG+h/8oAOLbJzBirvc0M5hzpJ4GJbnAstxbGtJnoHswoIwXgnFuTVr5LaaK/MUjGifBoC49rLGuCM7A+IP1QQmuphWhvc3jPuy/m/d7nPhUiQ7pLwDChU91HW7OHXCZGZ2eCU09tweBgAT6d6uJhQL4AgQXoau/AaadsxcUXno2f/uB78L53XYf3vvMavP/d1+Fd11yJd179drz3+mtwzRWX4t3Xvh3vf9fVOPu0Lbj0gjPxvuvfQf53kH4Z3nX15XjftVfifdddifdc83Zcf+Vl+Mj73oWLzj4NOwYH8FPvvhbvuupyXHDmKbjy0vPxgXdehQ+/5zq8+5rLcPXl5+Hqt5+Pn3rv1Th9+2Y0+B7HoprsuHZqtTV9gCkiBlcJmPZZjheHH8HLzLho+ydFlguHHCCe5x0fHL7vQ87wV4MZG8s2JWxgjot0Px0vcqZvofNT38IVBunIkaN+27ZtXHC2QHHlK9Q3wpWvPMU302mj8nLMSAeKhmTH3ITroeKC0hrE0j2fz6O5uRmtra3HHU56SCDZqkty6/XJ+SPowYB49M13pcUniFe6bN26FYJ0Uzu204mrP6E/++yz0zZ00zklmvIkS3o0NDSkeaKrrOpXnuqRXEG0eqg8tXfzps0Y3LwFp2w/FZvpQB7oH8A21U879vf1Y+PAJi7c27F1y7Y0Prh5MI13dnSmfaZvKBgnnOwhmzlzHHiA5xw8j2Dacw4ZP0CGu3CGBxn1e459n2U88ANOOA8qB07MtTAKNEqrgQnmB76PDMusB8nL5/JoIHJ06mWDzHHZxrICVU3r8rl4ZwIf2UyGC0A2DTPSbx3Ivs558Ig0ZFmPq73vB/BZR0BkVpFlm7KZHOVlETBfbe3q6sZ29uEZZ5wB9YFsr35X/9WhfhFd+Xo4pDFT4GGErT7hbUZrECcQ10nYOrTXQlI54bXwrsfzRsvWyunzVZC8Sj7HC35igDWvl7ZrTdYPMOqcS6VpHRO0lolgZun6pTEoB7XWE+UrT+Ayy8tTBDNuK1wTJUfj3uPanc1moLGqS1GG88lL54eHTBBA81F00zpAXs2ZLOd+Q0M+LaP1VmVUX5ZyfN+H4hnyBCyvtT3LuHiUVn1mBr3quiv+kwR9M1yOcDmz5fjWTz0dpqNcznD9tJOgtBzpeoAm57nicpQPDQ1BND0klYNcf4Uk6Geh5DyX41zO8qeeeir9qSk5zeWY18+cycGuetWvZgbZ2sygvlwL2TWKIphZCrz1ek0WMKvZy2z9cD0hZjXe9fLW0sxqfGYvD9fy/SDjCetaWFnGYrmI6aV5TC8vYjmsYGJhDitRFYuVEqvjxspNNeQhU4CRJDB46dvMYFbDa80zs5eynjStlc1xofK4PsnBRB8UdJBXgQTGo4WOxh6THmLUQvACYQlLEnFivJCtD9T51wkNCal0UhkBOqqsCv0JaEyHeQT+c0KMyGLElkD/eDKnHgmoFt7oy1iQ4tLzjH6vdmmR/bO0BP1F3/LyEi+PIbR+OtpQ5yvfeeS1WtUs+9b7NVjAeKcSHHkFxtM+k+EVJzkhoQaNL0EjghnKT/kSpEZ/HXEORaQA64dGTMzPmKmXgGOqJpt8rI81kUefAqPUDZDi0sujjDpI47hACvJJN+au5dLccZwXls4Rj9X4NdDpY3XlWJQ1gxkE+GK9xuBkYFb9vZalTnszQjNjM1+E6jCzNfuel+6F2g89nj+c58Hj5do89qMldMqECKMQpdIKlun0npufw+TkFCYmpzE1PcdwCqVyBREdPkKlGiKhfP2V6/DICHbt2YNnnnsee/cfwPTcHNcYwPGMlMBYBkhkT2TgWxa+nIJ8sMbq0jytSeY8wGPPUKbKAIwL7BtWhERxAolRGHVmPGZeTPlJGhfNmDLEMWpy6VCKkyb6r+IAABAASURBVAQJ+HLMY7upNR2BMWkJSxkClsiSwdFhmNA5G7sMQvIluSxaNvSgb+smdPT3AFmPDsEQRTpQq9kIYaaKJCjB+UU42s9j2xw8mDnwvQoKZp7OIgn3Do+OXBcAHivs39yJd1x1Pj74rsvxM+95B37hQ9fjQ+++EheetR1NOUOG62vWj+HoPHcuhGd08nIeOEQwxenkCTIefPah53nkc8dhZtA/yFaov4yRtWDyx+SdSA+qpp6SrSI6+nU28zMBcjxDO41R7jPgg1zw4YihzPaVWaoCJHzYQXvIJkaeFLSTgVL55mbEWIyYeTVEiOlAriOhPYOsj0ITz+pEU0sBnd0d2EDHYhfD1rZmdHa1o7mlEUE2IHyYx1IaZC5BviFHh2QbBjb1Y9spW7B5yyZs2NiHzVs3p/Senm5s6O+lX6GfTsoubNjQh8Etm7FhoA/9Gzdgxxk7sHHzJmzfsR3dG7rRTWemx3ES8yFSRCh8zWArY7Yn5lg7KVKeeP1P1peo/HGE5AuR6iEa81NdjtsypG2jFOA4dw5wHmCrYVNzIzZuGoDH/mtsbKD/qAmFxhyamhvQor+qKOQZb0RTYwGNTQVkeDdqIJ/KNRQaUCAtyNBRz/Yk1GQtwDSoj1Evj6F7KZjvCOPYAHUzA18aEAKjaVofRJrJkKMKdYjtZGCLJRMKX4YYYL3HkdYfgU8iViGh4Iv1qV6BdVoKpJ/GdQ1wAFM4HndI+E/2j1L71+yeaCwznRAqInv1ct1q62hF2hdpf1AnrhfG8VoHGBfq6Zh2jAjJfxnYnvgkiERn/8QnRZUcIcdQDaonoU2iVO+IeWuxthbS2acJ+ZI0jLBuSJ0Ttv1EiDcmv8B4nSeVE0Mmd3zQ1tLagkq1ku57EfMi1iXEeli7iojry/E049I9jCvpGqJ4A8dzR1cbnA+uDQ5BYOC2lyLgQ4sUq7QM95CTwc8Y/KyD4/5gfoJcIYOIzv1cQwZKe6SnIJ93HIBP2QU+4GvIFtCQbeE+wQcuoYeYcHwI4yHLocrC8Dh60lURiXEMsg+kv8OP6GVm7IiXQ+qY1eiKJ9rACcXNXqQrvR48z+PmzwnHTMWDIOAC5CGbzaYXhRwd6aLJ2SInjNLKKxQKqVMmT2e30vVQ+YL4JW+tPs45+DwsSJ7ylFa+/sx+joeg+fl5yDmhb5krLuibwyoj+YLKSr7qVB3SSTTJE30tlCeonEJBesvBJD7J0E96iK44+FJdyhdNcgXRFEqOygmK13nydC4LDRxYhYYCctk8kUNDnjYilNfU2ITGQlNKz9IhnKMzuoH8gR9AdnDmwZnjJORSGCeICR0cozBCHHFiagPlOIQAo6Z8kydJ6SSyz0UVHPu9DqVPhLGeGswMZusAfFGelDFGpZ/nXFrOzNLxIp1iOoRUf0I9pJeZofYPDNeDUYaDsZ3OeRA8jr80dB7MHABKYGirUFpQWn2k/hNkf/WDaIqLpv5QvB4qT1DfYfVlJvm2mnp5YPbyPFFeL14u+fVTXm+d4n+xFqVeCeJ8pfyflLxXaofy3hxo3ZJkM4OZKZpCdI9jWuNO64bTvCFiztMwDDn+DaJ5TuOd5Th1Nc80nzSPDMynPK0FDCAoXp/PPmWrrOccZTmIfy3EW08rXucAX7okCNJFepKUvs0sDX+SPjSnBwYGsGPHjhQ9PT3YxIeV9Ydo+t3yc845B3qY1tHRAT1Y7V59SKrf1u7nw2FhMx/y6uFG/SGbeCVTvPqpLz146+rqgvpOD0L00FW8+ikw6SCbyabKl13NjGt3nCLtZ/aX2U+efdWu7xdmBrP1sVa2ma1Nvq64maV1vK5CP2Rm+krQ0NaMjC5oRK61GT7DPl56GzvaICBwPJbHSDxDwjbFdR0Nr6l9ZvaqfGaG1/RK935qwNAI3X1M61RamPrB8SLikDAUwMMyePEywpHHc8Y1DuvCLKGeJwEigBcJI8DDfJJahOcf1hYj4T9mG2DpP4DVwJHqEaoXb/CltdDRNkJnewdamprR0dYOfdO8tbkVTU1N0PmNKy7rM9aOWsgyb7DKf3LFEra4jpjxGhL2LNjrtbCezyGnLfE4NCoi9vEbQcJyWAeia0ytB+mhMsZyLwJpvxtOfIm31hawLUmKROV4wTfu+cazMYc8L5VIwazjYUJhCcdQkoYJYk40yZLMOvCjfFGvtdWbGcxqYITvNA5njnHODp5pPN5nPN7xnOfBeTX4vFNmeJ+EASyOTDaD1tYWNNJ5NTIyhgcefBiPPPo9PPa9J7G4tEwb0uoyijkYZY5PTDHvCfI9hPsffBCPPPYY5hYW4GUC+JkMTUp+GJzz4YzgeuQx9ODDp4cgvWMZVwp2REIbJ478CdMEVA/DJAXpcIDiMePMS2CIGcYMFdcZjV0L433Np4chCLLwGGoNqVSrqPBhqNEh6QIPSOuJ4ZuhsrCIJT4YKC0UeZbgqPMc/IYsuvr7cMoZp2HbjlPR2NIKBD6qDlwBY5STChLG/NShbXBg29gOR3nOAB4BwSiMEUc7GSGisXyODpHmthx4NUXOqyITF6nDNN0bIRp8Q4ZWDig9MOPW4+AxdAJp4Lh1DH3PIUN9fN+D8syM9QlIX5qnaQTGgKCdkMZZOgFfpPHzh/tOK0ZtkuGEl3KqPIOnP20jpzkboC/qtXMPjtmp5VIZ+quimA9CwP6nCaA7bsg+rfDBdqVaQrVaJipElQgRVsK0TMgHPGFYRRpyHOhnVFWXoLOhELHuqhxoRMz6NWZ0dqxQZgMd4/l8DtVKGZVymfXGvGeHqJI3k82gs6sTLS0tyNMfo/ut9iSlm7k35dnJXe21/MZCI+dWG9q4f3XoG+0sV2hshNDU3Iye3l40UY5xrEgnQTq+Vog/bSPbksbXCeW3iOmzWB8RQj7JUrtPBO1Ies1uVbabtlyVXafFzAf7SWGlXOJIS2inCJ7jeKM9ZTvpVq2wf4iQtqvRKiwWkzeG+iCJE453BzPObepZZX9VXoI6rUoZEfsnZt/rp6UihnFYppwK+72CkGNDPIJk1OwY0VGqNoRQW4UT2xpB6ZDtq7ftZSH1qVK21pO1EC1FVKGNyqtQfA1YLmT+cXBcVlflVdmeUGkhpVFH6iFdQvqawvo4TmlViFe0iHmCxmzIPJ9rvHGCVClD/RGuylVb64jYX0KaZplUlupdDyxfPQlC1lFdr8wamnhS+dJf/MdD9cMroZL2lfpufShfqJ7Al+p6vP6Q/VAlFNYQ0jdWqVRR4poim3GpYZ/HXFpjhiGq7KM6QsVTnSlDMmmHOA6hB3sh49yQOH4jVLk2KB2RJ0VU5ZgOUyitfnglhOyPKuVWWU6IEad6RHTmVzmma6ikNNWTgropjNmeKte6KvVUWwycczyYxSFXVe6XRgAaEQSX/QT8Z8yzmJz48XqZUcNVlcwMjguIYPYiHa/wEq8gFnWuGRtNqygumFkq0+xFeaJj9WV2Il2OA+UrjGhohWaWysBLXuITSYu/HBdySijUN7w30QHS0dGROu8lR9BkFcrcVBSqvELlqR7FK1wslS8ork5WqG8Uiqa0oDKqW3HRlZYMyRTdzFKdZRvP89I4Vl91HiXrcTODmYmUhmYvxlMiP+ryzWp5JKVvgzE0cC2HmbEu1ecx7uB5PnQ4czwQmjmYwMOJCYqTH6sv6bIWIpsZzF6EaIL4pM96UJ7Zy8vUy9XtUQ9lIzNT9qtC9Um+UGc2s1THevpkoZkdzzIz1Outy6qH4MusxmtmqWyzWsisdd9mr5y/bqF/lERjq94oWPQNvd9ofSrnWKPCOpj8Ibw11gQzS8ehxiL4Ek0/DaQHf/oGtL65LOib0Pqmc6mkwx4gbZ0+udaaGe9KmueeKNAmCdEZs4QfjB9PM6myDMjGTOapzoQXnbW0lId5x8uRoPkqSFczEtICP5kfaocuDnKcyzGuPUN/hbKZTnD9tZEc23Kgy+EtHj0IlSNcPPpLFTnZRRO/9h3J2LFjB5TWXyZpH1JcTnI5ziVPZSVbf72iumV3rWeCDpGypPYg0QXRRXsL61vAzGBm62e+AtXM0nJm9gpcP0ZZdDrk6Shvp4OkZWADmjb2o0C0bBpAQ3cnrCGP2OMhlEj3eRiPnJzea5pgZjCzNZRa1MzWpddyX/5pVuM3O3lIgUidDlp8DADhBABmjKCum0H/wE/H80gNCVxShkNpXXgo42QwOsrBOrmq1drPuhKB8lWHoPocoF9hgA5MxkNT+pM2DEl+w2/judlY2nMOGZ/OOOdRT4NvDlkvgGMeeGG3NJSGgOa4km/htViAlyj26oufurLVoNI1i9K6CSHCKjgc0ljMHni94Ehk2YSIWbPwYu2iJhxX64N9y1K1z4QxYTVgNNWJId8kvsilGgTVwsHBPHGswmKkY5vNiykgcgkihuEqqgyrAGlA6q8jn+Sslqb+OAFkfXPfrP+lFWi8p6AmqW7kUXdJR/GaGTzeldL7CueNcS45huCLrHQWyCnASzmdUOBFXWeWw0eO4smnnsHTzzyHZ5/bibHxScQ0QEjHZUzhHuciLYe5xUUU6SiLOAcnpiewuLKIlXIRuqvHLkb6j46zmM4ZxEm6Png8/9Qcw4AZtRRo95QXXG9ZOBFgbJGjDILpiPUmzI8ZxiwWMz8NmU7MozBHZ1KMUjlEmY4EOQ6M7fTZduNCqf6tIqK8GB7TE8NDOLZvL6L5BfgrZVTm5kHPKOSEmxgfwd49e3Dk0FEUV6qolBLayYfRve0lGXihB79q8CLT8KkBCV4cDcYowdUK8BHzCW1VDi7ad2VlAQcP7cGeXTuxf/ce7H5mJ4p02ve092JT/xbkMk3sBh+IaaXIRxLXIDmBl6ODtgB9McB5lE/bJUkMIaZddbZRXJpQGb7JQ61Bu9VgpP2I3tT1ZDXri3bZXAZ+JoDjw4OFpQXMzM3C2MZsthG+1wLfWmiTRiILz+VpgwL8IE8wHWTS0PcVz8Fj2gU+ebLIkCeTyUPIBg1Yi1ymARk/h4yXRZah7zz2mEuR8TIISA9cBjmWz2XIx3Gf9ZXOwXcBPPNTBKw3E+QQkNd3WeT8BmRZNuPl+XBE8RzTq/mWgQ9CvNQzk80DzmObAvaUQ5ZyctQlp/C1QLwC25lj+06GrMsiczJIV7YhSNucQdoepjOE4rm0/WwLQ+mXVbiKgPbwqX8uk0WW/BkvgBB4PoRckEXG96FQyJI/DUlXmGPdgp/QBvBYNkP+DLK090uRIU0IaDOPD/3Ux17gw2O/OMr1VuEz9Cm/hkya7zHt0d7iN44xgdWhDqUFl3HwMtRlHTjSXFpXwHF6IjzSU2RY37rw4GfsBARZQ8D6gmytPp/yg1X4WR9+oDIebZFBnv1bR45x9UmG48P3s/ARIOsyHGtZaOzkSc+T3pCGHHuMZ1eR8TI1Gyv0WUZjRyBv7nUgG2TT/q7LfWkoPbKUl6XsLPXNKCRy6RjlWCItdxw55MgrZBk36DLGAAAQAElEQVRmV8fWK4aUk30JMkxnqNeLyCFDeXVobjbkm5BlvflsAZ4FCLwspFtA++Q4vl5EHnnqUUfg/JrdXJCuB1mPdmSZfLaB8liPzz5g+SzrCzyfsj3yB5AuPsueDAH7IEM5fiovx3I+JNNjGdEzlCcZGfEFGaShdGbc+Qm8IIKfjWF+SCQIMh78wME5cD1JoBe3yHR3IkHJFMxOwx/Lj4SbWR1Y1bCefqVQrI4t932fBnBQaMaDBOVpcwRfCiVDfJ7ncfNMoJBZaVx5gtJ1nnpoVpMV0YkunjrMDGaW/uZ0/Vvl+k/c9O1y/QatnE9zc3Oo/6m8/rRezqcjR45AoXhEU/7ExET65/ZKy0l1+PBhKK4/wz948CDkxBLqaYWqU3n6XVzVI93VTjnRK3S+ywEiZ7vi0l15ZjV9lVY7VCbkIUWIebKKoxhCxDClMazHaU6yGw82CQ9dETS6EigNHpRiRCGf/FQjVPmUTLJkv3oZ8bLw6lt2czBTeHKsMp8QmL3IL/nrQQXiOE77VXFBba3DrCZD9LWo579SaOZYxADKSJCaIG2a4rHsR6jNStdBEnRQk1wWSfVSXDCjLBFXIZqgpNpmdmK+6C+F2avzvLTMT25abX0V8OKA1wsY+/GNASz7uuur66ey6UH9VdqU8r2UB2/aS2MvCAKYGRTXt0MyPOAEXGNRf3GAJ+ngjk+YCAb+UznThuRgVkunxVhGofHDzNI8x1B1mGgwmBljSEOz1TjYN5xYmhsCfsJfMdcnrd/6aZXl5WWumdV0H9HeoT1E67Ygu4S8SGtNV7u1lutBqR5e1KE8yRMkU/uOyohPMhRXWfHPcT8Sj+pVXD/TImg/0s+96KdhVF6yVEb4CTf1m6K+WW1cvinCf8yEJs4Q83yFwAcPV+AJl6EDT9EpuNPSwWLp+ql4wphjG4SXWsnMYGbMxfEQP+iXxKtyOphWvTTUaLWS1fVHKemphctS7WOkIdcYOZ3imKl1oLyTIaHDx+i4MV7NjBdbF3vwCAePK7zHTw+OMh1P5kZAurA+6VCDtHr9MGpuKkZZCc9rPGBQXEKqwAw5i2L2DNdq8QmqOw2Z/db7tVmAI4I2rY0TGphx2TdhYSFmKCjOKN/H7UuS4m8IiWNVjsN4bWlH6YJoCgWjPgIY1oD0xcrV2YKlhPRDUWNWGpJSa1vCsglTAgOm9AnOj4RO1AQhpVSJkOSIIe8AaV5tJuE4P46/JOmlUKZoCn+geLExLxOrfSzWPOAciYk0zfmgfc7MYDqrELo7Cs7z4LwawHz9ubZ4w5CO4UqZUyxGwPVQ9ygzx7Sl95+lxRU48+B5dORyOFR5H3KOToRMFkY+n2cq53nc6yvc8yN4HtdUahtxj2cAn+tsQD5jOuCczTBtnNMhHdwJ144EDlXes2IY7e8Ajo+EUDoFdU3DNB/sHbDnBEvjsntCnoR1gHo5F8Bj6MWA6swoj3WDL/EuF5cxMzWJ07dtw8++/z1492UXY3tPG1oDIMuHiyvzUxgfOYbpqQm2h49NEtqS66DWOZ/Dw/Eu6FUrXPeqHMMcP3SGy/YUD7UHcqaT3wi1BVw3PerUVGhGZ3sXmhua4dHJ0tLejvauTnR0d+GMs8+C/r+pIJNBQHv67AfHPSpBzHtWhCgOkVgMP/CY70P9aWbguwbUXokCfVBnFmDKkMAApRWS8qN4W6Ja9VGH0lSLgfPou2AY8wGLcpdWljAzO42SHuT41J+IPCD2HSIHVMnLZxaMO1TMoUpUaAihyqbqrwJChgK7Qt1B2MtBe0hWyLKSG9Pe3NoQe4bYsS7Wk9JIT+Uyrd++Vzyk/Ij0mLrHzkNsXqpPlfMwlQmHiPIjyq4yDBlKVsRysdrDdoSMV9jgmPGIY299vQGVOSlYVnKUH1PeSSFdT4JIbV0PnmO7aLeX5rEt0XEAVbYhYt0J21Vh+2P2VUK9RItWw5Ch9BQi6qG8Ku0piBazroh2Fz0kXbRXQmQ+7aKfshACruIeQvZByLFQFWj/kDpKViR5TEfUMU2TL3oJQua/OlgHTzzhG0DE81PEckKouqhjSB1SpHk+QoZ1iC+i3UPpzHZEDAWlZb80JF39Xea8EU3jSGkhZJsjQnyKnxSUG7JvJPsHiXq9EXWMWEcdotfj64XKf3UYQsp9OV55roR1PTj+Qto/on1lt5SuuGgnQPU41uUQcZ5XkEDzNdJ8JqpEJU6QymF+SLmSFzMOrt+xz/EiPSk7XA8a8yyj+lU25vhXPBad5VRnxHJCzDUmEii7Rve57nmoOI4bOtwrzAspK2Jfas+Axez9OhLGBQbUGYnjCFT8RwhtmCfDWrXqPGYGs5NDDgEzS4sqXncqiOBoRMmR86BOV1p5OgApXjv0GBRfS5ODQc4IyVSeUM9XeaUVmhnkTBLqm7PHzioUClD9qlu8oolHUNzM0nwzw9p0Pp+HfrZDslReUFzIZrNpXaKpjGiSJ37pJkjv8fFxyPGu//RNTnX9lq2cInLCyzEiJ73icpbIWS9n/MGDh3DkyFEcPTbEskewf/8Bhodx5OgxHDl8NI0PHRvmA4ARHD58JIX+NPEYaQeZPjY0jLGx8ZRX+TPTsygVKwAMbCLSV30sKhRS4pvzYaZ67bhwM6Megkv7Wn1yPHM1Yqb8V4bUTgxcEtaARK4HSFi+hlWB9YD8AD+YD75Ut/qK0Ze9lVcnKl5HnfZWSAsktKXsWQ8VF5QWFH+dSF4nP9bwfz9ltShz4ADp0mwMXy9Y5A28zSxdf+rjSyH40tqi9UTfcNZPgijUN5z1zWT9RY1Hp7mp7QmZeehzlFNLpwQS+VZUE4KXPt5gwJsMIJrA7ONxludkZB4zXktcZf+RQPuC1mD9p57PP/889ODzIB+O6nfI63Gty3o4un//fihPv3mu/yRUafEorTVeodb1sbGx9PfLVUbQQ1mF4tVaL0e5eLTmaw/QnqA8yZMeypMc7R/ST3uM2Yt74z8S0//Qm/GTXyHHAMeBDsBwBnjcQ3kpTw+7PGPFpGnZNTiuDEYApvmsNYBTG+u8zGwd6g+OpGp1DFYovFyyqOKImEVYRL0jqB2wDMPcSZAlfX0AAdvtwWLBp6PIhxcRPHh7tI0nOqt1BIVw3WPVrBUp8MZfMqVkUo4zl8qN9QUPOtsSrsEJ+8Ej3cnm6pfjNRlLHE+8FXkFC3AGsAeRQvEakNqvFtdYipkWamPJoHiSllGfv14Y+7QGAyjZODiNYwkCpVoKUw4szQPDGsCy6UBII0pEAOgOMIbpJTFiOSIJGepKG1FazHhMPl0lLdVeKX3zWBReeZkXEiyHCC6JVwF41ElI9SBH/Z0wshZMHn+Lvn7iOPUHFtH5RohpD4U1xIg5NxzXMEH7ne5UcsJ6dGYLxrucMd+n49bMoPtgTMcLpxNorPT44ozznQmFlXIVUZggE+QQBFmAdsnQYd7R0YlCUxMamxrRScevOY95fsrnWDbhPDUapFoqY2J4FHt5Jti78zlMjY5BXZalPCQe9TXW67EVVgP7PYFjXxFUKgbFCpQVSy4RMy3nUMJ4xPlf5doQkZaQHypbjVFZLqI4O4/5yUmExSI86qdy0zMzqPAhQV9PF7b0duGMgR6csbEXvY2Z1Gme9yLkAiN/QlvE8Hk+DFjWp10DwqcD2+cYcwSSKsBxk3DcsLlIYoPFjqRamMZpL9/LoqWpDW1NnfCTDKZm5nB4ZBhydPj5LLxsgHJYwfLKMmAJWB0SGinm+I5YR2Ih4Mfwsw5BJkh18jwfjow1OJixThjA9iMNDTQNjfdiiB/By1brZLMYS4jaO40xM0GSjkE46kmmlrYWjqdOGJ2w5biMMkqYLy3iwNAxPLv3KF44NIrdh0bwzL6D2HXoMHGEaeKgcBS7Dx7D7kNHsevgYezk+XPngYOo4RDDVdA38HyKg3iOZ1HFdx6gLMp4nn6CXSp36AB2HToE5T2//xDjRyiPMg8wTr6dlL+L9e8UKGvXoSOs9wj2HGH9zJecnSnv4bTe56jvs/sO4DnW8zzzdx48ip30Mzy97xCe3X8Ez5Mu/hpU5rXiEOW/Vt71+FT+INvGkO3YmdrrEHZRd7W9lj7IOl4O2XgXy8g+Lxw+hhfYHsWfZVufY7vqNt3FttV4VT/roeyd+w+u8h/ELtlj/2H27wHSaBfyy77rg7Y6NITnDw2n2Mlwl3BwiHKGsJvhCxwDNQxxvAxhL/tqz4Fj2KM8hi/UkfKRR/QUx1Art14ovhHmvwQHmE4xyjziwDBeWIM9aZzyDtUgHfaw3hqGUp1qNMbZrhekx4EhyhjFngMT2E1d03GsMSnQdmm/sE0aQ7tp810ce8/RfjuZt4v9t0tjWKHAMrvWQSrzwIF1+3Uny70anifPyZCW5bhIQ+q088AR1iMcYnj4JDiUjrka71HyvAI0XtL2U1Y9ZD0n6nMIz9Mmz2tuEZK7m3Z/jmNzF8vsSvU7zDFDGZzfO0l7EYdenA+r9D1HhtKxuYtry3Pk3036bsZV5vlVfRQ+x3gdz3NtUF+th+ekr8ofHuL8P4TnFE9BfbjuPMe+UXt2iu9lkN7D2H14jHNgCOr7I+OTWOED3YhrapzEQHom0iorIH0Z91aD4z/8cF4Jd6C1iLlLykEtmkJBmphZugkorTwzg1kNyq9DeS+F8rRJq6wgh7GcAYIcAHIUyDEg54ScEfqGt+jKl2NAcTkVxFPnVVpxOSzkkFBazgbR9I1AtcPMVDVUp3M0KhEEAQ9JATzP4yGjAvHLyd3OJ+TKUwHxZvh0XA51M4PkmVkqRw566R/yKb/KiU+y9Jtl+m1a/bm9/gy/p6cH+hN7hfr2p/4EX3/aLx7xm9V0q9cnB5jkKS1byYaqS/XIMaK0czyEcazEPOSAAyVmX2kcxVGCKIzTw4TCMIzgewFEL5crKJZKWFkpYoWHrBLTidEWPDSBIWgTn22NKTPkCY33N4SUF/JAyarYx+ABENC32MUj/QQOG6huxVOIWVCCYUh9VD8YT0kMqS5lJaleypMMgHZI85K0jrpMI9nMmGtpmZDK1XWQ7ConkmhhNYLiaV6qd0R+SjVA8nluplywToL1kAy9lMczKUK2U1C7U13JkObRHolqp81BPRIWSkBdkpocZgOr9FpoLC6AYQ0RmQQGx2ksvm4c38frZDJfC/37qHbddtTrlD118Ic5JEajMjTaMoEh5ECIGcas/PVCffN9gbpIn9cLsJzjgR5wqX8Z5kH9amwT2Da1S30dqW1S0AwqozT4CrleMCDJUjjOO81pQfSTQXwxZYrPzI6zmVn6YE7rhtYghVpnFBeOM0oXwoxl60iUm36AytTgVvNRe+lyCKzygHkiU05KElmyUrryCNGOp8UMmJGOl7/UlpdTvz+KZP6g8FJNZFc9lND+sLKyAq3/6hf1ablcxtzcHB9EjkF7lfaK2dnZ4/E6j76ZLj7pqLgc5eKTk10yPO5H4hVU9G0GogAAEABJREFUj9Z8fZNcD5FVRg9p6/uR8s241rA/NDakr3gUmtXoSq8H8bwS1itTp71SOeXV+dYLlf8Wvn8LrGdb0STZzKB//IDW1QQOxnUqoYMDjCM2CHKUO44dFydQXGXBiS05rwe1cm/8M2HRGByvq6AKSM/EMTOon9FxIyQMY8TMjhF7CUJHBjbFh0f390mQ+AhOAp820fx1rMZZQsvEPCvw8MM6RKspAaTmEsHjBxERMddtM2PJ9d+vZj+wFWlJyjAzntM8OMp0jHvOwczgzAFQHQJQixrMDG+9Tm4B2b5mXtnJoH8u/eQY42CLdOBjOpXAfgdiptT3IUlhGicnwySFDo2OOTzBsE+QQvkJD5XGg6roaToKOX5igDK1bxoomXXF3LeNkphM8xOWS5KIlEQMBOu0GBFlxaRSE7Iyj3ohdV6GqIUR6eTQnJBMhpoCCc+u4FiOOFATSFMfjg+SEPuI6PeMqwmSSsJZ4sHR6ekz5icGx3Iey0Q8UycRa+U64ABqwOpqBoRe0kRQ/IcFcwYYLcs2xtRLfSY40p3z4HGfJAMAh2w2jyCTgZc6yj04ns/Msawxe/Wtu4HnHE49ZTsuvvgiXHzRRbjk4ovR1tyKCh3fQqyfPqlU0dXegUuZ957rr8d73/NuvP9978Xg5kHoPyZLQse6AyTUKaxWsTi/gOGjRzAxNoKjh/ZjD53nSzPzyHsNQEhdLMdmBOrJ1KKec3Bm1JWhM5gRAGKeCz0Y7yEhYo4PE7dCtl9jJeZ4qTKtvlqam8dzjz2OB269A7f/7T/g+cefwsrCElTJCtuyUixhbn4e87NzaKRt+jt6UHAZBPQ4OMH5AO99MetXvwYMjQMlqaxQRgme06ApwkOV7SRYt9YiQdom1AN0eDs64IUwKvFuvIQF6jUzPYdyJYILMpiYmsQhOrQef+wRvLDzWRYpIssyeVbfUsiiIetB49rzHTLZDJGt9aPzaYMYftqfjtYx8hkSjlmZBbQTzNGOHmPM4yf4StiYRB+M//DerFRKcc6vrdOMehHFUhFLfFiwkoZLKJZXEPJBgX5feKlcwgzv48/uPYJP3fg1/Lc/uBG//z+/yvBL+K3f/RL+029/Cb/xX4n/cjPDL+M3/ovwJfw6aZ/8nS/jE7/7lXXx8d/+Cj72327GJ377K/ikeH6b8d/5Ej5Oeb/+e1/Bx3/nZnz8t7+Mj4kuMP2x/8Z8lRH/734Zn5D83/lKyvdxxVP6V/Gx/3ozfv33vob/9Ed/neI///FfQ/m/9l//Cp/8va8e1+fjlPFJ1iWadFD8Y5SjtPgV1vVXWnkqs5Ym+ickk3IUl77Cx6mv+MSv9CdY10uhPJWp4zf/8BvU95tpu379D76KT/7+VyGd6/nrhR+lvT7+uzfjY7Tdf/yvf5GGHyPtE2l9X2K7b4bS0kc89bjSn6C9Piqbss1KC8dptPnHU3yZ5W/Gr5Hv12i/j9L+4vvk734Rv/67X8B//sO/ZHgjfvP3bsJ///Q3ccNffgef/6vv4I8/xTHy+zfif/75l/EnxF/c/C380f/4Ij51w9fx5zd8A39K/PGffwVf/PIt+PTn/xqfIv7ss1/Hb3N8/Q/Sf+ePvoA/+pMv4TM3/S3+5NNfx1+Q7/N/8ff4s89+FZ+58Rv44z/9C9K/hL/88j/gs1/4Jj5949fxR396Ez79ua/gTz9zM3m+hs99kfoQyr/xr/4On6WsT33ub/Ann/k6/idl/t5//wvc8MW/x3//s5vT+v/kM18jz9/jU5/765T2W797A37zv30av/47N+G3OIb+0x99g/b8Mj7Bvv713/9aGsoW6hfZRvFPcixoLH0itemXyM9xzPjHOB7EJ3xMdiVN8Tpkd0FjQn1ak/dllq9BNJXTGKzxfYX98iV89L/9FVSf8Jt/+HX8lz/+G/zGH3w9HTu/QR0/zj5W3R/jmBA+8bsa/19lOelW69vf+MOvkZ/x3/lLhl+BynyC8+ej0pP8H+cc+wTb9RuU/3GNK7b/1zi/Jevjv/NV6vhV1OI3M7wZH2ddnyCf6qvj42zvxyjvP/3RN/Hbf/r3+HWObaU/8XtfZn03sy0349e4hnyc68Inf/dr+Oh//fIqbobm8sf/m9JfouybOT9uxm/+wdcYfoVt/yo0Jj+p+ULaxzgXpONHqcNHZXO2X7p/nPp/TDoRnyTfJ2mjjzPvYxzPH+W4/iTjH+cY/wTzf5286j/h45TxSaZ/8w++QT2+jt/4/W+yzq9Tj6/iE2zPb/z2X+I//95f4rd+/yb88advxthMiWtnBon5SLjYJlxzE56bIJDCJLwY0I7B7B/e28ygy/vIyEjqSJ6jI0BOaDmx9W1ofUtOoZzT09PT3CyXU+g/1JRTW45uOa8PHz6cOhAkZ9++fVA5xeUgkHy1SI4BOQ3Gx8cxPDwMyVQouZXVnysRv+iSp/L61p0c3ConvUSTA0Py5GAQ7ejRo2ndckqoDm2kkqd69efv0lX1SK7qlpNeMut/Bl/Pk2zlSQfVoXKqX04MyVZd0ktllSfIXgrlUJFOHg93Pg8oGR7qnKt1p0IzoxM3gplBTnJ9K1SOdjll5BhpbW1FvYx+/1a/k6tvkMrZrnBgYCN6e/vQ1d2D/oFNdMxvxfbtp2BwyxakeX192LR5c5rft2EDtm7djoH+jdiydRtOP/N0DDLs7u3FpkGW3boFzS2tgIHnLh1OGKaHwohjoYpisYJiqZo6pUM6wat0UIc8cPM+wENejJAH7mo1Zn6MCvOq5FGe4nLWl3kQXSmWOU50uCoyXCGKlFnmAatK51NlNV1J6yuVKnTsl1Dh4UtQXaVylXqUUywtrWB+fhGLi0tYWSmlWFpegejCMg8iklHigwH9DmBxpQzli3+BZRYXl7G4VGS5MlFK5czz8Duv/zyHedK1xPaqjPiXeQit0DkvGywtsxzTohWpZ5kHbUFlllmP6lyiLvM8xC5QVol6xzzs0Y9POyWgqVCl7V4JPD9jfSSvWFZ2eiW5b14eqNf6iLm6mfPgPB5wGSp+HFajO15yftg4rsNLdXq1NHVlYzhXHIz6G+d0As4ZQvMgAdKDv+jO87iUcy7xMuwHPnQx0FqQy+WgNUDrkpml6wCLva63GScrS0gGA5hZKlNyzajP6uVBaYiVNOkEvZRHJNQrVVC0FCljGqt/1MqIfpwCmCNIM+IEAWx9SgNUp5nycfyVsM6Yl32Fx4k/4IiZwewHD63FvVwvtRbrN8gHBwcxSOj/wtBDUUF04bTTToNC/Ta5/oNQPSRVWmUVF6/Wcf0Guv6TUOXpt8z1f2r0cd1WXHKVFo+g/0RUe4NkKl+h9oj6XxdIP9nV7LW1/dXMbnZyOW9m2VeT/VZ+zQJmJ+8fB4NADpjx0wAQfMMx7TkHX+A89gg5Q8AQJg5j8PqA7/vF+iCNuUek4VqBMbiaAYhJTLjacA/lZ8STSsT1RA8jE65jCdPrI0q566XWhvoPiaI4ZMkYar4XOHh+AksP4SxnEWAA/YqrcAjJGFJHlsArvcwMZutD5RJ9nABjag1eyqAscrz1fmULJBwT4ki4zyA9dMXsQFEcz5Mh99oE5ui1Yx+CiHk2ixMgJL/GksKYTsGEDvCYjkRDDE4VOvGqPJNVAObFoZyKETzP2MccdaRFYSXlM8dzEJ2pxkJVHuIkT3KrlJdwJMYcq5JPQVQqSuUmrKdCp5qZl+qR6sODYqIIKDAhK4xFGCEdpOs/yULCPOZ7Xka5cI7asj1mxnYCIXk9L4CZx3HNiyaLm3MA2xpTN5fqDwQ803iOY5/l6JlkZQkcjP9AjZn8Ib+pJmtk/cZgzVtdayZigkyQSf/C1/M8OE9g+6ix7O35GXh0uDr2c0JaTHvFvJCYGc4560xc8ba34cq3vx2XXHghHIXuf+EFHKVzt7i0JKPBJ19XWzs2DvRjYEMfejo7UcjnkdBuvu/xvhYgoSM5ZL/NzExianIcFTpD52enMDY8BPVlzDtQWIlpQCdzw9g3TCCgnWOOBWO9Rut6pEuHwAxVOlGzlM9ugVFfRxjXJ98BjnxkQYUP51/YtRvG+8jpg1sx2LMBTz78KA7u2Q/91Mwy70Mljj/WjGqlzPZF6GprRUdzCwpBHhmOFZoDVY0N2ki6eByTVi2jvZDDhWedjqsuvwRbN21AS2MWvuOo5fhOOA+MOjgq5wce/MAh5voYGucF18vJ2RkcOTbM+1sEP9uAhqY23u+qOHL4CI7QtsOHjqLBA9obcjht8wAuOvtMnHnKNnS2NkP2qrI9MAcvHa9sMByMacAAIhES8FVLM8J3PU5Lpnkk/UjeJ1aepqQadeF0hEd7qSkJ7bRUXMbi8iKqcRWW8eE1NKACH7NLMYpRAxKvA8vVJoxOGybnAkzOZ4gcJueymJgXAkzM+RgjRph/IjIYmctglGXGF3IYZzgmkE/8Y3NeWm501ocwxlD54wuUS4wv1srUZGYoK1iD1fRsgFHKm1xqQNXvQ9l6MFNqwgTLjs7X8kaom3gEyU/pzFM9yhue9TA04zA841G+j7GFDMaYL37RxS8e0UfIK4imtPgkU3LG1TaWTeWstmWM7UjBvLQM5U4XCyhZN6JMPxbCtlTXicU861xtE9szsg4kX5hYzK7aMsDEEuMLAcZJG2M4Nu9jVFCbGaY06jRJvhHSxhczLJMjT63MqGjMH2N9KS/1m2BadaSymK+2H5mMcGwyhuSMz3vIt23F1tOvwLbTL0drzw60dZ+Ks867Go2tg9i45TzGr8TpZ12BhtZN2HrqRViuZNNwYOt52HbaJWho2YiJ2QhBQx9OPeNt6Nt8NgrkXa7m0Ng+iPaeU9C36Ux09Z2KpvZN8LKd6Og9BT0DpwGZdiR+K9p7tzHehi2nXoCtp12E5o7NOP3cy7GRdfQMnMnyZ5P/LHRtOAMrYQH9g+ehd9PZOPuCa9DZdxpOPesySJ/Ia8foVBUzi4Yk6AbyA5ivtmCcdljbl6O0jfpygmNrYqnWX+p78aX2Yx+P0I4a6yPkVVx8I7SheEaZP87xMEIeyRmd4zhjWvRR0Zgv+jjnlULNiWGOo3HSJzm+x0lXefEuVNuQ5DdiKaLuq3NA9DHKHGV9ki0Mc1ynaeqjvh/jmDg2FbNtAYZnHcdcwLnnET7GWG6E4/vYVAKVU3yY836cZYemHctQX81ZyjhKnjHSU5npuAtq8yZtT4C5cjMqnI9VfwNmGVd7hmc8yvXIl8XUSiPDPIamWS/bNcb1YZJzYITtHSHfuNpMOytUWhglfYx1Ds966Twdob5DM4ZR1q9xeWwaGGabRqijdD9G3TV/h2eNcyyTjt2Z5QZM05ZT7L9jEwmOEpOcO5I/TtsNTRl18lKMSa/5HBRqrStbJ8f9FiSZTkzOV1GOfSTmIeZeoL1UznKtqQnXWb0dI44LrlPihwUzS6uKeTiQA7rMDVpOZjmI5SiW41hp0RcWFiC6nNLirTuc5aMrrpUAABAASURBVGAWXVB8amqKDs55OidX6JxcpIO0hMyqA1nf3JMDQf9Rmr6BLUeBnAFyLii+YcMGiL5jxw7IEaG48gYHB9FLB4Z4VVaOA+WdffbZuOCCC3DOOedA/Pp2t76NJx2FKIrgeR7kmJBMyRIuuugiqKzkyDGhskorTw4NydZ/xrZ9+/ZUbt3xofrPP/98DFIfYWBgAHJ+y9khQ8pOsoMeAiiUnZaXl1MbKG5mPMhXoHw55+WQl8Nef34vx78g+0mW+NUGxcOQh20OEB1+In6EbFeJDuIi+0tO45VSCSRjkc7lRR4EQx6QdCgpVapQ3uJyGcvFIuRcnl9cwQIdwUtMz9PJu0KH8EqpjBKdvVXKlfxI44F1Fukk1qFspVim87oChUovsbziyhcUV93Kq/LwKFmVagTFQ15kqA4EpcuVkI7zMM2r81WqMcQvLFC/eTqgxRemzuY4Let4uPJ4ODbHicTLQ8JDllDniTl5JL/KenW5prmQcLIlNGAUJ6wvTG1kzsHj4dELMnAeZbFPVE71ScdYcqhPkU506SNalXrQJKmOaqtQpoO/yrZWmac2SheYx3oSHh4rtFc5tdfScglF2rd4EkiW+mV9lFI5xdT+5ZfFVfZkcl+VfhKZJ6trLb3EtpQ49tZDmWOuwgNxlbaJaDSNVSGNxwlC0jWe3xDYGZL1usGx/IbqY7maHUvQpSPheKIKHL9VjoUqx1PCBR1pvMJLaZX84jGuOUEmA58Pz/RAbJlrgNZRx7HH4Ziuhx55FH8tqDsG6rxmBskye3H9jjh3T+BTFi89WAPpxeHNC2B8EiScMzXUNimATYbiMS9ayol5+UtOiCdpvi6YjMBMFSuGNL5WT7wJryTVh5qdJNTedjLUy66Xb2ZpP2XYj/rpG+0TcnyrP/XXSXJgi6YHmtq3RNP+o31DfNoXRKvnayw0Njam+5ho4tPDU+2J4isUClBaccnTHqT9qbm5GeLR/tjLPVD1Sr72OekPvhTWsV5bRKvn/yhC1f8WYrxpNkjHPgdCzJlKcNkFp2gNEekE7+9IFyvmc5KTWJu3YOKVxsRLdX4p70vzX0s64T5gXIh04H2ZXnROxXQcRVQ2om4xjDEHfYvWJXReMV1xZZSt9LpRtQqd4DGqCFHVt/8SpdMUaYzzkzmI+C+mAdO2xgDNm+KV2pbyknG9kMauvbU0CrXU+p/KF9bPfYu6xgKydT1pHBdpXHssx1bMc6fnAng8N8I8lHSm45mNb/auD7gsEsuCnizCg6Pz0nkedLaozwzneRx7SYqI40F7rM7Iqsp5HmU4ynDwuUfofGA8VzrGE+cAz6UOcXMeNJYAyuG49kh3gYdMlnXzHOssA2cBfC8Loz5JRP6Q5RmmurkcS+rbVhnK8SnTA5sGnUPMwHJAOt85kZzvEFsCydd/BBqypZEcnS5CHCSIXIiI4z7hWSXhORkUQnZQTArwpTiDH9pbtlZlCpPj8ydGfDyeIOR5Mub5RnxINTWaN0AmyCHw2Y+kmflwjn3Cvg/Z14u82yzMz2N6YgIxndNCeWkRleUleDRYzvPhs9KQ59jluXks835bXFzCMsssLcxjcX6WDyL40IRO4jgp0q5lVKIiVspLGBkfwgsvPI+R4SMYFoaOosyHIHk6iP3AIch41ChGlbSpiXGsLMyhSucp6DxPwiqW6HAeOnQAo4cPYezoERRZn8e80txsSju8bw8WZuihoA0mxscwxTb0dnbhnB2n4exTTkUT2/3c089hmW2sckCPjo5jdHwcy8Ul1ltBxueayYc6CWWGutfxzlXVuby0Ao/jOEv0t7XiXVdcjn/2/vfjXZdfgUvPPQfbNm9CW0sjx2NCOTG0Dsdcj6Mk5IpJcIxVHRBynC3SUX+I9T79wj489tRuPPTYs3hhz2HWnUd7oQX97S1odg6duQx6C3n0NDZgsKcH2zduQntzK/0fxjp89l8mXVvNHMC+A4xp5dWAH7tXAioPKkusflotlPrOYzucQeuF0vDAsZMgcQnKUQUlOs/L3P+WyxEWizHmV2KsVDyElkMx9OkoyqCcZFFGBpVECCAnu+JV0mvIcf8SsgxXEWcYz3HG5xAih4jyIsszJJgWrYosQsoUqgyrUYZ1ZNcgtyaepbwaSmGApRKwXDYsFcF2BEj8RtaTT/mrqV4Z8r8c0jtkvVXVxzZVV3lFFyLqWYkDqP1lhlXxSl+uhSFRTZHjzpxFlbwh0yHXRPGpvMqWIx9lOtjKLF9mPeU4m+ooey6VgYWVBCXyRK4hrSdM5eReFpe8qnRMbZlBqjdlpiHlSte0LNsQCtQ1ImLKK7P+iHpJv1LkUGU6YbrCMKTMkBAtpDyVSVgmcXmOizyqCW1pbSglTXR+M20tKEYFDE2UCBrcb4OX7+L63ULH9nYcG1lkvBku245iNYBlWpluROw1AX4zMg2dpLWgqX0ACJrR3b8d+eYeuEwLlF9mvzczz4I2jo8mtrORee1YKLo0PT5dxvyywct0oLltgLbLslwLSmGG+QXyF5B4LayvGSvVDBC0sm8KKCd5lKIcHegZ+NRBjs/FsuMYyae0ChoY+lhYibBSMeqcR2pP9rf6qkS9qrSn9KtEAcdqlsjQPqo3h5B8EW1Woe0ja2D5BpTZV5ErsI4cQo53jS+F4lEYIo847XfWxXiZc0w0yRc9ZpmIqFJONcmhko6dDM8LHoqcl+JPZapugbwR2xEqTl0lI/EaUA49zvMs53REGT7rzCJCgJVSjJAhvBzbQjr3esWrMRcG0mLt/5kCKqGhXE1QJGLyV3nWrXLMpOOJssscN1XWF5JW5lgu0T5zyxGm5ovpvJQOMfVQW0K2s8S+Ulsitj2irdTeCmVIT3Duin+5nKDMc0a56rj0ZmlnL9VRa1NZYzjxU93L1K0KHwnPTDHPKdIx8fMwPpStJh7b67HfHYqUV6ka6Jqk7yuCUZ+E8zWi3gnnQsR4yHgpdCyTwUrZocy1pRJlWXeWa2GE6cUyFisRlipVhFxX4QCzmAgBxEj0T3RlCDpDMeeH8jZLa07ryuVyGKADWM5lOQJ0ad+yZQvkLJYjeXBwEIOE8nWJlxOhu7s7/XadHM5yJsvZLB7xn3XWWRBdF305lD3P40bIAUFHrb6lLejb2XIYC3Ig61vr+ia4vrmub3zrG+GCeJWnb3jXeeVsllNalxjHjTkIAmR5CFWotO/7kBNCTgo1cG5u7vh/2ikZqkfQn8jLUS150kH1iq766hC/yotHceWLT45vpVVeZaW3vnEv1L+Zr2/rqw7lSV6lUkn1lI1lb4V1R4scJIKcLWpXiY5wldWDCH1rVd90Hp+cwhgPUCNj4xgeG8Ox4REcPnYMk9MzWFxeYXo4jc/OL/BgN44JPsBIy/BANTUzgxkeDkfHJ6DyszwcLvCQOEpZo5QluRNT09Bv5E1Pz2KKMmfnFjBHB/bs/CKmZ+dIm6XMGUxMTlMP6jI+ifGJKYzw8HR0aIRyJ1j/LMaZP0ya6hmbmGSavAyHR8dwdGgYCsfZllT/o8dSvaVXWgf1HBoZY5lpTFCHMdVBeVMzc5iYmuHhcBIjbIPqnaSe49R5nPmj5BseGYV+432IuoyNTWCSdUxQvzG2cUQyWU7pcYZCnT5MOw4RR44OY2h4FKpzknXJBpOTM5hkHRMMx9kGtVV1T1OfWdpzemYWtfgCw1ks0UEqB3ECQ5yAU9zAu8lJESfk4+SPT4KI+SdDnOCkcl+xzpjlVPb7gWSsg5AVq/0RlWOU+iWrQGqLMEm4ML9+RNQ1psyYdb5eRKzzFUG5NX2TVV1fDBP2Y6K+kQzyqX8PHDyI3S/s5RyY4LoGPnCqYIjj+oW9ezgGZrhpVOlkj9hewMwwxvm1uLiYxrUGmBnLJXg9r4T1v5S/TquvecoXTZKF9OJJLRQXlIaRi2sm1gUz+U55ySb+FIxDOjO0ejmmFefwRFKPU8eYnSMdyJq2cW1ctJeinv9S+mtNmxlVOzlkm5PBrFZuvXzVL93q7RFPnSa6UM9TfC3Ea2ao59f3P5UXlF/Pq5dTWnlmNZ2UVjmzmhyVMTN2m0sBvsyMny++zSzNE+9LYWavaCezNycffJm9ObLN/unIfWl/npAG7UA76238SMFJnIZKM87zphZgpvQWIT1+gkVhZusCfJm9mKc6zV5MM3vdcmYv8pidLK7SBPNhClfhmCDNeEj3eHkQsrzMFMJGNFebUjSWC3hDqDShkWioNCJXbUA2zvMKkmNNAX0bPhwVMTN9Mg46mJA61uhvZD5gZm8IsJrpZXXoxbRoip4A0UkQXx1M/li9f1yU0bp5gi7sm+M2VVz7lOcQ0aYrFWBydgXD4/M4dGwax0bnMbeUpJfNidkyhicWU4xOLWNsZgUjU0uYmC1hYq6E0elljE2vYHymmGJ2KcRCCWm+aMMTCyy7xLwVjDC+VEowPV/C4aEpns0ned6dwgzTukjGdLwkvCxXiiGWKGSZF8TlxQqdqhEdrEhRXHFYWfaxsOiwuGiYW0wwt5wgokOe7hMU2bYi21T1gLIlKKGK0BURuxW2dQ6Jm6EZpjluZxAkc/DCOfjhIvzKMjw6bj06O42jmyJqgxKAJUxx7+Ynfpiv5ITKkuPnBdHVv6RAce2Djv0pZPhQwg8yAO3g5Phm3LmA+55PEuewF8DzM5TlEEeUEFWRhGXaIwKqFZSWFlBcXEBER7rREe+IWhhDcZoVGd5XPa5D5hIumyHtyrK+B5/35Ob2LhRauuBnG9HY3IGWti7k6SR2fhZGPRKW8zxH5/wydj71JL7zN3+Db/313+CJhx/G/OQEyqx7kaFXKqM58DE3NorlqUmMHTqI791zD+7+1rdw/y234PEHH8Qo73Yz01OQvCqd++MjIyjzntfS2IQx3mdmp+cxPT2HJXoyF3hPW2T/LlSXML4whbG5GZRovYhtic3or4/YzzHXtBD5wNDf3YbetiZ4pWUki/MYaG/Hxu4etOQbyBfx7FJFxIc8Os+HdIyU6KQp0/lSdM1YiptQzXTTV7YFYbYXQ4vAQTramjdsx6ZTz0GmoYl94dDX2Y7tA3142zmn4wPXvh3vu/oyXHjWKejvbEZTzkOOeuR4bwccjOAQBNKxiNrLasHxT0sYrYPRH/lbulBl6lGLATovVzjOynxoEfHhRJ4PDJpamuA4JqI4Bklw5qNSjTA3twDdWYdHR7DAcbm0skDH0zKKnKsrpSU6lZbSeJF9VFxZRGl56aQoryyjsrLE8UEwrPEuML2Q0qvMF8RXppwU5FNYWlpCiQ+UjoP5Kq+/xCiRp8S6lxfmMDZ8DOOjQ1ian0FxeQGlV8Hy0lzKV+bDnDLbUGabimzj8tI8ioTkFilb+SfII624vMiHQvNYoV2KRJlje4VlVjh/lCe9FAqKp+1iPZXiCqTryLGjOMY5tcAHVHp4pfYs80FYmffzkyGVw7YX1S61m/EV2SWNL0L2KTKt/BTVujz9AAAQAElEQVTUS/krDIvUt8hyRYaSk4ZpnOVYvkL9y5SnPipxvulBWpnllufnsLQ4h3J5BUXyrbANc6Q9+9wzuPf+e3HfA/fjiWeexvO7d+Pbt96Ke7kuPPLkk/jbb30bf/vt72D33gP41ndvw7GRcfzDd25J43/zd9/CY088gzH6LJ5+bhe+/td/hwcefBR79h/G0OgEHnzkcXz7u3fgjrsepPzH8fhTu/DUMy/gvvsfZ52PYe++ozh0ZAwPPPwEvvfETtx976P4zi134Uk+HPv2d+7Cnfc8hDvvfRj3PfQ4Hv7eM7j/4ccxOjGP+x78Hh5h+u+/czu+9+TzlPUI7rn/Uew9eAylakxneZm+ojEMHT2MGa6BRdpD/VqibWQvobSyglp6CSuyE21Ukh1Tu2tMaNwtpuNCdpetl8mnskqvkHdlaZ7jayHl0RgTj2xfZl6V40N9UOF8qPen6ilSfoX2L7E+hdN82Hlo315Mcm6mY25xERpDZY0f8pUJyS2xz9O+5LguEeWVee7ji5ifGec8mURYnkd5aQrllRmUl6c5NiewsjCJ0tI0lufGqecU96NJlJgnhKX5tFxUXuSD2ym2YR4Vzp2Q40N1qc76GNd8HBsZJv9sylek7mWOnwrnWaUofRcof4Hll6jHMnVYSFFcmqUe06QtUqdZ6juPhdkx5s0iKi8gLi2gujyDuDiP8iL5VuZQnJvknjaThq66gqWZURTnJxEuz6GyOIPKEvlZrsi9p7I8i5Bxta/EuhZnx9nGmbTOSnEBFeoWV1ZSvaRrtbzMPWwOU5NjOHz4AEZGjtGHsgIumeC2j3TRTBdYfqR7AEnpmlvbIBzjP/S3o2YBHc+CHM76Nl1TUxMU6ltucj7LWZ5NNzjA87zUKZ3L5aAyoisuXiGTyUBQeYX1Bimub8nJ4d7f3w99206OeKV7e3shZ72cyIorVJ5oCsWvULySIdnSQ4crORjqdSgumtIKzQwKpaPKqS1qY0tLC1SPdFAdcmBLtqBv+8mBrVBp8SqtuKBy4peO+kagyusBgejSUzTl6YGBaIJkyVZVHlr1LX09DJBTXQ41OcaPHDnCwTKChYUFRDzIqU/CMMSyJimd7UUemubp5J5bWMQceRZJV3phaZkb7jJm6MCt0RYxy/gc+USboONYjt0FleWGs8RFaYUO+UWWW+IBTN9AVyg5oqWgbIWSP8/D2PziMub1LfblIpZWiGKZT5KIcpUbe4VPi2JEHM9VekmLvB2UqyH0rVuFpVT3ChSKFvFkVFG7iiWUaYsaTzXNL/HpkuQI5UpIZ2Q1lS2Z0k9I9aFOi9RlmXqojFD71nWFm08VJR5IhTJ1qUgm9Yrp8Fxme+f5QGGRtlBcPFXqqsO18nmmAVl58DECPNjEWClV0rYusb6VlXIqv1issF+K0DfrS6Uq9O3qRR485ihbfNUwTsvrAMVqYZxfJwOcx3x/XcD5gHknR1rW4WSyT0aHc/h+oDa9GmBGvQ0JaoA5vh0Shm8MlEdZFAq87tABeBmO0+o6rh+SjTobbc0GQDz1/l7kHCpxfMMMVX2rh/M2jCOOoRhVjnF9a42l0zXS45qpOR1zkGkNEP2VoDXrlfKVZ2asmvblnFJ6LRJqWkONmiiw2maj6MmQgEyUqyAhk2QoDtIUF43k9F1L1z9BFjsOrHmdrC0no68p+qpRrZVaJ98IXqms8tRXUsDM0jW53m/SW1C++ERXuh5XKChfeilfcsSjtPIUF8Sj/LV08Yqu/ArHl8J6WmXFr1C0ejmlFf9xw4+rXj9udvp+9JGNE26aupBzeUESAfUQjCch5yg3tpjrk3i1RlW4TlWSEOm6pbXqh4yIOkXUKeG6yclFhTnq6aRJqFeVbYm4wSShgxf5KIQFdFkHNni9GLA+bLQBbHRvABhAv+D6sSHoR3fQixavLXWcJ6wvqiaIuHdHtEUURkh4PgGdG6gkiBmGpJ8MsuvJoHMADFyRa2BLX/5mvohr19f10qL9U4bWQuGlNkhkXdow9bnRcck7OkIyLZfAC/4j+B9/9nl87Dd+B5/8z7+P3/79P8dXvv4dPPS9F/CXX/kH/OGf3ITf/eMb8Pv/8/O1+H+/ATf8xTfxqc9/Fb//Pz6PP/qzL+AP/uTGlOfPb/gyvnvno7jp5r/FHzDvf/z5X+C3//BT+COWvemv/hq33Pkw/uyzf4Xf+YNP4Xf+8M8Z/im++JffwHM7D/E86TC/UKUT4jF8h86H7377dtx310O487b7ce+dT+KJ7x3CvXc/g3/4hwfxrW8/TCfIw/j77z6IOx94CsPTVYwtVjE8t4RRXuAP8tJ6bGEYU5VJzEUTmFg6gOmFfTyLHuFYPQoUjyKaPYDKyAsIj+1Daf8eLO7cibl9BxDybiBzQYMyBcdlumAkaYpmTEO8ia9kjWzFU/BDRxn1b0IFY4GLmpnBsU/NpBlg5iCHuc5kjmdkj45ycx65eb4Ez3nGkAPBMczS2c0bPG1S4nwuA5zTjmuOx3UmpuO8yvuMY9sd08b1yBgH53lEx2cYh3wYYfCyGYB1JF4OucZONLf3w2VasFLxkMm3oa1jA7MbESU+nJeB1pIpOsPLvKe15vJYmZ3F048+in3PP0fH+TiKdOQ53sEc73RZ6jI/PopDu3bywUYFl5x5Fq684EI0sK3TY2N0LJTgsw2+5xCRN6GObS2tWFpYxszMPJ0NJTpfF/HMM8/h6Z3PY2iWDprAh/F+W6LOUSYPF+QR0x4J11WfdvRdjKaGDHIMYzqScmxvd3MLeto60N7cTGe2D498MPChgUOYBJxLBZTiZqwkbVhKOrEQdyLMbULH4CXYeM7V2Hbxdejafj4O88HTwZEpbBjYjHdcfgWuffvluPyCs3HZeWfgykvOwTsuOgcbu1vQ2uCQ8xPk6CsA+8zMIVntf5z0RQb2Mk7ASZnf5IxVXUxhrSrFhJgNUXviJIbRjubAuV+Gvu0fa2GKDYj45h6jn9+J4yr7tkyeZURxEXFcZlhCGBVTehyVYeRxcQWOD4FeRMi0UIULK7CoBseHRI5xn7weQ6uWgGoRmgf1PEd53nGE8DjWa2nGOc70lw9KG3WJ6SRTGNGZLxkxHV5lOnoVetTpZPCTKhzLg/ojLFI/taMMj3TfwjTPmJeEpZTmgfxJJeUD23Ac5BEf2MaarDIUOsrxODI9nmOM7US1jITtNJZNKrQdnY2W0kpQ2ufBSHwng2wmXWQbsE7V71F2QvsZ5StPNMXFI9T0KiFmfdJFeRHrVRvFr7Rsr/olP2DHe7S7+sFjexx19dhmeiiBuISEfQ7abJkPHOboqJyansDY2AiG+MDiKHHw6FE+/B3jg9sijgwPY3h0HPrSnvwOx4bHMDk1g7HxKUzPzkNfdpzhgxl9CfHQ0SHs2bsf+qLh6NhE+uXDST50m5pe4PpRxNJyiLn5IuuZRJz4qFYNx46NY26hiGHO5337j2J8chZHj47iwMEhHGXe4SMjmKCM4bHplO/A4SFMzS5ieHQKO3fvYx0zrG8OC9yES2GCEs9QMceWbKWxVF6eR1RegewL2lcw2kRp9WNC20BgH8p2Rh4Bq32T5jHfUnp5ddyUkI6DlC5aleNMqEDjQryS76IqJNNn/7qwCvWP6JLpkeazj8SrvqKXF6KLT2Xc6rxS36XgHMhyLU3KS9i0gftDg4e+rma0NQXoas2gqy2LzpYAG3tb0N2WQ2vBMZ1hvoe2RoesldDbkUdUmuPDzCY05xPmq0weHsdCwvnm2GaP411zKmMxEo63mLbz2HbpXaHDXGm1UePNohLqSDhvjfOvvTmLFurW2uihqzWHtoKPQiZGmqaOHc0+mnMJuhoDtGbBPaiMnpYs+tryKQpWQaMXIm9ldOQ9tOcd2Bz0kqeLsigSOZTQTvkDXU18aF9EYyZC3gu5tzSgIWDcj1gngGiFZ/sSh/oyqqVFrm9l7jkRMypIOB9yGQ8edx/jfsdn1zDmCAy4+icEkHDtTUh0Ir5ZMGMNr0F4wkVfqLMqHvHCpVA0hYKZwTmXAnzpQhHHcZoWXXGVq4cZbpByXOfobJfTu4Ubu9LN3KjlbG+io17OZaGeVygUUKcrFL+g8qqD1ab1KRQ8z4OZ0fA0LNshWpmHEzmmp6enMTXFBYXh/Px8+jMyypNe0kF11qG6BDnZVZdC/Wm88sUrvep6iqY8OdaFjo4OiEeQ81x54pfTXO2Uk12O9U2bNqUPDvStc/18zLZt2yB+6SMnv76tL74gyNIGzRgY2IjNmwexZcs2bN26HaeeugNn8pAlOXqgcMopO7CZ+f3k27ZtO1R248aN6W+db9zMuljfpsHNGNi0ET19vUQfNg8OYiPp/f0b0ocWGxQSfURvXx96e/vQR/T3D6T1b9y4GZs3bWaZzejr24C+3g1Q3ubNW9iWzejt6UP/BvKyXunb19dPHspgKD6V37hxUyprG9uwffsp2LplK9ObINt1dXVj48Am9LDOXsrfRN7Nm6gjaQP9G6Gym9L6azKUt4k6DbDNm9l2Ic0nfz/5Ra+VGWQdLE+6ygxSX/H1s109fGAjvQdkB8rp7ulBR0cXFPYPDKCfNMnYuHkzhA1Md7NMd08v+vjwp4/tFW2AerW1t8PzfTjPhx9k0jABx+PJkABxnKwLHb7BcidDwrzvByeT+2p045w/GcC5B+MyZpyHzqMoxR1JhOZmeohk/BVkrCdbc91R3hsD6/PeIFin9JGdYy7i+YYGnLLjNJx7/vmch1sQZDLs5wAbOI62bd+OltZWNHDNynGN89Res3ROay3QmilazDUSr/GlMi9l1Zpa4qWrWCxCcTNLWcQriKbQ2A8KI14IYyJl4keCV/jHNbMmjWOWh37JqusreREPPZJHMemYFY1FEPLgofW/Ro9TvRQ3k5xE0TcFZgazNw7HcSiYnSijrqyZQfnqN9nSzKC4aIJZLW1WKy8aVl+K13nNavmSUaeb1Wj1tIopX6FoZgZfawl1jLj/CpInKF8ws1Q/xQWzmkyzH49QOknft+Cl4+aN2sHs5P0p55CZ8sG5cCJgTK+uueoLYxyeQwrnMdNg9sbgcX17Q/B5HKYKsWeIGEYMY6oSKzQH57h3IoBP50Im9tETdGJb0yBOL5yCM7JcezPn4Lzg3FfAecx7Oc7PnouLcufigszZONedidO8U7DJDYBuL2TCfOo89y0DzwvgPA9GPc13DI1ph1dqq9n6NgTpANdAvL6XVkzh9ZX6x81dXxvXbaUz6KdJInDvIUPiAbpQPfbkc/joJ36TTvL/hf6N23HmOZdgaq6Mv/772/H3374Hf/N3d+Cvvvpt3HbXkxiZ5MU60wVwvLlsN5549gi+/I3bcODoPGKvHc/sGsYf//mXcNNf/T2+9LVbcPPXb8XQ2DKy+R7mt2JuyXDr7Y/iMzd8BYePzKCpuR+Lyw5PPn2AToRjmF8EFpYS3HLr/fjmN7+N3Tv3Y2psmIMThAAAEABJREFUFo89/BS+9tW/w99847v4u/91Jx584Dk6JeYxOlHE0OgiphaqmFgs486HHsPdjz2Oh55/Bo8f2IlH9z6Fpw89jd1Hn8ALhx7C3j134fALd2LqwANY2P8gjtz/LRy+/R+w+xvfwPdu+AKe4UOAh770TRx8YQ9COouhAbYKx3Ea8VwiGyfMOA5t7sdBw75Zb9XBetlrtc9VvVIyKfUzSLD65S5wTlWrIc8dETyuF4Gfhcczd8SHXuVyFeVSGTHj+vkV8MziG5ANPBgdInKI+2xvYA4+Qw+slftrQoCX9KhaZdkEQdAI32+G81oQo5l9maEzyjFswPJKAYuLOYyPhXicDzueevowJibLKJYDLC9VMTkyilN4X/iFn/0IfvanPkjnSAH7d+/C6JEjWJicxPTICKaGhuAqVazMzCLhWe6cU0/FVZdcgqsuvgTnnX4GAu7709NTmNG3xisllMolFEtFgAM7oQN8ZGgEszNzaGluhUsclkoZgGtk88aL0bXtCsSN21HNbAQI8/tQjZsR5DqRa+5G4hcwTz2npxaxPFdEdbkM0G4+DW50LiYEaOMEPqIkj9i1omqdiPwBWH4LVrABI3N5DBOz1o/hSicefGEON3/rMcxXm3HRFe/F1lPOQ1cX6+fDz+L8ClqyBZzOu+tZ205FT3MbCl7APslALzMHVs2oMWRnwaVxfvC9OhgYg7LAtBFK/5ghjmNon/ADn+MnSOMe95FcQ44PCLLIuIA7m4dCtgHNhWYUcg3oamtHC+8MTfkaraWxFS0NbWht6EBroRMthS7ydtTQyLCxHc1CgeEqmhg2NbSjMd+KgpBtRj7bxDqbWK4dLSrH/CbKLTS0opBrQQNRyLWiqdBGtK+B0kI7xxbrVtmmTjQTbS3dKV9jQyvldkDyhGal10C0JurUyPoaSS/kWyE05dug+hRvZF5LUwfUlkK+BdKnkbRG6iMdW5pVZzuam9qRzRTQ1MiybHdTijYUGliG5QqFVjQ3t6OltRPtrT3oaO1d1buTdXWgie1uaepCK8e94idDgXU3sa0N1FU6NLGehnwzmqijaHnWVaN3UCfKJq/SymtsaEWb/vKEuhZYpq21C43Ur5VtUF4T29TKvEbJqIP5XW3ddF62ojHIo5Nzop1t7KCcplwzOpq70Ea9W5q60d7ej5aWXjQ1dsO5JjQ0dKGB46KV7W1mHTnyq572dvG0o0B9pH8j29TZ3oe2FurD9oje1tZDezbSVp3I5wv0u3ShUGhEc2Mzert7SWtAU1MzOrtIb2iE7wfop/8mn81Th1Z0tHejq3sA3d2b0CIdW3rQRFt0dfZTThv7oYv5/Wjv6EUb9etgfe2EeMXXynHUynapv5tZTnT1jWitrd1opcyWxk7q044mjqEm2i4F29LMNqhNCoVGtrMWtqGJ/dzI8dVIvkb2Yb1sC/tPtFymKZ0HGb+QylZadMlup56qt4n1aW5ofDZRTj7XAsVFa2xoRSNp4leYYlW3Avu8p7sfH/rAT+PqK6/Fv/qV/wOXXnQp3vvu9+Kn3v9B6AHi9dddh3decy2uu+oa0j5A3p/Chz74IVz1jnfg53/un6GfPqWPfOjDeO+73o0PvO+DuO6ad2Nw0za0Uv8mjovWdPy0Qnq3tXSik33dTns1Sa9CK5oJjTnp0tzINNHW0o7Ghib2fzsuPO8ivPc978e73vkefOC9H8AF512AK/hg85yzz8G7rn8X3nntdbj84rfhPddej3dd/U5cRv1/8Wd/Hu+//j348Pt/Cu9jeP3V1P8dV+MDbNeHKOPnPvyzeM9178KVl12B97/7fdi4YQBvf9vl+Pmf+Vm8/z3vZXuvw3Us80Ha4MorrsLFF16Kc846j2OvC03Ur51ztpvjpJ1tbAwKaM62oCXXihaufRYFsKqDiwPCB9JDnYP2gMRiCLFF6U6BN/tlZietwnGjVqYu6DpAaRNQWhtBPU900RSKTzzK830fZi/KNjNOOD/dOHTYEY/KmRkdLrGiKb/okq/ykiW5oikUk8KQT8MVN7O0jOLirUN6iEdpM1N2WofKtrS0oJ/OzV4OSoWDg4MYJBRvpsNedZvVdJIcFZYcQXFBcpSuQzTFRTeztI1mNRlraeBLfM5zSPjPeR6y+RwaGhvRRL2aWH++IY/m5ia0t7WhhYuVMwcvm0VEzLEps56h0twAdDai3JxFqTmDYlMGK41ZLDdmsJQPUGrKMy+f8oWtBVSacqg25+B62pB0NKPYkEW1MU8UUOUGHTYVUGrIodqSZznGmwsoNuZQLORQJqoC05JTpqxSIcBKg4+VvI/lnIciQ8mP2vKsK4Nyo4dqs4+wNUdkELZkiRyi1gamC8xjPamcDHlzKb3MNhQbAtaZSfNLhSyqagfbVGHbKgzLfOpVbQ4oI8O25RC2FYCuRkRtDSg3ZdnuAMvUbUm6kX+FbS6yzmJrHiXqUmzJYZmylshTamEZlisxL+Vj20vkrXY0otpBG1DnZcmg3BXaeJl1q1yR8WpLgEprFmXKKJGvRLlF9sVSg8NSg5e2ocR6hGIhk9poiXZazBoUnhQsu1zw2YaXQO0hlnKO5QWPoYdFycwzFBTP+aSdDOQTz3He1bRoKVSuJncp62E5Sx2Oh4rXsER6itW6VthnJ8Myx0Uqi/KXiGWW0XjRuFlhW1aYXiH9tcFhJS3jUt2WWDbVY40+KU30l2CR6eOgTgtrbCC91kNqW+qmsJ6v9swHgPpR/ar6ipxvYUuB8yGDhcCY53GsN6Yocc6INoOYF4sEVc75fEMDAj9ApVKB7/lcEwNSkb44vSGkidf4ob9Que/++/HoY49haHgY1TBM5YW8HEJrUJIwcLx8JCiXK3w4uIAZXsxmZ+d40VvC0tLy8XB5eeV4XH+BoYeJ+quUpcUlLCwsYm5uHvNzCxBfpVJlegHzvP0vpeUWUeLltFgspfLnFxawuLRELGJpeSltr9ZCXcbjJEZMvZLVNip8EYqtZrzOwMzgnPu+YPZyGWZG+wHOHGI+1AJfmSAD1aU9Qu0yU70eRAMsDdW/2k9834de4hPMDGYG7YNmkp2kaZUVzOz4HgK+RGOQvuv1SaZZTY5kxrygicHM0rrNaqHKvgWX2uSfgh0SrjVxEgJxBBfGsIhji4i4Kggw8CUuIOEYAQm2Co3v12ojM5ZaxWstsx6fmcFzxrlFOA/G+WseGGou+fCcgNorATJJgCYUiCa0oBltr/qvlRwvR2vShqZI9Da0UpJkNVNeDg3wvBzgOVAdeGaMOqY9wkB1SGfoHNzrhOccKA7rvmxd6j9xIjsc6wF0eNbAT+hVM1+CxBLE3F8AgzOu14igVyUGHcl7MHRsGJdfcSV+4Rf/Ja668hoMDAxiYNNWVCOOM68RfqYZJTr2VkoJ97kIxWLC83gXMpkmys3wnN6F9q4NaGzpQjMv/+2dG5AvtLPeLJZWKlgph1gpVtDQ2ILm1nbKa8Cx4QkcODTM/CoKTS3I0iHGIwAnoI+4mqVDtBnlSoSAZ3znZxDFHtNGnQJUwwDlqodKlfE4A58XyWJoWKyE6OA9ZrFaxqbtg9i4bQChlTG/PInuvka0tvvUfQzL88O8fEaI5ibQSrvY1AwW9x9Gv2VhswuYnRinLWOAY5Mmg6DfYTfOSWYAiJHwHyP8NCAhxCQCEn6+Eph9krdK1bPqEuuhxCasJ+aDskRYU5/mXMw9OArZJj6cn5oawRNPPIDbbv073HH7t/Hcs0/QeX0MSVxBPp9BNsfzlUdbahx4gDG+XF7BYpFnn9IyiuUi7bQC/ZUtRYLdgAqVs8CHBR5UX8b3gWpEc/hIXDMOjxRx+3178KVvPICHn5zAUtQFv2U7Kn4f7n38ED7/pdvxl1+/F3fcvwfP7x3lw5EV6E/PS3PjaOKZcnBjPxbn5zExPg7WgKQaIyxRPhzyvIeFatfYJF54fif27n4eo8eGUF4sYWWhCP3c5LHhIY7RCspU+OjwqFTDvgOHMDU/h4jnkkxbF3K9p/AsuhF7xn1MlruRbTsbuabTkW3YwvE8iFy+A162ES6T5cOecRwaHkHoecg08l7E/aLE8QXanX4IJBxvCedHFGURxs2I3UaOw1Pg53YQ25EpbEE104djyxnsGq3ikd0zeHLPDGZXAuQbO9idDlOTozh6aB+effJxPHLfPRjavx+NmQwuPPts9HZ2gKaG8xKYJekYs7pTBIaENEEPwoRaPEZsMcjMfmHwI3kbqyeoI1LghJeZwXFexRF33iSBHt6sLBcRcpA58nvMT5IYrW0tGNg4gM7uLnT1dHONaELIPog19mOXrgdR4iMkqnwgEpmHhJvTcaRpR5qBFcL5HvyMj8bmRnR0tqO7pwsb+jdg0+BGtHW2ormtketYIxqauNeR14hEuhhlSFaKgHbneDeFgk+dDOZnAZdBAh8RdYnZTwnTcAES8pIhDRWvw7wAjU2NaG9vQ2cH9enqRDf16qIunW3NaKEvor+3C90drdi+ZSMKnLPd7S3oaG3CQB95ecff0NeG3p5Wog3t9Gn09rShr7cDAwO96OvrRWNjIzzf5xqNVC9Ql5izi9MWIYdJwjbFbF+YgOPGQwjysc0REb8EiTPKK1BuFzo7W9BH3fqoR2tLIzYN9KGnm22grj1dbejt7kBfTwc29Haih23q6WxjvBs+ZWZp100D/Wwf9xXK7GhtQUM+i4ZcBk2NBTQ05NDa2oxu9vsm9v8ZZ56Gzq5WbNy8Ac2tTbRjghIfjiWUBecz7bNtHsEQAbuhAX62CTEy8IIG9n8GldDIx/5xWfIFXPUC9lcupZmfR2wZIst0FsFq2Zi2KscRQH2rHI+ZnPJ8NDTm0d3TmYaXXHoxsrzrbtw0gA62uZH6hZSu/y9jhXtQMSwBniF2CSKjjdleeD5tzwTHRsg9LWE9xTLXuog08wH41MWHF+QQw0PMPooSymA/gWX1qwIB90Q/mwGcQ2NTE/oHBtDV3U27d6K9uYDN/X3o5vwRtm0eQFtjA/q7O9HX1Y4B9lsXx5fCDvrUBjgPuttbOa4aMdDfhY72Jpxx2ja0sS3dXR3gpoEkSQjAo86el4F5WY4ptiPy4PkNCDneI+qtuSi7xeyHFJybYD/47AfPyyOXa4LSQ8fG0djYigU+KGxv60BzUzMC7vG5bAMaco1w7NfWlg5kMw3o4LpdaGhGZ3sXlhZX0EondybIMuxI5cUx7cV6Ep6BI8YjxjkIINtG1KsaOfZrANGkG6i/82lb5sXw0n3CSKuwq2fnl5BnXZ6XRY6h0NHZi4XFIs8vVRQKrfCoZ2NjE/SF4UKhkWtJF4IgA2ceBgY2oqurG93dveRtQjaXZzsbkc8XuJ+W0Ex/Zo6+jqbmFgxxb2ngQ5i+/o0opOci2qGtE929/ejftAX5QjPHquODXHBPiwHqDL8BXlCg7QOulDV4Hhh3AD+N48SA42s/e41tT6BcvJkvM+MAYXVJAi2UZUgAABAASURBVDNLoUGjOs1MQUpzHLB1uohxHKflzCzNV1owMw6Cmtp1frMaj9IC1rwk16MlfN9P5SgtHslSqDyxK21W09XMjtcRrW5G4jWr0c1qYb0s+DKztEy9nrpDXeUVr1arqNCJpW9rzszMYGJiApOTk2mo3yyfm5vDysoKFugIUr7S8zz0jPPQo98wF4/owtjYGIbpvFIoOcrXN9qX6EBSXHlzs3Oo8mAUJhG0SJXp4BKqXLhC2lY6gW1DmCCqxlgmHtq/Dzc+cDc+9+C9+CydZJ+6/0589pHvErfg048It+NP77sVNzx2Fz736J34zAO3EreR/w589oFbcMOD38ENDD9DHsm54d57cNO99+EL9z6Am+55EDc98CA+dfe9+MyD91DmvZRxL258+G584YE78Ff334EvPHgbvvDYHfjiY3fic5Rz48NMP3I7bmJdNz58Bz7/4O244f7bmXcHPnPfHfgU8RmW/TTDT997K2m3UO9bUh0+9+CteBG3kXYr82q0Gx+mjNX8zz90K2586DbcxPTniRvUJuqvNnyeecJnHriNOt+KGx6+FZ8mz2cZfo56fvqRW/Fnj95C3IY/Ie1/kv9PKetPGf/Uo7fjzxj+CdvxZ9T9zx65gzyksS1/zDr+5CHGKesGtfV7d+EzbOdnHrkNn374FnyKZVI593+X9Ftop9tpr1vx2YeZfugW3EjZn2M9n7nvO2zTLfgc5d1wP+kP3obPMfwC6/v8A7fhhvu+i5sUZ103sC6V+Rx1uuGRW/GZh75LebewPQyp92cfvIV9+F3a6ZYUN9L2nyNEv4HhDY/ewfbfjs9T/89SlvA52vGGVXye7buBfJ9jO+p0hWmaeZ964Lv4HG32Gdb1OaY/z3I3MbyJ+t344G34/P234qaH7sAXHrmT9d8Kja0bUr3ZDrWljvtvYxuFWxneihs5Jm4kn2zwOcq4kbJuJE3xz913G77A8XHTfbfjLx68C3/50F34AsvfRPqN996CGzlmbrrvVtwkGssq/gXW80WWT2WwzOcevJPj6jZ8jmVveuRefP6hu1N8hnI/+wB1Jf2zhNI3KCT/px+4nfa9g/a9g+Xu4Li9k3resYrbcaPazHZ+XnqzHxWKdhNpN9EmX3z0Ltz08J3s19tZ9nb81eP34fOU+YWH78JfPHofvvjIPfgC582ND97NcXs3PnP3bfji/Xfh4QN7MM/DRQgg5GVH8zqOOb+Z5vKbLv6WIA3BV2L84Fs0rW+Mpu+1ca1f5UoZlWoFCf85z+MmkxAx11Ouw1z3PMedhiVVRxTGXMMWU8f4HB3gExOTOHLkKHbvfgFjY+NYXFjCnj17MTIyiilersd4cTtGJ8NRYnZmHtNTs5iaJianof/rQGk5zY8eHcLoyHj6TSfFx8Yn0vVyeWUZI6OjOHDwEEa5Vla5znk8mE1OTWF2bm5VbyqnN3WF2kwbKPlGYGbpvqT1POTDg3h1LVVcNKUFM4OZpVWY2fG4CGa1tJkpmcLRhs4c9Q3TvqNYsBD0KpUqKBXLXK5jJOrPKGGWylIXMkRRjHJZ+RGkg3PsF9Lreqg/zcjLDhJNfcpsKC5Id4V1uvYwyRBd8rRviV80QfH1YGapXmaWyq7LE6/iklUqldi+ENJJ8pWnuhWKR1CeaAoFlavTFSptZipyHOI7nngr8n1bwMyO96XZi3EJjpIQMa+ELqwAxWWA5w5EFcR+jJIxdBF4f2HauGIYHBeaIHbIEGG5Co0B9aH6UmNAfa3xq7hoylda4079amb4fl4qrRmhVcrB0kOvaDW442neTZCCGT4vfh4TjjByGDyWfH2A9PbAl4NPOVlkkeM/oyy9KRYwHI8qngLf38tRiEc4ijHihLcIwipRUUG8guKrWf/og4SjM+FIrgPgTY/nZY25mGslswGOXRnCFJJmSPiPex87z3E8O6YCIkYVAQ2Y9cnBPZhbEPR7oFMjR/HkYw/jsccewZFDR7G8xDnDcRHGVSwvc5+cn6VTeQwxHasIy5xGy9j5/JO4557bsXP3MyiWFtHYlAPiCrOXuQcUsVKawcTkEV4iY1x9zdvwK7/yC7jssouQzfp0ng/htju/jQd4zpuYGEOWnsJM0ojSAlBoLmB6eRpBIYfzLrkY55x/IZ1erTDnA4mHTJBHjk4O53IYn5hBTpdZOgCMzok2XmibMlkEZun5IWC8kgClGIiCLJJMARWWa+keQJEX6+7+zejs24AeOhX6u1vBYwP0immjigG0AhLKAu0vGCiMYzYlMT9NsoCs/Wog24lviuKbIlSSWdRRXZuCcWOmqf/oVInpGIjpGIi5YHEbBViqSi+Yoz0Cl8HczBRu/e438KW//BN89zs347Zbvo5vfOVGfOcfvsqHI7tRjRYRWQVJzrCUlOnUTmCNOVghD58OsKqfYHJhBkdGhzHG880iG7+MAMuUXeQgWY5DOtCpJ0OU5piTYKno46kXpnH7YyPYM5bFgalm7JnKYd9CHnvmAxxaLuDIYgsefqGIr932Ar5z/wsouQwKTRlUFodQXppAPuPTuVXFBM9gMR0tCdedcpRB4hfgNTWgva8HPvusWCrD/BhdHV3woxyK8xWUFkOM8tx24NgR7KSj/ODwOErs00XeYYsWY47niyHL4OmZKr764F587e592D2cBYIdHIOnoKlhCzb0ngL99WyhkOUYy7J8CcemxrF39BDbcggjS/NYpt2DbCMaOOaaMh1ozPYgE3Qhk9vGO+sZHBln0Zl+KscbHSENm5Dt2oKkZyO89kH4jZuQL/RjoG8rsi7E4vQBzqPnsTizH4VsFS0NDjkvQk97M7bQQdjanoeXDQFXQpBxnEscCJEHj84hM4fIQtSccQnkpAvZbyWO0qpVOSY4Xmkn7U9mlqZ/kB+SaAnYzpeDw5FnJUvBXCARNxgmUMwxqrIeU17isDi7iImRCT4kSeB7PsuF0FrTwLF49kXn4nyuE/1bB+kvKtDGBvNySFyWe3UWVT5lKwceShmP49hQ8YCqF9fgh8yvIvQrTJdQtmXGS9h2xiZc/Z4rcNaFp+JtV12AK665GFe961LGz8WFbz8L7/rgVViszCDyKgi9KvhMjmGM0CUEEHpWg+8oz0NEP005AS2vPA8ltq/qeaiY1cCxV+ZZuSKQXiI9opOtzPNIOV7GeReehlNP34jzLzgFl1xyOq656nx84H1X4J3XnI+f/uA7cN3V5+G911+Cj/zUlbjkou24/poL8a53XoB3XncOrr3mTLz98lNwwXkD+PCH3o6zz+zH1Vedhx07+vkA9EPo6mmlrag7R2ZMPSq0eZH3jWJcpt4JoowhyTmsoIyiVWjDCCW2uRqEKMtuvuxXRdWVUWhvwBnnDOLcczfj3e9+G37mI9finddehLdfcSbe+57L8JEPX4MLz9+KK952Bi65YBuuvPwsfID0Sy/cjisuOQ2XX3wGPvz+6+jQ7cC7r7sCH/rgdTjr9C24/LJz0dfTjNaWDC666AxcdPGZKXo3tNARXcDmbb049bwt2HbuIM689AzkO/OoZiKEGXA+VlG2hP3hUKVdEQQMGWcfVFZRNQ9xkGMbmMd9o0rEfpZ9E6DM1asYG4pc5EMvy9CwHIK8Wai/Qo6rspcgyXrYuH0zLn3Hpbj8qkvR0dOClo4G9G3sxNZTN+HCt52LrWzLjnN2YDkqohpUkeSrqARFlIMVRNkKokyZ9RVp9wgJN96Qc7jKcRNSPwuySKhXyDVe7QiNOhCR5xA6Q8hxHflA2ULqYigmJaxEyygnRTR1NuAd116Gi2jHq6+6EFdfdhauoe2vueJs/PT734EPvvtyvPPK83DVZWfiPeyvd155Pt577SW44uLTcen523HJedtx9mn9HFtbcdFFgxjoz+Hnfu6d2LatA+97/5VobvHhZ2LErDtEhJA6R9Q5pg0Tn31hAce8xzYH0LiXfSvKpyM6dAFC81GODCXadWGpgocffYp79Txuv/1+nhVifO/xp/DIo49j3/5DePzxp/H0M7twYP8QHn30aezedRB33vkgDhwYxj/8w23o27AZ9973EHkP4/4HHsVzOw9QrofIslwbWBcyjGcQr9Zd5JIZej7naYY2Ayqcf2XZnTTpH1L3kPtCheMAdNAfHZ/GrXffj2d274P+Au/g0VE8+ewLKFYNB46M4dkXDuLY+BSe3rUrxf6jR3Hfww/j8eeeZXon7nzgfjzx/HPYe+QQntvzAp7euRP3P0o9GZ9eXMSTzFsoFfnQeC8efuJJPPncTjzx7E4cGhrDA48+gef3HcSuA0ewk7ZY4Z05zmZTm4Yc1wvUsZhp5J7toUK7Rl7ANcpQdaCNIy6zEWd3zP0h4f0FKfjJfnMcVXjzXzqEvrQW0WJ6BhQqz3ER8tgJZgbFBTODXmYGMztOB18qVweTx991mcpbG1e6DjErTxDNzFLZ4MvMuNEk6aVf+XU9tGHqQid+0QXFWYQH2SiF0maWOjDqzm/9TIug9PT0NIaGhug8GsPc3ByflhRTTNHBI8hpLl7xyQGu/8yvDpVXmYlVZ7v4lRYUlzNdPIqP03lUpAPe0cESFkuYHB3D2NAwJscm+DR+MnXWj0+M84A9zIP7EhLPpYNlfGEOT+57AffveRa3738at+5+Fnft2oN79+zHfbv34t7dz+OBfc/j/v07cdeeZ3D33udxz57ncPfup/HAC8/ikT3P8yC3Gw/v2cf4C8ROPLL3WTy450nKeJxlHsed+5/AHfufxG0Mb933BMOncceB53Eb+e7d/zzuY9137XoS9+17jiD9+SdYz7O4Y8/TuHPvM8SzxDO4i/x3k1e4i+Fd1OPkYBnqd+dJcJfKU57CVN5qXOk7mXfnC6yPZZWuQelncDdpD9AmD77wHB7YTexiW194Hg8RDzCu8ME9O5n3LO7d+TTu3/VMipSX+t7PcvdR9t26JO16mvZ9hnYmWOddpN1L2n28ON1LKHyAsu6hjLsp616We2DfTty/97nU/neR917KvI99ovj9siXj6pt7qed9xN2Uo/KSdz/rvpey7tn5FB5guQfYr+K7n+H97N97Kfc+0u+nDNHFqzL3scyDe3fiIdYtWpre8zzup/z7KVNpybyP+twvGsfQPWxLys/676fMe6j7nRwzt7/wFG5Tv+5/DndyDNzOMXWn+v3gLtzLUGPrHtliLdQ3wlraOvG0H0m/84Wn07GisXP77qc4jthv+5/FPazv7n3PMu8Zjsun0zF2D/W4h7LvpF53kvcuhuK5m/Q7GL991xO4Y/eTuH33E9SPMijnLunPPJUV7z3pGH0Gt+99GrczT7hjz1NI9ZBMtvtu2ubuXU/hfur3AG12P+2i8XHPc0/iXuapb1OQ917iHkLhveS7j7a7l31wN/vt7p1P4h7yS86D7K+hmUmU6ODWmpTJZCA4rquC8bAgumD6eAnWo9VZGhsbsWHDBnTqz+cKDfA87ixc5xIyaE2MuI4zCpA1RCr2AAAQAElEQVQQZAJ0dnaip6cHnR2daG1tg8rn83noL3DyDXnoJ4r0U1NCZ2cHmii/sVBAwM2ssamR/AU08al9E+NdfKLf2tqCjo52tDCU/GbmtegpM2Xm8w18Gt1FmRsovxl6hXxgkOUGKXlm1JVEqsZPvQ3gG2/wVV/jQzrM9R8wHz58GPv27YPWXz2w1LptdmIFKrNedWvpkic5999/PyRT67i+qT/Jhwf79u7D7hdewKGDBzHKB6Z6mDrGNX1mZhbzcwsYGRnBU089hSeffJIPJPZAe8YMH8yKT3uB9owxlhOfoP/PQrqKRw9Y9R9AKy2oTeKVDO1HR3mQ2cnDiv7aQG1L+5sPW7X/mRnMXkS9jWqXx73cceyJX/vSs88+m+q2a9cu7N+/H5Ituh4ca79TndJtNUxtoLT2wwMHDkB6yCYqqzbVy6kNehCtOuv1vxW+uRbIcL6XOOYO3fMgFh5/DkMPPAJMzSCgI9B5McqoIHIRYoREFXEScmmIEfOCeYTz5Z577sHTTz+Nhx56COpLjTuNX/W3xqLyHubheffu3fTH83xCZ+Wb26JV6cZQYFB7K1FHjfJGPw0v/nujMt4q94O1AE/67BXJ1O4QMyJEvCjWkHAMC5El6XiGRUgEKEw4tg38IDlBlo8+MpRwweln4pJzzsVuju8vfObTeOjuu/jAJES1tADwUu7TceJ4LQ68KnJ0RDXmjSVLPKMfQmlpks7OGO9/z9X4d//3/4n3XH8lwtI8psePAuEy8xI6w0q87iVo5t43ywfHjz/0MPbu3I356Rk6PtvR2twI0AHrqLNPB36cVNBEp3t7RzOuu+5a/OzP/DR++Vf+OX7hn78X5503iI52h6bGmGeFMuJ4kUXn6XgbRpXO9e5CFq0e0JXNY2TvEcwOzSAfNyCTNPEusYJyKY9C8yC8hgGU/A6sZNqR6d8Kf2AQS80tOBpHcNy/m3s6gVwANhQJai+fgc+UdmfHXnC8ihppyk8UcUwoZB5eASkL1ntJ0hq6GOtgvew0wGLGyKf1RZUmrDT2kMh7nrCP+RBDP3FyePceXHHuhXj/26/C9Rdfhk3N7Tj4FM+o37oDY4eHEVciVOXpswIWwwKmVrIYna5iaGSBd70lDI8uYqWcpSN9AMPLDXj2SIRdwwGGZhtRsR5kcu2oRD5K1oaS68OhsQD7R2OU/Xa45m5kO8jT0QuvpRNeE/u4dxPae2hn2nx50cOxQ7OYGy+jtBCjuhKyabKmQ6kcYnx6Fkf58GSBDzirfgNmShmMz+UwsZjHGPmHJhdxdHgCw2PT2HPgKHlnIad+trUHQUs3HSQFVNhxmZyPwI85PpZR4b1ydDnG3mML2HdwAeV5oDXJoo/jeXN+EVtbF3DxqTlccU4fNncX0NpQQJBpxNyKh4WEbW7shWvpAhuOOInR39OBM7duxLa+NnQ2exwJRbggQcy9hN2Bnt52vO2iM+mkehs+cN3b8Z6rr8AHrr8aP/W+a3HF5eehr78N7Z2t6OjuRSbfTGd6B+gVxsxiCQvsl7lSghL104Mdo4MNrgLzIphLYDofmkc9/PSbiDFrB1/G/veomxdz0NDLFsubojHCvLXvRGNnLeFNiVOHl8q1Gq1aZX8rL0Hqg9CZP5fLQ2qFHMcx2xNkc5idm0/PUNM8Fx4+chg6c/l0koMzQGc5heCakdQWNK1w3L2TVcQMY9KEBJomLvCYTrC4soyxyUnMLS9hen4OB48e4VgPMT27jImpBUzOLAFenrb16SD0UKU940RlBUe5liJiG4SQNtd6GztQfgzzHVgEokWkqW7Q0Z4IzuBlMyhFVYBOUg4YPsOvYnG+iBnWPTezjNGRaUyMzfIBZkzaEmanlvA9OhCHhyaxvFDBGPP37j6C0WPzmJ0sY2p8hQ83J4lxDB2dxPTEIo4eGsHE+AxKxQo858H4z9H+njPQvKk9zPdrejJPPZKQL4IH5+eYn2X7AyRejjw1VDXfOS4X5lcwM73Ac9AM5ueXUa0AkxOzOEYH4zDn5QgfgIyNTqXpY0fHqMcsRkgfG53Ekv7ft6VlOk0nMT01iwz7mRZBU1MLwHHtaJNcvoAq70McCpCy+gulXKYNC3Mh5merQJzjepflvA7gWw5GxycVhTMvHUNgfzgHGNg7nBMJAYtJiDlyEoJx5gMcaQyDjA/xiy8IfJgxh/uAz7udo8NXCPwsGhoakcnkOGYpinR9K3pkZBybN21lu0pYXCimtvBcFqa5G+UZFqgnbVkNGM8hpg0TArFjJaxI85Nrk3QmAeDISqhXlbQqz6wx+yukxmGScCwSpCdUMIYhNsrwfFRpqJmFBSwXy5wzi+lvpI9NTGNhqYgxPkh+8KHH0nCSfTYxyfF+eAjjtP00H1ZVqgkWuOZ4dH6Pc5zNLyUYnVzGKMfQ3FKIGbYpHQNeFiHtW2XdIautGnWxGCHPGyHPF+oCeDFipiMLkcKFtTRptXUxxnJlCSMTw+gd6MX49DjgAyuVFYxOjqKhqYH1zaLEB/iRi7GwvIDZpTmUuacJc3xouWnLppReiSsohSXMzE9jfmkWiZcARMJyMetT/Qn1EWrpKnWqQmejhOtoRJ2pHcs4uIwP8z3Oc9W5jOm5We4RB7F7/z4cOnYMQ7y3Do2Nc78Z59rAumh7/f+JHudPhWtZuVLBwsJS+uUxPdBNmD+/sMi+mMMSfZrzi4t8OFBGhmvcSrmK9q4+tjHBcjnGsZFJPLdrP57bvT910h8+Moo9+4/gAPtoqVjlHmuAlwE4Lzy2DVEJPnUP2Fb9vxscUBwzfBs4ShjqnYAa1FCnOrxJL20mwiuJNzOIR9DCHUURFCpdj68tb2Ywe7GMWS2tMoJz7DRCcckol8vQhWx4eBgTdDZP0Tmty3adVndgi6ZNRBd0XdrFJ6eBQpUdHx/nojaeOifEq4v6/Pw8J/dSqn9dR8/zUv0aGhpSR05vby86Ojq4QDRAr46ODmzevDnNa6SjKJfLoVAoQA6m5uZmSP8snT1NTU3wOYgkr6WlJXVCqax4JHNgYIBPrrZh69atKU4//XQMDg6mfNu3b4fSvd3d8B0HMJ+wRBUOGC4Cyxx8C/MLWOLAW+JiO8tNbolPakIOkSpiJNygQmco61sTTQ7LDVmsZJtQ8guoBA0IqVtcyGCF467ckEGlkEO1kEc1l2V+BqGfR5RtJF8TKtkMyuQrZUJU8lWUGkIUCyFKLYYFhgtMz+djzOcTLDR4WKLcEmVaawHCSsZQyvsoN2awnHNYyhpWGgLq5KdYafBRzAer+H/Y+88gy47rXBT8cu99fHnvu6qrq6q9b6AbljCEJegtDClRjhSdRG9ESffNi5mIifk1M/EmJubFvIh358V710hXFD0JEB5o7211d3V1eW+PP9vM9+3qAzQggO5KFK8udp1V6VauXLlyZebKlbtOMc6yLOu/FeRIO5eKsf23BtXJvF1d5udZNwTKI38DCswrJmLw4lGUOFZezGHfI9BtqheLMK50FAHLlfaVF42gYBsEiSgKlHU+alFODoo0SIusn6chUmBYiNlw2W6JeBkHLI/Ap5yLLHOZV+ABxFX7xJGMcnEbxQr2jfIqhwX2uZCKUO4RFCgb4bnMK7J+ju3kSUv0Ra9Ienm2WSDNDMMM+UkzzJJuQTRZXmJe2D7bLKjMMVBY4hhkuOgUGSpeJJ5LuSit/oV0iV8ijRzr5FmeI2RTDjLkT19Hs8K4YLXCwWrCRpqQiVnh+Ks/eeLlboKs4tSLHPuTI89vB1nirYa6ZZOuRT2zkKkgfbaXTtnIsr21rx2KIEO8TMLCKvUsR90qVseQJU4maciPwWoc4DmDeBayxM2xLEv8DA+9CnOMZ4kTxlmWYR+yAuKu0baRYzxPvBL5KkomlK0roDxK7G+J+lAg5KX7Aubl3wKKpFsK5e2gxPqSeTFqw+PcNcbAp1EAPlpPjDHhGqU3lJn19h/iqdAYoyBcx8IIf9XV1UHritadVKoiLDMwsB07XLNs20b4GCASiUDrX4KH+lRFCjU11dCa1dvbC9Gp4jrX0tIcxlN0wOvPKVvbWtCmP4FrbkRzcxP0p4SqV1GRDOtXV1ehMXTEN6G2tob0miEnfjVpp7h+1tTUQI76iopKGK7/FuWQoDM9xjXIti2ubuDD3Y8xQx5B3vFbPsYYGGOgPUZOX+0Z2lsUF2jPEWntPwp/XdCbt8N0KB48eBAvvvACfvSjH+HZZ5/FD3/4Q4a/wKWLl3D02DE8+4tf4IXnX8APwvxnMXRtKLyIlYNRzmU5vfP5POR4/NnPfobvf//7+MlPfoIXSPMf//Ef8QvWl9PymWeegejLOfn888/j5ZdfxuHDh8Pwpz/9KU6dOgXRkjNTzk3RkvNcfNrl8X6bzhmzJh/JyBhDI2glpHX06FH8wz/8A86cORPunWr/7/7u76D2nn766bCvauell17Cc3SsCsSb2he/gkOHDoXOVuGpT+JTcpe8BW/D0jvZ/5wSkHHLC/ipE2exeu4KJo6dgjc+Cbgl2IZHEO5xHly4XgGez4OZ8gznH515k5MTOM+LE+mS9E2XINJb6a9sLYHiGmfhZDKZkPN3xjYUwzu//lklYEJqa78VDRAw4SOgNezzYHgD4IVpn3ocMAaCcGhaM6oKBrZvwSoE2LlxI7715a/gQ4+9BzRb4ReyuPv2ffjsn3wSjz16Dz74gfvxsY88jA++937s3TWAtqYKdHfWoaO1Cg/cewCf/uSHcfcde7Bv1wY8+sCd+KNPfRR337YbH3rfA/jER96LPTs2o7muButam9FBG/+WnbuxZ9s2tDPu5bPYsqkXf/rHf4gPfeD9aG1t4l4cxf0P3oE//ONPYOOmPrQ0V6ClKYWGOmBdVwoPPLAHjzxyK269tR87d3Zj7+5ebN/cga3rW7Gjpx0b6mqxr7cfral6dNR2YGPnZgys247mmg3oaNuO9s49aOrYCatyHXp23w3T0YeN9z2ArjvvROMte7DxXXehgrwh4kDOL64CsADYlDHotAB9MfBMKEctESr3Wa6DuA8f5lf8gOV482PWMhQIQhRFQvABOiICAdcoLlqhfcSmQAOKDiQbzABQoiM8jaWZadREK7Bv4w7cvnknHtp3O961lTLv3YLpwXGcfPU4CukC4pFKwFRhNh3HuWsZvHL4Mi4PziAVb0KCkM5FMb3k4Oqsg9MjNg4PWnjldA6HTy9jJRuFidUjYzVgKluFkfkEFrI8c9kpOBVV2H7rTtz/6IM48K47cTvhlgP70d7eDfgR6pcDPx/F+LVlzExkeZHh0IGWxuCla1jNFOg4yeDq2DAuT1zH4NgkLo8t4/TlLA6fmcP50UVMLRcxRcf51ZFpDE/M0+HvkY84Vkl7IetjejFDh0QJhk4ThzKLU2bRSBQ1LTx7DuzBvn334IHb34Xb+3rQX1nAQOUctjbNY0v7Kh65swePvGsP6iorKdIkotSRWMNGFJLdaWgOMAAAEABJREFUvDBwcXV0CrlsBu2NNdiyvgUHdvRiR38r6qsDascSHVvLcO0MbbsYdm1dh70bu9CWAIpzY1iduU4H5xXMzI0g6+ZQsmykCzZmFop0yCxjYbWI6eUsrs+s4PjFEYwulJD1U/BtysxQBxxql+G8tgK2JY2MkEcnjEtNbDrZHE5wR7rp2qEDD1oc8Lt/xI8JlXitbcXNWhTGGNi0xxzOL4f2eE1NDW3oZkRiUfbHIOBMY1egv9oavnYNZ06ewDyd3F6piBjPgRYV3wQlzkkXduDCUpyhgYeADlNKiTT8MK60QOeLEEh4fGwCJ06cwpUr17ivX8TFC4O0I0/RxruCq5dHcfDVE5z6STpHLdiWHKCa+RZpircAYEwQkA+wTdshx5bPfrF96lrAeQiCYdxivsp98ugHRdoWRfq5CrDtAI7sfM/CKV5myRE+dGUMV3jRd+nCNRw5chqnTl7Ec88dxPlzV3Hu3BDDIVy9Mn4jPoITx4Zw7MhVXL40Q70qUE7XMM1LrzOnBjE9uYBnfvYssukc3KJkFSDwS/DcPAx5NlKfkH/xDZYFsPhjqC+G8g+4NxhEAM6pwHdYEqPTOo/Ll0dwiTwepBP/+ecP4lWuJWfPXcaLLx3GyVMXMT21hGtDExgdnQnxjh49g4sXr2Hw8nVcvTaGlw8ewfJKlrjnwreLL126ipdfPYzh4XE6Fl0cPX4Khw4dw9DQCB3yaQxfH8fRI6dw+JVTXC8Wcf7kVSzykiDuVCJqOLGo53ZgUw8M9SBAhErmaK74BaaLiFge+1tiPwoI1HeOg6Gu8NYQ4HiEIFyOl825BZbbrBPVmFKXPF4uOnCg8Nrlazh66DheefEg11mflxnLOHfqAg4dPIrBC1dxfWgM509fpPQicII4bC8Jx0vBdpOwPab9GPOjsDjmhnPUoioZ2peWxoPtWuTBBAXy60HnQUY4h0sKmLY4Buwc+KiesWAIlmXRObuMV185GOr0sZNncGloFKfphD10/AyOnTrP9AiOk69y3pXhCTpoz+LEmYs4c/Eqjpw8i6MnL9BZO4WjJ7g+zRfwi+ePYmJ6mfUvokB+XeqFJOmZAOE+Z0oMBUX4VoGalEcQ5GGsIqEAyybfittFgCFMEXbER5EX6XWNVdh/+15U1SWxrrcdt+zfjZ7eToZ7sG3HJnRxD69rqEJvfw/W93Zh157tqGW6qiaFDczrWNeK+x+4B50Me1jfIV2L7Vi8ALXYrh1xAVMAkIdhu2s8FWGRD8XFS8BrVZ/z06fMPY99oC4EjMN4sGwgMD77QUFzkEp00BdLBdgRiz7MHmzaNIA2+km3b9+Grs4O3H3XXdi0cQC33rIPyUQcGwf6sWF9D7rXrWO4HtVVlVzfGrG+uxt79uzD+g0D2L5zLyoqaxFQtyLRBM8dBqlUNdMWIk4UhlpEwYEqGIJ+RchjxM/A9rOEPAz5ssmvbQHGGAACvOFRjgmpviH7d5MolUrhQXqVzluBHNZyVss5LQeE3oRTWodhLfaCdDoNOawnJychPNWRw0Kh8oSvdC6Xgw7r6kk2mw3r6CAmHL3JpLhwVU/O73J75cObDnDClcNcfAjEo2iP8qZEjgTlicbS0hLUF7UlHguFQrg5qa7eGhwcHAwdGqqnN+XkaFe7Y2NjYb5oqE/qp9pQPfVNbYk3lQlXPIt3lQtPNOQYiUajcBwHCuN0wNvcPBVWVFTAijiAbeAkYmhobkJLRxta2tvQ1NwMOeDldGphPCXnUsQmqgXuQqDwANcneFSmIASHC2NCix83CtAhE2SKiHkRxPworEIEAb2FhaUqpGcaeWsaweRKhrBEA2wJaSpmyS7At0rwqajGLSLieqjgslUVWKh0gVpE0Byrwrbufuwa2IrN3RsQ5wTwssSFzYWR08HY4BrzOvhYizO0aI0bbkyWT9y3AMOFClxY3woC5hvWEYChwHhs6zWwYFzzRigxLSDv4AQLOJECOiqNRVzLZj/BHIuT1yP4jIN57EMkAstyGDcM2YZwwYf1AtGxDMC8wKzRMRzPaCwOL/DgG4CsIlcsgKnwJk/dImtcsgIUjR9CwfJ5eWFoSBbh0TGvW8wCNxPV1df0UEywog7AtlweWvQWQok3wYa6JMoenelFGyhYNFWIUyJfatv1fYS0DJDn6lOyLbZjIw/mEz/rlVAifoG9LbFuQP3zCYojFoFPXTQ06gz751FWtEd5q+tRFgF88qFLMjAkOViBQTzCfhdd+CUPgcdBVoUbYFwuwIIbaQqEwqEcPYLGhEIJCD47rSz1u+h7Ik0wVG8fri7oyKvGzWffWBO2TbnAcE67hBJc46Mo2VsBDPvIIqIxrnrUYUMa3GMQCwCHjiSb/EY5dxJsN0mIl4FCj7NP0RAseNkC8rzAKqxmkCfkVtPIp7Mo5PIoZnM8hDHOS63CTZBnPMTlLWwhk0OJeG6O0qYhYlFuhuBQjxzqGIeIogygvnnsm0KmyPtv/jHGhOtLBR3SKV4G2hzDUHakq3YgWVAfRNni+PMDAatBaZvjHo1GeHhPkB8fyg+IbxPJIS3hRBgKhKe0cATgQ7Swjia7sZhxoz3RdWwba/jixMBm2raUZ0MOc8eJsK6Ff+5Hb4UbY+iUaA3XUq25Szf2ghgvFo0RP7+81YBz4GaMCMdtPS8Wbtm3L1yjlRZdy7LQRYOhsbEhHAeqWijHWDQWXjx08gK1qamJhkQzdImqyw3ps/YH1W9sbEQF94MWGibrSKe9vZ2H0IaQ75qaGgjHcRxUV1eju7sbwtOlh2ioLwlefuhCQuXaZ8p8G2MgHM1bheX8cp/Et/JVnkqlQvpdXV245ZZbwna0b4qe9qI49y7R72X/1Qfx3NnZCV3S2BxTyUJ9UP7WrVshnpSvNgRqU20pfAd+BxLgvpJoqkP3LTsRp6Fds3E9ShUJwIrQXrA4Q8WDhYgdR9SJwzZRcDHluu6go7Ud+/fvh3RBYyx9lF7W1tZC80r2m3Rw8+bNULl0R2MswH8Pzzt9/B1KwHD7stjeDQgcbjMObFhwCHboQFDKApgL2qkB6IxCbA3PMJvrIIkgoHFasrk6p4AD9x/A57/yWfyf/69/i//xf/wWvvHlP8Pn//ij+PTjj+ALf/Zh/O23P4/vfP1z+PIXPo2//OKn8Z1vfB5/8OQH8Jk//gS++dXPYv/ujahKAHcf2I7vfvOL+KNPfQif/+xT+O63v4BvfOWP8M2v/SG+QfjTT78PD9+/HX/x+cfxP/7tX+B/IPzNX30Bf/kXf4wDB3YhFjeIpyzsuqUft9zeh4qqPIyVBcwqTaY8zwUJ7DvQj9vvHsBtd/XiNjo5DxxYj1t2d2NLbzM662pQbVloraoObfLuxg7UxevQWt2JdU0b0VG/GdWpHsQS6xCr7kVD726gsgmJ/s1Yf/+9aLrzVsS7OmDFKRQ6i7jto/wECIV3IxkwlKXmcY3wKOkSwWXcl2h/NbD2mz8GAVsI1uqWCw3T7HlAAFyAh2SFRmnux+LPp7EbWA5kXmYLeSxzX88sp3H17AWcP3wI01cuYnZoEPW0aVqqajE8eJVOqesouayDalwdKeIHPzmN6WkXdx14EJ/68Cfx1Aef5EXDACYnVjEx6yHttmM2242hmSa8cKKA40Me3GQHYrV1WMqmMT4xizzPsSgsI2qWEbPnELVnsDh7GkNXXsDYyCGsLg3BLSxRTj484+AsHWvnJ1dxbdlgaC6PkdllFGl30kCCHbUQS0boRE/j4uVhXB6ex4obQ9pKYGyliLSXRMu6nahr3ox8KYXFZR9neRl67OhxzM/MoqWuEUnEES9F0Z5sxa6+Pdi+cQ+SdTGUqpcQxCcRiYyip62Iu/c1hdBZl0VdYgk7trajqaUBGTeCsaUoTl7O4+evTOHHT1/Awjywb+cteO8D9+IDdNw88f5H8BFeDuzZTF2N0l4vrSAoriKzMovpsSGMXbqE0fMXcfncMRw7/gJOnDuL01cmcO56AddnY1jO1cGK1CGejKOOzqSKaoftljCd9pFzWpCxO5CzOpEJGlGMVCFvWcijgBKdawiob7ShbdeCzbF0vAhsngEt6oNLR2C+lIHmOH7njwEMATc9NyVlQwcIiMJM9icgrkNb0sDAd0twfB8OzzBefhWF1TkE+WXYpVWkrCJifhYRL01YRdQTrCDqEhiPuVkk3AISdK7HCQme2+OEGCFazMPJ5xArleCtrMBdXEJumvo5MoYM9SU9PY7S0jSyvNwI0rOIuatIBGyntMg2lxB3FxD35hD35xkS/DnEmBYkfOK484gWZhArzrKdmRAnhaUwz8pOIc7yVLCECiwjQpyENw8vN4kS667kZ3jRcx1LuWnMLI9iZmUMc+kpTCyOYHppLAwnF0cxn53FtemrmE1PIlNaRppymV+a4gXSKCZnhrGcnsHCyiQWCZncDEYnLmJhaZiOylnALMIQLGsBMWsFSX8FMXcR0dICIsV58rWKuLcUphP+MmLMj7PvUZYJL1JcQDJYQSEzx7k2g5XVebY7jvnlGYxNDmNugXzMkMflacwRJmZGsMCyRY5fjmOXK6UxuzCN1fQyCsUcJibHmJ5FppDB8uoSVjLL5HsBSyuLYXpsYgzjxFlaXcTc/DTS7Of09Qvws/NI0jcT5Xjb5C+GFUT9JTj+AhzK1OGY2KUZJAzzPI4Fxyvqcvw4lgmT4VgSn+mou4yYt8IxZr9ZFmGeIB6sIlJaoo9onjq2gqiXQcTNwMssYGV2DKuEwvIshi+cwsrMBHKLs1idnsDM8BWsMs1DMc/VeQS55bBulLoa89PkcZX5S0ggg4jkTJ4jHscCS0zPIRbMM5wNwxjLE24aKbZdiRySXhZJpuOEJPNiXF8ihRUkvRyiRc7xFfLGC8b0zBhlNY6ppUmMzo5gYmECw9PXsJhbIJUs9WoSk0vkdWUKq9SfxfxCmF6gTCfmR5HmWBVW5hDxc7h26RTn3izmxi6jsDwJ5OcQI88x6muUEAsWECfPsUD581xrl6k/y0h4y+RpETHKUxCnnkU5TlHm24V5VDkFBJlpzI9fpHxWMD96CTZ5iQdZynMY2YVxBLl5pGdHGR/D8sww0uStqdKhDNNhXsoq4PqlE3BXp5CdGWK7S2GbDnm087OI5MkP242x3bhkyXic7QsSipO3aKjXc4i6c4hRZ+LBIvuzyLFn/4tzqLIp18wU9WOZfVsNwzjnhbsyTh6uI8dwZe4aKuMlzE0OYnHmKjJLo9TDZYwOnUKa89XlHHSCZcTtLErsc251HAF5W9GYTFxGnnO7OlqEzblVaWWheZhgG0nqdNwjL4VZVJgVxLn2RMmTzXQCq6EexU0eERQgp3kQAEHgITAMuZYGAqw9BgFtEsJa8l/+982HajmYJ+n8liNYjmE5heVUnp6eDr+rW05mlclJXHYgy7mtPDmsBcKXg1uOaTmyVUehHNM6QBtjUFVVxduMXmzZsgX9/f3h2/44DVIAABAASURBVJJ9fX1hXGEZNm7cCIHSu3fvDst1mFO9nTt3oru7G9u2beOt+j7s2LEjjAu3tbUVOvgbQ3FS2nk6lNV2E50YwlP9np4eiKbotLW1QYdDOQdUpjfCRUc4chYoX04P5SkUiC/xLlzxIQeG6MvRUOKmpYOmLhTksNcoSrbiQ+kiN83l9CouXB7EydOncInhlatXuchO8mb4Mi4PXuZt62XeoOZ5CAAsYyFiOwQbEfYpYgGO5bGsCM/N0VBbwOz4BJamFrA8tcjFz4NFQ2plroSxoVVMjHiYmwuwkg0QWHE48SRMJIoSLPg0RO1IgpoYhRNEwN9cUIA426mrrITelKmtrEJmkYrtxLCuvRPJeAK2ZcOm8wvkzQerg7J+DZjBD/U8dIZ6jL8V+Gxf9d8OfNITBAqNgU9QfA0sThUTAgJDBgyxrNcgoFPXCgCbOfA8+BwThRb1QfmKx+mQVlpnKps8+sUiouxPjPSiPriAAYonjRYzcMEXBDCFEmIsV77JF8N4hRNFY2U1WmhgpzhWUdJLMIwEjLguQOdt1LJ46APlHHB8PMTYVor16hIp1HBMHC9A4kZbVtGFKXoI1JYd4VgHsIkPP2BcNAxsN0DEBWKBhRhlGSVY7LfogPWVJ3B80GkiCGB5PozrwWZbtusjoKM4of6SVtwDKq0IKshlMrCR8A1S5Ed8iP+IZXPh8hGJRuDQAAwAkAKoVQSAZNaAMg9CYB5x1uIW1kLDHENddhChPCLsU5R0o2wnxjDFG8kk9SxBuSTIiyBpR5GwI0jZMVTHktyUoiHUUWY1TKeMjQT7XhHiOMRzUBWLoYI6niJUU18ryK9D2UkWTgDYZFZ6YBgnY9Bj+Mv3/FC+jIYfY1uw6Dy2HYd9FkQYEqj7DkH5Asu2AeqnT/3S3Nd6Y4yBzXylRdtS2iIeQPWjsBlalsXfv/xjjGq/jmPMWlptCAxlaGBgWxaMMWF3PPXDUP4BR4jgE7TWMwtrYEBUGGCtHkPLMhzmEvMCAjNCSgEjAXEMWMz8IASNuVoSDQuAY1s3cCyWG+KuheSAadwEhngqQ5gHPkaxgJGwPYW/HViWhRjHvYWOaDl2tb7LmSuQk88Y8xphyeK1xC+JOBy/3vXrcdfdd+PBBx/E+977Xtx7Lw+TH/hAmL79jjvC8APvfz8eYPmHP/Jh3HXnXWikM137wl28odeeo71CfN1zzz144IEH8Mgjj+Dhhx/G7bffHqbvIB3l33///SF9lX3sYx/DbbfdBu1RKn/sscegUPvQfffdh/e9731QnvYsOazL3Sj3TaFAOiJQXM5yySnKta+S67vav5t9e/e73x3uodrDxMN72U/xIJ7UhwMHDoS83nnnnaGDXTjvZ58fffRROoIOhDwKX/VUJie89kSb8jPmdbmXeXwn/BeQAOVc0diI1lt3oX7PVvTfeyfiba1AzoPtWjxwccZy2fE53zwCl3eAawdsB70bNoT2kBzn0inpmOwo6cWuXbtCvdO4PvTQQxCO5pP0Ce8870jgn1sC2gu4P9M45fZhEewQLNokFm0dUwbqsAHtCqZBUNxoqWEVvUwQ2AbScc/24TKfpi8SSaCy0kJNVRSVCQtJGnIVSRepRAkVcR9VcaAqaVCdslDBMMHyRDwIcSvjhnYIkIqCuIZ1GSd+MsY0TWg51ENIGcSctbzqCqCxPo6aKhuJqIFNBrlNgSYNYinAiXkwtOWDoIRo1KFtwb6SX8t24URLTBcQ4SE8FvFDmjEWJyJA1LEQt23OaR9RyiBCmy2KOOMp2EixrJ7SqUSACoomBT9WCdAOQpKMqgMphsahPWcQPpI5Iwp8yd4wn581Y8gnLY9jcAOI99t9RJ01aSORGCP8sI2AXNJK4W+VB2FbBi6gQ/INu8UPmLRsuOS56Bk6nbK4PjyC9PIi/PwKKmmwb+vrwKbeDuifwo2OjOK551/B/GIOkXg9VnM2il4MiXgVJWWQX55HBev097Rg00AP6mprEKWMjFONvJfCctbGzKqHRE0TDO2/YiGHhZkZRDyXDoA8SotTGL94DFdOPI/s7GXa0XTmTJxFMTuDRMyCF9hYyhm4lS2YKCYxnE5hrpCCS/pWJIEeXpQ/eP99+Mj734sH7r0bDXW18Dlyrk3ru64L67bfid4996G6bSt56EVVTQcQOMiuriDJA+Bd+3fjYa7vDs+SCRND3FQgEsSglzZW6KgYvPoirg4+i9X5k0DuOuLuPGodF0U6/obo3D5/8giy+RyseA2mVyM4P5TG+St02GQrUFfdjYp4JUAnrJ9LY2F8DDoH9NKuqol4cIrziFrLdJoP4eyZZ3Do4PcxeOlFlLxh0pvDIh2rhVgUS34Frs0GWMwlkS1Fwr9im1+cx3ImjaKVREP3TjT03Y5coh+TmVZMZ5uwgkZkKKNiLA4/6iDUP9+H7YNgYHwLJrAABCgFReS9XBjnr3/VjzHmDe1nszlMU1/GJycgX4r8JPrq1dm5WSwvLmB1YRYorKKtNonetlp0N1dgfUsl+tprsK4xwbxKbGirRG9rMoS+thT6WisICpMMBYy3CJQvqGR+JdY3pdBDGusa4ljfnMKGVuVXYX1TEj1NcfS3CZf125LY0MJ0e4L14uhri7NMYRT97TH0txEY9rUzryWGPuL2tSYw0JHCAOtubK/AxvYUNnVWoJ/5/W0JthtBT4PNdBzC3dhJfojb31WJ3o4KXuAk0c06Pay7jn1a31GFHkJnSxJbN7bS3xDDQG8jujsq0dLgoIs0O1sTWMc667uqmE6ir7sGbU0R4lRg84YGrCc/m9bXoo9trGuJopu8djdF2d8Y+Uixjwny5IS8DrQlQ37Xk8fuekMeo9jclSKOw37FsL7ZRkeDRT6iIXQTv5ft9pCfdtFkf7o4Jp0tCfR0VhEq0Uo+WxsjaG+OYR357WAo3B7iKt1Sb6OpzqCjhfSZp/KmWqCdfWhjPZV1s15Xo8OxjnHc49SFCDrJXy/HZAOhryMZ5vd3JLC+NUb9iGOgqwIb2hPobYmjn7z0UV82cGx7KcuNXdXYuK4a/ZR5P+W7oTVFvYqjuymOrroIOuscrCdeP/vVQ746KY9e8tDL/naxnx3s06aeWqxneh3700f6/V016GqMYWtvAzZ11/HCtgY9zQ7BJi2HfETQ3cR4axQ9LZGQN4UDnSniRKCwl7z3tSeJG0Nvc5Tyj2NrdzX6yMN6ymMDwwGW97PdDWxX6T7Ku78thU3sUx/DDdSdXvHNsJ99XH8jrrHqZnkf8dop146mGLpZt4y7QePYStmSfif7OLCuCuvIw3r2ewPl20c92sB4H/VNcyEMia94P8NNlOMA5buBcltP2iE0J6g7SfS3V4bhes6v9cyrtDMYHzwGpzALk5vF6YPPIDN3HReOv0hn+TD9dFdh6ADPzA5DsDg+CD8zA24mmLh6GjPXz2Ny6AwvucYQ5eXOujrJKoV+tt9/Yx1Y3xAL2wzT5GkD293QTF64JvQLKIt+ynHgRr96KVvxvIG6u5Hj2auQshPNAfLfSxptVYYXbuNYmb5C/9M8Jq+dwfLMFVw6/RJcOthPHnoaFU4eRTrUl6YvI7NwneVDqIwwb3UcE3SmXzj+HOsPYn7sDDqp+6FeU0f7KPdeyrGXOrChJcq+xDHAtWVDc4TjH8FG8rm+OU7drsT69mr0dzdxnlcDvBz1ue8GXPMDWgdlAONgnqE9YWgnaFfA7+rR4UcQj8fDN430hlFXVxfKzmEdoAYGBqDDv5zFbW1t0Jtogvb2dqhcjombQbg6bMmprTpVdJRH6LhSO5lMJvxaFr3RLae6nOxyrMtJLwe8HO9ywI+NjUFOfKWHh4chPH23psoUqo6c8WUngBwBDp1b5XYkPzkT5BxQvnDLtNS2QDTk4Fe+3iJXm6IvXpQnUHx6epqO57mQH+Eov4wn3kRHIFr6M+cLFy5AocpUX2m95T5FOiUqQKqyAt3re7CFTn/JZ0PfBnR0doRvcXWvW4empmYkk3E4NIwNOyKnhxWAh18fdkCDEnnki6tY4q3Z4tJC6GAvZUpYnl5GnoYiL6t1IYhiMQLfpBCJ1KEq2YbqijZUpZppINYioKHl+jTkaNwEpoqGXhKlkg03AKI8CcSrE/BiAZZWl7GyvIp4PIEO6sW6nh6kqipRQhCCDiQlA5RoOPBsTsMWrwM1Ocx729DAtd4aSqxTBrUhUNplvkfwbYsHAgt6W9onjTLID1BbWclNdB2aa2vRUFmFruYWtDDeSqd2JR1GcSK11NSG+Rad2rbncUNvQ1d9A9oTldjU1I6trV3Y0tyBjY3MT9VgQ21jWNbLsL+hBVUlYH11I/rqmrGuog4bahhnWbMTR29NA7a0dqC7uh4VpQDtyUr01jUyrEITy7e2daIzWYX2WAo9VXXoTFWjr74lhK2t69hOFfas70cP6aV4SHByJaR4mBG0kL+BpjZsJm872rqxqbEd3Wx/Z0cP9qzrRRfp7mzvZliD9VUNaOZpcTP70F1Ri57KWmyobkAP49vb1mFzQxt2t6/HVpb3E7ePdNbx8NBFWEecPvZzfVMLelpb0dLYgEjURsl34VEZXTuARwhDy+c4BgTAtcuwNq4aq7U8pm0DrXUROu2jVOMYIUqFixR5QCFiI/vW39aFLV29NGZ6uJB2c3HtQl9zBw2gTmxhv3a2dmN7Uye2NbSjn/LvTFSHct7U2oneplZsaOvgwkv5csy7uT5t7N2ArrZ2JONxHhID6nlAHfdR4kKrt/RdwzR8mAgZdyzY8RgiyXgIDkOLc8EWJGKwCRbL7USU8Sgcpstgx6MwMc430pFOhvpKuj7niTGGv8EnAKMgI0wHDJn1a36Moexuws3nC1haWoLWNa2pKyur0GXm3Owc5mZpnC8tQ5csFtg2negBDx9aR9S2KBnmG9KzLWEgTFmcF8JjRYDy4S/mk09ySyphPPA9ZlNezLMIZTyLxNZwRAt8WC887TLUxsYcorDuG9PlPO0NRPmtP8YY2Fwvwcdin6Ka5xxzheV8Ywx8yuGt2npzntLkVD0kRZ5xCoWQvmM7SCaT0N4So5NeUG4jEolA9UquF7YjHOWJH7UrPI9rjXDi5E2EVSYQHfFpjIHwVFc4wldadHTpqrd+dQmryxjlqY5wBGpDNMugtPIFwle7wi+Hou84Dsqh2lFcvKh9hQLlK1SZ+i5IpVJ0QFWGshD/AtVRvsrVjjEGxhi88/wOJEC9BOdvPpdBkHCAWATuAteAuVVgdB52nnPWNyhS/wsCslQimh8BfM6XCHVXYyd9kN6U0xUVFeE4K186IF3Q2EqHhEcy73zekcA/rwS08JJiABOuvwHjhvaPCSyAIZMsMQTGWGgIcqwxAM0ygHswzQl4/NGbqFyNb+zEoGtSdXzAENMUmZ+Di2wYmvDt1gLpFmFbLoxxAVGkg84wtFCExbjFg5zxS4x7xPNh6PQ2bAsCrwjQRjekaNOfK6HjAAAQAElEQVQusljHZl0g4I9+kyQ/Plv1he/H4JVom3gJwOP+IQM3sBGwn4b9tTmnbeILGAAGfLgHG59tB2zbh8P5a4E/rGf5a5PasRIIGDcmAp+0fGPYooeS8UA0wHJgHAPLAhCsQaDQMgiICwGzf+VHdW6GcoVyHtMB1n7WGmLGTZ8AhimLGAoZZQzwEVCGukzwaYf4AZCnnegigjwHNlP0MbOwgBjtsPYO2qWRIuprbdTXx+m8XUVab4ZPzSOdI007hQL345X0AozJI5OeQHplCH5pDOvXRXD/3QN4z4O7sWtbKyrjdCQHC+hcV4vWdp2RuOdzPN2VRcRKOSSKRSQyLmKredSSZmR5Ae7UNcTz80gFWZjSKtswiCabkGjqQ9DYiwm3FoNLFbgyZ2Epn0BNXQvuvPUWPHz3Pbhr9x48cGAftvd1IcFLnAIszNDJPOfV4eKChSOXFzCxaMGwD8mojYAXBDv62/H+Bw/g0ftuwf5dm5HneToaJ6++hZhVQk9TAn0NBpWYgsleQ3FhFHPDdG6MLiNaSMDhBcKlM4MYHZtERW0LmtdtRVv3Nl6c7sbWzQfQXNuFlYVVjFwbwvTEJK5fHkZ+IY9WnlPaKqgz6TE6g66jvnoR7d0FtPXmsX5bgIHdQNfGIuLNJeTjHtJOEuOrAa5NZbCYdrGwuISxyRnMr+QwvuhjKleFbLwXI9kWPH28gGdOFHHwsofBeQuznBN5KwKfZw1ODti0OU0A6oSBdMGjjhRNAQU/B81vaY1Ae5JA8X9NKPEyQ/aQeDHGwBgTsuNx37W4btheFr3tdfijJ96Pb33pj/D1z38S3yR89pPvxV/+6cfw9c89gW9+4Ul8g+E3Pv84vvX5J/Gtzyn8KPM/FMK3vvAhfOuLH16DL3wE3/oCyz7/EXzz88wL4x9m/Y/gG8wTfPWzH8S3v/gJ4n2cbbwfX/vzD+ObrPfNz3+UeW+E1/JY9u3Pk58//xi+RT6+/YUn8E3y8c3PfwJf/pMP4Qt/8D589c8+iu988ckb5U8y/hS+8yX2h3jfYZ1vEe87f/ZhfOfPPoLvfOYj+O6ffzyE77Detz/zUXwzDD/Gso/jr1jnr/78E/gu+/1XX/gE+f0o+/cRwkfx7S99PAy/8pkP4lssE3zlTz+Eb3/+CXydNL7+mY/h26z33c8/xfBxfP2zHyco73F894tP4Yufeoy4H8ff/MUTlOWH8dd/8Ql8488/iK995r34juT4hQ/ir/6S+V/+GP7qSx/Dd770UXz3L0XjA/juX3wMf/Plx/GdL34Uf/uVx/FXf/FRqOw7X/wI/t1Xn8S/+9qTLP8E/uYrHyN8GH/1lx/CX3/5w/jOX3yQeB/G3371o/jOlz6Ab37+vaT9QeJ/LITvfuUjLP8QvvmF9+F/+PoTzHuC8Q/gq599L8MP4puf/xC+/Kfvxdc4dl9jv7/+5x+h/D8GjcNnnniE/fsEZfEUvk6ZfZny/cafP45vcoy+/KcfwRf+8H2s93HW/wi++pmPU3ZP4puU1V/95afwt1/7I/LzVKgDf02ev/uVj+JvvvY4vvuVj+O7X/sEvv7FD+GLf/IovvGlD+Ovv/YEPv/Hj+A7X/kEvsH+fvVzH8QXmf7LP3sUf/2VD4d9ldy+Szp/Rdl9izh//ZUn8E3K6ltf/Di+8bmP4dtffAJf/9wnEOo0efgmderblLngM0/dQz4fY78+iO8w7xt//gHGP4Bvse/f/NyH2NcPs/5HCB9l3kfwrT/7IP76sx/Cv/vcR/A3n/0w/h31+P9Eet/54/fjbz/7Efz1Z1T2UfwN8/9WOAz/hvh/9ZkPkMaH8dXPvR9f51irL1/nXPnqn38I3+B8+YZ0nXr17S88DunUt6m73yav3/nck/gOdepLf/ABfPmPP4JvfvZxfOcLn8RfffFTDJ8iT0+G8G3O0b/+8qfx11/mfP7sE/jKn30CX/qjj7DfT7F/T+Ev/uQT+Opnn6I8PoXvfOnT+Dbha599En/9lT/lODyJT3/skTDvL4n355/6EL76mSdJ4wl888/X6H/n85+k3j7J+k8w73F8k7ouPqTz3/jMJ/DVP/ko4WP4Bvn7NnG/Tb6/QZl/nfPgG9SPb5M/zctvMfz6Zz+Bb3NOfIM0vkad+TrrqD9Kf/nPPobP/eEH8aU/+Ri+zH58/tMfwZ9/6oP4Kvn466/8Cf7yM49Tr/8I3/6LP8LXPvcUPv/pD+NPntC69Ykw/Q3q37e/9Dj14imO98fxDY7Nt7/0CZZ9CN/mvPomx0T6/M3PfZhy/kgI3+I69C3mf/svPoWvkvevfuEP8YU/+yTe+/B9qK1Kcv30CVpCDQJoLRUoLVBOwJ1T8X9BePNirqZ0ENKhWFA+MFVXV0MHqfLBSaHKhVs+RCUSiRBHeDE6EVSuQ7NAZQLFjVnrqMpFV073xsZGtLS0oLm5GYo3NDRAoDe/a2pqUFdXF5apXHhNTU1hWnHhiA9jDA0/Gl20+HSIu7lv2riEAz6Ki2fxE6VDhVmhc0K0dRGgdgWiK/4ElXS+ChRX/8STcMq8qg/ltHgSf+W8VjoaRUuyVD3lV9DRELFseIUisnREL9LBNT4yiqnxCSzMzWOGt9OzC3PI5HM0CHwUaSkIPMeCy1NByS6hZHsEoEjLN+dG6ARMIlXZiCgdsLbNNJ3AxiqgnbeSu/bVYfs+YEPvNLobL2FdzSDWVQ+ju3IKzdFpVARziPkrNEWLYBMSCWwaK3HSSsSSiNgxlHJF0DeKzPIK5qdnEXMiiDtR8DyACPviGAsOx0BgU6Ftxl8HwDZ4S7DYN0Pj+O3AomNWYDN8DVjHvgFW4HOiEDjuNumUIUYeehuasaunF1s7urGtsxt379iFvX0bsbljHdorqtFT14g9GwaYvwcdTDc4Mexa34d9/ZuxuXMd+lra6KRt541oKzY0t9Jp24pt69ZjgM7u27fvxO3bd/GGdD129/Wjq6YedZEYeuqbIMftju4N2Nq5HhuaWrGrtw8dVbWhM/eWTVuh9gfo3L2D9Xf19mMLeVvPel10su8mf5vY9p6BjdjOerds3sqb7xZEqCtVHNcUeytY19CIfZu3YJ/+uRVhdzf7Safyu7bswLt37oMc5vdu24Xb+7fg1vX92EVn+l2bdmD/+o24tWcA79q6E3cT956tu7CvdwD7N27BHVt3YDf7v7Glg/LqwZ2sv5/8tldWY1N7JzZ1dGEzedtBnGryYhdLa2/McwmzCBxyaDwVfwNwrCwAN+cxycObDzmrPRbyTgAKfR7W5Mgu0qmYKxV50HHhGxAMAiqRyl0azz7HOyCREuMFGqcKffJAbLjUCb1lli8VkCeNEmkVvBLnkgu1E7AN0SqDaL52QCTdUKepP5HAQBANLEQZtwkWO2nYrgDEYZNYgwABLXnlC8e2LFiWgTEGeowxr8V94rEZGMsCc6G1SjjAr/db+AJjDAqFPBYW5jE/P8d1YzqEublZ6G0WXQAuzM/z0owHeJI2hq0RbIvtMmQWeZcUw1j4y/C3Q6ez1klGX/son4yGXTWGY6ESdYKhKLD3N2IMbvoY9lC0jGGMUC4y5vU0YyQtKoBlrDLKbxUaY2CMgc0+CCQnvMVjzBrem4uMeWO+MSb8iwBdrp46eRLHjh3DCYbnL5yHLkFPnzoFXZIePXoUFy5ehL7H+/Sp02tlp0/jxPHjuMh8fVf4aaZVru8iP0kaiuu7ofUWksZKF6xKq1ygy2NdzpYvh4WvthQODw/jxRdfhNpVHe0ZusAVDX2dmepfvnwZwrt06RKU5/Owpr1P43Fzv2+WkWRWLlO+MWvyMOaNoXDK5YoLlFZYhjeny/nvhP+CEuCanB4ewfCJ08hcG0MwNIahFw5h8vmDmDl3CfmZWcQ5ixOEGMEJPBiyo9nnw4d0Q+Mme0X6YgznOue5McIiIj8qZ/DO5x0J/ItLIGALcoh5DH3qK4IcEKRBTyCADGwsE1Zg0xFq6btG6UBz6Ixy/DQcfwWOu4qou4JUkKHeZ5FCiaEHQ10PjV3aMQgc0nKYZ8EGwViMG7UGSO8F0BOw7TUwDGzLhm1ZxOPuF86RKMsFEcBiaGxWMjdIiJ4RdQJCYEUYuIx7cPMMaaeYYBlBcRymNAoTLMD2s7Bo38AD0QNyHTDqMvQRiC9CQDtDMgpApgTMgwB8mGWRR8Zgq1+0PcB9wDIIaeg84bEzqmtZHmzyI7CMx/bZRuCrKvdnwGPdgDQ8wmv0w1L+Ij3+fv3DdsXK6xk3x4gcEEDgR6hgPGDrKENgQY0G4pL8iUeX7fpWkuehKrhOMyI167HkJfHK2WsYnsth2Y2iFK1E1sSwRJOnaNcB0U64poV2ZD1suxG+W4GqynbYTiUsnWvo9I7Fo4hHLcRMCVUmg1RxEm3RJbx/fy8+eOtm9NFJXEO962mIYmtPDE0VWXQ0RJCysliZGsbM0BnYmSl0Vhk0xnIoLF/l2WiJDnAXdQ01aGhsQxCpwELWIFN0EI1WorayCs01FYh5eSyPDSFeWsK9t27Cvh3diEQszCwEOHNlFS+fmsXJKwtYKjnwjI3KRBxb+vvR29mJBHU5yC1h00A3qhqbkI43YKYYwcRCDpkVD0k/gRTr2G4GVRUWknEgHougm2eBDV0bUJusRH0qgb3bB3D/PXuxeWMbOjqq0NpejZq6FBoa6pGIJRCPOqipTKAmFUGlzVHKrsLKFmDlgNyyhclxD1eHXAwNWxgbimB2NImV+RRmZ4Dx6SzGZ1cwuZzBMm9mC/E6+JUdmMzG8ezxYbx4egxD8yUMzZXw/NEx/OyVUfz01Qk8e3IRJ0cMZgq1KNn1gBOHsV0EdhEewbcBaiiKBR8uL0+ka8YY6DFmLVT8dwVrLVKTuQ4EZEZ7ZAUvmuvq69HU1IzGpkY0NTcxbEJDGG9AY0MNWptrsXFDB/p6arClrxFb+xqwsaeZ41uPrf1NHOs6bNtYj+0D9djW34BtAy3YurEFW27AZoY3w5ZNLNvchi2b2wlt2La1E5uZ3rxpLW/bli5s2dTBsk5s27KOFyQdjAvaIZzN1IHNGzuweaBrDfrXkYdubGa4dWMXtm1eh62burB1YydhHfp7O3np1IKBDZ3YPEDo72R+J7awfMsAafZ3YOtAB3ax3nbS3C4awtvAsj7iMW8T+7+dPG1ju4LtG9uxqZd972vBdvKzrb8V2/pbKINWhq2UUQfjXQSG/e3M68Iu0t3e34UdvHjavXEddirOvB3buhH2V/TZ99amCsq6Bb3rmsK+dLbVYGVxDIb7RSMv2ypTQNQpoiISoDZiI0Uta0zE0JyKo6UyieaKOKocg56WBnTV16KzvgYNLKvgvGhIxlCXiKLSBiqsgPgJtHOO18cjaKtOoZXQXJFAR20V2usqURuzUc11J+4X0ZCMhnkxk0NlnOtGhUF7YxKNNRFEtSbxQrC5NoaBntawv9s4HtsHutHRWEs5bCCsww7KagfHMwzzQwAAEABJREFUecemVmzubUFrfYzn1gziVhYNVRbaGmKoJu2gMIfKaAmVMQLDFGlXJ3zUpoC2+gTaGhNorI6gpS4Oy1tlvo2G6iiqE0B9lcPyJBJOgXzlSMOF6HY2JVk3hvpKw7wSknYejVURDHQ3o6U2ieq4hU7q+qb17eS1C1s55ts2dlPnurCRY9jckKQutWLrpk5Ib7ZQf7ZSz7Zt7uL4dWEzx3KTdGXjOmzatA7bNvVwvqzD1v5ubNuoeDc29nZRX0iTuqj8raGM1mEL29rc24FtrL9jUze2knZIl/q2iToaptnuZvKxhfqrULAlTHdgC3VYoLz2lir0dNWTnw7OnXaGLdg00Mw+NIXhpo2t6N/Qgv6+Fmwmn73rW7BhQxt9b23M68IAeeqn3m/obWVeKzZybmzoa8P69c3o7W1FL/MHOD/6+tqxdUsv+jZ0YYD4wtuysQsb+9ugObr1tfmtdDPbbmG+eOkgfw3Y1NfB+diOLezrVsnxBmxme+rHFqYF/b1t2LGth7idUBsD6v/AujC9hfq1ie1vJGzuW4ftmzdgM+UtUJ6gv6cDm/u6sXHDulD+mxgf4DgMcAxEexP7soVyEGwiLwq3Ml2GLZT7phvjsJnlmwbasJ36u7WvmWPbjoHeVnS1N8I2LgzPKtDaaviba3wQ2gxM4PXHej36zxsz5o0NGfN62hgDY8yvbNCY13GMMf+kjjHmLWkYY0LcWCwGOZNrampCp3gTHeFyQiuvrq6OG3YDynkNdKKrrJ4bkOIC4ZXzUnRCG2Nea8+Ytbgxa2HAjUxv2ekQqDft9NUpAlVYXV2F3tgrFGgE0LgULbVTpi1elBaIn6qqKlTzEqGGfCtPoLTKBC10/nd0dKCzsxPt7e1hKFqi09XVhVY60asrq+DQaIxZDqoSKdSkKlFXVcPblGok4wlePlSgvrERFTVV0Nu8JSpKnou3oEjD1nU8uHbAMgPf0tE3CT9IUJMSiESTYDco4xLDDNsD+vo9tHWOcoGVw/w0uisvYH3iCjrsYdTmr6KiMIkKHjAiXhYR+DTiSdcD0itZrC5lYNNCaWloRsx2sLywhLnpGSzPL6KQzcF4PsgKDA1q6wYofjNYMtJpfFu/IRjiG9b9J3BzvuIEK+Q7gMWxFth0piKXQ8z16XRu5eZVh2o6+VvpAG6rqcO6xmZsaG0L8xoSSbTX1oW4Vi6PqmgUjbU17JuHfHoVeelIOo06Xp40UzfbGhtQFY9THgbrOc7VyRSNZBvNdbWoq6hkWQLtDU2oTiSQYpsxStQqefCy+TDdSSNqYF0PlN9SW4+qWAINHP966lbMtknLgcV+O+xLIhJBNfU7RZ4qqRs1qQpUJNS2jVI2iwX91UIuizj1qT4aR8ILYNJZHhIBO1eE8tpIe119IyppQLdUVKHGiaGZBnN7VS0iRZcbnI0Y50ol+5RwHDRTFu1NTXB4iIsFgCDFsa8m/ZpoDJXUW4dO/EjJ5dj7MJS9oY5aGgcB0+F4KB5CQJwAFvtj3UjDBPBtCyUDHoKCEBTP+S4WVlcwOj2Fa2OjuDY+hqGxEVwZucZwlPmTuD45jqHxEQxPjuHaxBgm5mewSEN+ZnkR1yfGMTk3ixHiDI+PYmpuBhMzU7h8bYgG/CRydKT7bFPgMRQoLggAsUU+GVJvUHAR5EtAgTOQoS65XDqlvDJQBkqXboSgvHiyhOUDFsfDYq8N+yyQQ12OfoPXH2MMjDGvZ/ySmNYwwc0oxhjoIlJrSy31sqZmbS1taGhEeS1SmcMxLdd7KxrlsjeH4swYA3OjwBgDiwA+tmVxfbEYQ1huGYthGROvPcYYGGNeS/+yiDG/Ht4vo/HmMmPMa+0bY14rNsbAYh+MeT0PNz3GvJ6fz+chx/OrBw/i4oUL0D9J1D/H1D/L1D8AfeXlV/Bf/v7v18oOHcazzz0L/VNP/SPPc+fPQ/84Uf9QU/80U85sOb3lxD5KR/tLL70EOb1FXzjCDR3zJ05AznL9ZdWRI0fCfwz6gx/8APpnpKKrPDnhj9Mpr3/Iqb96kmNejnTBP/zDP0D/jFOOfdXRPxPVXyJoDzTm9b4ZY0I54KbHGBPmST4CvM2jMmN+PVpvQ+Kd7H9uCXBtSvMSPjc1g9XhMeRGJuHPzGPi4iBWJqfo0FkCXJf2R4Ao12ABfK5v8Djm5rW5IrZs21bwWp4xhjgWbn6MeWOdm8veib8jgf8qCRjQri1xSy0Q8shll5BbnUGQnaG3bgZ+dhz55cvILV+hjXaV+SPMH4O/ch3+8ihARyaEm54CvZuwGFqFBdo1GcAjTe7NPvdp+A5sRGn7Rhk6MLBg0VYyTAHSdwMwF8xDmFYewRhaPYZFAqZFKyy3gbCuYSgAa1shgI9yLIbCslBkrIhYBHDsHLzMNYxcfg6TQ8/CW7xI42gBhhcBdthSwN8e3KBEC8tnPYtyscIQ5C1gC0zwE6wB5zdYA+ynQO2yAGHfyKvPMkoXLn988mExNMYFBIzTY8JqxKBTJ7B8lPiTLuZQIL0iD7Cho55tKMSbnxssvDk7TKvsNV5DDsmJQnIY2KAJSB4t5gXwaC+qp56x4NLuLCCFock8zl/PYXQ5DqdxI44NLeH09SzGViKYzMaQtmqwbutt6Nn6LiC+AWcGszh6ehbTMwFKpQrMzJYwPk67vmTBiVWAfnOMXR/B6SOHMHvtDOLZ69hU72JnE7CxIsDGygh6qmJorwqwvS+JHQNV2NbfgKZqg9zSOJroKHrk7j34+MN34dE7tqOv1QEKo0hEVrF7xwY6pO/C3n37sGv/AezYtRc11fVYXVjEPG3X5akJREs5Os1XsIcOg110hlh0pNt2NYp+NRZyCRRMJVYLAbI8m3S2NuOeO+5Eb0cXMrPT4XcN11YnUd3cisF5Dxcmc7g0sohTp4cxdG4CGTrQsyurKBUyKHo5rvIBdcdCLlPiMAeop8MvGqwgKIxhZuokLl1+AZeuHsbozFXkS3mejT0UOOaRCMc/t4CZsStYnhyFn8mjsOhTV1dw+uQCzp8v4Oy5AGdPBLh2LoqFyRTnahJezka6AEytFDC25GE8m8TZsRKePz2PF09NYmjaxcyKQcZLYCHt4DrH6OxQEccHizg5bHB9MYHFUiUKVhwez756Ycyl09wzPjwqRj5bQiHnATfpE/gYY2CMYex39JFOE/iRIoeNWrYd8mA5NkBb0+e88aTPPNtZtgVjG/aBwgGBSh9hnyxqvaVxKq7AMR6IAZtzTGBxTtrhPM0zn2dv5GARqIVhWI4rbQzLTZ58EMcqwNyIA8pTugiLlxCa72pjDXziEUIN8UmzHA8YB8gGDPgEgGUQArQWeUXmk1f2T/k66xiisSshTnj+cfPsRwkOSrDZj4hx4YTgwWY/A56dLNZRP21WdEIAHPLimCJehxIipgSHchAdm+WRwOV5y6dN48PiBaNFxbD8IMwDywWGzBtqfza7RJ5K8DnHPLdAvtfiK8tzOHXqKC5ePENdPo3Tx47g6rlzGKa9f/HkSYwMDmJiaAhnjh3D+RMnkJlfwOiVK1jlWXOc+S8+8wyunD+HwbNncYLnhBOvvsr15AgusO6l06dD3NErV3GGNv/M6ChWZmZx+cxZDJ4+gwukd/zVgzjLsiOvvoCL547j6uA5HHr5OVy7fA6jw4M4fuQVXDhzAquLswhcjh31iF1CIZOGrbjnwnCdtikbizKOcLyNl8HsJHk+8SqOH34eR179BYYGT2H4ylkcY/rQy8/g8sUTGLp0Gq+88DTOHD+E+akRzE6MYPTaIC6dO4nLF87g9InDGLp8AS+/8AzDczj86vM4QX7OnDyCi2ePY3LkCv1BExi/fhnnTx3BySMv4/Txg7h66QyW56ZI5xReffFZ4p4K+bUCcGw42By3gDwb6kM5tKgTPvMcznWLfQH7ApavgQewHNQXw3G1pG9lkL5QIBZIO4QATIJoYah8pTnFmHaJUQzBsdxQBwx5sQg2ESzSeh3K9NZCExTgOCWCRz3yWNeFIT8o88X6PnF8v8D8Ehybeshy5XH3gfA8loF5hnuqQl1WW7YHm2DED8tAXfWDIjlZA1DfA64TYTllo3KEcvGI4wKUk8W2xV+RaweEy3LxZhHDvAaA5BDKA+yToYh8RvihGvE3iAn4nD+KsBghboC1em8OgbCcK1wYCjeMq5Eb/YD4uAnCNOVlbgJwrA0BXE9s2haOgDII46RjmDYcTPkvyIJYIxi2/saP2n9jzn/jKWMMwk5T0W/uijGGCvZGsLjJCHRwExhjOJA+ys5vnxuPy8Of6ImWMWv1VUdgjFH2a6A8gWjJiRSj0z5OJ6HeMO+k41Nx0RS9cmjMGg2lBSJmjAn7IBrKE01jTMib6gpHPCpuzFp95ak9tW2M4WZlw4o4cKJRVNPRqpvnZjrbm1tboHhnVydaW1qRSiZBzQCx4VhUxVBuhrJiDjUnQkhSVROejWiRPKRLNLqzKHFjCEoLsN1J1MTm0FK5gNbEJNqtRbRl06ibnkfsyhiCU0Pwz4zAHp5FjMaVQwPEFD3YxkbEjiCbyWJiZBQjQ1ehf2wRrUigvrkB0UQMswtzSGcz7IvFjd+DHrJDdvnbhGwjUBhCwLj/GwO4CJQhYPw10OR5c1p5ghv5JSvAbDGDE9ev4Mz4EMNB/OzoK3h18AwucmNY4MI2zfJfnDyMHx9+icbcMpa5aF1dnMHxkcs4dP0SjnPDOT0zgovL0zgxPYwr2Xkcnbgalj178SR+euoQnrt0CqdmryNfl0CaxvXzl0/jJ6cP4aWrZ3Gc7V5NzzG8inF3FdezizgzdR2Hrl3E4ZFL+MnJg/jF+WM4NXOdMIIjo5fxyrULYXtq50XS+Pn5o7iwNIm5qI/r+SVcWJjACMf3ysoMXrp8hu2fxKGRQZyeG8HxmWv4/vGX8ZOzRzBUWMIz3BCfuXQCh0j38PgV/PDEy8w7jiMTV/CPx17CD068gh+T15eHL+AZbqY/J+7zw+dxbO46DhHnmcuniHsVc7aLy/MTuDA+jMHRYZy7conLmcaUYw0OcAjUAEaV8xpo4UQ5VR5/1WOc+S7ncGBYybYBm0u7hZCuy3HUm+F5GkAFGgNFGlTC1dvkmUIeS4UcFjl+M8U0FtwcVrjJZrjhZWm8LaSXaewXUCwV4ek0RAPKo9PbzRUQ0AnOIQZVI1TQkDMDyGEuCBgPLP4iBORPXHrsgwsfJe4oAWlZdKbbvJiwGbcZOjdAcZQ8rv1rYDFuuwEiJBwJLM5Syudf4BOPJ1BTW4s6Qk1NLS8i6wg1YbqWa4suFx06zcvrkWVRyP8CfPxbIyl5lfsUUE8NEz3d3dh3yy246847cf999+Guu+6Cvlf8rrvvwgc/+EF0dnWhoaEeBw4cwL333gN9d/ltB27DHXfcgYcffjjEfde73oW7774be/fuxe233x7+Lw59H7m+nus973lPWKZ6wlu/fj02bNiAXbt2hRN8JB0AABAASURBVPj6HnV9T7ja3cdDuHAeeughPProo+EFrS50u8njnj178P73vz9sb8eOHSE/ytOFMLsBY9Qbxd6Bf3MSSMZQvbkfdRv7kVjXjmRfN9pv34sdH34ETXu3oqqjHVQA6LKPas2VjbpguPaGiyF+6WOMYdW3hl9a8Z3CdyTwG0pAtp5vSjDcsCOWS7t2CYPHDuLoT7+Hs0//I66+9BNcePbvcfwn/x6Hf/K/4NSL/wFXTv4QI6d+jAsv/z0uv/RfMHnkx5g++AOc+97/F+e//7/g3E//N0yd/gWwPEwbNw1YeRgdQLUlcvO3fBuGTtuA+7Uv4K7t34CA5RDogKkQBkrzN3vG+cN0ORu0QcsQ0KLxOcvkMPOJI3yeoyHHjnHTREvT6JmCXzqN1YXn6LR4DgvjL+Hcof+CEy/+J6yMHIabvsa2FthOGgEPz5YxISU1Y/ssYgnIJ2CzJYFBoDlNvOAG+Aw924Kcz2tgs5YNh3Vs1rXYd+iN+yDCfIt0XB7DMzh64QW8LLnOnqIj9TwGr51CtrACMg6PB2GX4DMW0E7yZSP5AX71Y4giYHDThyTYLwuOHUXgG56pAJd8ubzQcK0EVotRnLm2gv/1H47i//L//hn+03PjWIxuR7HuNizEdmCk2IOpYAPculuQ6rkXduMBzLrdePbYMv7375/BmavLMPEmDNNh/uLBszhzYRQT08u4OjxOR9k5On0uAYUpNKZW0dvso8aeg1kdQ6K4imBhAU0Rg8ZEgQ7rBPrWVyERy1EMK2itq+AZq4K4y9jS2ogH9vYhkRlGjT+JtuQq3OWrmLx+DLPz57CaGcP8wjjm5xcRcSppo0aQXsljlU44b3UF9VELfS0NuGvnNtyxawseuudW3H/nbujtTy+7gKqYhd6udtSkEqjjeay9vh61yTpUVnZguVCFjN+ArFuPhdUYVvMJDmkTcqUqzCz5mFtxWR7BSsmio7oEmq5AcRGzo4dw/dI/YGXlIDx7EAvFC7x8uEycWfhWBLFkHDX1SRgnywuGRVhWjmPkc3x8ZHhmzGQCjhfb8pLQpUShmEKpYMNnOzAcS6sGc5lqHLkI/OOLBfzwxTxeOhZgYqIabqaeF1xxWKt2qIk+7ebVpRLGJwu8GCni4oSPqSL7ZdcgQ23NgSwboBTqmYVipgg/7wIBC37PPsViEfIFyE9RYtwnk7ZtA5yLLudciT0uwYQzyOeMMzY7pknAkOoPgeZVYFG+zA9YDGMBlAM4J94IMea/EQLE2OIaIGBZwLFgmwHbFoDh62ADXPPeCsK1j9QlYnKCkKcwzZQhIID49/g7YFzl7FaY8gIfils8g4RthfxbzHOYbcOwTZ+KaMiXAZhnXgc2qLZ946BEvCIFIvAsBz79E8r32IciAvjGILBYN+owDBAYLwx9ShfGR0Cnm09ePBk9xLVZX+uMQQQdHesxMLANnR0bsL5nM7Zs2YOBzVvR0dOB7r4etHe3o6mtGTWNdVjfvx7rNqxDXVMd2ta1Ic45aMdt9G3qQ+/ABnRv6MbGrZvRv3kzevo2oIE+nU3btmDLju1oaG4iTh8aW5tJqx5t3V1o7erAzr17sHHLZlTW1aKiqh7tnRvQ3bsRnT19iCQqUdvQjG079zCvj+1VArYDV32BeheEcZ2TA/YrCCg0hpKHTR9TE9vfMNCPrp5u0q5EW0cnNvT3o2NdFzZu3hRCT28v+78FvX2b0NjcjkSqJgz7BrZiYNMOrN+wmS1FSKMfdQ2t6CFv3ev7sXvPfmzfuQ/NrV2orG5AQ1MblD+waTvW9w6gpa0DsUSKYTs2bNzE/vTAicdCfnWe1vE81EvqaalokM/78Ln/GOq2z3U/YFwAcEwJPnUkCBj3CRxr2AFl8UYI5Ii2fY79GiCMB0y/DqwEQ9oCKCRdIlD/bYD6ZKSBAX+HAOLeAID8BZAKgXigLhuLdRhahiHreZS/Rd0y0lGmhWfIu6EOW1xLVdfm/uazzCduYKi3BC1nLn8Z0imGgrFgGAfBYxcDtmE47sInGseDzPAsLzowomExz8BlAwGYJrghHcPYzQAQ/Q0gUSrvRldAsiGSsYAAIF2C+c1AfAI2a5MIw4CwlrZhKA/FA1ik/yZQo8w1bNUiKDRGXBAMyYUfRQRKMAwIpKqUWlP4zwm/Fi1jDIx5a/hlBIwxbyg25o1pFRpjYHFUBMa8Xh5Odrz9Y8warm3bcBwHCkVDYIwJK4rGzWCMCfuhwnJ+LBajgVEZQnV1dciLnN+JRAJxOtH1xvnKygr0Brq+N3ZpaQnpdBpZvdVLw0nfFzw1NQV9v7nw9PaecPQn9gr1Brv4U5uiW25X6TJYtgUt8D5H2DeQyQmNeziJNJGo+LZloSJVgahts5oPh2HEiVDNmPYsGM4ky/fgWEAiaiNFR3Ys5iAWd1BbX8kF0kFVjQNjZeEWlhHjxhGzE6xfjWI2jsyCg9U5C8XVKLxCFIEXgR2JwzeGxhQXBviIxaKUM1AsZqG3DqrrabgUclhYXkS+WIDhbHN4ix6QD4t8WwhgCCCwW+T7po86+NsCqUJwo75R/GYwavWN4JKHyZUlnB6+gkPnz+Di+AiuTE/g/Mg1HL5wFscvX8Q5xseXF3BtdgrXF2awWMrj/Og1HL10HpcnxjC2NI9RwsjCLCZWl3Di8iUcH7yAS+OjhBEMEkd1zw4P4dC5MzjGeoOTYxicmsBZ0j57/RoNxfMYHB9HjjxOp1fwyqkTuDQ2iuOXLuHy5DiGZqZxjo7oI6x7dWaSZSM4TH5PXbuM6Vwap68N4eTVy1j1SvBjETipJA3/KCYW5zFGSHOcLk6M4sgV9mdyBJdmJ3F+ahSn2I8rC9O4tjyPg5fP49zkdQynFzHIm99To0NQ2YWZMaYnMcg6R69cwInhyxhamsUh4h+5ehEjqws4SzpHect8YWwEZ4ev4vSVQSznc8izXROJAhwHE1jcWCwOO4EahhAM8wz06LcRXgjg7zVwLJv6axPbgErH0EIldb6luQXtbe1oa21Dc1Mz6uvqobmqsJWXS61trdTxBtTU1XFDbkOjcBoa0N7RgY7OLtTVK96JtvZ21NTWop5lnbwY01+BpDjPbR+wA7A98sHQCLD2aKNhkhtjAOm3ZZO/iAOLsrejEdiRm0BpgsN5EiFEE/GwXGrqck6U6PD3Ah9KB2vkf6vf5kYtY8qxGxkMjDGwBFwvLIJtWzDGgsW4MWX8gGniWQZrWeLmVwH4mN8SWO3f0CeZSmEXHdd30dktJ7Ti27dvx6ZNm9DT04O+vl7oTTL9H5AH6cQ+QKf51m3bsJlGaR8NZ+EIv6+vD+vXr0dvaKQO0DjfAtHTxa30W+Uqk6NcIH1ta2tDP41ctXnbbbeFbe7cuZO0N0MO9HKdxsbGkJ4c6qIpUFuqv5kGvNrXvmSMxhSvPca8Mf1awa8ZMebt6xvz9mW/Jvl30H5TCXBNTnD9W0f9rNnQC9BxXnnLLjg7NqFq+2bYNTVAJAaHe71lHMA34GoB29gwxvxSwDvPOxL4HUog3Dfp7DAIkOQ+O0+769BPf4xTz/0cL37vP+LsCz/D1IWjmDh/BOOEy0efx4nnfoCTL/wQp1/6Ic4Qzr/8I4yfeA6ZwSNInz+I2WPPYub4C8DUEGw3A+PTDcdLd3hF0NMH2SFGDcPQ0ULg7ADjUKh8bpu+68LnhT60t9PudX2XNrxHLn1wQiG0+cF9X2AC5gPGWLQ5HFg88Rq/BARLJLkAYBbIX8XY8M9w8fQ/YHH6NGpTPp2Bi/j5T76H//h//C948bkfYWL0Em30LLnwYfM3OG/XCANsAmuPYSCw4MOsAee0UAUBS8MuEEVxBqSFkCd6QxGoX7QzSyhgoTCHY5dfxQvHf4JnD38f3/vZv8dLh36E62MX6PSdQLq4jLyfZ79duMEaiK2yw4xNgSzgrR/zWrb4UEI5N4NlcW0yEdJ26PZKYm45wEtHLuP/8//7GX7+6ggm0rUwNTuRjW+G1Xgrlpz1GMs34JWLy/jZ0VE8e3ISVxdsLINOZKcFVmU3Sk4tfLsaS8U45uhQnskmMcOz0FIxAfp+USimUcxNozqZQdxeRm51HPncIpbmp5FbmENucRYRL0OXDvXGW0BFwkVttYOm2kokLBsx2ntJr4Bdva24bWsHkqUpzI8cx8TQIWRWr2Bu8QKuXjuM5dUROrLTGJ2awcTCCmZWcqisrUM6s4LxkSH4PK+52WkU2H7CTpOXFcISLHcRHvkpZpdQyK+gWMjC5ZjNz61gdmYJcgAFngOvZBBx4kjSlnbpfPJNnG3NYm51FfM8U8zl0xjn2WiW55HlzBKSSQcNtQna2vVobu9AdXMzZnneHRqfQ8kkkS6VeFXDMbZK8Ow8eXUQTXgITAG2bcDWUKLjupgrwS3FYFm1iDq1gBeDcZJw4pUo8YIgx7xirB051MOz6tHY2Im6impYuSLcpWWYYg5+Pgs/nWffXUxO5XBpZAXDCwFWvCSKJkXnaRSub+B6PkDlKeTy4Xwz+N0/arMMN7dOtsQaz8+UhW2FRYb2uOd5vGTIwhgDHt9BkQE21wSeoSE0TWSuJxZxQxrE8wUw8A1Ik78YB5GtG2AYGl70mRtnsF8awuZaQVAdQWCYFoAhAQipG2AtJBNiSQCKW/lrXAQsJzDDkF9yt5ZGAJXbluGYcP3jGYgxTE9Nwi+5XDNdeNRXj848ycK9IQ+X6YB1iY41UF02qPWVvhA51UFePQpN8Ww2jxX99QRpuaxgjIHL+Ar9NnmeTUFmDcHnumyxjGySH4/gI0GnbcA12KNO+66PyooqdHV2o6a6DgP9A+he14PurnXo7xsg9NPO3oJNdPh28Pwoe1p2uWxudhgNDY3QX/IODGzELbfegpbWVjqOG7Guex02bt4YhqmKJGL0K0W4f62jk3wDzwA6j1ZVV/HcsAEDGwdCvH46tmWz771lP9q7ehCNJdFBvtb39mHL1u1oaW9DfVMjEhUpuNwTfQ0KdcaO2FA8EuW8oDyLlHMplKcJz8ibt2yDaPQPbIJo97Mvm7dsxd69+7B12w460bvIdzvb2Ep++lBVXYP2zg40NDaxL03YvGUL+gcGsHvvXvZpM/rJ7+atW+gs34ENPPe088xdV9+I6po6NDe3si/rMcBz0ZZt29HV3YNUZSXktN/Mi4RUVQXXwHkEFvWEwKEBGBXEojHEKSfpjvI5BWAZhGCoVeUP1U3okK/Mo34IfOa8EYh9o3IgYiIQhowwNBw86wbYYWixHUIYZ11zAxi84cPGpX8gnsf1Z3lphZeELqRPruRecJFNZ1HMF0HVAzdHroc+SkUXoLNvaXE5jEv/A+oyAkM8PwSlxYFPfbe595VIj82BQ036Bktsa2ZmLgzTbEP4vkvh8UMFIE5ArgxUl2Jh3ILoIwDjwZtAeWsAPhQJyxnhx7CCMcTn+JA9kYbC3xRIam1NYUVzAyy2IlgTr1lLvVa2VmK3biTHAAAQAElEQVQC1hRDYMQoTih/iAvWWgPwEYKCGyHLLCZ/7z7GGBjz1vBWzBqzhlsuk0EpxRAoXs43xpSjUH4ZhCdQoaWZxIgWXJUrrZBZ4Udx4Sp8MxhjYNs2yo5wfYds2dE9OjoK/Rn81NQUb78noLTK5+bmME6Hp/Dm5+fDuNIq05/D6ztkhaPvk1W+cHS7rLaNWeuP4rjpUdrjbPCo2Xka3nOLC5iancHC8hJWbzjnFxeXaATNYHV5hYoPSBFkqAdcDC0qjsUJCO4p4C9jeYgmgMr6RAiJ2jhS9SmYhEGWh4HR6dnwjYqz55dwesTHyfkKXFitx6jXiaVkP0oNW1Gs6UI6XoUsFy6XzsGS8QEaQ7X1tWjtaEFdYzUKNAZH6JydpxO5pb0VXes60cKb04htwWb/LPbJ4mYUhowbguKahCHP4vu3AAP+sJ4RMC5aYVzpGwCGYNnN4BuLRpYBYjGUOO4F6k7JseHSqVCi4zMHYIXyzyFAhhtvnuPlx6IoEi9gueHChVDy3JQoDmMcwNghBKRd0qLHtGVF4DG+uppBJleAbr9d4vpWlMY+2+NY2U4cPo3XIHBgTBQ+Q8uOwY4kEBAPLBd4NH4stusHBhxqBHYEAdOAA4tgPAPLNwhD4hpK3icIx2O/Co6DInn3uPlk2K+sAQSlWAR520JOactAeFkLa3lKA/BpvBUDoOgH8CwbJhaHx7xAmzGdxiVuzi5pu5RnhvhqJw+ObmDDosFmsX+vgwWL/TbMfx0MF9HXwWYfHcrV9gJYBJv9cphne4BV8qCyONtP8KIoRhlEKNMYZR2zo0hQZhWEFGWZoFziLIuyLYeQiiWQTCQRjVC+rGtTp6PJJCJylpN329iI+AjBYVt2AFg3wChk32yL/DM0HGdj2EfGwdC1KZ8b4DoGN0MpYsHj5VUZXKaLxM0bHznufHpjXWR+K2DbN9czxtycZFxpATuAtdAwNCzxwt1b+TJL10LgjXGl/ymwMmngtwb8N/tojb6ZeYv6UEHjL0b90aWqR4OpRCNdeFrvi4US1wAPjTSiU3SwL/MAKAO+kC+gKOOchpDwdKGq/Un7hfYNpUVjdXUVSpdBXwej+tqHxsbGoL1G/+hV+57qix/V0UWu0jowRCIRVJJHhdrjlCf6Ntc+9cUYA8VVF3yMMTDGMPZf/zHGvIGWMW9M/9e38FYU3sl7SwlwPQZiQDQJVFQCvGT1HYtpG3AI3C/A3QSGce4nxrOgPUVroHlLgu9kviOB370EAmjftQDuwdyuANoACdpDy1PTuHziJC4fP4HViQlEshnE83msjo7h3Esv06H+PMYHz2F1fgzLs9exPH0Vifw8agsL6EYWpfPHcZXO6Is//Uekr54H8rSxUST9EjyHh1sZAQFoq+C1h0mQHYR7ZODDsm1YhvwxHsCHkI1CMkqzFyByQFskUEjwGQeBpgDg5QGsktQUkDmP3OSrmLn+HBanXkbcmkLMLsGmnZOqbKXDoQmXr17H8y88j2tXLyHg4duGfiKwjQWSDsEEZJ+gELShwkwWBgTFA7z+GEYNApb4sMizxT5YQQCLlQ1KgFXAUm4WF0fO4KWTz2DJm4EXX8XU0hBGJ+X0PY1jx17EufMnmB4JzwXGGFLy4NHildNcDg02wJZ+xcdQDG9ACVjNZ2YAsgWfNmSAJOYXPbxy6DL+7nsHcerCEjJeM/zEehQi61CIbSCsR9Zph6npwYKXxETaIGtXI9XSjcb1A7CrG1FwUnAjlTDVrbBrWS/RhZFMLRaCdqCaOJXNoCkJx8mjvtYgmQIKfg5+zMY8ndmum0XU8mFz748E1JX8AoLSMnw3zbHwETE2DPf6CC9EeARDymTo/B2Du3oNicgi2tts1DV68O0Z2NEFOBU+LowM4cLEJOa4Ds97HsaWFjE+O4Ur187ixMmf4vy5Z3H8yE9x7NAPMHn9MOnPYm6SzveZ67BsF04ygnSxiMGhYczNzMAhL0F2HkY6XVhCbnUSuewiYokonLhNOzSDUjSPpWAZ8/4KVkgja9uYWizQxsjh+vUAw9diuHzNw/kraVwaXsUsVXWFBwM/nkDAcwWVFHVtSdQ2RWHsVfiUUUDevUIOfjEPtwD4XgpWUIV4tA4dneuxYRMdiJt60DHQia5NXegeaMeOXeuxb+969LTHEAsWYRfnEPUysOnQd9IrsOkYzS5nMT65hKHpLOY4pi6q2F6cDdgEIAh85Ip0QjMZvEGPfncJTpt/2tgNvQ44z1zKBoYZhCXaheMT48gXKCTO8YDgwQKPP8RUDwhEVT0DwzyBFYZgGsYCYFO2BlTF1yEIuAT9cqC0+BGOgeFZy/iACRgPFAoCpsugNAFg3g0AGPfJLWCxPRJjOiBXPiEgV4BjWWFZePYHH99DenmZ68UxHDl+DCdOncTR48dx/OQJnDp1CmfPn8fhY0dx4vQpXL5yGYvLi7hw8TzOnTuLs3oJ7cRR4p3EWa73Vy5cwrVLV3Dp3EVcOHsOVy9dxoUzZ0M4efQ4Th4j/aNHcfLoEUxyL6BBHvK0Jj1/jUeDkH9De/zqZdZnO4deeQWHXz0I/W+ii+cvYmR4GCPXR3H+zDlcZnuLc4u4eP5S2O7Q4FVcOj+Ik8dOhXD21FlcujAY4o2PTmJ+bgEXyN+Rw4dxln3KZtLEO4YXnnsW55geunKFtM6xvVcYnselixdwnPwePXQI58+ewbmzZ2HzzDs7O4dDR47gCPskGUluzz3/HJ4lnStXL1M2ZymvQeR4aeZz1TV2AJfrztj4JIbJ+9lzF3Bp8ArOU2YnT53BwUNHcfTYSVy5Osx1+2KYf5gyO8f+XmIfX2H/T506gZOnjmN0bBgzMxM4fvwIjh49hMErFzE9N8k6pzGpl/IuncOp08dw/vwpnDx9FBcunOUYnQq/slL/u+nipYukcwoLSwt49eArbO8sLl8eZF8O49DhV/Hzp39K/s/g/KXzOH3mBBYWpjk2Lnz6lwzXVcML2NdC44VlhvuKRVA+UOJ8EARUMCeEIBxpm/EyWMQRaP6UAcxbAyKGemAxYkjmNWA6/DAvDI1++/zl3QAW8GNz3mbo7xm8eAnLC8uYn57D6PAIrlwaxOnjJ3H88HGco26cOnYaQ4NDOHvyHM4RThw5jlPHTmCQ4zJ67ToWZ+dZfhUXzp7HZeYtUdfOnjiDk0eOMf8KLp29gBGu7RxcXppP4jjrnzl5BkcOHsGJY8dx5tRpXB+6Th28GLZf4JoZIW+G89umTBzGrbCnZPq13iuuPq2BoW/CcB0FQw4CBeQhkM+AaZ9jEVC/flMAfK4DgoDhDaAE38BCAK4fBGAtZNoK1yMKnSFrEb08dsxjP4yxoBj0EAdMBSFgDdcYYuHfzmMMBRAutm/dp4BlPhczwc0YxhjooH9zvjEGxqzRK+cbs5ZnjIEeY0yIo7hoG7OWrq+vRytvBKurq1FVVRU6Grq7u9FNqKmpCfPa29uhG0Q5QISToMNNZY2NjWF5W1sb1q1bB9FSeUNDA1RHNOVUkcNDTg05OvSWep5GvRwcylPZCjfPIm/Ii9kcVhlf5Q3UIhfK6ckp3spOYZZO9KHha5icmULec1GkUrsGcC3ApzLr+34sWniBScKjE7EU4+JRZdP4s2DXxIHKJPxkFfKRKqzatZgP6jHlNmDaq8WcVYPFeCOWK1uQbWiD196BUnM9shURpE0eRatIlXfh0AFYUVWJirpaRKurEOWNacBDd5yH8FRlClXMq6quBIUcjg+otgKyCYWaCTKgwzhzAJX85mA0OQQ36muS/Pq0LNDGRcD6xlBGgU12LFjGhs20bTlcJ4z2V1K3AdgMiQeHS4XFtcpQFnYIgbEYroHlRCEwPMS5AYgHBKTpw4LLtlyGJR6SfC5aHmmWfAOf5TARgHnCo4CZ53ALIE3y4bJcdX3WA+kaOn2FJ4MKlg2wPCAd+Ix7Ftc4A5C28tWeS85dY7HYhkt8l/ie7aAQBCj6QIllSvvMKxkDlRcDA4+4fiSKEsOS0uQ9MOy/G3DBs2DUpgv4pQBh+ywXXwHp+6QZ8hCQJ+aHcfH0GljkkRAYaBxvBpBf8NH8FZA6x8pHLp/jhruIialJyMCcmJzENOfDAg8U84QJXmyN0JE4zfkyvyi8aZbP8gZ7EePT05hk/tTsLIbHx3CdF17TvPia4IFC6RHSXMlmOFbsj3kjBOQl/Pjstw/ogiooluDTIepyrpYyOXjpHA9COQSZ/A2g8ZsVFAHmucvpsNzmjXPMAxIcy7hveBgIYPsh9f/qX8aQ8X9CZY17DnVYUg6VsG0bxqzVCVggUH7AtbYcV/odWJPAW8lEzudr165B311+kAbmII3ASeqlvjv8NI3/n/70Zzh/7jyNwkM4ffo0XnjhBbzw/PM0Gg+G8ZdeeikM5fyWw/zZZ5+lQXoU+v7yM2fOQPvEKzTe9V3lClVf8Zdffhkq/9nPfgalVU/lx2hMH+fh4wgNa+FcunQJcrDru8vV1jPPPAPBZR4M5KxXz4x5XQeU/pcAY8xruvYvQf8dmr+GBDjHhaW3eTzaCly0YVncf5jpGa4TToCAhyyP4IeLEg8sPIGrjKXEeufzjgT+9SXAlYSbsA0fEZRoj/lWFP179uOhj30C/fv2o5SoQt5KoOBFYRvaoYUE8nMB/DkLkXwSTikJN2/BMnT2+RaiVoT7sI9VOhaWLw9h8KWDOPnMc5ih88VNp+Hpf53Q6mOj4Qc3JgMpMhogCLSBEwwLdKhkbjirOMcM6/kMA849lhLXgL/48Yjlck2kfWBoNyAD359EPn0G8xNP0xH+nzA2+vfIpV9GbWoOqcQqCu48FguLKMQjCCqrkWxahw2b9qG9dQBOUAkUaUOWDFwahq4hfUstAhQUbawAFls05MMwtJhNTpgH2nIBbPbBCTzoO4AjdFBYgQsYn5AlwhLgzCNfHKbj5QgdIy8gnV5ENBpHLFoFY8VRoj0zv7qE4xeO4cVDL9DZdZx21yyb9thHA8tYxDMw+BWPEAhBiOaTU48xF4b9CTvCHNmEhvZyoQAcPTGIH/3kVVwZWoTxK8l/Cn7RgueyPT8KvSXa17cOe/ZswmPvfRceefQO7Lt1I+67fzceeGA3mpsixF2BcSKobuqBXduH5eh6HJ2oxPePpvGzUzlcnaee2ZXwaNemEhE01dciYhlMz0xjObeKLHJ03C7Bs2Io0Baeo12Zyaaxkl7G+NQMpueXkWc3DC/WF9KrWCSs5rK4emUKF4/P4fqFPKaGfGQWbIA6C1OBC1fn8MLxMRy9ksWJYRfjuTrMea2Y51ltKhfHTCaKofECrl2fwwqdj8lkBTLZEu3aBUzOlzCdjmBkycW1mQXkS2mYwgTy81eRn7mGBfIzOu3h+oJDms1IR/oxlevG8HwbLk814sp8C8YzTC+20yndiOHxWoyPV2NsOEIHfQSrq3XsayOsRANMqgUluxHz6WosZ6rQ0LgBW7fuH+u0cgAAEABJREFURndXJ6J2DG7Gh88zrillYXl5WC5t5RwvH2pqsXfvLtz3wB247+F92LKjFW0dEWwcaMSWjR2ornRo7y8jQ96lyy7rx6iXCTrf7UwG7tIKFueWMTWzjMXFLOeogaHe27Rdbeq9T9xMgW1pThr8fj3kx3U9zgeLem047304EYd32CnIJrctCxHboT57ANcTi3OTh1GAswmeB4sx68Y8NowbGM5hA04NhA+jzEII+PWfgGexgPN4DQzXKJLkRAzXroARtX8zhOsD1wjlGTVqkYW1ECGX1GeGASFMW0xzHeAQweKaO8PzWEVFFS++FjlX0likHk/ynDY8OopRntGWV1cxvzCPmblZZPNZLNFxvsq5I+fw6TOnMTc3g5WVJY7/QjgXx8ZHsUSHbJZza2RklL6SOYzxnDcxMcW5kSNuhrjLlLdkYsPn2TQAeQrBgsZEMlMbMzxXjk+Msu1J8jBN/hY4jzJYXp3H8Og1jPKCYyWzyjVuHrOLCzg/eBEXL1/CJNcEhRcGL2GBvC2sLGJmYQ568TGbz7E++7myCo+ybu9ah/Ub+jAxPcN2FuiEHuK6eQbj9PVMTs9ieGSM7UzgyrVhXGd/8uxXI9ce43uI0d8C+n9KpBmPRODzUm6Wl8bLPPcuzS8iKHlc0w2BY8Lz+tzMHObpiJ0cm8AUL+NmiDs3M4s8/UwFzsfMShpjbGN46BpGr49w/xkKL9s0xKW8i/RiGgtcS1YWVrl3erzwyGBlKY3piVnWm4AuBqYnZzE+MkGn/yCG6YSfpOyvX7uKkeEhTFKW14euYuz6MArZLCbGRjHNc9LM9BTTeUS5/sbo1xjnpcYs18xFOpwLBY86aMGYG2MUhuwPZQcYfiwATDMeEPxgTV815S3qZAhBAO15FjVToLihAhqP+T6g/r0BDGmIgIDrCCcW1gBgE4SAAIRx7gGQ3hPEkhN14HPf9AhkC0W3QP2YC3VzaXkJq7zwy+YyTE+FlyCz9D2MU8+v8FJomeUrqyvU6VnMUq+XqTuzc9MYo5yki5nsKsbGRwijmJqexMjoderlPPStDolUAsmKJNsrIpNLc02cwtz8HHGGMTo2wvgsRFu8GYpMAAOEIEZ/KRCNFdhrRSjFtYqGHbbeFkCRmbcBrDVLSpT0jQSpm5sBWEMyayEDNgWE8uYohvywIxAYvP4YhGRez2DMQLRIPcTGv6XHdV0YY0IocQGQA3lpaQn6ihMd7pUnUFzOZ4EczgLVVZkcz3qjW3WF53GDkYGlcuHncjkIymWSnzEGwhFMc8EeGhoK3ygfo/NNb40PDw9z8Z0NYZyLgBwiujUb1D9/mJigMTEOvYUuh8cE01d4YygniuoK9/r16xAN0ZUD4yxvDOXsOHfuHK5evRo6NMrlCkdHR5BNZ5CMxdHS0EiDuBWtzc1h2NbahibGO+mUb2ptgXG40NPQtQy4OPqw2d9oAETo2LRNHGCofxbqOR5cp4iSVYLvGLhWFCWTghephxdrRUF/FhdpQDFWi3yyHulkDZbjKWQrUsjRSMw7Pg3GEhXShcVNPLeaDhfeIS7mI1yAr1NW4+y7+q++X6MMtfCC/AgsLlw8h8Mib2sQMF4G8f5fCT5gCUg/nDS/IhSu4UZi+4b1DNbiFiwPlCEQ5eKsuMKEHQ1xLBdr5axjCFyToT+DMZrNbDuQB14hyyKUrwksysuCRVoIcQIEXNWVFrBl2JYTgiEuiGMxtLiB++TN56IuW6lU9FgPUHmYRzyfdIyxoJ+AeDbrGfIuntf6ZAFMi0cLhvodwKWRFrCueADzDOtE7Ags0hGeaCvPYvtQH9Rv8mdowBk5Vxm3mUeOwRMS/HwJFg8IDsEugXJjTd+CY2w4xFX7FtsTP2sA2JRPGSyO0c1gmH4N2D+f/JogID1DsKB+BNQnt+SiWMhD813zu1gqQmtAnnk+ddOnQVHk+hFoXiPgRuKixLEpsW6OOPki5wHjHjfOEo2OAtMF4pfYnv7Cg2xAj+Ev8SPdXQuBWCSCRCSKGOUWZx9jNAJjsBGjDOMMk4QEDbEkIcX4ayEcKJ6gzAVxyil+I54gnhMYSBbQY/SrzIXir8Nrua9FXi97c8yYkNCbs/F6toF+ygiWCggibTTmjJfL3gnfWgIB9VN6qL3i/Plz0JsUWu9lDMlBfn1kBDKIjh8/FjrMtfYP0XA8y7X//Pnz0H6g/UL7iZzYs7zQ0Z6xzMODnN8qi0ajMMaEOq7DuOppjdU+JzztO9q31O4oDxv6557K016lPWZtTxmF6imufUl0BOLf5zwwxkBxY8xbd/Sd3H8TEgi0oXBh9uGDSxag4Q7zfOZ6KPF3gb8VyrFuHG07AXN9rqRaGfBf9bxT+R0JvC4B6dPN8HrJr4px2aViCsuh8yGCPPfX6o512P/Ao3jwI5/AgfsfRFt3HyKRariFCBJ2DVprutBe3YW6aCPifgpJuwoRKwljYrQlgCUe0lvqGtDT3IamRAoTFwZx5BfP4vLpk3B5EDU+jRwdhjUTaBAECgng/DG0wdkQ0rOTmBq+hMzcdQR0bsNLwzYlWDLOQlyLfBsxDsNZZZNzG6sw/gzc4hBWl05gavQXmJ95Cb53HtHYdUTjE4g480hVFGHHsxiZuYqz1y5ijmeZro3bccuBd6OzfTNpJgHfAQnDsg30Z/ku5zLIH8K2KWsKTq3L1rCYbzFfQGxWo4GLIoAC0XOAycIHnZNmCZ6ZRc69jomZYxgdOQoU51HHs8HSzAqKeRu2U4ksnTRpOgmKNAbzpoCF3DJWC2lSK5COBxJlG4AxeOPzhjQTZHMNQRGfUdUtg9IBLB8wtNeW5hYwcX0Mi7OLcOWVLhTh01lt3Dw1wqcjyYVbzKGyAnDsZUTsBY7FLDLpq5ifP43h6y+hWBijXVeAQ9uuhCTydiPSdicm3E4cH4/i6TPLOD9RQJoOeJ9U62tq0EOHsMWOzMwtAdEkMsbG1GoWJSsBxKrg2Qn4dhKZgoXBkVlcGl/CyGIBwwt5XBxdwPhiCcsFB9NzPpbnK7A8ncD8mI30QgT5XJTO4gQKQQ0mluM4N2ZwaiyC49cdXJyugFW3E6aqD0WnE0XThcBugOOkEGG7Vqwa8xkbi2418okeZKMdcBN17LxBKpKnzueoa3mOVwoFqxlzxVqM5+swVmjH+dl6PHvKxU8OZXGODvLR1Q4MzTdheLYRM8vtdLq0UJ7tcKIbqJO9yLo11ME4FgrVOH4lj18cWcKFYZ8XO5VYt24jNm/ZjPb2TiSSNZS5jYDj4K/OIcgtwhQyqOG5sq4qgZoqB/V1Bm5pkg63Y9T9S3SmXcbQ0HlMzUwicBxpMXy3hBjnWZR0LDqeKCQUc0XMLmVDyBU5Iz1whAiWgf6KMkvcIs8DAf51nrdr12geGsC2rBuMBaioqEBjUyPnrkVZlKASh+URgk1dA88q4LkI7I/F+haJC8fiHDY3qJQDFjEXIeDNhWWkfxKaEP/mugHbDcr1DeVLjICzmUqEN0LAEiLyAyOugLV2RVNphYDHsyrNTY6ND4v9amhsxq49e3DLrfuxY+du3HrLftx5513Yf+A26CsMD9x2AHfedRe2bt0CfR3hjp07sX3ndty6/1bo6wgPHNiP3Xt3Y/uObdi9Zxfp7MOevXtJawduZdnOXbtwB+nde//9OHDgdtx2xx1Y37sBsGy4PgBjAyAw9HnmDSh1y3ZQbvved9+H+959D+nuRf/GPrR3tKJvoBe33XkbdvHCp6Wtle3v4Rp8KzYM9GH3vr24/a47cMddd2Lf/n3YSd723LIXG7dsRHtXB3aQx1vZpz233IpUZRW61/di09ZtuGX/AWzZvh36mpPbye9OykRyuetd9+C+dz/IPt2C226/A9VVlXCMwW233op9u3dh9w7WoUzuuv123Puuu7F3927s27UbO0mrgnvY2lAZ6A3jzRs3YdeOnbjrzjtw675bsI9yOkC533fPvbj9wAHsIb3bycedlNG9bHcvedi6ZQtx92Hvrn3Ys3MvBno3ortzPfbtuRX7b7kd27bsQHtrB+nuwd133BPivOuue8jHXtbbz/G8FXdTHu++/17s3bMbBzRuhMaGejzw7geIsw872P8DlMcejv+777sft+2/jfm34Fby1tjINSewYDsxwKzpEThWCONKExjXuFGjQh0MqHiB7yOgP1EAzRuC4gLw7A+WG+5/hnMJXFMERmkJ7AYEDN8aArYj0PwyCNi+bxQa6rUHl21VVVdi05ZNqG+sR09vD/VpC/V2G2674zbsv+1WprdyzPdh564deBfH7d5778G77n0X9X4/9u7bE9Zt72wP8W6/4wB1eyeaW5pw4PYDuId427ZvxcCmAZZvQSTioIO6tYf1tu+ULu3DnXffiT37dqNnfQ/DPeFanEjFQ978sF/iP8CvevRXYR7XnDXfEVjfh2q5kiEjFheHm4FLxI1lweDm/JvjhnWgx5CAYSQMGQ8pK2Re+cNy5bwGr6U57pyrIBjSMxzzsIoJf4e/FDU38sv1VSss/Nf6FXDhVtvlUPGbQfmCm/NujqtMB/ZyXoRGi5xgypMz4Aqdz3Iu6625w4cPQ2/J6Y06peVsllNCecIpp1VnmE5uhXI6CF91BadOnYIcB6p/9OhRyMEgh4cW7zJoYR4YGMCGDRugf77W3d2N/v7+ML1t2zbou1+7urqguGDr1q3h98729PSE30W7Z88elEH19ca5/pHbzp07sZeL1K1c7A5wgdq/fz/0nbOiJ/r6rlq1K5oDmzahkotKukgjiw70Cxcv4CwdMurnZTrqp3gLOTx8Hdd5Q+V6JSRpIFTQgG6h0dacC5DKWYhnSojy1ipGA7KCjsLKQgm1PpAqlhCnoVFF4yJZAqyVIuxMEYmizzILCdaNFg0doIDNyeJlcois5FGdCdCUc1CzGqCGRnJl0Ya/lIO7kAGW8igtpGHnSjCknaMBW+QBxFvJwGTySLhAnPRjRQ9x3hz+Uygxfw0i2TxiNHyj+QJi+SKiDBNFl/y9DbBfMdXJFRAnbow3pgn2MUlIsExhTPmFAhJ0jCa5kMZZFiXtOOnGQxwPFdzM43TGRtl2JIQCopR/JJ9HJJdFlDejCaYruCAmSSdRKEC0k3S4JoivNlM8NCRIL05ezMoq7HQWoi+IMi/lBqjmBE8wniRPgjj5jXPsEuKPEGU8Sf5ivP2NpDNIsDxF+iG4HqIqIyTYVthX0qlhPLqaQZx0o6QRoU5EecCLuEU4rB9jfqrgoqrkI8l+pzhOVXkfKY57Ml1CRcZFZc5DFaEiy3TWZdqF4slMAXHyEWf/I6RjpfMc0yJSrkE1Hb8VlGEl5VZBC0T9j/FGOgSOicpSlEeK8oqKD8kyk+W45iE+o+Q9xr5FKcMIIUrnd1S4ZSCvUTrmBQ7pRZmOkF5E9dheVP3meCa5MCa5aUUYt0jPZhjR2kSaAeWhiySfY2iYjiqfeREu+koH5Ev4YJjTwDoAABAASURBVAjKPkK6MUKc+pqkrqZyLlKUS4JhjGmbOmyzPV3AGRp9sUgU8WgMCTuKhBNFXGkngighbkcgiFkO4oRULIFkPAHbtmBHLICfEjfsku/C4SYeZbsyhn1u5IZzGtzcZCAZbiZUG5QBfAxBH+W57K/W0jCt/jFiDGspThCuQIY3m2Szhna3Ryy2wHKX89xnnwKW4CZQugycHjQytdFaWMsjDcYCUtE2qs1VG6nHfiivDCp7Lc62dCmhPI91fdZV6LKOLi9UVsZVKJqip9AYQ+x//Y8xBsaY1xgxxiCZTHA/2IIHH3oQDz74buykITuwsR8f+MD7cODArdh3yz4aPM149NGHcc89d+MB4uygkX/bbfvxoQ99EI888gjup1GvvaGb+81DDz2EBx54gPU/QPx70NjYGP7TzgcffJDtbEM8HkczL071j0H1zz8//vGPh/Ufe+wxvPvd7w7jonUXDxvve9/7aHzeGu5JKi/TVqg9KXrDIa8OSYdu1iXlvQP/diRgjIHh5ScsG7axYBkb4BomsGAhAhsOIcpYlKHyWIElFvMtGP7gv6NHa5DgjV1Wzq8Db6z1TuqtJKAdoMiCEkH7kdKM/hqfcN8zgHzYMTqKLdYp0lFqWzE0VDbgkTv3YxMPrP71BYwfv4ixK5fopLAwsLsHnZ0NaEol0RiNo5LNxoIIRkanMEd71aFDtFSRgF2Zgkd7Yer6FZx65ee4eOR5XDz6PB2t11C00nAtF64JQNMWAW1Cb2UeS1fP4tgP/nf84n/7v+HSS/8zClMvwipehFWaQMRdgf7ZH7d4cFtHeIikK9AE8zClS7AyLyE38b9hdfg/IJh7nvbVAiqcKpS8Okwu2VgKPGTNKnfNWfilKbjZKdRWRrF921b09g3ATlUDUcovkgMcF4a8WZ4NlBwAFsGwrgXftxFQXpAAuR+DPQjIh2eKcAke2yh5k8QfI1yjSXQckyvHcWn5DE5efxlnh15GdmEIztIs4stF8lrC7FgaeZ4HrIoUMpaLYtJGOgUsJErIRuhEgAdDaiEXbFP2DQx5JQTk00cgkRDHwIR8EZlTTHErzA1CDGYBKi8ZyL6LpRcQTF/E+uQ8buu10Vs5jQb7MvrbllEdn4TvjiESdVklh3MXXsTglReQzp6nTC+R39OYW3iB8VPo6IggHvMRixpoDwxcyghx+r5r0blxI9bTsdHNc14HnW01Tc2oaWxCsiGFEvGvTXk4dCqHn7wwi4sUmZuoQS7egNFiPWbcLuSj2xlfh5OLdXiRjuiXxhpweLQOmegemNQtSHudyDkNSHMauIUsAqsCfnwdlks18KNtyHiVuESH/d89P4XvH8xhdLkT0ep9KHqd8J318GL9iFdtQTzZi2h1O+zaZpybD/CzC3l874iL//jsHB32Jfh2De2GOtTUd8GuaIaVaoJd2Uz+6rEabcCUXYvZVAvGibeSaoSbagAqmlCI1mPFVGPVboKXbIdd2Y5YbRvsqkZcX43ie6/O4P/196P4f/7dNP7DYR+DmVZkrFok6+vRtaEFbX0dqGhrRLyijjtKinrvwy4uwXGn4a0M4/pJ6tRzP8PoscNYGDyHheELmBq5hIsXT0F/sbeymge8BCw3CTtvYPEMkKHuuflVoJBFzvMwwvPAVZ5/ZgKb6p6AW7I45hFkeTbRSzIez0JBQC2j7gUE/I6egO1IXcvAJPUbsBixDBgSg7Z+QHAcG45jEWzYjoFtG/ic856neeJgYWkFY1Mz1E8AlgPjOPANYAz7Ck4LBFA7YJ58KMyCT7s6YH+Hrl3D2MQ4llaWsUyfgN7CzmQznAsZzC9yfWRZOpNh/QDpzCqKPOfOL8zh5Vde4no3hwL9B3rTdW5+ASMjY5idm6dzUC1Y8NWosRkChm2Dj9osgzizmE/uyLtPHPYZPmyegXyOSTWdi6lkEnU1daipqqZTuApVlZVobmxAV3s7GmtrUZlMsKwKNhtIJhJIJlJobW1H/8BGrunVqKisRqqiElVVVWiob0Ad61STRhNpNNTXoYm+lKrKCtTVkxZxErycsHg+s22bY0AOqUM+5WyMIX8GAQxAuVq2gwjPdBEnBosyn5uew9zMPEqFEnmqQCIWD9d0+a1sy0Lv+vVooq2eoH3eQvu8vbUNbqEIx1A+PCOXeP41fgCVu6Ui9PUsFAo8XgbZkgfPcU28NNlI/1MN+ZyfnYXLsUjGY2wriiOHD0Ev1egN/Eg0gtHxcWhMnEgUNvsTJT8+x9sHEIsnw37EyAuZh4YpQTkmuO9VkHayIoUKyaymCskUZcr8WCKGuoY61FJO9Y11aO9oQ3VtFSo5RvFUDKmqFOyYjRLnk881PVWZQCwRRVV1BS/GYoxH4OhbDUyAznWd6OjsQKqyEtW1daipq38tbGppRZS81jGvpq6O9GuQrKhALcetjuka7sEVTFeQx6joUV9KpQJ8jpP0yhjAGIOyfod5ACwB869e5p6tryYZHUWWa0OG5/pB5umvGPTCXJFyLtAHsLS8jKtDV6Ewz/RKepX7XY4Xqpwb9HmsrqY5vi71v4gSfQ2AAQiGLZkwBJ+AChSE85rdhmM7sC2bNLIcuxKKHP8sfR4zM7PI03/i2BHuMzG0t7dhYOMAz9QuLI69HbFh2zYczmuHY7m6ksb16yNcs+OwLNIk3Wg0zvlRzbRNPgv0X47hMvtls45Ln5BeJkzGU0hxfkSpE/oaZ9ESP8YYcmwhEo1CZfJ7Sm74FY9lWSFfChe5Vly+NAjJ9+zpM1hcXOS6tIgMfStaU7S2zM7NoUCd1V+B6M12rTNad7Icg1XKdzWT5pjkoHSea7nWnQJlVOJa7cvJQC7fzJcx5J1gERgLObYMuJcEsKnvBgGnkcfffgi+8Ynjc0zKEDDNYTKAFcZ+x7+kqBK4DtdanKV8RRqXCvW2p0KBytV5geLKU7lA9QXK01vf5TzRNsaEk0ETSP9QQQd7OabL/6xMjmhBJSejnAlyMnfRiS2Q47rseJYjWvV3794dOrVVR//sr6OjA8JRup4bu9pU++qDeNIb43qDfHh4OHwLXM53OeQXFhagt/nm5+eht6nlcNcCprTe8BPeyMhIWKY3yhVfWlripjMPvfGnNxGVJ/oCKZyGThNFYSwWg0DyikQisC0bSW4mTU1N4QTr29CLbTTcenvWo5WLjvqgiedYFs07i4ZiB+7evB33bdyO92y+Be/bug+PbdmNRzftwMMD2/FQP6FP8Z3M24V3923Dg33E3bKP6T14aONOvGfrXrx32614aMsuPLRtD2ltw8Nbd+GxbXvxgW378J6BXYSdeHRgJx7ZtAsPCVjvoc278ChxHibc3bMZ7911AA9s3o2Ht+zBu1n+APEeZPqhEHbh4c27oDoPhendpLMTD5PPh8jnY2z3UeYL3rt9H/nZC+W/HTy2dQ8eVT8J72E9waNs71G28eimnXiE7SvvYYYPqM+Uw8Mbd+AhwiPk72HWeYB4DzD9oHjYupt93o0HN+8MeVT/HybtR7cxn3J598A23Ne3GQ+yjuChEI+4YXoH83fg3f3b8P7d+8P6Klc7ks+D5EtlD7POzSCcMjzK/j9EPt638xao/5K94u9RPvvwMNt5hH17hLy8h31/jH14dOMuPMqyx8inytdo76Kcd+Ix9uf922/BB3bcwvHdjUfZ9ntJ6z1bduI9pPE+xpX3GOXwOuwKdecx0nsv4THVIbyfOvBewnu27CWtPay/ByEv5OlR9u1h8iB4NORnNxR/kLLQGDwqHPL9/p233uBrD3nbC/Eb0mDZw6LBdiSLh5l+jOP/HurUI+ThUerme5h+jP14hDw8RH4fIv8au/vYhuAB1n2QeQ+yrvT5kc17yN8ejvVOvId13rv9VjxKeUnPH6AePLbtFrxvx348SlrKEzzIPtxPXh8kPMx84YfA9h9i3YcYPsI+vJe37PdTtveyrXs55+5nu/ex/XupR/cQ7lecNJQW3C+8Tdtxd98W3Mf4A5T7vcS5j+NwL6G/rRNxboyGi4HFHcGjIa21gMshjFEuF32WrS3/jNz0McaEOMaYMFf1yqA1LccLGJcXEcoLEfjLGK2zHutZ4SYMMM0NyKUDoMBNr0RDrkTjQk7rMi8eDUufhq5AeS4vcVziaw2VwxvkG6Tr0rgpg8pc4hS4RygU/y7Li+SnyDYU55bHamyfBmVIl/gKmUneXt/mxL/o4ffsMcaEBl9PTzfW03BubmlGgsZ9O43+lpYW7Nu3F3qTQHtPDy9XtffI2a19TV/dJRztV9qPZCzqH4jKeBS+8tRn0auurg7/4ejjjz8eOtVVrj1QbWqfEB2F2ud0WatygYxQ7S3Kb2trg/DkdNceWhalZCswxlDsppz9TvhvVgI3jTHHXN00WPuxGAqUAuMK19L47+bROqXOGv36jaBc8zeq9K+M/PvS/E3S/hVitMhyhOg2w4CHLZ43EY3bmF+ax+HDr+DM4WeRmx5CV3UK+zZvwKYN7aiqiyJI0aHsZBG3sqirsNBcW0G7O4IEHQgZ7kunLl/C+ZErGJkaRjzqobU+hmiwiOsXX8EvfvDvMXj6RQSFOVhYBY+u8OkMFwxeOoF//7/+Tzhz+nmMXj+Ec6d+SCfHf8bg2R9jbuoc0rkFgAzTZ40C9818dhYTQ6/AXTyK1YkfY+bqf0Gw9BIS7hAKc9cwMngdw5fTuHChhEuDHlZWHOQyRcQjDvrXd2Ogtxfbt25HV/cG2LEUYBzAMoClg6ML0KnhcF47toXACuAGLgLjEaXIw2QGKM0TZYYwhRKdy5nCKBZWr2Jy5iyWly5iduIgRq79HINDP8S5az/D4Ss/x9nxo1gG+xEP6HQuIp0uIUAKBV46LJV8OPU1qOhqxzKdf9cWZjG2MINMKU9eDCwYXi74PNz6sGyNGlhXENwIsfYEDMwNYEDmWVf4NvEUWsoFChmk50boeL2GZjrN9wzE8NT7t+FbX3gM3/riB3Bgdyv7yL7lF+isWEYDnUBd3d2oqWtCR1cP9t2yH7ffcQd2bt+O6lQKMTtCZ2EJRTq3CnTQ5Es5ODELPRvW4a577sSOXdvR3dONHbv3oLmrm87qKpQSTRicsvDM0Wm8cHIa+Vgn0k4zJnP1GJyux7w3AFTfhkxsC05PRXFiMoFnzmVxcsrGgtOCROtWJBoGEDCey0fZpQIdUlF4kXpEKjrgVLTTcV6Bkh2Dm6xle7WIVNXwcsOBHa2Ab5Jw6OA28WakavuIV0eHdQWysRpcWcjhyJVZXJkpoBipgk0nuBWthRVtgB1rhY9qABWURzt27L0dj330Y3j3+x/Dxr3bsZ/9fc8HPoxHHvswtu3cjwjpebxoMXY0HDsTicMiP26yGfN+FSbTcYxRP1G3DnZ9O9tLwUnGUVHtwErFYdc1I17bDthVHE4XucIEB34ay3PnkJm7gNLiZUxcehnFlcuoTC3B2DOwExyz1iiq6xwYk6PzcQWBm0VjjJLDAAAQAElEQVQxv8rxXIHDHvDmAF66iBKd6Stpl/rLuP4aIIjCDxyUih4vmHzor3fZ2X+Vj5yVwU0tG8ZDYKZlDNZ+OAcCH7LzfN+FT/vX9UrEDCD7m6go0faemp6h7AqwIxHOI4owWKsnu+1msOlEM4aUCdlsNvwqvhMnTuBHP/oR9LLgT376UzrEX4Hy9NLhc88/j2d+8Qwd4iO4dOkiTpw8jkjEwczMNNfSQ/j+97+Pk6dOQX8leez4cbzwwosYHLyMPJ1dPm12snETP2/iCUwTyAqMWePJmH8aWpaFMtiWRf/H6yA5CYx5vR5gAIIxFswbwKCMq1CM3Swb3/fX5CymwYeh2nVsmwmw3xHo2wokk6efeQbPPvccXn31IOZm5ymPWXhcuw+9egj6KsTDhw+z7FVcp6/oeeK98PwL+NEPf4jDhw5Bfwl6+vRpvPTiizh08GD41Y3f/8fv49lf/ALnz53DSY7HyMh1yvYf8Qu2o/Tp06fw3LPP8sLoAsbHxnDh/HmIruinV1chh7x8SdU8B+TogJcfaXllBc+x7WdI99lnn8Px4yfC8VFZqDdcz+Sns9k/6ZL6r7RkYiwDYwws2woBfDRaKmcUMGvycKgLOvOt8kLl+Inj+PFPfoRfPPcLHDx0EJOTE9yfLuEUef/eP36POnUcv3j2F9Bfu6q+MYa0uQ7YDmAsfl4HGMOxCBiwISDUdQZhWvytxQGb/Nm2DYuhMYZ1fBXBop4oIlyXZ1WFtmVDPkXJaWlpmbJ4gfJ5nvydpv6ew9NPPxP65F7lmCzzEkkyWVpaCsfxBz/4Aft0KHREv/Tiyzh+7AR+/vOn8czTv+Cak4ec0lRlNRmC2rs5rUzph/Bm6SQ/Rcf9z376M+rEjzgux3GIeqGvyxwcHOTemYZe4j3O+fSTn/6E7fw85EHl//AP/0Cen8OJG2MpPTt27HioUwcPHqIfcgbyWdbV1oU0pTMH2Z/nOP5PP/00XnrpZerRc3iZodIHWUf1X3rpJRR4ieBxLXHomBe/6sMvA+FIZ4wxkGxnZmagv16Wz1O8/pD6rnXlpz/7GYY5D9SfH3KdmZyagkt7SuuFcKQbmkuvvPJK2LfnOVdeJD+aW0eOHKVO/QTXWL9EfeWU5LQN3hKYST3huu7Td0HhB1w3TUAdsSwY6rPWWxiEj4IyhBn8ZRF+558Cb2SkkILp6WnIGawFQk5jgSaLnMaatPpaFS1Ak5OToUD15+fCkXAFSkuBlKdBkPJK+dUpTVyl5ZjWJBCIlmCZN0RyBiku/BgdzmU81VVaDgE5JBTK4VBbWxs6C+RUUH4db7RU5nCDkcNcShhwtJRXT2e68KuqqlBTUwPVUb54MsZAcdu2OX4BjDGIx+OI8gbHGAPxJR4EkpU2LYHSaks0xLMxGs61jU91xIOUUzz4VGquDPB1+0IlymdymOOGOceJuMTbnRw3wgwX0YzeZg6AGE2I9R1dePfd78IHb78Hn9p9Oz616w78we478ek9d+MPd78Ln9x5F57ccSf+cBfjO+5i/j34wz3vwlPbb2PZ7cS9g+FteIJOycfpZP04nZWfvuVO/AENqk8Rnty1H0/svBVP7j6A1+I0qJ5i+gmGn9hxAI/vuA1/fPu78eHN+/DJPXfiY3TAP7HzDjxBXh7feTtuhieYXoM7yOtd+NTOO9n+HXhq2234w913hfAp1n2S6U8yfDt4YtsB1iUN4ey4HZ/adSdurqe06n5qh3DWylT+B5TL48R/nPXExyd23obHd92Oxxkq/iRlp3Lx/8m9dzF/rezJPXdQBneyT7eH8Lj6wf6pj2V4Svik9al9d+Pj2w9A9D5B2UhGT74Jt1zn5vBjdO6qzpOUoWh9fNt+qP5TpKm+PEW+Jaentt2OJwlPbef4UX5/cKPvKv8kcYSr/j+xdT8+Skf3k7zMeIJO4o/TgaxxfILj+QTH7kmO7ZOMvwbCY/4ThCeJ/2ny/Acch09TVn+05y78AdNPbCdPHN8nqT9PqS3mPclQ6U8S75PkJ+SLY6k8jekf7buHunknx+dOPE6enmC/nmL9JyijJxg+RRkpLRCtx5nW2ITAvodyEJ5oqr3dd3As7gj1TrhPsf9PsUxt/8H2O/DJLQfwR9T7P6bOf5o6/9Tm/Xhy0378wbY78Se774HSgk9tvR1/uJ26vo302E+1J3qfIF/h+DFUWmOkMZFeP6V2OM5PkIen9t4d6sKT1IVPUm+k+0+SlydZJvynOI5PcE4+Qd16inlPsS+fYn3J49N734UnWL6lfR20PmidkDGgtUBxrQcCxd8OhG+MCdeim3FUT2ukLvi0Hms9UrnyjTFQPW5N8LkBKSyVilikAbHANWaJBsfCwjzm5mahDXCa6082m8Hs7BzzbsD8XGhI6gJwcWER83Pz0Jqvi8SpqcnQoFLZ2tq9EtabIR2Viy+9vaJ9RLzluZkbs8aT1kvxGnBDBB9D0Cfg+qzw9w20nmsf1D6mPVF9Vqg9TXHlq5+K52nsSkbqo/YC4WnPFK5wtI8pT5e0wi+Hly5dgvbVJY6P9EQ0dADSHqo65YtcGTXabxWqTLQEurBVnuRe4oWFvppF9FVX7aod7UHGmHBf+32T8Tv8vCOB30YCNI9oWtPOYuXfJE50lNcdxV8H5b4dvI71TuzXkYCOMBEiCniolsQ1SMxRVMEaKFMHZYHioOM3gE072abzzLCqsXzoXF7VUIGevlYUV8cQ8+dRW1FEa1MUVZU+Ct4iZnIzyLmziDlLMIYQySNa4SBWnYT+qWO0Mg4rDsDOIRbPQl+bUhVfRdJZRMSbxNilV7AyehZOZhbB8hhWJi/g5PFn8P2f/R0uT13EeHYYGWcBHuu4kXmMzZ/BueGTuDAySCfyFMYX5jC3Mo3zpPPjH//fMXzlPyO/9GNESseQ8IYQ9zNYnFrFudPTOHJoAcePurh0LoL8XAWQSaKwEiC9VEJf307spE1R19iBwMTgG4thlCB3oo8ALmB5IbimBOO48LxVHpqnkF+9hpWFM2znVUxPvoixkedx7crzOHn0B3j52f+Aa5eexSTzFhcPIx+cR8kZQtZcQ9qew5KTRyYeRTqawkzJoJSqRjGRQCbq4OrSIqZ5UJ7nmWqJDstcJo/0coZnIpf8kBXLZmhobwRhCBj+6Dfe+BiwPzeyAiboALXomA94zvGNaAQoFFaQz04jHllGwp5Gc90ybr+1Aft3t2BjTxW29dUhbpZ4T5EmjoV83saFi/N48eUxOkZm8dwL4zj86jQOvjSCE4cuI72Uh+0kebkQwHNX4XnLyGamMTE6iOmRK8gszdFxm0OyqhJ2RRVWUYeJbB3mgnbM+k1IdGxEom0zZdKMkcVW5MwtyEduQVBzgE7jvfBT/VixuhBr34MO2o23vO+D6N2/H6aikZ1tQtQ0wCvYdI46yLKvnl2Ftq4tuOu++3DfI3fhwD27cds9W/DQo9uwd287qqoMYBcopwKKgY2iXYcg0QrQkR3lWbdnWy923rEdLb0t8BJxtlMHO9WMwG7g/t6EoFSB4oqHqlg1NnStw7aBbnS3VyKfuY5cZpyyXUUunUdupYCg6HMelKhOWVREXbS1tWHnLbxwuOMedG3ehg1b+rFhUyd23LoBdW2VWCkWkC3lEXFc5Dxg1dTAJ29epBZBtAQ/Mod8aQy1NXlsWh/Htv449myvwG23N2HPbfXYvLcKG3am0NUfQWV9GpEonejWLCLxLLU6DR9FXjBkgOU8wD5YCx7vgIrIMx74EQSIIvAcyhPwcz4icvgH5oZC/f4ELh19sgE9z1+bEzcc0OLQmDV+dQ6QrcdBQ0WqArZlQ7ZjvpCnThdugOKvg+xtgerJptu5cycaGxvR2dmJFC+IFI9EIpxDBdTU1IRl8mmoXUEsFlOAbl4yJZNJyA8SjUYhP4d8J/KPqL7sSNnpedq0akehoJyneBnETzn+5lBl6tPbgcrfXKecVtkvgzJeORRvZVCe6qpdhUorrnGp5RySbNR/9Vuh+q4+S4aSh2SgMglL+JKBZCtZalyFI9kJR3H5nERTY6qXYxSqXclbYIxBNR3ioicehCswxsCyLMgPpXS5fcV1JlK+QPRFVzTUl3I/xYvaUd/EYxlUrvwyKK166qNC6Y/qlMvFr/qjPqqNRCLBddILz60O13zJQP1UvvgXDdEq0xUd5QnKtMu8KE94St/cpuIC1S2D8BRXnTKoPdXNUxclf8lDZx3xJZlIl2367DSGqiMdNsZw3vmQP1HyF/+Sofqp+uqLxk6gNpWvdssgOuV4OVSeQDxL7qIrmlozJTvRUnk6nQ5frBJ/epFKLzlJpgKNq/hUnvqi8ZZMhau09M4YE8p+x44doc5IP9WOxkb9UJ/1cpT6rbj6q7Y1HpK9eFBc/Srz/lZhGVdl4CP6ra2tEG3xqXj5xawyj+JF7Wk8jDHhGiNZqj3xrj6KR/VFuCQbrjHGGNoKpXBdEn+/DAq8sMvTZ5DL5qC/jNE8AK2JtVUTb/tYb1vyL1ggxdMgqrNSCA2kBCKB3ZwvPE10hRKU8DV4wonTySxQuiw40ZKSCV80JQQpqUJ1RzSMWROJ8gXC1aAbY6ByDZIGRnVUrnoKlVbcGAPVMcZwDwrCCQM+4kX8l9sVDYH4Ec0V3uZJyY1Zq6c80RUt1ZFC5W9MVuWpLyTLDS3PAS2GvAlPIJqiJZCjQg6O4eFh3vBegpwXmvy2ZcExFm/IAa9YgkVlSMQTiMWiMMyPcsOLRWNhueGGa9NMiMNBdSSJSttBxC3C5DKwyVOUN6OCCB3wsZKPmBcg6vqwqXQROk/igYe479JoL8ApFRCjSVLh2EiQpkXjx6IjLeKWYLhJ26TrcKN3eAvuMN9RmrfiCm3imlwOFQASvM2ttGzESh7bcuFQufX1G2+EEsJ0oYBokTJiGCM/CTrGkgTRiTIdZf/DUPG3AIttOuxLVDQIDvscYVr1q7hIiheHtEUjTl6jN+glPI+ycBFnGGWflB9jWYLyihMSlGsVx6GK8kzSmBFvEdIRTqzkInozsN7N6QjTVjaPCo5VjRNFlLJXuUO+IiyLkM9fBmu4a3KppM5Vko8kZSoeo6QRV9uiQ37UX/Uvpn7cyIsQJ8rxEZ/iO8HxrfFyqC2toCI3j4rsPGqKy6gpLaOqsADFq/KLeB0WUFVYCqGyQBw3j2rpBcc9Rj2IUk8iHIsI24gwz6FcHaZDOUqW5C/GtMAhjzGWa1zjlGmM5XH1hToVFQ75lryVH2U90YhR/jHiJVgmOdkc0yhlFo4pZZECKNMSwUWcOibcMgg/yv7HSauC45akrodfw0PZVAZANcekkvqVEi/EixGEkyCdOHHUTkhDvJGHOHkQlOlrHFIwoY5HiG/nc+SjiBh5dtinECgTw0MDCLZXhOWXePDIIaDsYsbnAZz1rYCHehcVlkFtNIIU57TWS61VWiOMMVBa64zy8CseY9bWRmPWQtURaD3RzGCHGgAAEABJREFU+iQQXeWVwbAfIqt8LogQbjaTgf6cTJtlOp2B1r7lpSWGy9zMigxXwjcxVnhht0pIZ9I30itY4qFZ9WQw6M+vFM9z7qsPWqdlnMwvzGNxYQGrWlNZX2GG7bjUEbEu3vQWungJqCfirwzGkGNCOf37EmqvkGNab+L8/Oc/h95C0S28vgpMt/B6U+Dpp5+G3tiRI1vp559/HnKUC0f/MFSgOj/5yU/wve99L3zr4LnnngtD/aWTyvRVYy+88ALUjvYKfV2X4OTJk9BXkaldgf7Jp9pQXG8X6PZfoLRoiN5Pf/pT/P3f/z108//jH/8YBw8ehMbHmN9PGf++jPU7fPy3JQGDgKvcbwe/eU/XWgNbxDvPryEBAwQWQSHRA8I/+ShTcHMB06wC7p3QesUkfAuG1mukugmN6zegAiU0OkXu08uw8vNIeXm0xmPoiCXQEougwva4H6fhl3Lc90pgCvFUEp3dnVi3rgVNdQl0NMSQxArqnSzqTAYb6hOw5Ei9cgIjZw7i/MFncPbI0zhFp3kpWEBLdwMautrR1LEeFVXtSFW0Ihqtx9x8CecujOLpp1/Af/67/4L/8oPv4czF8xibmsLM3AIKOQ+OcWDTLpGnzwQ5VMaKqHCW0JCcQ7UzifzyBIrpLLychZWFAPU1/ahv6IPe3nVhwzMSY0AZMAwEPgCX6QLDNDxM4trYM3jm+f8HXj38P+Hsxb/DyTP/iEOHf4ijx57FyROvEA7SSf8KpiZGQiepTbvFKmZDOyVCe8rKk9SqQbDCM0Y2iciShbpiEgO1nWiNVMNbyKHCJNFU2YzmmmbUJKoRtWKIECw4gLFhGYYw+GWPOBeEOOwLpzAMnZ6K6ispAttCJE66tJlsItYkUmiurEBNxKA2EdCJnkFrfQT6SwIrKELfvHfx6ipeOjqHU1csHL3o4/ljK3jxyAplkMfklAf4UcQjPEVJp3ylPfi072bHpzB0/jJK2YBOwwYUgzjSfhxDUyVMryaw944HcPv9D6G9fytWrSqcGi3hyqyDPNrhcuwTjfXYd2Ar3vvYAbz73l3YvbMbzW0xwFlG0VtEqioKqi54NGM3HdhOA+xIDyKxDrS3b8TGzVuwaUsvYkkfVbUW6hsjSKQCGOPDWC58k0MBOWRRBBJ1aO7chf37341b9u3Hth29OHDXDtz2rtvRvZG6koyiYArEXAFo+0fzC/CWxrE0dhFXT72Kq2cPws2OYXnxCs5ffBWXh09hiRcTvp2HcUooucuorAJ2bmvH3Qf6sXN7ExIVq2hsiWJgSwe6NzShorYOC7zcGZs0tCMrUfQrkLccOvQjQMIAxgaQgrFqYdnNmF9K4MKVPIbGHWS8dfDjW5A3PZhZrsa1URezM4Dx6mAFVfCoO0EkgJ0owXen4XhjiKcvo2LxAlLk2+GFGAqrlI3kY6CfIu37N9uR+D15fH/NB6G/qpQNLhtYdm+J5w7xXeTZKc+zj152yNOOdiIOZGcqHb68MjsLvdSiuEBxvQyhcuEpvrS0hIaGBsiJJUegnF1ycnV3d4eXH0rLaae/1BcPZWeWXqiQg0x4+ot9OfCEq7qKWzyHqR29dCEot6e4QG0LFC+D8N8KyuW/LHyrev8ceWqzzKdC9WOFZxP1XX8pKtnorzLDM002G15YSI6SgcolkwjXIfmQ9Bekko98WhUVFeHLlZKr8Ht7e6Fy1RM91ZETdd++fRCO8tra2qBQZyCB6OsvUKWuSpfHR/zpbKVxFW3VaWlpCevKISmebfo+1B/1Ty8lqV9leZXjKtcLTMpXXhlPPinlKa1QZQrVboqXLvrLVrUhnRJv8p2JV+mKeNFXG0uPVE/nlDId8SI6SqtM7Sss5ykspxUXH8IVjwLlqVxQjpdpTExMQPgqk2wlF42FZC75ih/JV3IyxoSOZvEu36VkpjLJWuOo8RO+cDVu6muaTm7xIvrqRxnU/s2g+SZeNV5qV39NrL8clnx0aSWe1F6e81r+QOFIjgKVa0yFL17UB8lTfKhcfkfplfg2xqDMo+q00pGtNgSqI1rivTwmGjfp3s1yk8yULvflrUKVq38q0yWEdFZt3dyG4upHjJdtkpX4F08680uuSusrqtUn1VV/bg7Fs+Sifqm9N8tYbd8M01PTmJmZhvIW6E8QX5KNZC4avwysX1b4L1UmhdSNhgZMA6nOq8MSmkBC04CpTI5ygeLCU7lAQhIoLnwNptI1NTUwxtCIdSEBSEE0IbVYSChSaOVJ0RUXbZ+OFU1mbTbCUdoYA4WiocW9LAtjTBhVmfAVanERPSmw0so3xkD5coaov+AjHpTWYqV2FFfIIghH+IqLX8UFwjHGQDyofhmMMWE/jTG4+VH7AgMDcEMF+xaLxng7TAM1GoF4tGwrlE+JxgCIEzGWzFEYbrSgkefmssill5BZWURmdRHZ1WVkuQlkCGnC6tIyFM+urjBU2RKEpzrFfIZGroUY28ivriK7vAyF6eWlkEaBC0eRTrICHWt5xvNhPA2FWeJklhaIt4QUefXozFaeT6diIb2CQnr1JkgzvgZF5ufIS5oOtxzjy3Oz8OlcjBiKgGGO/P8yKLG/edLPkkae9TPiY3kRFg1fmxcCBV4e5DOrlMkKcux/ZkV9WYbazCwuQHlFOu1K7FPYN9LJkhfxFaccLDpCV+bneWBJ06DMIkcjJMRl/4s3QPIo3IgrL0e5pekYzLO9RMRGhOZwlvWKbCO3skxaq28LWeKVKNdSNkP5L0F1otQTpdPkt0D+imF5Gmt9Z99IU3Sz7FuG8TzloTLhFdj3GA3syogHb34EmbFLyEwMYvHaGSwMncb8lVMhLI+cx2twnfHhc1gmLF2/gCC9iHjURtR3keUYpxfnkVtdQo60s2wrl1mhgbwSpgvkW+Mo+RbJp3QnTZ5o5YKiQDGf5aFvjnqyTBqsw/4INwTRKgPHPc1xyLNukePqUY+iloHNcV2Zn4XKJGf1u8BygXBzGn/ymAlltUp+FwkLyJCWdDJGWdp00C7RGlcdyXN1YQ6qW+L4eOS/SJ5chtJdL9SvVUj2S7PTsFg3Qb0osW8r1NU8cVWWYZt58izZ5ymXXGYZ2fQycjnykF1B9oaMMsSxqJfJqAOHoU0Hu03H/M2GfXndMmZtHcOveIQvEFo5NMbAGBMaB9o4tf5qzSzjaJ3Rn9wp7TgOD7MW4rE4tFY3NjaEbzW0tDTz4NaBzs4uaI3XdwV2tLeHxnZbWyuNtCa0cbNubGykYV7PdDNqaqqhesJr7+ggnUZUVFQyvwatrW3oZF5bWzuam5oY70RPaLy3IsGL1DXeDeJc87SmWpYNIwZvgMoFN5K/N4HFA0T8Bv/GGBhjwjVaDGrN1z6l/VLGmIwXgfJs2w7HR7KVkSGjQ/ubjCrJVHuJDAIZLYpLJsYYiKZo7NmzBzJEtB/X1NSEtMr1xZPoCU9lyi/zo3aVJxBfMs7Em+hqz9IeKNx34B0J/LctgeAG+wp/U2DVm6sw+as+QgcMd3u88/w6ElgT2C/BFILgZhSlg1DGHtdCn0U+7WDftWDo+ISVYA5t5UIO0fwyEkEGFSiginttDe3pBs+gBtzraEdEAh9eMU9HSBrGNoilYvBRQippo67KQcRbQX3cQ4zOxURhGRVuGt7SJE4ffBo/+j/+Z/zie/8eE4NH0ZBy0d2ZwkB/BzbTyTnQtwNtDQMI8imk54DV+SLt3RJWF5ZheBk/Nz1N59cs1/EIrlyd4mE/g0LRZtuGUEJbRw327u3Gnl31uHN/Nd51ewPamx001qVQWZFEZ+c61Na3wsQqUOKlgxzJHvsShFLh/sP+IXxcuEGaztkFzC9dxuj4IVwbeR4Tsy8hV7oIJzmHnDsJO1qA56d5Kb6MlpY6OkdzWKQ9s0i7N7+ShpvOI1IIEMkbzAzNYubKLPxFD6XJVaSvTaI0Po/IchGNThW2dvSjs7oFcS+C2oo61KRqELVj5MYCyKhGz6Idx4w3fMwbUgh78lqWKjGhwGcIx4ZFGyFVWcdoHJZrc6xsrEzNIrcsG20BLXUW1nfWIHCzgIlgMR1DxmtComEPGtbdidqOA/Cc9XTEdsGyief58Itp2F4GJigBHCfQk237NqqStYhF65DORDE2W8TUSoBzV5cwNlNCdUMjWjpa4Nk2LgxP4eIY7dtSJZ3FlXCNA0R9NDY6aK7Jo5S9hpFrhzA1dQIrq1dRU2+hu68VNY111L0k+2zz3FuFaKSLly0NcCIJuKUsRsbOY3j0BM5eeBHHTz5HnTmD+flp6g/5JK/5UgYL2UUs8/IFTgPb60bciWN85BKGr58j7QSSNTVwHYO8L3mkEbUycHiZtDRxASY3jZp4ieBifVc1mpsi7JeDpo5qVDWkwDsP+Lx8AC9zbDuPuFkB0sPI0ll9ZfB5XBx8FXMLw7jMs8Tw6AQm5hwMjXiYnnLg+hXwOV4ezx9IcPQiNscjyn6mMDFVwokz8zhyagmDoxFMLTfh+nQtTp13cfJsDpcu5zG/EEHgkXc3gbxr4PFgaCd92qkBmlKLaDSj6IlMoq8qi+5qHyknD8u4YCUeh0sIz+jG4PfxsW0LAoe6E3EcjnuE4x6lrkXD0GZeVVUVbfB2NNMWb5NTlWFDfT3kqGq+4ShVXDZ3c3NLmF92SsnmVx1BB+3udevW0QZv5RxvCUFp+WoEwlE94QlUV3ah8uSbEShPIFyB4mpbcHNc6TKo/u8ziE/xp1D9Vb+ULstA/ZafSva5zkmykWVT2xwz2clpnvvlHJQDr4KOcuGUQ+HKbhd+NBqFyoSruHxWxhiIrmhF6HhXvnAyOofyTCg6yhcN5StettONMdQdGz73NNWX/AXiW2cH9UW0y1Duk/LVV0E5rjKlVV9xyUBp0VKeoJynOsKRXBQKT3HhSo90FlFcPKiOQDhKKxSIhuooVL5CtaEygeoIhCNQnnAEavNmXOUpLXyFSguUFh/CFw3xpjzREp7aVagy4Stf+DorK1Q9QRlH5QLlKXw7qKmpgerrXKY2ha82REcgHpSvUHgqV1w4oqm4+BGu8hQKR7hlEJ7iCoWruHCEr1B5ClVXcemv6ArUtqDcf4XCfTtQHdEol6tN0VW+QHGB2laZeFG+8EVb6dbWVtosndBlys3yFV3VEwhPoWgJROstgetfW3sbWuh30JqnNrRGam5w0ee+IisBb/tYb1vyOyiwLAvGGIhZTWhN3DKoTAuAMQaKl3EUN2YtzxgT1g/0dgUQxrUACEf0tNnpT9711S+6edBColsrvSWnGx/dSKhMOHrb7uLFizQ+J7G0RGceHbZluuBjjAmFKfpMhotNmSeltbipTPwrP04HiAZdN2pyIkkJxJOUrzyQmhRKq1yDLYXQglEeQDk+hKNbFimplELKoFA3t6ojpRFt3QjpRkr0JDff90J+9Xbo0NBVXB0awjhv0q6PjWKB/ZujMTt8fZi3LTMo5AowPDREbQe0UKB/fPYvgyAAABAASURBVLJczMCP24hWpxCvrUKqsRaVTQ1I1deiprUZidpq/P/Z+68m25LsvhP8r72PFhEn9I2rb2qdWboKJSEJDRAEiKawptkMadNtMzbzNmYzD/MB5iPMY9t0P3Sz2T00djcIkkA1BCEKVZWoqtR5tYy4odXRe8//t+PuzMisvIlCFYqoAnPfs8Ldly9fvnz5crV8n3MbvRm1FmbVNHQWe6rPtb2nDTsyBzrc66t/NLIjq6NWs6uZdk8LvSX1unOa9UZ1tgiP470iPa/FpRU1ux3t2NneHw019iHF+3m1ui3NLS5odr6nmfm5B0DcG7L5WXUXemoTrixq4cwpqVnTtp33W/0D7QyPlNUrlnPuA4H20BbCtvm0Fnuq97oae2NF+TvbG9rpHyqadbVcR9v53aUFdRbn1ZjtqD3rtlk/s86beSBfd66nzuyMDxVD7dqBe2A5xtnE7ehY9p7In13oqeN6Oi5bAHFD+wEsrCwJ/J7L7pjH4agvVRPrYFZzrn92ft7xD4ZFl0VfzXZLue12x05W4MgXCM2ZtmZPLajtPmu4rs5CTz3rrWuYMRyHC6rPdVTpNt3uqo+LEx2OD+2ovqP1W29qZ/2a9jduOLyq/t5d9ffv6nDnlvY3r2t/4xj27FwvYXfjpjf519W343xzf1MjDpULXc2szKtju2ouzKg+P6Oqba1pPaLjeq8jbI/+qPbamtZTbblPd60HIGk3NOt2dpbnRRmA/qEvW9Y/6bb7o4euFkxjuxq6D9DD1r7Ht+2r4/bPLs5pBpt2f/Yc77r+nuNz5j1je4dPy7pqmlfD9PuT4QPbOtQosal5HMyYtm0e0HZ8eOk4Tt8B2Ee7sJOOWoQzHR8+t7S1t619922lUVXP9NQ953rnLWvP42rWdDiYF5w3M9O1M7OreefN2q5yj+1DO9qz0UiVkHzyKSBOzIOVSuWd+TAiirgpH/phriuhJIo4LlfzZq3b7QonLXkTX65FhBLmbzk0pJH4r1RJUzsM2uq02h77jQJajYa6nbbazZbXpNzzQVM4tZuNptrtTsG36Tzi1FOt1lSv1wtoNZvFXJv7QF/zIbfQxcysCJljW61jHk3TRYQy6yAiCp7UkTiuE0/EcZtOoH4kojXrmDn9F37hF/Rbv/VbxX/G+Ru/8RtF+Nu//dv6lV/5Ff3qr/6qyOeggrP7J3/yJ8Va8LGPfazAf+lLXyr+s89f+qVf0i/+4i+qpPn85z+vS5cu6dd+7df09//+3y9oP/3pTxcbkBdffFGsG6S/8pWvFPX99E//tPgPQ7/4xS8Wsnz5y18Wb7N84QtfKHjwH4wiK7+pTl3kIRf/cSjrV7VaLfrsR0KxHwnxkQZ+IA2ESwOJw78uUM7FHvLxVOU9mjxnvQsl7iFFPkL/VRpA5UBBl1u/gBwC4fBdyLxiZabLUxfw3ip3ejoyZpBLdqCzfrQaNbWqafGm9EKS6lStqbk8VSdpqlmZUb3S8to2Y4fUotozNfP3fnO6r3Yjs9NxqEZ+ZNqxEl98e1OsOc+N/fu3dOeNr+utr/+R1t/4U7UP72hutK5T+aa6+/c1uz/SqUlXp7Wq/uW+vvm/fF0v/85/0ODa63qiU9Vj7bo+xZvw07payZIOd+s6GnQ1UFvbk6n2K0NVT4XaZydqr+5o+cKGnnxxogtPpOosHKrWva/HX2yqdmrbju4rmuQbSsIyZqGYplZUTcrcFjt7p9OhBv09ba3d1p1rt1RVV48++rzmls9qXJHS2dDShVlN0j2lzYEee2ZVF55cUm+1qUHlSPuTvgbW5d72kdJJqrl2T4mdy0Pz7M1U5S2V8btqaazGeKKmN1WLSUePdlZ03o7zmcas6mlD+VTKLR/jw0cVjae55P6Sn3gADt75HONME+7PcGFAjpuCv0PLkFea3gef0fzK40oqy+7zWQ33E+2s39Fo/7rOzOd69tGemumhSw00SUKHWaJpc1azp5fUmF/UKKrK01RhmkqyplZ+Td38lmrjLTXyiXJfFOzvjXVvs6/vvLmp166OdG+7pg074F99/a6uvn1TL3/t9/Tmt35P450bOty44/30oXjZYrJ/T7Wp++jwpjZufF07t7+pdHhNi91dfeaTK/rSTz6mT3/hcS2emVHSrKvvNg0mI+VK3I/uHDuolWxKcc/7sttaXNxUs3NXI62r3sy06D14I+pKBi1pWnEbMmso197uga6/dVn762u6e/kNXXnlO7p19Z5u3dzQYDT1fDVRJCNNhjsa9bfVm8llv7/3qDKkdkY3tXiqp6UzS9aZtL51qIODXJq0lERDQzsJ3/zaH+hP//V/ozf/5HekvVvaXH9bb13+lt58/Tu6v76nLJZ1Zz3Rn339tm7f3FQlG6lZH3sPnGi2l/s8iQwTbR/1dduXLVuTrm3xKTVmnrez+BnLtWodLiub9DSd1DTIbD8ee4qaptW6GnNNffLTj+grnzmtzz1R0Zcfmeoz5zI9szzWQu3Q9e0rmx5pnxdVJmO3I5RjVPrRetK0otSQpKkijgXMPUj4neUsz8ReLEkSpUmqeq0m9sl176PrjUaRrhtXI12vWW/vQt37b8pWfI4AiFOWPTfxWq0maEhzLiBOCICb2mFbliNNPCKUWk7KE8IDesqSj5zgSBO+H8B/GLyf/v3pDyv7g+QhO22indRJ2+AHjhAgD/xoNPIF61Hxm87/9t/+W928eVN8U/SrX/1q8RvefFuUb27ym898s/NP/uRPdPv2bfHTiPin8GPxLVF+2xo/Ft8a/Zf/8l8Wv7sNjm+CUp6fLOabotDybVR+E5pvg/7e7/2e9u1fgS90fIuUkJ935GUX5EdugL4BwJV9z7cH8KORD15+6OuIKOyHtgLk0WZC2o0fquRf4tAbfOn3zI57zpXYLnVStt1uixCaMoQWPpSNiKIt5JOm3lIu6CxaIRM4ADmoG17QEgIlroyTLukjQvCGH/VERCETtEDJB1mRGzrKEz8Zwo80MsGHeAnknYSyLLxLPHHqo2wJ5IEnDS/i1E94Egc/cNCgA+K0iRCAFt7wKwEc5QBoAPIiophnyIcfQJz8hwHlyvqIQ0d9lC3xZbrML/VU4gnRMWFZH+WJEwJlWdpIHNwHQrVWzIvVB3NbzXMgcnja1NRraMYGAwEeAslD8D9UdEQUkycdLD8RIeIRXpgsOXFADx4GEpB5YIEq8yKiKEeDUZT8oCwHxafX6+mll14Sh/1PfvKT4msWhGUapwIH/6/YWcChH0cBcRzddAZ8qSvi2FCIAwVz/4kI/1VhRNRf5vE1HCYq/pMMfjOWCRCn/LVr14qvsINnUmPSe/vttwUwaUHLD/tDTz6TIPg33nhD0MIDGm4k0QX1RcQ79UdEoY9SFnTW8sTz5FNP6QU7Rx5/6kk99vjjOnfhvC49+qg+/bnP6mMf/7g6dihGmI/3Ne4B8whVvYi2Zzpq2BmV2LiSSlVAnqSa2KjSaq1Iy+mkWpHSxOnUyVR7ewfa2d1Xvd70AjHQ5ua2Do8GOuwPvAnpe+M11lF/pH1veA4MhPuHR9rzZF6v1YuJjvjO7q56c3OetKpKksTtTIswicTVPYhTP2AZU8sx9Aan05vVQf9ION6BZqct8oCouKzpjuOpopKqUqsW+d7RKVeobkdcq9PRNHK3NVO92VCj1RDtzJOQK1dSq7hMVegXmZFJtt1w+ap107YzME3S4veZJz4MzPi2nwnIJNre2dG9e2s6cJv71slwaDfyaKzhYOgDykCT8dSDd6q2HY+TybRI962/3uycEvOER0Q4nijCYSQW/QEkicauD5qGnZIzM7NK04rlOJIUqnkzxIZqb39P/M703bU1O3F3tLO3Zwf/gfrDYdFm7zGVWqcN66JmWxiOhtrjTWs7rRs+YKaa8oVe1XwoqfhwUPWhpOJ4Nc1UQJI5L5dJC9jd3lLflw/TqQ9nicR/QrLt/t2xHPtHR7aFB+B+O/CF1aHDvcODoh93bRctO23pW/Jyt7lJ/7i3iKfeDAOVWq2w27RWLWRP0lSZbZU5odPpin4aoGNDG5twPr9ntbe7p52dXW1v73gRPijscNf62D861F4BR97ES7VWSxPXubW7o5E3hXO+yEnrtWPc3q42jd+xrNuO7+3tC57Y8KFtHLto1Btqt7uFTPRR4n6Zme25WxLrZqAdy0FbqXvPB4sj62H/8LC45KLdU3dqUthrTaPxWBPLUPG4lJ8wJO57B4oIpW4b4z/znAk+Agp96AM9AFHEMX1EvMMPngD6LHlGBOQ2/fwdAEO+EYVdRsQ7YcU2JT/kp0liOW0MRTpUscyBLRufud+gIR0RpkvFIic/mfXgQGmSKkwv90nieMW6qKYVhTPTJFFioD2ZdWBU8YkIRUQR/9v8g1wn6ycdEUqtg4p11LF9g0N29E1ImjkkIjwnev4xbYPDj8c0NF2PkRnPM3WniZMH/YULF/Tkk0+q1+upxFFHRKjmMVPG4cG6RwgeXvBBFvBsWuBHProlXgL08IEu4m9fv/ro+UgD37sGPpQyd+73Ay4mMRRK0IPHzB5MYZ65jCvzT4ZGf/T5HjSAzkqyd+LsXqbGElrZRSckTkNQgpNkGaAcuyeqdgRWw/uk/XWNrr+lyWSkXe+7BkPnen9WdTr1/mWaTbzkhLl6Dxyp1+KB4cDrzVDtVhik6XhX7Vqmmnmm2UCtWq5GKlW9R3r+ycf1iWee0hc++bh+/ee+oDOdmtp2qnf2d5XdvK2916/o2te+pc2372jtzevavXVHjy5V9cjikfLdrynf/wvt3/2aLp2qaGk2VZoMdO7iqh2DA+1lQw1dV7+e6ag6UjpXU22+qbRTVd2OwrSbKTo72h9/R1sbv6O17T9Vlt9VoiMl1oXsaLP0Cusjt6d6mo+0v7ulb/zJn+rNb7+urftH2tg80uFY6oe0ceS9k/dv3/jWt3X37j31vadttxtK66lac7Pqzi1rOmlrd2Oi8Z6UZHWdPXvRjvxVXXzhgn7ut35KP/tbP62FC0vFSxD1Rlf3btzVYGNHs7WWeq1ZNSoNVaKiJBJZMBWB9+GIqxNPvCeeK/EeVd6dKZlIkRmKDyyUpKmGeaKjqKm5uKrZUxedrsrbbe2ur6u/tab69EBPnp3TxVMdTQfbqlVDo8lEt+5s6JvfuqYbt9Y0meR20A417W/qkdMV/dIXzuizTzbUzO7bYb6rPA9fGqR6/cqavv3mfb15baA79zPtHaaKdFa7uwPvS2u6dPGcZjuzOtof6GCvb8fytmJ0z7Cubm2ki2dW9OTjT2j11Cn1ej3vF8e6c2dH//p/+QP9xz97xWerqSrei9ZnKppmB4rpni5Ypxcurbqeqcu09aUvfFw/8ZkX9ITt78L5s2qyZx8dqWmbrvpCIvJa0Z69gz3vL8Z2Gm+q0djznnrHbbintH6o+aWaIg5kD78tZGBcaruT/vTrr+p//8NXdH+jokyn9drr+/qDP3p2LkX1AAAQAElEQVRDf/wf39Dmxkh0ReR9l9tSPbb16Jm6PvHssj72zKqee3JF3W5ftca+lpfrPmuF7auvbZ8NLl+9pu3bN5Xtb8tKUSOdaL4bqiV9penUbauo4ksMVbra2Brr6pVt3b3e13i/7guHntKsJammPLX9+BynSkNptaFaq6knnrikz3/qaZ3rhWaGd9Udr6sxWFdtsqNkemj7mWg4Goi9/siGkedyf/qPOf6tfxCmECK3TJnhWK5IEuslEXvpNE3dh1PxAl08GC8Rocxl2b8RFqWc9sc83m1fbgQ08IgIEZcf9qER4TrSAgcepyn0evBAw56xUrHOLQ9o+JCu+qxWhpQlj5B88kifBPgC4AipC/4fBOSDJwSIA8QB4hOP3zKEF0D6g6DMOxkSLwFexCMC8QqgLUTgR504i8ERJ+TFSHxSvKzykz/5k4VP6lOf+pR4aYWXUwjxTz355JP6uH0zX/ziFz2OLxRw8eJF4ZuC5rOf/ax4SYb8X/7lXxYvxnzSPi7SAL6tn/iJnxAvt7D/50UYyvBiC30DLTS8cEO9+MZqPgtEhMd3FH1LG2gfsgO096t27uNoxyeFnwp/FT/rSJo4vi1C/FaHPrtyIYAfi5+SxKcFHZcBL7/8sqCDB74tePMCK459LgfQG/Tk85+hUgZe8MfJz2UAOPjy/zRBg38MfEnHz0XCC0c/bcG+sDOdeMBHxAmMivaXNkpIGXQjP2XaUc+RFYKCPiKKEDr6GX1BC0HEcR58OH+BOwkRx/kRxyF5lI84Tpf8wJ+EiON8cBEh+oo6oadd4IkTRhzTIl9ECF2AB6AFoEVGgDh5APGI4/JlOS5/kJE8aD4MoAGgj4h3SKkHeSOi0B004CBATmSKCJJFfhHxH/g4KHDEI45pKEu65AnNwyBNmL9SMV9SL5CmifVScb+m+rAn+bDMH0ZexHEDH8Y74jg/4jiELiIKBSVJUoTgPggiohjs8hMR/qsPpdeDJyK+iy7iu3EPyD80SL1Q8XUWJj0movJN8TLOW33PP/+8mDx5axw4ffq0eBOQN8opR94zzzyjl156qZgsz5w5I+jKt8nhj2GcFARjOQnkYRBD32zeXV/T21ev6ObtW7py/Zqu3byhzZ0teT8neTH1klsspF5+jxdOO6yITEcTHe4famwH93Q01eBgoMlgoslwotFgXMDwaFi8qT4ajDRxXSH/82I5tkMvHG7u7OiyLwtucFt6+45u3L2rjd0d3dlY19VblseyvH39ut66dlVXvEHaur+lhH8WjrCaVgv+ODb7B0feoI40OOxr6k0MdR7sH+jo4FD7dlICh3Y2Jm48mwbaEN4VDAcDDey4HPvgA+0Eh6PjO1tb6nvDPx6bp/OhzbOppnY6wz+fWiPWRZqkGnJ48oGAvLHbOTLPsXkcWaYj48duf+4N9MS4A18Y9I1PI1W4HZn51NwO+E2t0/W7a7p+5bpuXLmhuzfvamNtQzubu7p3Z023b9zxxvlISZ5aC6lSQm/ua2mtODj4HOP2HhX9QvsH/aGQI/MN2ZHbcLB3oL2dvYImMQe5/cjBgQNAnsT86MN1O+6vXbmmq5evGq7pxrWbunXjluW4p92tXU3dltT9WUkSceZA/sgcd5vgk5p/mH+9WlOaJAVUUk86bit1QI9OZPqKdVhLKsrd/kNfqty4et1tvaWb12/q+tUbun7thm44/tZbb+ua7WDt3vpxvvFbG1tFe+AT1GmZ4E2aetADOj/EFmwb+24/Oug7XqVO9wt65+AFgKtX0Gcqyq27rlvXb+nq21d169ot3TRcuXxN165dtyzXdffOXTv5h8psCxGJcoVNK5eTktsWxq2trevGjZu6cuVq0Z6b5nfDfN5+83LBbzKcqpJULX1ahFXXb40ps2wyDA4HuuO+v2q9XDWfGx4rV27c0Cu+MHvj8tu6b1sdTidSxRtRb25kPWfW+cQO4UwWw3F5znK0+LCAZs5LPR+BIE74MDg5t0bEO2QRYbbxTvpkJOJdfEQUdBHvhid5Ui4iBE4nHlOrsEtFgeUvULHcYVxCmUgciwf5Yfo4kZbTiSGMU/FE8ff4T0SIOiOO+0x/i8/J+fn9cTYhbB7ZSBLecN9f97zIxpGQDSFw5coV8XVOmhERKvs14t1WR7wbL9tesd1QJ+WAiFBEEC3CiOM49NAWGX/NP6WtUSzimB/xj+AjDfyoa4Cx8X5A5tx/AObY7wdc/J1PyT+zYzI3yEOEYeKA6HvgnULfZyS30+OD4Ptk96NfDCWKHppa1qlye+m8QjsMr9XOdCf6b6FjE/gTSiVVjacrJhp7nTiQdt7S4at/oFvf/KrSakUDVRXVth2bDTvspgo76sY1aer5NKnUlSdSJFNVq1NV0oEdqyPVKyNV1DfRoSoxkrK+16eJWLYTb6TqXvtxkC7OddVMc610OmoNvO+8uSHd3tTh29d1/Rvf0utf/4YmdhYudKWnL1X12LltLc+9onMrb0rDP1Mle02LvS236ab6w6tKmn1Na5mOLM9+5NqcZLp3NNW9g4Z2x/MaVXqaNlIldlBOalc0qv6F8sprUn7TujhQJbGG8qHTfSV2TirGSiu59uw0n3qff7TT975woPXNA12+vaYDfuqi1lKWtJTGjB3LVfV3R97v3PYe6Ja2dvvqD6reR/Ys64I0aGtna6iNvQPdH+3pL259W9/aeUOvHXhNmwk1z65o9YmnVGm0NNNs6uzSilZ6S5ppdFXxP3emla2il73tUgn6wCdTYhtQAbYL60MRige03pJr6j3U0HvXUb2pxvKKZldXZCWo4k7dv7uhrauX1c0HurjUVisG3rse2hk9tQ72ijZu3d9W5n1dNZeayVDn5qf6ygtdffKRTMnhVeXjHQ2mI03sqB1WZjRJF5UlK7q3Ptarr9zUYJBqktV9Fuvrtbdu6GvfeFP31g4tctWtHSqZ3FaM1mw+O96D3tdX/+jb+re/9w195/X7+vrX7+lf/suv6evf2NP6uh3l46r1kaveTbS4lKqWbmj/YE0vv/Idff2br+kb33hDf/Af/qNeffkNvfn6DX39z76u0fa6mpM91Qf3lfQHdvI3pLyqxdVFXXp8SafOpTr7qPTiZ+b08S8s6tlP9rR6PtHCQq6Zxkj1RqLEtrvZr+ry3USvXa74rDenK1cWdP36vGWe8759QdNhy+Mss5N+U3XdUSNuS9Mb3spuaG5OOnOuo6efn9fZC4marUOltV0Nta5psuP4QMoO1JgcqZNndmhPfEGxZ9yRrGCF+5WXgNga7+8caevurvbuHWq6l7tNifJBLtkSopIqahWXCWXTxPZd91ht6KLP3qdnu0r2NqUdO8z7u2pMh5Z3JBuucjPOFZra2Dylei7Jze+9n5yM96J+6CmkoF6qnvrsx34fHBWDAyJCEaEkSYuzWe7zAGUSnxUiQqQdKPc/wohjevmJCP9VUT5NU5VPWbZMR4TIB68Hz8l4RBQ8IsJyJPqrHuSDJiIIvgvIL3Mi4h3eEcdxCkQEQbE3LvfHICKiwEUch6WcEfEOnxIHPXURAhHHNMRpb8Qxj0LvVjbliANj+xdIA/DAAQwOWdrttgC+kYnPByfqadtg6fvhlwP45QG+QQqecHZ2VsC5c+fU7Xa1tLRUwEU70c+fPy/wOMZXVlZ05swZwZvff4Y/viPw8DnlCzfKUCchAA11ApVKRZwtdnZ2PDcNCl3RBiAiijR143+6az/OnTt3RLi/vy9+/pG34HmhkzMMfGgzNMQpw+907+7uFrS37PvhDXoc5deuXfPl4a7gExEizXmIEDqA/8eJcxA8kAed8ksR9Ad1kocs0ALkIxO44XBY2B59AT19VMbhBQ6IiA+1Zfmh7x0U9kL4MIiI92RFxHvKRBynI747pCDyRRznIWNEgH4PRBzjIo7DUjaIKAMQByKOaYifBGhKiPhgmpK+lKmkJ4wIgS9pHhaWtBEfXsfJ8h9UJiLeo0doTpaJiCIZEQVdxHFYIL/rj2dMj13QBLSDMQqAexj81bPYw0p+hH9HA6WyQXBjxmBlEANMGmVYTio4RHB+MCkQAuTxn3rydR3oyQNHHhMGUE4STG4Rx8ZKB1N/xHuNI7MVeO8n3hRe9aR89txZrZ45XdxUMlEuLS2rWqnKpQrIvHDm5pEHrZAmdhyv2xFIvW+9/bZw3nCLxw3ijes3dO/ePTs5rxf463ZyMvndunlLg+FAacVMYqpavaKLl87p+Ree8UQ+683cnM6cXlGv19XKqSWdPrOi006fOrWo8xfOetN0Tp25WaX1uuQbaaDvm+Hrd27r1TfftGP9iq7c8IHC6Tvr9wsH/GtvvaU3rlzW21euFF9v2tzcsuxTtylxQxLxRvPlt6/o29/+jq5cvqLrdsKu3VvXvbU14aB9++3LRd53XnlFOO2vXLmmN82TiTi3VzRNKwWPW14gXnv9DQHwuW2n5sbGpm558XjTdb9i+V558w29bqfva2+/5QuBG+rbGT+xFBl6TVON3SeVRkNnL17Qo0896Q3oOS14IestLqo7P6c59wnpdq8n+cCWeXOTe7NXfP2TE5dxfS/Id+/f17dff12vuV/Qx427d7S+vaXLvhBBjvXtbe36lvfI9U99EAIKXpYhklSJ5Wk1W76oeVRPPf2MLly4pEcefVTnvAAvr5zyRnZOzWZDVdeXpOEFx/3po0puG3FhZU4CVdPMWu75xQXNLcxrpjer7uys2t5I1xruw9SbVtPK9U2ty4hEqft1cXFJ58+d17kz53Th/AWdWT2j1ZVVnTt7XhfPX9TqqVWdsl6Q54I3BmfPnlOr1fbkLFefKCJV4n5Jk+Nw4A3/XV8A0HdvvfGW3jTgeF+3jYy9URxb7iGXIYmUuT1hGTKXJWxb5iUflk6fP6tzly7p9IVzOmO48MgjOmPZVn1htWR56tbX1HOskkRhPY7dnsSbjDDkCp11e5ZNd8Ybm/Pmc/bSRZ2+eE4rZ0+7b3tSNdXEcuSu32dNAcf9Es6rqDnT9WFlRac8Vs9YL/QDekJH6GRhbkH1Sl2ZD8LKJJ8flPhf7gGLbpFBHz3uiYcoIVeRZ20Xof4WnohQxDEktqOTgDhs9N72mObtCf4zUN6oYN79nd/5Hc9R39Yf//EfF8D6UG4E4RERFH8oRMQ79Ua8N/7QQh9lfKSB/4w0EPHuuCibzb5KnufD823yfUCYUebJOn8AsoOngMQZCbkOP+RT1P8h+R+WFREfOOY/rMyPXN73KlBA6AneelbpJAWlUBJWtrOmUx0/psXRFuHV2B3LPqZuJ1m7b0fc7Ve08ef/Wrf/9H9SZf1NNUaZ6mlPed7WkX1oR5Oxpl5/K+NEjaSqqufw8P6U3xivOKyOp3bqSU1V1LCzPZ2GUq/PqWWYOn/YH2oymijJJ3bMjuzYnJpyrG41UcUVNI9SPbl8Wo8stbTcy70Pm+jxp9p65vmWF/zLpr2mc6czzXa3tLy4uGjxhAAAEABJREFUqVbzmvfPfV240FClMfE+o6lTF1Z05tEFLZ2rqz2faRR7urd5V5dv3tHuoOY96YyUzClNG0pjqEq6o2l2w1pbl+JQOTpx28aWO0+r2h/0NZwM1JtvqbdUV7UzVGcx1cxKU4n398NRRfw8TCe9pIX6ExptzOgv/+iOXvuLLd16O9P2eqLMjvPEMN4Y6v6V+zpYO1L/cKxJErpl2V699ZbuDfd0Zfe+ru5sar1/oKRVVaVW0dJMT+1aQxXsWcePhyTD8jihvAjjQVgGylPrrOa8qsFxJQ7ddJOTqoTEN/f6k1xHWaqB9dFZPqPFc4+o2p5RUq1qb29bR0fbardTtdqhPI6UVqYaj4bixY/Bfl+57SGxrtIkVz460nwt1dnZrhqRe7+WKpKK8rQuRVNhmRLTD3e2dfk739Kbr76urZ2Bvvadu/rf/uB1vX37UP1hrppGdpjvSpMN8f8p3bmzq9/7o8v63/537/MPVyzjl71X/JKGw3OK6aqq6pk2U/ANCO9z+/1tHR7e1fXbd/XW9T115l/Q7Nzn9K1vhv7493f02jcPdO/yhuaTQ33mqZq+8LGJHj83Fm9vj7Kh7tr5/L9/7Y7+9b+7q699q6bNvad1486qXvlOohtvS81o6dKpRKcWq6pWk2J8DIY9rW+mPv/s6NU3NrW9k7j/lpw/o8k403R8qFp6IP4/oP3Nib75l0P9m/9wpN/9477eujmnrc3zuv5WW2++MtXG3Zom/a406iodz1oXU9XGa2plW+poT+l04D4YeyxKOMAn49DUY60/nOj+9o7u7+zqYDTSYDpVlk/dB7mqlcT1p5K1pZHprefMzuZKLVHD/ZtUx6abKrf+GKvT0VTDo34BiflUI1w2VwShoz8in8RjqOpzWrVSVWLZ8jxXAcpPSGgcKecT/CAA7x+k/A9atlKpaOQzMA7ZktdJmYiTl2VZ0VdJkhzr44Fe0hQbsBV4fFMeemgnkwnJgraI+A9lwUNTOlrBEQdvElG2TEMHlHUgB29Z80b01772NfFzKfw8CulXX33V/oe3ip9mYZ8Pjrel8bEQf+uttwqHNG9a4weibEkHL+KE/MwKebztTZy3wOGzsbFR+ENwTOPERg58NND+/u//fvGLB9DxywUvv/yyqHd9fb341QPe0KbewWBQtI820lbazhvy5YufxHnr/aWXXhIvefJmPG+uf+UrXxEvi7ZaLZHHW+288c7Lorw8yhvuvPUOHiA959szyvB2PG/eUxY8cYC350ta6oAXeOh5mbSsm/rKl04/97nP6YUXXvA6Oof4RVvon4gobKNA/hV/oAf+CrLvyqYM8F0ZPyQEdQE/JPYfsT2hgeRE/KPo96mBiONBiNFGRHEreMbONoA3xAlxAs7Pz4sbvbNnz4qv2Zyzgw0HNreF3AYycZBfpsubRmihI6/ZbHrDmxaDPuK43oh4R/KIEJNbJOBClVpVM7MzdlovqDfrDahvOjuGer1WLBC5vW8PllQvs7kKZ7vX2zQqgm5xYVEdT371Wk0LdoyeXj3l9s2oNzOjjp2j3W6nCDutttrtrjcnqXmMVfEmZTIZymuW8U3t7m/rzt2bun3npl5/41VdvvKmNrfWtWHY8kZ5NB7Y4dpVrdXUyJs/70OVVCsFdHs9La4sq9ObVcdtmZnrqdlpC/zK6VUtLi9r+cEt66Id0CysEaE0SdRsNLWwuFA4Yfm5AQAddtodnV49rWU7qufm5tXzpF23s77b7bqdCz6QtI71Y63U3PY5911xy7qw4PbPip9OabVb3oz27DC2bq2bWdPMOpxfWhTO5Ao6Du9nvWBPDLTHQulw2Nfte3d19cYN8db/bV9A3LET/+76mvhpD357PLfslBl78R+7j4aTkQ8vEyVe7Gn3/NKC2z9j6BlmC33Mue2nzqwKXc3M9xR2uMNjOBlr7M0g4K7V9taWuLjZuL+h+14o19buiUWWRZPLgjU7oLe3tn1o2NPIt7RpErY3SSEfSx/YiONT8zw4OhQ/pTLypiO3roCp5c3kx31AP2bGJ2mq4chy+DKm2WwJW1yYty67s+p7c3rbFy5rdy2HZeKmGKcgN/Id+tl9Ym4KC89FRmK+rl4R/usTFP3Tm53Vovtmxbfwp1dXdYo3h4wL22FihzWQJ6ZPEx8Qc+ty7FCFPVXs4F/f3PDB4JbWNu6Lfrjli5k16+bIG4e6Lzpqtboq1n2SpFIkStLUdi6DhYrQ4dGR7rkfb96+XfTtnbW7umu97vgWfqpc1J0lEr/TP3RfcljPaFAaKvDW5frWhricuWs+XMrcvHlb960PvsmAs7ziupNjhbpi2T7dHtcdxucOLYl+3B63QN8vnGxryeMk7rviKAj4roy/fURqe+r1emKtYF1gA3nhwgWxfrApZCPIJpV8pGVDS/gRfKSBjzTwg2kg99r8MIBzObf8tUOvg/nxiukVkFUwd6gH8x3xY5wnck/m+m4A9UA2Rz/6fKgGmNhPgolzesxqNTrx2muMP7mmdgxOsr7X7oEUY2m0I919W3e/9ru6/53fU/PgsmpHd+yo88o9TDWaJBrkBtZqs0ztUJt6XzQa9ZXz0xZex+uR2lFaUfEzF3bEVuwgddcr8/6EPTV7Ii7dw/vqxPuQRrNW7Cf2Dw+0ubmp8IapU+2o672It9ZaPdvS0rmmVi829NJnzmppJbfd3Fejsqu5bl/PPl3X2dN9Lc7t6smn59RbaKoxU5ca0tDO70llX41Z6dT5eS2dWVDm9eX1y/e8v+hrZyu0vTHQEd+IPFrXYf9N7fWvqD9ZU17JvP8OHdkxtWvn9eHoQF3zXj43o+ZsrrQ5UGe+qoXVnlRJtba+q831A03sFE/HXdWn82onp30psGzHcl0b9wfe0+4r9z62XamrW2u7jTPeky/r9IXz6i7NqNZraM2O3m9ff1tvrt3RjvdHB5OhUjvIlnrzannvlUiy2mQlFGOI0D17HBxjHsR1/OQOiv6vOJIa4CDT5L60kOxt1dhtHIynbmumQ/dxXxVFu6vZlVW15xYUbh973P7gSGk1UbWRuKapy/pjRzBvmcubt6rbVTPsbe9qtHeo80sreu6JR1V3mVq9quKxg1Zu01wjdH6xq9VuTXV2oGa3sTvRMO94T9lRw3bUzQ5Vn2xpOryv6WSgg760ddDQ0XRFg+SsovWYKq2n1Ww/pTxfVJrMKMKyWcd883VnY01HA8ti3uOY0TQ9JVUf0+7OqvYNR7umH4R6lX393OdO6zd+9oyefaRhPU/FS0Y37+zoj79+T995u6qD8dN2Pj+nV1+v6a03wg7tupJxVUvdTLPNzLoc+4yQ+8KgJWVt1zHR7dt7HjMNZXlTipoSSdV0pIXeVMsLHWXjVPc2mrqxvqKt4XklrRfU71/Qxr1Zbd2ta3jUM9+eJoO6YtLSymxLT56t6tkLdZ2bz1RLBgr3RJhz7nEp+tntz5QX+/qhzzsT74cnSSJ5bOZ2nCfWdcX5Yee6PORzX4jl04l2fVFz2N9WWp/K3njPDVNNJkCu4WCoQf9Iiffm1ShY6UftYX4Z245x3HJm4hx39+6d4o3hzPaQPxCY9e1BtAgi3KAi9r39oTwANeGHATQ/DIhwr+d5cc5a83mZFxJpM28oT3z+RA/EOdvyRnOJg2bkSxSAODTQEuctaH5GhJcV4Xd05Au9ft+XToc+e90v6iKf9uzt7Xm85eLnPvg2KD81wm+Q47C+du2a7Waiiueser1e0FV9XoQf9VJ2Z2enKEsc+XhJBhkpixzs6cEjH3n0KTjKUyd4eJTlWTdKemiQk/M77UJe+gg8dkB7iXNGJZ+y8IQ/MhCCh4Z6CeEBkA8PcL1eT7Tr+GzeESF+EcKuz+n4XwB0kHj8IStxwohQy74k/GCzs7Na8HkdWujwPRCS1/B5m3pr9rtQd5qmhT7LfNqF7PClbtoSEYUfCh8avjb0Dk1ZFvnRAfzgA3/4EL4fwJdQ5pVpwvfjyvQHhdADH5T3N4GDN/C98IKuhA+iJ++D8B/h3qsBryrvRXyU+mANYFAfBpSKOJ7UmQAZsOWExkTHYkZ6yw5LBjQTIBMVg5nJijj8GdRMMJQB4FXi4cmkV06o1AmQT8hkBz/iXlu8RZASbyZIy6nU8WpaYR+h1NuOxDD1BiEcpklakOWmiyS8EUvUbXd14exZPXLpoh575KIevXReSws9nVqaL8LTp5b02KVLumDn/8XzF3T+9DnhkJ7a6T3JJ8qSXGmtoqSa2DnZFfubLMlUbzUUlUSD0VB7h/sajId2Jk5cc6aq8d7+WaLcG8axMm9YlhYXdPbsGV08f05nz6zq1MqSerNdLczPOX1aq6dWCtxZO9A77eYxj3D56Uh11w/+3FnolnX+/FnNz81qdqbj+BmXXXb7LuiRRy7YiX7M57T5zc52VK2l1l+uJJEWXOaseZw7d8Z1rurUqWXz6GrWCwX1n3HdwNkzpwp+K8tLhfye7b2QJt6juy3epBUHLbepVq2o6QPSZDxS347n4aBf0Ie1kCZh+kkBxBs439kAuVwlTbS0OK+LF8/bwbaqleVF9XozajbrWlycK9oz022p3WoI2iSyog1pSi/nNoOpml7UM28yDg/2nUdd02JzOHJ/sEk8cJ+MhgPrrurNbqKJ8RZGZlHQK8u98R0bP1L/8FC73gzwm+U7tu1tHwD3nR56s5lbZneDvBM9LieJS4yGF8PcPEZ2SFdsdx070WuVqmT6kTcsY9edWgc16380GhQyJHZA8DZPmkhhPaTWU3gznLqCbqupVev7tC9WThnOrK4IWJybK+QsZJfZezMdriNxWbNx3siH3okqHrdVMyZvRD+4T8L1Dd0vmcuQxwZb06lyA/QVy5dbh6n5VjAQ09cqFcuWaeryY+ts6HYMfeAiLudTJ+VT1yW3AVy4fOr6QcEn0lDmcZO7XYnjiTPQFf0lD+qaN2IyrzAzaDkD2FI0sS7cu+b2n88H3ZXwoa3+MVBMzWOCi1F+z/BnfuZnxG8P8hYFb3LwH2/ypsWXvvQlEfITXmxSI2j9h7b8o8yPNPCRBr4HDZR7KEgTz+clMM8qpvp+wCuBXTVTTfwXyOxFzQ3HIZNSCfKTKzy/vwNeo4x854N8wDuIHyACnxJ+ADY/YkW9IHrXqO8Cyd1ZgBVs7Q+Vx8Dpkfcz++7WO8rW/lK3/vz/p403/0SV8aaybMf71Yo0Hmh7c0337Vjbmhzp5uhI9w537Gzdd4/2NZJh2tfAzvOp93YR3pVEIr4NuD/pa995O5MDbY8OdeA98TCpaJTWtT2Wbu4e6dr2UHf7ibZV16GdCaP5hm66/vFiqpWXLmjhuTOqrHbUWOnp7FNPKG20Fd5zNOzwV/+m2tU1dZpb3s9O1Z5J1Xddu0PXNexrZCctTvpMuSqtVHPLPbXabSVqav32ULevHOpwK1VkY+3sv6Lrd/9Mb9z8E7158zW9fv2qvnP5FX3rzSmGnRMAABAASURBVL/Qxv51RetAk+aODrShcTIoFDod162/mnq9rpZO1XQ0vKr1zdfUn27qwmPn1FmYUXW2qkHjSIPeniorY82cSTR7uqnaTEWzy7OmdT/Uc9M2tHFwTzujbW0N9vXqtSv6ztUrSqo1zbY7qlpvbobKh2WP3s4LZF6ivysk5xjCecQyhfdJvOmfaKJGJVXd56EkKraLVGP33cD7ur5xebOjSaWlg2Gqze1cm1uZBsPE27bUOkylY+U6XjWuptGopTt3h7p+Y0vdmXmfEVZUr4xUT/pqV/qqaE/Lnb4+/+Ki/g//4Iv6P/7GT+mTjy1rqTXVbN0GYcftos9Gnzo3rxfnhnpsdqylmVC9kajSaanic0baW9CBnftvXFvXW7d2NanOe6/Y9iVHKnOwSKkmllHTupKkbRtNtetLmau37urm2o6qnVWl1UXlg4rqlVA11jRb21Un29V0d0PTgyPJ/SotqtV5QpXW4zp94TNaOv2iarWzPiM0lQ1qyvrWvPfpuXkng0PFcOjN9dT9lSltZEoqmaYT7629xx32D5VzWdBL9ILb/olPndOp03Vl1dCo2lbDZ7gLtu3Vc0/7YuhxKenoqD8S46lar6raqGi5N9Hnn2/oF764pJeekNJ802N0qEqq4qxX8TkhT3NZeCmZSm6bjVO598+EFq7o91qaqOFzUq1WMTpTko/U72/5UmJD0Ri53MQ6mxRjJ7MjfuIxNHTbEu+3U1tIFPbman6EPlPPO2maqlavFdLhI1hbWy9+6mI6nSokeVkx5I49+IAgykAiNFUYiuj7/nw/60RZhvB97H7gJD4U3tLmG5i/+7u/K34D+7/9b/9b/dt/+2+Lb2HiwOZt63//7/998fY0b1lD82/+zb/Rv/pX/0p8a/N/+B/+B/FNTt6+5o1tyhLytvVXv/pV/et//a9VftsTXv/z//w/Fw50/jNN3tzGwcs37u/evSuc59fsMOctbvwy+F9GI9vSg5byRjW/N/7lL39Z7Ot/7dd+rdjD85Y0b2zzIsxP/dRPib0+OPb//NY5eadPny5+15yQ3yRn788Z4Ctf+Yp+9md/VuB+/ud/vuDLW9WU+4Vf+AXxhjYOad7q5oVL3sKGL3jqL8vx5jZyIePHPvYx8TIntMjz0ksvCV8OzUiSxONxKn5PnG+7oi90+D/+j/+jaDs6AI/uuHxAx+ShX3RGP4HjPy3lLXZo/8N/+A/izXh0+PLLLxf98r/+r/+r6F90Tpn//r//78Vb8ZSjTvqUb9kiB2XpF3TOW/nQ/3f/3X8nypDHG/S8iU9IfZSr1+tirNAm+okQwE5PAjigxBE/Ce/Hl+kyPElbxj8sr6T5XkL4QEcIED8J4B4GfxUd+WVZ4h/BB2sg+WD0jy+27PSHhT+slkV42THAv2LnWa1WKyaaUg5uAQEc4YQ4xlmQcZbjSD/pVCfNggcdcUKc5zjamSQi3q3r5OCPeBefe6FPnCbMvfh7RyUVYaYUISfeQGa5pp7gcy+uoFxaEWG5MzniRTjXxHmZNz8ZTnBv/L3T0CQba+QDReZ02ME38cINjO0s7Pumtl6tC+B3wEe+rR8PJ1pdWdWzTz+rp554Wk89+ZSeefIZPfvMs/rExz6h5559rsj3yq6RN2OZ+TUaNVVsnYOjA+FEDcvgpOR2TZ2fu24ZcDqDi8iVR6axnZxH3shl+dRO74qmDvnPXDK2Q5Z74s1cxgbIzDLzHHlDRxr5ocmdN7CjdmLewabLdCM79Umr4D8qDkmT6VhcDsj8E+VKXA6Zpq5/6pv/I28oU+uy2266HSGcyFPrp+YNzqmlJT3+2KNu/1P61Cc/oY+99IKefupJPfP0k7p44byadqbTprHlaFoPIx+CKmmivnUxtfzwCeuhEjJvue7cYfhwEYV+8kI/U00s99Ty1Ly7bNoeU2dnlrtlmZ559il97GMv6tHHLumZ557Wcy88p+eef1bPPP+MN7fP6/EnH/MGsyb0iP6q3pg2Wx1vxuvWsbWUp0orddtJRVNvMPOoWAOpplnYPkJT35BkQJZoPJVa3a6qtMXyb+1uu1yuSrVqW5tobq6nF55/3nbwrF6yTJ/81Cc0v9Azv0yRyDY4No+RarWqxu6vsXkMbX9jt63oG7ep6AvbgFyKNk+cxxsmkecCCp34wCn3V9hxnlk34CZ2bjfM91Ff/nzc/fDic8/ZTp/S889aDy88r3O+NArrDf4FWLfIkZvHkftj5PLUdXr1VKE3dPrC888V5V+0Pl80j0u+4Ki6D3Cg05fVJCzGRJllLPu06T5/8vHHhAwvWIYXrY+Pv/iSXvQYefTCRc11ZxS+4Jp6E5+Nxqr7YJdaMNo6dbtyt1MfPd+tgfy7Ue9i/vox9Pz9wvtrez+fxJvTqscE60ej0RCbVoD0SYCG9YXyU8/PAPGPINdHOvhIB39dG4gIMfYiwtsez82eS0seU68nYzvNRzHRXxcmLpe5POBe8S7h+K+Kx3Gv4TLkBrnOk5CTLuje+wf8DwonOZa8TuJ+7OLvzPGpRfeGwTsiKSTAee5W8WTe/8nuxdR9KfWl0V3tX/9TXf7G/6TtW3+gNNlUtKdKl1paswN3Z7Shanui2dW6YqGizcpEd7Wr9fS+DuoHyjuZKnMVVWYr4v8bnNQz5Z1U6bz3Tb1QslxT1U7i+umuaqdmpV5bh2mqtaOhXru5rhvbR3rLzsw1b5BisaNsOVdyLlFypqKLn3lEj3z2cS0/dlrpTEthp1jmhkwse55OvLdNFHb8tluJqlU7adJD75MG3vPlimlDGjaVTmtKM3m/P1Cz6XbMNLQwt6Re84xayVkdbnR0uDtVHvu6s/mX+pNv2Zn0J/9f/c4f/zf6X/7g/6Pf+/P/Rq/f+H3d3PyGbh+8ourcoXqnJ2p0B97/b7m+PXXs2O3MjdRePNCkcU9nnmyrvhRqrFQ16YzVOte1DrqqnGorm001sJO8X5W2vH879H56kEzsPD+04/dAC0tdzc51JOVqVptaml9UrVJR4jQfZxSf8N/M4wq6YzDifR9vSeWtZ1EsSto8f0CV+RiTyR5mTX1W2N2+pytXvqPrd17T7uiebt6/qj/95p/q5r07euOtq3rrzdvKs7pgOB30lQ33ZQ+zNNkxi12NBweajDI71vb09e+87IuFvp56ZlWt+oGq2bqSwS110g1fV9zWhVN9PXu+ro890tM//82f0v/7//Ev9P/6v/22/qt//GX9k1//uH7yEwv6tS+c0XOXOqrW3fJ6U9FaUtqaV7U243pSXX77tt5885Z290aq1xtKa6FxdSzVctuC9VWdkfJ57zE7GvYreuO1O/rOKze0ezTVJKkpbcx475lpMj5SPt7TTGWsej5QOhmobn1X623ltrWB97Y37tzU21fe1Nr9W74s2tRweFOjwT1N+jtquy9n29JsN1WrU1GtlllGqd1qqpK6l8wzpkd2zg/UrAx0erGilfmauk2p6sPL0PvY9btrun39tjY3DzScpEpqDZ8rHKZTNWcSpd2Jy+9pKXX5dq6ZtK9aDN2+oaa+mMqnA7flyH1xKGUOYyw3QdVUqig3zjDJNByMdXjU93iuOGOi4fBIezs76h/2XX7qMlXXW/V5Rxr5TMzb6rzMNbQOYBO52+MRpx+xh31h5nP8xGfOeq0mvqX4mM+W83PzxZpWiss8H5afMHtnHJS53x1CB3x3zjGGvIfBMcXx35LmOPWD/YUXHHDudjod8fIIP/uBwxgc+XNzc+KbmaTn5+cLR/BLL71UhHU7TcHzIgrOat5SBpaXlwu98dbzwsKCcDTPzs7qks+EvLXMtzzZb+N4hif14MiG9ld+5VcKBzbfDE28fyePFx8jQoPBwGOiVnxjGx8Ovpux+wnA//PWW28JPHVlPk+maaoj+08ALj9wIAPYo/wMh8OCJ+Wn3vdDg0+IOH4i+PMGPrw3NzcFDgc/NPCPCEFDORzP8CMfx3WJv3LliuCB7OAoh425evFrCLSbb8DSXvTc9kVs12d78OgRHV+8eFH0C3EuCvgpFRz0Z86cKXgQwgNdlnzpD5z11WpV9ANl0Tt00Jd9hs6Rg36hnyKisAPi0HJRQD5AeXQ7MzMj7IW2UB9Q9hX9RfokgANKHPESShzhB+FKPOEHwcPKfBDtw3DweFjeh+EpV8KH0f3nk/f9tTT5/or97ZYqO/6Dwr9Ksg8q873gvhe+JQ0ODwZps9n0ZrWpVqtVTMTnz58XkzQDmUmGCYfJmMkDHBM+Ew8TAyHA5MCg7/V6xWQCrx0v9kxsJTBBgmMyJM5XdO6v3y8m4P3dfd29fUe3b97UvTt3dPfWbW2vb2jj3ro2uZHe3VMSieLBQoo81VpVUzuUt3e2de/+Pd1Zv6M73kDeXrutu46vb6xpY3tDm1v3dW/trtbW7xnWdH/zvsajiWaaXfXas0qmod37O9q5v6WttU3X6TL3NrRx97421h6ETu+sb5lmW4VMGxuaemFp1muqVVJvSPvaMt/N++tatwxrvt29v3ZPwIbrLeD+WiHHnXt3dd8ybe5sKa1V1O52VHG4e7Bn2Ta0bj73oHW5u4DbBu72vdvOv6+NrU2XN93GuvbtEE0qidozHU296d7Y2rAu1rXmvDVk2bQ85rW5cf+BXHe0ub6mrfvm43Bva0uJy7WbDTXrVeEw3d7c0IbzNlx+7e5trbk962t3dK8I7+q+Zdowz2234f763aLduZ283U5LDfM4siOe/A3LsLm+bh2smd+6613Xvdu3izR43vjeWHOe4XBvT/VqVcgh+nR7S2tu9z3XRV+uub51t+Wu67t555ZuWy7i9+7f1brrIRzaUV1r1tTqzqrTW1SrM6ek2lKeNAx1hUOlDanSUNRaSuttpbVjqDQ6arRmNOMNTL3bVK3VEP1xDx0AtMM6vOe+u2dd3HH9a5bprutf27hnfa+J+KblrtSrmunNuE4VfbVmO8Tm1gs+pnW5+5Z5HX5uHzzR6frdO9o0zdSXFm07p1t23hPfob+xpXv3rEf05dC62TSfddv1Pechy32Xhe+a+y7ScHsaavniYct2hh7XXSd05N+hL10em91yuQ3zgNe69Uv/73lMYQ+9WeulXtHhwW7Rz9Cvu/1rHqvrHqfbHpubLnvf8R2P5f37G9q8c1db99Y08ea/niaSneXhzVO9UvEhIfWWWB89P8IaOLnOsIF7WJomsBEGoGETThgRSpJE4MvyEcc4fchD2YfBhxT7KOsjDfxnpQHGCGOL8TbCceJD6uGorz31tfsQ2NGRHgb7WV9DX86OvH4Cw+lQo+lIYztvx758Fd4Y77vCYbn/UvnkznUeMpWo7zWkzIfBB/Ep6T8o70caZz0V8hVhOJoavDYKsGYLvHVpHWcaKwyZBjoYbmj3zqvqX/5DNYav6dzpfS2er6p9fkGVcwsazjd09tlVXXpxRStPdNV7dFarH39CZz//pOY+s6KFF5a1/NQpzT10j1I8AAAQAElEQVSyoN6lec2cn1PjdEeV5boqqw01LrSVnqkqP5VKdronq11VVnqqLi9o3GzrMKmrd/YxnXnqBa3ZziZzqRqPhCHRZHmircT7ZTtw7x2s6/7ulvb7R4qqd5R1aWwnabU1p1p9TmnFdWioyXTbLR6pktXspG2pOlxQbdRSbSrjDqTJpurVsffTI63d2Nd3vnZXf/knm9pas1OyJs2dyrT0yKEqCzfs9L+shUtrWri4psP827q98zXt5dc0ad7RtH5NaWtNvYWh6q1D5bGtQX5bZ5+q69JLHVVXDlRZHqp5JtG0N9SgPdGu5d3yBdL6uK8N2/6t/qHe8J7mysam1g52NE4n5hUaT/Z1sHNfR97rJYNMvVZXFa9vodwdmBn8ISqpeIkFvOPGFn9P/slsClMjcve3qR1zef89LhJeRw35WDh/d+5f080bf6lX3vpDvX3nz3Vv+y2tbd/QQX9XOzu7Gh7liknFbDKfk0bKR1vScN0dsWbcpia+YInJ2OFYr137jm5svqbZ+ZFeen5Bj59NdGF5rFPdXS3PbKlduaGm7ujMzESffmJBX35+Wb/+xfP6P/7mC/rKZ7paaF/XSvumZtoHGldSZY059/eSJnlXmjakUU2TA0eHoSk/E+T5aZIdalLra1Lp2+k7UJ43VEnOqJ6uWtYZDfYbOto3r6SqrBJSYpuMimlDmc9a3Vqu5dmGZpuhVjVUSTIpP1BS2bdj/obPRm9qOLql/uhtHQ6/6XPfyzo8WFO3neuJx1d04eKC3FVKahPlMdFkMlVmfUR2oIZlaleHasVA8+Y/W5fm29RVU7OaanrQ153LN7WxsaM9x+Uny0bKsyNNYk+Txq6qyVCzk1ztca7aODPPcP5QygbOm6jiubliHcRkX3G0reRwVxXrJfG4EhdSueuZphoMx9obbnv077vtY/fXxLoZKcnq5tNWmtTMVxrYUT5w+SND32eGqR3muRJFhKX70fp4ibDDP1WSJIV8jUZDnU5XDZ9zkpPyQqj8WPgifhz96/wt1wjCv045aCnzvQC0Hwb4SZ599tniDexPfOITwknK72njxMXxirMWBy1vbeP0xnmKo5w3qXlLm7LQnDp1Sjh9X3jhBX36058W9LzdTRrg7Wv4/MRP/IReeukl9Xo9nbHTF/3ijOWNbHjh4J332Za8jh35yB5xbCfXrl3Tt7/9bf3hH/6hyt8y5y1oADxvwRMnj7epcZDztju/J87vjfOGNG9k81b7pp3gvGHPm9rQ4vTmjWzo+X+Q4FXioeMNa960hj9v1fM76Ts7O6IMtHfu3BE43gaHJ2/aE/LWd4nj52fGnh84a1R8xsR/hU5pN7pHB1zSLPiigT5A//is0CP6hg5nNuXQJTh0Dw90jx7xg3H5gf7RY9tOeJzs9Am6px76gzL0/dBjGh8aZej7Pfs3ZmZmdOHCBdFPALZAubJO5ELG99sffXUSyvyTuPfHSxrCMo84UKYJSQPE/1MAdQHfa13QnoT3lyPv/biP0scaSI6DH97fiCgm87KGsjMIAfCEwMk46ZNA3vsh4r28I6JwKEDH4YcbO37OhN9IZtJhgAHcwJWA47nMhx48X8FhwrtrBy1p3gK/b2doCet29JFH2YODAzGpRATVCpm5PaQMdcGTgQ4tvPr9vm/VvVm0QxM+yLe9vS0mNELKISsTKCG3hITQklfKAC9wAHjSJcCHciNPMFmeecMz0t7Bvja8Gb2Po9DhzuG++A3ldTsYoZHYiGSqpBXNePLvzXQdtr15a2u21dZMs6Vuvales6NOraF2ta5eu6tOo2loaNaTXbthfLOuiNwbEHlT1VK7bZwdpW3j217IO453W03NGLrtpjrGt4xv12uaabc16wWf+jXN1Ko3Cphtd9RtttSq1b2pq6rtG+O24x3nzzSblquhmUZLsy3TWcbZZlvdRlN8Y6+RVr3JqhZlu6aZIa/ZKvKJz7oMZdvm1XHZVrWm+e6M5ty2psvWvVmaMR6eHdc5ax49l2lX6gUN7e40GppptdyW5rFslo82tC1DIqmGTt2GltMt82qbR7dlGS17xzADtJrqNpvqNBrm0VDX/IC2eSXe5DSqFeOammm3TWM607ZM23J+q1FX2+l2s2GaljrmBd+uabvtlqppKnh0zLPnBablkHi30EVTXfjUauo269ZhS0V7ay3rta1ea1Yz3TkpaWiUGnf6US09+rxOPfGSwxe0/PjHtPDYi5p/5EUtPvqSFh97qUgvPPaCFky3+Nhzxj+rtLOk4aSqar2tmc6s21BXy5czOJALeS1zF7AMXWzBusbGug3L02hqzjbZ8MYwnebe3Dc17/Rss2UZ3eYG4HbQh8SbjYJmxu2cNV3XYce0befVKhXVfdDsWjfor2sdzLhvinzH242WCnA/zbaaBR/CnnnMtZGlrrrHeiNNtTQ7aznatr2Gx0TNUD2Wx33SYYyYR2FXjncc79m2F3tzatrGUm/EWx5DM82O+7tpMA/X33U9QKtRV9N8GoZWq6Ga9dLy5UnTMrS7bVVrNfHUfCECTcW6CRAfwXs1gFIAsIQA8e8TmN+Z739QgE8J8CJOyLpFSBogPfHlCCFp8iKOG0EaAEdIk8o4IWXY9JJHnLDEEwLgy5D8kwC+BPDES/oyDe5vGv62+P1VbaLt9AXyQUuaOCG6R9ekySMERxwgDR1xgDT0ZbzkW5Yh/3sBeJZwkh7cyfTfZHya5co8f02yTBNfxE5tn5HlikwKOzd8y8zyrVEujSSNvX5Rf/iCzwVFHKDt6IC2EycED5AmBMyi2FeBKwH8SSjbW9ISAgVP15/bYQA93y7KLUdmKMp4PZm6DePJSGM7eyapdC+9r2+NX9HXxn+hl7Nv6luDb+g7hldHL+u14V/qtYHh6Jt6c/gtve7w7dG39Xr/m8Z/U9/p/4VeG39Tr46/oVemL+svs5f1zck39I3J1/Xy8GW9OXlT+/6XK6yHVFmeaJrnVpkltKcvt14zX7bngPduuSGzfMj+fkD+Y8i8730X8jy3vjJNswmtNuTiG3eT6Vh8o44+y62cgi7LlbsfmVHCMqkoS64Jfhw+cVJI5M6MyN2SXPI+lLeNJ6YZx9iOpaHxW4qD1zW8/vvauf7v7BB9WdXOhqrzQ43TI+0e7erQTrujRq7h6bqhofFcRVU7OWe7O2rPDlRdqCrmEzuEB+o3+pp0Jjqs7un2wQ0NGgNptqLDSq7weh+NGeXVjqbR1MSX5NO21JxvafX8spbPtLRwJtX8udw8j6Q5l+31lXV2dWBH9OHwptY33taVa68WjvNJramDpK7tcVVv3+3rrVsD3dmoaGMn1f7hRHJP1yoD1apHajaPVG0eqNadaOJ9xv6oqXp1WUe7Lb3x6kTf+JNDXfvOVPvXJ2rsZjrltj+zsq8nFtf12MI9PeX4YwuZzrTqmps2tTha1FK+oJm8pplKpnblUNnRhmJ4oE6rqrnFWVV6NR3VD3TYXFc+09fY+h8cTTTdm2rPddw/THWotkaVGVVaPUW1qf5IiqQm9qXNkCqDQz2yelrPPfWc5jo91VSlWVISbl0uEqljNaVK/E8eP8fgLOPdwQJCMoUcrUiqu1jNIXEgcVqa2oG/uX1LN269ojt3vq37d17XtTdf1pXrr+v6vWt68/KrGmfbas1uqlJfc237SrN9Vafbqox3VR0fqDLdcD133Yb7Sqp9vfrmFX3zL1/TQjfXS08s6pN2Kn/2+Qt66pFFnbaOmm5r4rFdsTh101SaI9Wq4X1kV8szHQs11pHH42iwo9h6S92jK2rtvqLm4WtqDt9SbfiqKv3vqH74qpr919SYvKJO9oZaR6+pun9DydGh8vHAjZ8oajVZcKsnteyhmueStu2yng4sb6rd4aK29ysaDftqVrY12v+6jtZ+X9P7/175xr9Rt//v1dj595rc/B3l639k/m+o4sum3JcfSptqz8/rwlOX9NgzS1o5NdJi51BLrUPNVLfUq29rdeZAH3+yo08/M6PHl6taitw0qZ598Yx+9Rcv6h/+Qk+/+JmmPn5mS586c1M/+8yefu1TNf2y4csvDPWpR/r61LlE5+elei3z+J0ackUaYlxHJXE7Hc/pTqyiaguoauoemXounViPcpvJjWJacN8f5YppTVWfA6rmMzjcUzVCvdaMWpWWxoOpstHEOhxrMjhSztvsGiqPsWxMigjxMHcS/m1DRAhZWAdYH5AuwjgEcxiJdeR4mlb89/iDg51L4cRjCkzEA3rlJAuIMM5rAYmI98aLeowjnHjtp+730yFTRAgagDQ0hBFR6DHi3fz300AHUOb9gPwV91/dZyPCmu282Wyq1+sJpyv4arVaFCOfNLBg5y5Ob+Kpz2+UA8BRnjghacqRhpbzckQIHHWDJ04eIXKCj4iiXSUOWXDY4yguncc4mXHwEuIMfvrpp/Xkk0+K/7sImaDD0Y9T+YknnhDOYpzJ3W5X5J2x45743NyccBqTT7vhd/HixYIXTmri5OOYpn6c2chDnDpxYJNHHTip4Q0Qx/FMHhcCyET7ANqNXgHiQEQIPxc/0YKTHWd/v98Xfip+EgU8Tn/8ZQAOfnDk8VMu+NrwVeHHogw/uwPg1AePL6v0kXGZQB2Uow6c/+TzszBcFOD/Qjb6pezHMk076CNC2oJxkI447rOIAFWMpYgo+hFExHG8tE/KAqTJx/ZJAyWOeMS75SIC0mIskEeC8GFQygUdAB0h/AHiEeE931Tl+CtpyCtlKmlJA+RBBzD+I47HX0QU7QYPDRAR75GX8vCDJiLeoScNkEe5kwAOIB98GSddxsuQfPCEAPURlrgyBAeQLssSB1cC+DL+/pA86HPPdYRZlhftdJPc58dz5fvLvD/9vVG9v9T3mI44Npb3kyNsicu8sJ1MR4SFjzK7iEdE0TBoATIjoui4Mg0OPhHxTpnBYFD8ttfOzo4YaAy4119/XTjEGYgMWAYvTnPiDGrwDFYOcziuyQOH05uBDB24shw0J2XA4BmoTGqrq6vFRE6ciY3J7JRvOJnomPwIASZI8pikmFCZ7MAzcUHHJMqkCJ5JDnqAfHDEKc9ESbkSZu3U63Q6Wj29qnPnz+uCJ9VHHntUq2fPaPnUii5cuqSLjzyiJE2lkJA9pGJDgdN3eXFRq8vLhhWdXjmls6dWdXp5RWccX11a1sriUpEGt2LaU0tLWvLCNNPtCJif7+nUyvI7sHpqWadd7yq45SXzXX4Ajhu3urKiU65voTenlh2gPTuvV1wHQF4J1EddyEackLxThUzHcs3NzKplx+tCr1fIeGpxWQWYZtVwamnlOA3ecXDwAb9i3NLcgmZxpjaaWpids5wrOruyKujOuP2LlnFlYdE6WCxkRu5Tbn8hh9uwYn3Mu+52s6Vuu2O9HNOtOA/a07aDU9blKWQhfAeWtWI+4E+vrGjJG9OONwSznY4K/tBZVyWfQr/mWfIDv+AFddn6PWVYAREsEgAAEABJREFUnF/QTKetTrulOdvDvNNL1uni/KJ5L7zL03VS3xnXecZ1rC5YP/PLWjb0ZhfUaHXVnF1Ua/602otnNHf6EXWWL6h76pJ6px/Twrkn1DvzmHqnH30Aj6h35pJmT5N/Ue25FdVbc2p3elpcWCr0efqBPSwtLmhx6Vg/Z9y205b7tNt0xno+DSyf0qplxuk8226r1P1p627VdOjl9MqKeS5rFRywfJxGlyumWTHPBetyptNV17qcd/+twnt1Vctu+4rLLLuOJct2ivrgZ3wpyyn356rTC9Zhp1FXzzo9YxrkLGnIP2P5Cxlc/xnzB1YdX55f0PLCouZne+rZNruttvujp2XzLWR0/acsJ+lTrod4YUseL8vmuUJoWFxeVG9+Ts1WS2zu6rbxqjfEiUIfPR+iAauHI0EJH0L5oVkRoYjvD5hfT0LEMZ8SV/FBAGBjxxpS4tkERhyvd+DIjwgRAuAi3uUlPxFR5MMHmpIvIRARxXxPnHwg4hh3csMScYyLOA6hA07WGXFcd8SPf0i7Soh4b3tod6mvkoYQfEQIXZNmHwLIT8QxD2gAowq9E4c+4jgfvpRlL4H+I6Lov4jj/IgPDuFTQkS8wzvig+kj/ibwiRQq5EvMr5Iep8XjdCShsENCDhUhJYmjoSJeODFklHHGlzpIHEcHZVtIR4SLvAvgSoCujBOSlh/0ThodEi/wPvxHUF8oSVNDIvAV5s00katRYgdM6vE3lbSTHOiW7uiqrul6XNOdym2nb+pGdl03DbfzmwJuTa7r9vSG7jh9bXRZt/LrupdCa1xiel3XDcL0pm6m1wsea7GuQYKnMCQ7d3IlUkgqhHDkQRjWXfJdkChJjiFNU70HEqcfADRpmgh9ogOcxzLrpJJK5omNyfVExAN+qbKJW+69uH5cHzvkZGekxAxPI3LHMk009b/MMHF6qKOtm7rx+p9q68qfKD+87DG7JdUONGqMNKqMtT860iCfaNKs6H4y0v10qINKpqSZq1E90HSyqdH0QIMYaFdH2smOtDs9Ut4O1eZrUifVqJbK7lTt2Ll9MO5qmM/raDqjftLSpN1UbaGrs0+cVXu5oqR7qMVLVWWdfeeNtDPZ0rg6UJYMpXykiEzD8UiHU4e1hvZyad82MEjrduU1NZx01O9XdHRgJ994omqaq16fKrSv/cN1TewYTqoLGo3n1T9oaTrs6XB/xlBXJVvUZC9UOZyqNdnTXGVdZ2e3dWF+W8vNHS1Uj3TGe/mLc2c1O5nTaH1sB/hIjTzUqUvz3aZm3Z7UtjiYZOqH1K/m2hht6CgZqNNbsBx2jO9O1D8K7fQT7falxBcJSaXtM11Fg3FoNAnLXddcu6tL3jM9fekRnV89o1a1qVSJOzPkKmVmfJRYB5VIbNYhGZM/AOLiMdqfByVd1vmgCyCDHNv+YHikq9ff0JWr39HBwV1Nhjt2nF+zA/2qdvY37Pi5KeU7ajW3lOa3VM02VJ1sqKktNbItO5A3pcEtxfSW0thQmh5qOJrobTvOK9mhnjw7q1OdXKdnU51edL/HVPs7e+IlqmlMNHUfT6ynyXSk0WCobDj1nq6tSaWqwWDXur6m6dYriu2XFfvfdvqbGu99w332DWU735R2/9JO8m/bif6akv03FIe3Lc++eBV9OD3QaNpXbsuv1Svy1Kaq41l/X9PRbnFBuL6d6M79viIJLcwlasRtpYM3lOz9pev9Mw3X/lAHN/5Ae9f+UNnGt9Uc31PL8jZqVdXbc5IvcfZGA43zffV6U10819GTj8zpyUdn9eyT8/rE8yt64al5vfTssp44N6eudd+uhi48sqKf/OIj+vs//4h+8+89qV/70kX9yueX9U9/8RH9V//wU/q//rMv6v/+f/5Z/T//L7+q/9Nv/7S++KmnNDdnvYxd12ioJE0tcyJsghe+wv0bSSqFHcNJRZnTWUydP5HSTGklV62WqOl9uypNTcfgUtXqiSa+AEhcopqk7r+KL1LywhE18ZibUJfzUtiavY1BEaHyKebWMvHB4X8ibCjxnBARymUpvd7ZOeKP2+I5AR3JYh/ZmYmPY+pLWOhNWtC4RBFSDFwJ0NBGAJ8IgJOuUqkU9NCxfo9GI+HEnPoimjJZlgn/CeXwlxT27jz8McR50fAkfer+BCIsJEwNlHVQfCLeiz+ZR50QgaNuIMJ6cGPAkQ8Qhy7i3Txw3ytQ9iRtmaY+ZCcPHPGIUESIN6LPnTsnnOI4qZ+wExyHNUCcN7J5Q7t0VPfsL8BXhP8GJzpleUsaP8/MzEzBj3K8wU1IWZzy+IjgCT9oweELwglO3TjBL1y4UFwo4C+CBt7kk8Z/hDMdftAD4PAp1ev1wrZoJ+2LOG5bxHFIu3FW47Tm98f53XH8ZNeuXRNvyfO2PL83zhvx169fF07zl19+WbwJ/+d//ufF2+44zKEnzZvx8OA34nGe42DHWY7N8DIqDnp8bryMii2Cw5aIg6OvsT0AOywBOT8IyKddQEQQFLZNm/Dz7dh3CE1EeI04eMfO6Wfqom5easWuqRMc4wEoyyFbRBQ2ERFFHRHxTjrivXF4lLJGHOdRiD6g3ohjG0YXtJmLA+qiHHLgq6RO4gDyQQcOmoiAnYjDk8sK6oMHIZmEJZCOOC5DHBkoR0g6Igob0YOHcvAiCV1EiHTEuzxKPDQlRBzTkT7JG37gTkJEFHVGHPOkLXrwlPRlCLqMF/UyV+q4XCShcNrThWWcKiNCgQ+B5EPy/saySoFLhqTLDkSZNJjOxQDpXOIANNCWNKQxTACjLGlIEwdX0qOc2dnZ4gaPSYIJAWByIWTCYOJgcmCyIWRiIYSefELomVgImViYjAiZiLgpPH36tDfe1eOFdjIpQhYXHO046plAGPwMQCYHcOQxgYDHkc+EwmRCmjgTEF/fAXiLnHLkc7PGb06Rhm85oFnESsDYaDsh+kYvN27cEHzhwSRECHAryGR1Um/oGogIwef9gH4B+YkI/1VBR6QsR7yEiFDEu1DiPyiEL7aA7NQLP/ocfER4U5OqbCeLNTS0j01AKMST+1AOnnhEIuJpkh6X9eJcMRTpJFGanABvBJJw2vnw4I2sYx4heCSuPyIUcTywWUx04ilozC8ijukdL3FlGPFuXkQiJx8KuQdvmGYymRaTuBTigVfq9hACYZpjCEUcAzpyrEhDkzygjyTMy1tK01V8gC50GMgRSpwXQfwYjtM6fiyLP0oiVRjStKZIKkrTqiqOp5W609UPgYrzUsEziXCZVGnqrao3V1SQJInSJJGzDJbckYh3wzRJXPbDAT4RtC8veKTux4jjdJlHPRFB0nrIC4g4TkdEUUdEFOUjjstSRg+eiChowAER79KSLiEixEMflmHRJ8ZDExHv1BHxwXHoTpaPiKJu+gxeQESIBzrGCvGP4IergYgo+oH++etCRLyn30+Wjzi2t4jQyQca+hd7BsgjXYZlvEwTRkQho/yU+YQnIeK4HuwGfEQUshGnzogoeEQc4yPeDfXgge7vEkS828aIKNp/sn168KCjEkr9kSabkH46OT7BAxGhk/TEgYgguwDKMsapt8wj/kEQccwPOuqFJuKYF/G/WXh3/o1EthXZeeW51odyN0rKJsJRMUqmGjl/ouPHUVUcDc/hSkLhdQe5jCrmX+SOiGIDHxGgCzxtIhFx3EboSJ+EiLAcxwC+5DvxPgw9RoTAJWlaOBMKnixkWa4CISkkRbhtCpnc6FwhZ0PncGJn7JHbNKjJztDQqJEUgFN1WCedatfOzWm7piM7Z+y/1JEdNbv5WIfWySgbazw1OD7Jp3bKZK7DYP6u1ioJRQJIEQYrLHEkIpx+OMhPRJkvhcu9AxGuQ8WzvbOt3b29Ag4OD7XtQ+Dewb4ODg/sUJ0q8z+FFPRPOKIf0wcPmqyEAsp2TJVq6gaNbKJj7e3t697dDW1t7mnQH2k4yjSaJBrkde2MKsqbTfVOL6g5M6NI6to9mGowqaqfpRrauRvTmpqOz0yGqk5DtcaCGrOrqs6saBQ1l5vXQX+ivaPc6UXtjla0M76oXcPe5IIOkvM6qp/RsNPTdKGuyqmaZi61lSx4T2an5b5t5P7uSP3Dlga7LeUHs5r2u9rZyrXTT3WUNDRoSnkv18L5tuaXG8JpPdtoa6bRUa+94NZ37RQMYf/N6rzG+x2tvWV5NhZ071rYaVvRwtIpuXmaVA8VrVxJw85CjdUf7ChJDtSoD1RNRmpWEjvHG1qaXdJc55TSvK2J9TTxZUCWNdRo9pSnTW3tT7V5ENbTnEZalmqr6o86Oho1dDSu69D0g3Fqx3CmifXTtTO8pqq27u/pcG8iHOqattSxPi+evqinLj2qFZ/dUu/l9X0/uUsCDvgEf44ht02Mx0MNRwPd37jvMbHtS4WxcMzsbG9reLAn9Q9U11CVya46saN2dk+t8XW1pwbdsh3cUjq8qvzostLRDbdmU9XYt57q2l1f1/79dS20qjq32FLXlxjdZniOG+jm2l1teezltZpS21vVkNRTa1/WXUdynx2NQwfDQw2zHeWJLz7yy543XvOYflXV9C11mzc1U7+tRn5NcfS2xodXNe7fU5btSpVDRa2vPPY0nWxL011l032NR/sajTzmR31VlKuSVMxTWtvcUt8XMt2Zju2npoad+Z1K2J6aGvXH7puhx8pQGo9dLvMFwbiYNw4nIVXblq8tJS11ZhY0Mz9raGlptauFUy2pMtKNu1d0694N9a3vtFpXu7Og2e6qmvUZzXZmtXpqVY8//pieffYZPffcM3rsiYu6dOmMnn7qnJ55+oKeeepRnT+7apusazT0mB2MlY2kal41hC8aBtJ0pGrItp9JHpu5Lwsm00OvI+5H6wFdRLqvtNp3walsyEqq0oALMuslqeVyZyurepwkU+t9osHY4LqmbmfFgyWJiqTQj9RjcabTidvpdkcoIuSudSilaaoKUK2I9WRqpzVrKL6Dw8MjpUmi8L/j9jgWEsX1Ac/YfY9DEx8CPwvCm8MAvgj8GDg1+akPXkjEgYfPAkcczk3o8TWUcO3atcJhCh7nHrypkjU7IizDu5Ag4wkcdBFB8A7QpohjXMRxSGbEcTwi3sMz4m82TV1AxDFf4rQFfbMHJE076A/iEaGTaeQnnT04C+P7wV+DLwgdA1x04DNCv/hvcCijR/SOXqEHjy+Jn1YhjX8I/w400NMX1KUHD/ESkA1ZI8JzSCZkJy8ibFseGw/KlHj6jHxkrlarunjxovjt8n/yT/6J/vE//sfCh7a0tCT+k9J/+A//of7pP/2n4vfg+bkUwp/7uZ/TL/7iLxb5/GTOhQsXxMUB/ykpvxH/z/7ZPyvo8cHhY/viF7/oOeGSyKc8P73CRQF4fHO/9mu/Jv4TVOhrnldpC3JFRCF5xHFIIuLdOGl0T0hbaB9xQnSGbnE444dDp+iWSyDyWCvw5eGz3NnZEc578tA3v1WPbdMf0NA39Ps1raUAABAASURBVCdlIqKwR+p5GETEO1nIgmwASPQOYGPYBv/xLfJRF/aBXSA3/U0cORijyIQMjDtsDBx0yMvP+hAnn3ZSlrrQTcSxLMSxk4h4x0aQLeI4H5mQkZCyEVHYOWkg4rgccfkhBBx950OaekDAm7CEiChsERoA/MkQ2agfPHHyyjQ4AJ7AZDL2NHls18yNRQv8hzJJJKI89A+D5GEZf1N4BCl5lXFuHOk0OpVOorPpeDqTEEOgMzHCvb09b3b3RLykY/ImDkDHzRVAx2MkKIY6MWjqgA6nNRMJBg9gzPAkzoSEobAIQId8KA5gAJbQarXU6/XU7XZVr9cL5UZE4Shn0CArdfN29+Liopg45ufnvSl4XAzoWW8EwXGbuLy8LGiYcLhZxIGPA56QCYE4b5hTT0RoYWFB4Amb3miBbzQahQzUSVuPjo6KCQ/Dw2DQN22YmZkpylIfPKkDObhJpD20D1rKQU86Igpe8IYXOkFHhEyaZSg/ZVnKOfnOJ8KW+E7qr46U9UNJHL70DTbCYs9ivOMJioWZm0AmNPrxxo2bYpHe3trS7s6uD0b3dPvWbR35kJgmKewMx4PEEemD/njRyj2U+Kr55sambt28KX4Xnno2vLHe8uaS+ujj1159TTd8EYE9IQ91s7AB9ANyA1QTEcUkGXEcgishHHkYpEki+dCQG6Z2nO97HOz70Hewv68COPi+Dw6dPoZD7e/vif7a39s9pqecy8Pj8OBQhwcHhn3T7Ts88MZ44HF2ghb6gubQejwyODwamP7IcKidbZc77OvgwLB/ZB5HrufhcLjv8u6PQ9fN4rHn9hzsH5gvZY5D+nXX/Yvcu+7Hvd09AfuW5a8Cxh/l3uFt2YmDJwTgQQiAp6+IF7KYHhw09DO8iBOSTxw4GSf9QQBPAH6EAHWVtKQfBoxh8qiHkHKlDIxFgPEI5Ha82ITesS/iH8GPpwboS+wF2yPkIpO+5lIQmwDHRol5F5sghAabYo4CsBlomJ9PAvTQAsThST48iVOGPAA8GoQX9YIrbY0QQC7khe4/F6C96AmdME/RTzueq4CTcejQCSEQwQyvYo+A7lIfZAnRMzpGl/QJPFlHGOvkwYM1MOK4POn3Q0QIGugpjxz0KWn9EJ9knCnf72twb1OT+9sar29JdkImdkZn2dQuKed7LeWN0NQ+imTiQ70d2bnzmP9Zx2krazs6xZbRI3qg/az1ZVsyr8tlU9BnCeBPAnxoO3qAB/zhgX0zRuBf5LnPKKcHaj3eFbDye7l1wquuHa2JIpHSSqrhcKDtrU07jw41Hg3FG4jgjvqHKuqzUxqZBoOhDr2G7Htd21jfkJuvPHLrwhCZXdOuw2mZL+2BP+WMVe41HgCfe07PScvCgPheAfIHkJsHLxJk5tEfDFStVe3gbKjisNlqKklS9ft9tzExhew8c/8koYx6XfZ7rfJHjy6ORXI7aFi4J6fTxP1mB9mR7fXoQN2Zps6cPaPZ3oqarXlVGzMaDEL37u1o/c6Wwg5LnLVzvRkdeL9zNAxN1DV07EhL7FDLNcwnOppMlaV2Fi5c1KRxSnua0/qord1sXre3G7q+1tSk8oTmVr+g80/9vJ759N/XUx/7Za0++gUN6ivayJrayhraV0dZc0X7djLvDWbUW3pO+8MZ7Q5bOlJL+9NUG4dDO56l4aSi3f3QaNRUuz2vxPY5mhxonPU1scN9MDLd4EjjiZRNanZ6t2Sh9fbLr+nPv/r7evmbf6S/fOWr6ufX9PynF/XpnzynS0/1lNu5mcdQYddtJRmrkU7USHJVNdXB7j3dvfumpumuunOpdWabyceaupLM431iPdQaHZdsWO6KdvoVZZVFDbKOnenS3iDVgS8lJmlDzXZXPZ9F5u2gXV6a18L8nGTvZWI9jsepbt+4r/Vbm6pmVfHWeS0q+l6fiHgfae607dojz5HjT0GSu52GMl6UC5tLKPPFS7Xa0GQwUUxyDW0zo8Nd9eoTtbJNtcZ3NBP31czvqal1NbL7qk3WfYGyqUq+pyT6yqdD8X/o3Ll+TdngQGeXO2rXp6okI1XriQ7cP/ftmB9ZtCStqVKtKyoWL82VJYmiWtPEY3AwHsjG6LG5r+lky/257UvKXdXjUG33V7c6VSvGavjCrpENXf+R23WoPDlSUh0oSfeVJJapciic6dXaSGkMzGdfmh4pTcY6shP99ctvacP760azphlfCFYmR0qGB5oOh1Keev6buk0y/8wwVWqbSCpVjS174n5vdHrq8A1Uh67QdjDUNOmb6lBJLVOllrhdueMVx2tqtjrqtOdUSeuy0sWcU63V1Gg0rQsrwraV50NNRmMNPUfl04Fq1cRQ0ZHT/f5QkSWWxbReUzI746eGzI4Quf/CckWlpkgSyR8ptw7HmpgGZ0m1VlHdc2DHZ+jjMpka7YbaczNKW3bMh5SlqfJIPEeOXM7tz43L9CP3hHs8sZxymGeZdZmLf4zLqZ3kU+PkJ0ncHtvU2DpNrJdqpaLUgO6hzT1fZqY9CZRnHwFuy+dq1lDWVXwkOOvw0+B7wRfDes15GBy0OOagy11nxfWAx+mOfwY6aPCzEMKfulLrnJAygMUWeYSkAeIA+IgQ9JQjDR55wZEGwAER4TU2L/iBz97X1h8Eh1yUJwQmtknCiBBtP5mH7pEHGaEjDiA37SD8V//qXxW/g46jlf0hfjJ8HOiKOHsafFz4tHgrm98tR6dcWqBT8ni5El8avi1w+MB2dna8zg1EHchXtbObsARkApADOSOO9VvmEyIr7aFdpCOOaeDVsm9sxnM7/iXK4zjHr9W1r4y35huNhur1uqDB5zRrX1gJ5OHTAj9vfxl40viryIM3dVCWPOg6Hc8jDwB/GmnqQi50S1uIR4ROPuBIRxzjaQ8AHijzkHU0GhV+HnTNb77DF11iz+gZG4eGMwF7WS4p+F14xgl9BTA+6A/euIc/UMpG/IOAfAC5AOLQEQLg8A3QV9SNvulvxhf7XvKQoZSPstgIjvVSbtpAGnlpM20sabAV2jX0GkBIndgN9RJHD5Qp02WcegDySzrKnUxTBhx8Szy4kh4cadpEHNoyJA6UaeqCtoSSZ5lGLmgBaElHhNe+VFPvW6hz6gtj6Jk/qTP3DApeH/IUy8qH5P9AWaWgMCnjhAwAnMZLvo3C4An52RIcxdw64dRl8DEIoAUYFNBBAzAQKUMIPQBPaDEm6iROGegYbABOZwYdA5FByMCkHviTV/MCHnE8oJAVPu+HiFBEFGhoqK/dbgv+DDY6CWPGeDFABhSAwYIHxyQIMAly+OIgST4dDw3AwYZBQB4TKHQYMgsYtOAJGZzcErGIMaihwwAQECODnkEED/iRxjCQA1ri0EdEsbDQJiAiinZGhJ2jB2JgUQ+DjTj1l3TUVULEcbky/b2G8IIWIwaQi/ZRH4Oc9nFjxmIAsFgj/907d/TmG2/ojddffye87httnOZeLRVmGt74EH8YFJuPLFfmzQYH39s3b+nVV17Rlbcv6/rVa3rt1Vf11htvassOdfjesqP+rTffLHSCTMiITMhDOwBX6+qomNj7wBsKj089HFzOn2pa0cb9+/rOt7+tt996S7Tr6pUrhVxXL1/RSbjiNHD57beL/BvXruuaZb9uXVx3HB5//md/ptdfe02X3S7gyuXLgh+8r125KtLHcEWkr129WtRJ+bffvqK33rpawH/8kz/Xq6++qStXb+itt6/qTeMvX76mh8FVy4Fsx7wvv8P729/6lv7sT/+06Df0TD2EN65fVwlM/g8DNhfkoX82ZtgnaYA8xsY1t594CaTBQ8NCA/5kyKYPe6M/oSEEoKOvCcF/EJAHQA8fNjXwJk2dAPG/CpARoA7KA8wn5TiNCJ2MR2Dl+uj5T6ABxvbfNDDvs8Fl41VugLAR7K0ENjWsI4TksXawhlAOIG8wGIh5EdthwwYdhxzGBTbEOCEPwLawVUKAOR0bY42gDACOdYP2otqIKOxOfsD95wQRURw8GMPoi7WJi3cONeC4NGXNsmqKT0QU8z86ijgen8TJZB2nz1jnuXylP+gjQtbqk3wo80EAH/DsE5CB/sUewJV5xP8mwQ2SJpn6d9a1d/mm9t66oVsvvyr5EpW1rJ6k9lXkqngtrdrxlHhTqqkXsmK9y3Xr1s3iK7rYFnbOeom9YtPYHSE2h12CZ/9SznO0CaA9hCcBu6cvsHf6Af7oBEc54+Ltt98SuMteI6FF1syyFWDZchCGTHhHcm+sE00mIzvA7mp/Y6OAu15Dr77+hu54Tbxz9bpuXr6qe9dv6XBrR1dee0Mbt+7q1tvX9da3X9XGzTu66z2EKu731FCEltjOMRb98IYkt7Mip24DemXPkxe4zMlSIqgfgOnyB2BOxaf4Y/UWof8UUdta2DlCPDN9o9FUzQdW7KThw2utVnUrnWs68jPqPFHW0R/jD+3KCvkjS5WPca41HBplh1x3pqr5hZ4WF89pZfURzdp5Xq91tdBe0nxjQTOJnZx29DTqoeXTK1K1pfF0Vnk6r7za0ahW1241176rObKjd/0gtJfPayuWdV+ndGWvq83pWXUXf0LnHv17uvTk39PKxc9rZvVj6iy9qLlTn1Rl7mlt50u6dzSr27sd3bCDffdwRVk8qoPRirZHPd0f13R7NNGO+6h9akXNmXnvzes62Kqrnp+1U7Orw6Op6Xc00IHGvCFrZ2OlKfd1y47Flqp2InarmZ6+2NOLTy/o0iOhx5+r6NwTA/3Ezy7r6U82LVNfqtjhaqduJcntKM+UTMdKs6mqMVHke3bK39P20I7z2roqzb4q1aEsgCajvoZ2AvcHIzuEO4pqV0eTuvLqoqKxogO34d7eSMNqWxM7zaeRSDFV/3DL5fbUaFVdpqKZ+SU7VKzjSdXO8kUtzCyqntS9b08UEd8T6Lue3BjsIFd4XKsAoyKXGyVESdNEtVpDFTuBK2lNzWangF5nUd16T616R8VP7s23tNScaDa2VJ/cVcPO8qbjrXRHrWRfDe0r9RWHYqQkybSzs6k7N29qZ/Oe+vt3NThc19SXG41mRePcfWon9cgXj9k0lEYqi6HE80KkmUZ2Eo+mI02ziXLTJspUw2nsOYS5NB9OlB0NDSOlo9yyVNWMRFWN3M4j5elQSWWgXHsuv60823LcNtJfc39tKqb7isleQTuJvjb3N7W27XbgNG+GOpVMTY1tAxM7y3PTVQypkiyzTUwcTjTxGelwKg2ysHPcedWGas2O6q2mIpVy21K1KbXaNc3OzyqpVgoIh2mlpmajbWgqtaN0Mplq6vlnnE01Ho80Gh35DGb78kVA6jYlGqoSmerVqtfevg4OD9WoNNU01Hw2apgnEHK9viCLwGHeVO5Qqkp2sGuYaXg41mC/73TQ/aolFZvwSJkvfyoVt9H8xxG201Rp3TbhNk2nuWUxYyXyNErkRwIi3AYDwkymk0JvQzv4xuOx5Z16nphyQamRAAAQAElEQVRqbOctaYA1lrV1a3tLSZJoY3OzeCnszu07Yu/Bukl4ElgzWX8J8RfwJvD58+eFI5S3e5999lmdPXu2cILiQ+Gb+AB9eu7cOc3NzYl9I/4c8JTnxUF8MbwoCK7htQgfAvsg6mbdJkQe4GS8TIODDgDHHozyyAmAhwYgvwzLOOkPAsp9PwAvylE38VIW5AJHmr0h8VKf5FGmBNJlPs5mfh4FPaNfdIYu8Svxkyz4xdApcf4jTn6+hXz0C56+AeBBWPLBDpCF/RByloBMxMv6kQkcIThkI16GxKFnb0UcQLeE0BNia9AA1AkegAfloCcOQA+OODTUTRw8AC14eIInDpAmHyBNHnyIU4Z6SZMPgC9D4shGGjoAHHWDI8QPyEuq+Aoff/xxvfTSS8J28TGie/Zh5KPXqueOiChejP3sZz/rtawu/Ivo/uLFi6Iv6B90D3/kov6HAW1BBvLZD9OeMl22m7Mf444xubCwIH49g/7G34lcESHsISKKsch4Y8wiOzYGLbLxH64iJ3bGuKXsxHMH9SEr45MQ/SAXMpFGjjINDgCPLilLPnZPW4mX+WVbShrKkFfyh5Y47SYPoB7kAGg3ZaEhj7LkE5IHf/DUCw1AGjx0lCW8c/eO7t1bM9w13CvmKvbfaZIqImFqfSh8eO5Di/1gGWmaCifzjG+mer2eMEQ6iwkBwCmOgTIZcOOEARLHSKAFiGMgAGVwnmM80LEwYNQjLyQcSjlIoiwmfw6rLCIcIAAmdhTMIbjscHAYDnwi3l2gIo7jKBcN0I6I8CLlDYXbFBGg1fBigNy0DTkJaevs7Kxw0NMeQuTt+LaMODdsZbtoA0AZ2oYuyCvp4UO74VuWpf1MsvBhE0D7EYYQGsrDCx6UA4gD0JS0hEBEKCKIFkCbKAN/ZKYNTOToCAJ4TL2ZIh4RRdmIv15IWaDkSTsee+wx8bUeBjmTAAObkMmCNjPwmdTAMfiZFJggiKM/+NFfEX+1LNTLBIiumFjgC3+ANDZKv8CfPGSjXmRhYmTiQS8RQbXvALp5P5AZER+qJ8ogO46siCg2KdQFlPUSLwEcgB2gJ+QmZDyhK2ySerFJ9EM+QHloKEu8BMoSJ+Q38c9fuKBLjz6iM94UHR4dqdFq6YIXhYuXLoq8c87/YDgveMCL+oALpkWf2BBjbWlpSeCggZY4QPrDABqAfkFX2DhpypR6OMmPPNIANAD9VuIZa6UdnKQhH7mhRXekAcqfBHAAZbFfxgT6pq3goSXvwwAaZIceoO9w9DCfRQRdWAD2cRIK5Ed/fqgaQN/fbwUR7/bdB/HA7iJCrFlsHliPWPC53GTDxSaEzQR41jRsK+KYJ7bGWEI+NhdsEljXKMs6Bx4eOGThT/69e8ebBeYX1jx4YmPEWSOhZ90EFxEq5YuIYt7S37EnIh7aoojjdR5dsVFm7UdH6IxCrBvg2V8wD0WED9o5WYWu0B2JiCj0SHn6jDLwLPuSfgL04DkZf4B6JyjzqI++Z21mjYY3c2qZ/06Bv4FI0aIk19DOr6wq5XbojOzcycI5CXBcSc7OMnXczh57hmTPh7JKYn/7VOiKPQl2yryGbgjRHSHtQX50g15oR0QUeoyIQn+UKSHiGAffsu3woCz9Qz8RB8cbJfBTSJGEIVGEQxkcyo/dDhqOhsW+TnZajYYDHezvatvOsJ2dbTGG7t9f90Z7x2P1wJfGb+muN+GMm207Jg4ODoVDYm19TbIOcusgt34KUG6OuZ1NuezTFB6cotpw1BEHRCyNZAN6Lxj1gR8KPQCzUGYnlLkXYUFvJLq9dft2gcOVmPlSA50UujBRZqdYBEyc+HH7ILYhf0duYsdQtf5r1Ykq1SMN7PC8fucvdOv+N3Uwuaa9vuc/91VEqN1pqebLhLEdlpMk0ygyqdlQa2lF7aUzmjR72lFdG9HSvWRWm9OuNvar+vZb2/rjb93RX9we6OXtVFenC3r007+mz33xt3Xh7MfUbi2qWmsrsdO4Fl110yV94tGv6HNP/arOLn/Zju9H9frVWd3aOKvba0va2F3S7tGcjmJRR/UF5fNnNff4i4qF89oZd7S93tDB+qxu3ahqfWPG/sALtqNV1Sszqmc1VY9yNSZS0/ZWtxO22Zrqyedn9eKnu3riuVwvfbKjZ19cVKM50qC/r0reUDKeUTJcVG10RnG0pOxgVvmgYYdipjzZM7NNZe01jaobiurYToGKOnY2d9ymbtpWt9pSM62q123YwStfjN2zYzXR4vKysqho5yjTIE+V27mQ1iuqNRKl1YnH2K6iMlYkEx3xkyh2Uq5a13MzS0qSpkIVfb9PuHTY2UmoEw9WQTKJ1EGqxPJlvlyZTBKn627brHq9U1pZvaTVs49pfvm0zl+84P3tqmmHyrKBXcpjj18r2UXS1DXYozphPClR0qhpbzDQ5Vv39Ob1m7q9saYDO4IHvoDDOVyMufHEOp8qOxyoOs5tVWGH9Fijwa6GR7vq+vzI/4GT2OGbOT83JHlV1bRpvdQ0dV2jyVAjyzKcHqg/PLBTuK+xHeopTuRWTQ3reKZT0dxMqk7bdWlXk/F906zpaP+WhsM1TWNPk7yv3Z1ddVotPe2zVrteUz4equp2VSqp67INuH157vHgkDmXi8aJ65pMh6rUpq4rVavZcFjXZDIW+41apa6FuRUtL55Wq2V7itDYjvCJLwXksF4LVSvS1DyYawdDt8cO9LF1Mx2PNbUDfTzsK7PuZI1XqmFbzHTotlZqE/V6qeZ71l1lX/l0Q/lkR7IuZJ2kMVUlpEgTKUnlgmaRS76ECuu3MTpQw3yz3V01fHExU5+xLC07mhPro6Iptuq+nNp5FG43bMxcob/9J+K9UkQkSpJEaZoqTRIFEE47ZE5nHSWv026L/cG5s+c01+upbhvrdLvqdjrqdLoGwk6R7hrfKfAd911LnIfxN3BG5Hx91s5ygLMQjjjOwhd8nuNchG+Csw75nDcJOTsD0ACUA488nJdP1te2nNRN+EEAPXh4Q4dfghA85/0S4AlAC0BD+vsByj4M4E3d8C3rRgfQIyP65yWAnZ0dlf0UEarVah4vDbEHpA2E9Xq9+JmTubk5ceZDP5xn4Q1P8JwlibPXQYecV0nDmz7i7EhZ8ilHPkBZaLBg6kFmgLqxk+l06u1Grogo5ARftoEQXj3bDe0t05Rnb8W+B/kpA294sUcCB23+YN7ADqGhHHTEI0LwSNNU6GvoeQB50E9EeJ4a+iJtVMhEPmVoG7wiotBhiacMQD8gL4C81AcQfz9AW+JKGkJsHnvHprF54ugWW8cPgK7RKzohxOaxbWiwdWjoO4B+ohy0tBudIPPDALmhoS0HBweivQBl6UNw6AEa5KRvkZl+R3f49LAJ0oTww24AcOQjM4DcyAoe3ZdAHdRHH1IXITpHZuoljzqJo78yxN6RQX7o1+3tbVEO+XFs82IQvGkbPNjvs14QdxGvv/ViTODYxm7gTZvhcTJEJuys5ENZZIMOQF54lgAuIgr7bnitmp2ZLV5yZg5sNJtFnc70GDhe7+D3MEgelvHDxEdEMQjkJ+K4ISgEQFE0kEZHhBuRm0rvKL7ER0SBgzYi3N4oeMIDZcoPCkO5GA2Dg05GyfAgToeAJ4SOPDqfMOKYJ/IAZld8iFNHxLFsGAg4Mgk56GEUTJJMJjgcAAyDiYTbEEJokY+QPGgwWA55OPfv3r2r+/fvF+3C4DBG+ALIx2BksCA/wCBmYDPRIh86IEQ/yAR/DJQ49WDMyIcDBX7IHxEERZ1FxH8iwhubaTGhMfCZAJhIiFO/SYr8iCj0T3tOgv4aT0R4U+rNmcuUstM26qG9DHDaCY52lhMCOPKggZaJhAmh1G/EcRvQSQn020lAv6SpF9uAD/qEF3XBmzqwJWyENLqABgcokw5ynNQl/E7C96MX5IkIUS/8aTNA+mGA7Ng0dMgOMFGSpgyTNzqknUw04KGhDHgAOtoJrqBjk9VpqzvTVdshB3Pi3ZlOYRtd47uOfyB4EzYzOyPqRbaSN3HqoJ/Io17SyFPGwUP/MEC2skzJh/Il0D7aAE3JgzjlwAPQUh91oSfKMB8gH3ohvywLHeXL9AeF0FMOOmSCBp6MRdLgHwbIAz11w4f6AOzIw+Kd+TAiinEa8W5I/kfww9VAxLv6jvjrxZEs4oPLMMczn/BGA7/jx2GEsEzz/27wNgFvlgDEmZuwV+ZjDiLMRdgX8xRvNvAWASHAxg+e8CMEB38uAB/zYRng4o95jfK8xcJ/XkRd2DKyM3+dDCM+uC0RP5542hbx4bIzbtkYo3M2x+iMOPpn08z4hQ+6AiKO+REHHxHFGGY+gJ45AX2XvMAx/qGlTMRx+YjvDqFhXqBObAe5kA88e5xy7Yj47rIR3z9OdqjMrMxr+cIZLT1yTo889ZiSTsPV5nY8jB0ef0qnsOyAnCgXcOrM6eLNG9rMWznMucxztJs4G3hsDhtlDW943Tnm9sF/0RE56BMdoEdCytMvzKOnTq3oicef0PPPv6BHHn20OLDiEKGs1aCAgeVDl3JIemynTdOb69OWd25+TqdOr+qRxx7RU888qaeffVqPPfm4nn7uGT3zwnO69Oglvfixl/Tk00/pmeee1QsvvaBHH3tUTzz1pLmZY+TCYZ4ps0NmKv5l2dT7pSggwqEhklCkiZJIFOH4hwCyvwuuw9tkn01tW3qwh3J5ma+dKfIztgOIvWWSpIoIyZ/EjpXU+eH6EtdNWj92jxtujeYilP+6YXnFkaRoSZZN7MjN1G5XDXUd9Q90/fYVXb/3pq7eelv3Nzc0wT4rubJGokGaa8cXJoc23js7B9o4Gunu/pFu7RxpfZhqc9rW3UFLl++N9eqVPb127UDffGtLb9yfaru6pH77rGL2klrdC4roSkoUsiOukCxVPW9opXVaj698TE9f+pIuXfiKVk9/yc7HZ1SrP6tu7yW1Zp5V2n5cefdRDRrntVdd1VY2r/V+Wxs7df3pn1/XX3znjt68caTLN8baut/QZGdWyfacji6HDq6PVBm4TjsJpzFUtTvQpHJPnd6+Gq1DNeq5bl69qTe+c113r+1r61aurZuhjeuJ7r5tfndyTYcNyXLbu6uowSMXL+72h7lG/bCTt6lq3lI7nVE6qqpv/eSjkeppokPH79y4p8PdfS3OLavbXrIOGppmFdtnYiftjp3+N3Swt6NJ/0j7W5sa7u5ptt7S6YUVzbRmFVGTa9T3/4SLJgZCBypDm4bj9jubf6I8qpapaoK6w7qmk6qqta56dvjOL6/aab6i2fmex/gFnTm7rKhktpeJeGM8t90pz/yZum2ZMo+rLEk1TSu+dKnq2r0N99FNbe4fKE8qqtbrarfa6jTbikmmg+0djQ8PlfiyILi0sq027Emem3F95y/p1PIpO6Pbtt+axu7LkR3VYzulj+xMPrLz+Gi0p8PRrvqOt+oNNWoN1T1f1moVrcE9dQAAEABJREFU4ZTudWs6tdTWmdOzOnNmRu12pkrlSNl0S9KeGu2p6N/N+1uqVxv60he/qBeff07NelWMG2BkB3riPk3cLuaXSpqqllYlK3Ay6tuhM9HsTFNzs121Ww3rYmLH/0BJnqhd72imPad2u6ewThJfsNZwlsdUOLaJ1xsVRUgDt284Qo+5MvOejqfK3dbRYF/T8UCD4aG297e1e7jtc//AzvhUjz8yq0cvtrQ8P1G7vqd6sqta7FqfW0rzHccPVUv6qkRf1ThSQwdKj+6qNlhXtu0LxN0NdZJQu1ZXo9qyHFWNfEExHE7trBsbhpZlrNDE7RpLyg1/e5+I+K7K0zR1H9Tc33WHVaVJojRNVKlW1Ww01W61VK/XijTrbLfbEXuEtp3TpGd7s+oZZmd7mgWK+KzI59zBmtxsNkV8fn5erKddn+coy96zBNLgyacMIedV4pSlTvIB4tDDDyAOQEsIPUAcIA6UZQmRjzrYHxCSBg9ASzn4kQcQB/f9AGUfBvCjTuqnXcSpn5Ay4HAW8oIK35TnZ1T4FjPfHuVbnzjUeRFmY2NDfCsZGvw0+Cl+93d/V/y0R/lb2rzAwsudfGMOftDDA3/Rv/t3/6741kDp16EcDkoA/js7O+98K55voFIP34Qu6ZADPHJBP/bFFW2iHegPGyBNe2gf7SYkn30FsvCfeyIP5akX3vyEDCHfHKQ+ZMfvhG+LF3cIqRu9kMe3D2kP5YkDfHuw9JvhF+MblcjKzzjzAlFECBoAXbds89gVciPf+4E2lDjaQD8BJ9tU4qHDxsgHyrJlPjiAsgBx6iUOLeOjTFPmJA78BwF6pg2E6CIiRPtpOy9Cle0nzjeT0SG2QR/Qr7xchd7QDb4+dIK+sB3S165dK/4DVvhATz+U9VEGPUJLH2AP2Bo86Gf8W8iMbOiG9tIugLT8YL/9fl/YMPn0L3UgA7IC4OCJ3WMzZV3Uy/jAbrBZ/JPICw0/wU27SO/6whOnPCH8wMMfZzv2RhsoAy/qIo1eGB91z/fICiD3THfGc2TdczxrD/7HD5/nE7fxP8knIhQRSjypRxzHI0I8EcchcfIJgYh4h14nnoh36UFHRMGb+EmoeuHg4HXWN6OnT5/W6uqqzp07V3zFiEMbeA5WOCBwHgAcgrmRqVQqBSvkiYgizp+I98ZTL1olbRlnkGFcGA8TBI5uDIg0kxFxOhw8RgxgZAwMDJM8aACMhnxg5E0pIbQcmCKOZTkpY0R40UwLfWTeiFEfZTBADIoQAIc8xOEnP/AEHBUh5YnTLkJwQER4M5EVg2Liw1hEFHHkpcxJAPd+IB8+JZ40cXiVbaGt1In84JGBPKCMR0TRVp14IqKQHTrqAOAPCTgg4piGPIC8iCh0hhykoQMijvHQRURhj+DhiVwlkJYfZCOO3PAqy4GnXMQxv4gw9Yd/KBNxrFv4wRegTmyFCYaJgMmHyY7JjT4ljziTbElPGWQpgcmYsvBgkYMHkw+TEDbLJAcOvuQTYj9jOxMqldSTTFWDQV/37t3VlauXxdfuKQPdjhdoJif4X778tq5euyImePLhCSAfNGMvzrST/mbipwz5yE698GIMkMdkCcCHfOqCljFD+xjvtP/q1atiEqY89QBlu6AHD5/Lly8XP2UBb2jgy7hAZxHH/UMfIid6ogw0AJM9dcKXPOqEB2OX8uiZdkEDjjzqRWbag/6pF53CH90jG3TgaB/04JAhIsScogcP/IEHyR9e8BHnH4oG6LuTEBFi3WCzxULOZouN38kQJzmbLvBsRuocwn34gR7bYH5hDLB+kQ89m13KnOSNXcKDfOpj80BIGpnYEJGGDwcf+IIHsO1SIcRP4oiXeX8XQ9Z59MbFAhtHgP0FukbPhOgKiIhirdCDBxxAkjAixEYVfuiYEH3Dk76ijyKO5yDKfBBEhJAJevoQe4iIYk2M+PCy+j4f+niS5IpuU8nCjDTXUdUOdNUrkh1IqfkCmZ3CIzs9pnY0TBGlkCdXb2a2OLRjazj5kR1bY29G+wF0gC7BoyuzFPUSvh8ioli3ocP20QNjptQp/XNq5ZTQLzC3sKiqHUxppaokTVwWjm6PgzRJZIwlztS0w5y5u9aoafnsKXUXeurM99R2WO001FtZUHN+RtVuU71Ti1o4vazGbKfAn7pw1uGinZQzdrdMzC+XfbDHICn8L00Stykz5N5LoSXUl/uP7IrLlCkv8vSQJ8Jc3gHJ0XcgtYPKuUZKtIELbuaHnh0ixBm3EVHk8yciiroepmP9SD/WmTUmazontLMuL5zmqXUZHh+ZdTBUZG07157TIxd+Wr3Z59Qf15VZT0kz1K9NtZkMtFkfa7eTaLvS0Maorlcu39fr19Z0eX1Nt/f7uruXaHOvrvtrqV55Y1/feftQ93aqGieLtoPTisa8zj/2jHpLp5S5f5OKLAMwtV1lSt2naS65OrkqpYPQmbmz+tKnf1qf+6Thsz+vF57/GT359M9pfuULmqQvamf8mLYnj2hrel47cVqNc48pX+6pem5O09mmsmpP6p/R7iundOcPZ7T1H5e198qM8q15TUYNDRNpNxtoVAu1urN2ZE/15rc29Mpf7On+1bq+/R+39fWv3tXXfv+W/vz3ruu1b97XW6/e195OrsPDTAdHU4eJJsNZabxqJ6/haFmjo552N6q6dflAm3dHmh5WtHVnQ9u317VgPSQHU2W7dggfTjXdylQbtZUOWzrYzDQ+qKqRzWgm7WmpuaDqUabGSDrd7un8wrLalZrCGtMP9IRLnwQn/YlIFJEqSao+s4Sd0bkm48RQ0bCfqH/kZo4yNVtN66ulse1qmI107tJ5XXz8kqZJrnHkyhIpK9iHin94lO3sHY8nCttPa+6U8kZPOwPpYCQNJ6E8Kmp4XkmTRLvb29pYu6fRYGBH7cSXjbJMNXW789o/GBbxXm9euW3a6rAsVVXqrtt9eTjYs7N8X5NkpDCubad1zUSp29Vsdez0biibjJRorE4jseO6qlk70LvdqqrVsZQfKkk9JiojZflYo+FYnq51+vQ5vfDiS764mVGlmiqPqYXKVPy+epo6nmpk5/bYMg92trW3ec8ObTur06l6rZo6tYqqkuqeV2fbXc20usonUprWJLc9T1KPxbHGdoDzRnijnqjdqiupJL7MGml9Y0f9wcT2NtCoP9ZoMHR4KHSADLfXbmvHTvMk2Xc961qe6+uTL8zp859Y1Ceeaeqx0yOtzm5qqbuuxfaaevXbmm/c1bm5HT2xeqSnzw704vmpHl/sazY2tNyeaKFTUV2ZamlVlQTpK8rdj3J/VhKLHRPLPxXuAE+TRufiiQiCd9JF4of8h/m5hHersnamE/fLUEP7B7ZsV/fW1sQZbuSzGmcHN8XyVxQR7vdUsujsFTJ3ekRStMFZAqCljoobHBEeI1PVajXxgIcf60cZgiOd2j6SJCnowZFfliGfeIQrdgQ6B0W90JVpzoARIdLUTwhEhODBGYvfhuZMxDmP8xPOMvwX8MGfgqOM8yBnLIDzGWng2rVr4sxHnPKcuwDOZ5z7CClDnHLkATs7OyJEp5ytOf/Bh7MadQKUBVhvkUUPnojQxYsXxX4E3rQRemTnrAtv+oJzcLWK/am4rOH8By28Go1GUT/8kR3gjIgsnEPRC/sm5II3MqATylMnOOqIiOIcTp3UxxmZ8yj9hbjolXM6vKkLHIAM9AN0yBgRtpXjPkGPyEF74EV56oQ/bUBPyIFM0HDuhR801IGeSVMP9LQHfsjGmRjZqQMaQtoFDlr4oQv4nOwfbIU+RF7ssrSliKAaj+e0gLJNIOEPPfESIqJoZ4kv6Wkb9NQDlPTEAdIRUdgxacpDLz/oz0HBN+KYf8R7Q3RFn1OGs1hEFOOZNqI/6ocGXaMj8DiG6T90hF7QEf2MbtApedChP/wV6A/d09fQgUdP7LvhTx72vbe3J+yL8uDgTz7tiAiaUrSFCPpB381mU+zB5Qc5wNMfMzMzYk9PHDraQBp+1A+eNjMuKIMdUB5ZaQPyIC9x2kXfUxb5iSMf+sHmaCt0pClHHnZI2mIVMjP/5VlmW0hU8dirVFL3Weq8RB/2fHjuh5X8Ec2LCDf64fDDEJtBATBA6GyMhkmSAxsHQCY0DmwXLlzwjf8ZkQZfGlG32y0mVd7ehoayHCpx8GPEDCAmPQyRgyaHdhYyDI/6IuI9zQJHXkQUN8RcDPDmFW8WckHAW3G8WcglAXXCC9kjwgaUiqfkQRwgDQ2THQaOsQIYPvkRYYNLivLU/WEAL/kpdQYPoEw7Swxg6oMPBo+xM1CIE5YDDFoAng+DiChsAjrqYGAiO0C9Zbkyn3oZrCyStLeMlwORwYgcyAAPQoAJBXpC6oAv8hPCk0ELHWXIp76HAXKWeRFRRE/imLSwCXiTSYjOIkLYC30KDXhkgIbyyAGAg+YkD8oD0BKSD6+Wb24Jm97wV5lYLA5fw0wcwqtaqaiSsvmaqlGvqVatKHUmYd0bLvKhL9sdEcWGCV2c1H8pb6kbZEAW0ok3ZGU+dQLgynYQB0caecuytJk88AB4QngRkg9ERLExo4+oExwhAB16IgRPPQC08O50OsViwDhuesGAjnLQRoRIo0vq1IMnIorxQnl4oQeAthLCG3yZhg68Pnr+zmqAPmduYZFnvgOY65iHyhAc8xEhmwWAuYg0NMTZQDBXkceYw27AkyZkjqIu5nGANMAmhbrhzwaYDRl4xin8iZMHD+qiLCEdgq0SYvMA8Y/g76YGYprpaGtH++v3le3vK9s70NHafe3euKP9u/cV/aEdEamqSUVJJArP3aFQRaki4j+9Ur6nKnPLBTgQocHOMf8VzrHM6LxI22HmMPsAyO1QA59Hptz5gIv5AxfAUX9KcUyisDc95H/vZMcDCkJHv69Pbo4umEtVr8WMzZoPBU8+8aRyO4RYSyqpnSimopZivJrWJX4MP7SgYrlTg/cgJB1z0yT3QyRTVSrh/UlDUtvr9CU98thndfrcx5S2FjVIpJFtdBw13d0e6PLtffWnHamyoIiurl25r1e+fVM726FIV1Stn5FiXlllRqNqS62507r4yEt6/NwL+onnvqjPPvNpzVdnJDs7s8QBoBzLdyJXbpmyJFO1Flryvv/S4ik9tnBGF3qntdxZVre55HrntLlp50l/XkuLL6rWfEx7w576lSWly+c0+8Sjqqx0derJ0+qd6thxmevKtzb15l8caHz/vNavLeqt7zS1s7ms0XhFg9GMpnlH43FVG/ftbLWT+PSp05rrLunU8hkt2VG96MukU6sr6i3MqtaoKve/6TRVGnPSeEFrl6favlX1mG9q/bZ0++ZYN64faXsn1cFuVTHpabFzVucXHtEnHv2Ufuqln9InL72oF08/o89b31985sv69NNf1ice/6I+8cRX9Llnfkqfe+LL+vQjn9Fnn/iM6b+gzz//SZ3rLWqmVlfFehIePGvtb2799QYAABAASURBVOrzLp/E0dTsHYZtx32P4/zwYOx+7mt9bdM6najTbhUOw4rHzmxvTk8//awWl1as06n3imFHs8u7k2NqdpOpzFFyWKvUlFTbSuuzGuZ1TfKGtdlQWvElxmSi67fv6Pqde9ob9HU0HWmkUJZa55VqEVYaHc85VZe3zaaJKrWKavWGWu2u2q0ZhWWejDNV0pqq5pl5TI8mffFTJ61GTTXbezY27/0dHR5sW86xKuZTq6Wq4Am2/WX5xG2YukymwXCqvcOhduys7/YWNO82RmqZsomyfKrE8f5oaIuW46mmvgzdtAN7a/2O+32gRprZiT1xn1kR06GatUT1igyJWs2GapZ9kskXMCPt7x/aaT5UnuG8Hzmv4guKlqaeZEfjHPVZXknT0PCob/n3nMiUVis6HA41sjzVSq4kP1KnPtJsY+CLp6leeKStzz43a+jqM8809IUXu/rpTy/ql754Wr/+0+f0mz9/Tv/FL17UP/qlJ/SLXzqvR8/4ArfdVzXtq1azbAf72tneMWyL/9Pq6HDf/dwXXv+Q63dXO2FZvvsTEd+N/E+KiaJfEstxeHgo9me5x07VdpvLUvsyO0kS99tE7OPIY18YCudKEYTHQDQiBA1QqbgjJbHXYx/IeQR8mqbK7HAizf6S/STxiOOy5JNm7wqdWQgaaOEDgEeuiCh4FfJabviTRwhQFjrKsP/E6cf/X8WbtTgL+c8Md3Z2iv8rhbeZeSMVhyJv4ZIH/O7v/q54q5a3maEBh2OWt5Xhg7OdPF5UIs6brn/wB38gANo//MM/LP6Dzq9+9avijWp4859Dwgt6eP/RH/2R2DOXMtN+fDY//dM/Lb4p+nM/93P65V/+5QJ+6Zd+Sb/5m79ZxPnpWfJ/6qd+StDgA+Lbdv/oH/0j/ezP/mzxky1f+MIXxDc/ofn1X/91/cIv/IL+yT/5J/ryl7+sn/iJn9Bv/dZvFbS89HnmzJmC91e+8pXip23x/eAzghf1EsLvV3/1V/Urv/Ir+tKXviRo4fdf/Bf/hX7+539e+Izo+7IfaRN9QIgtYD/0F7L+4i/+ov7L//K/1D/4B/9A8P3c5z6n3/iN3yjS//V//V+LOsHDn7rhjS+Kn93l27DIAJ5y0H3qU5/SP/2n/7QoX8qD3+qxxx4rdPCTP/mTQjfQQM/5Gz2gG9qCzDUP6ohju8KWSsCWiNMOANqHAfm0GT1Qjjg47BAdYMuUJQ/bpr+hQTcRIfJOAnlABGNND33wtcCj6/0BdoAvEH3RVtqHvgg/8YlP6POf/7zoX2wJ/aIv8n/mZ35Gn/3sZ8WLwegVu6MMLw/TT7/9278t7JI4dPgtLl68WPCjv7AnABrsC/vg28mzs7PvyH2yLWWc+qhjxg5yZKYM5elnZMS+4QWOfPoV2WgbeR//+McLW/4X/+JfCLkZP9AiE32OzdI2ysETe6c+eGCHlPnn//yfFzYHjnLYIrzRFWOo3mh4vZl63kuE3JnXT/bFEeF5L/NcNH2njR8UKZaCD8r4ccWhBCAirJT3wg+7TdTLoGICx/nABIoDg9sRQhwiAHk4Je7cuSNuB0/mg2fCh47y3LIA3B6Vi2FEiAGaedGiTdR5EsABEcftZ9AjG5PcSQDPYGFgR2Aw3ip70aLsSYA3EwQLVulYoQ3IhUzIAX8gIk4W/cA4/MoMHMzwZZKIeFcGeEFDyEKPPtAXdaIvdEM56s4f6AH6D4KIY5kijkPaUk5ytJ0yEcd1R4QHTSYcRLSNugH6j7YjB8BmgIkTOkJkwVGFbAA2AJ52ISP9xWQLEKdO9FAC6YcBOoAOmUt+TKxcxDChLi0tFTd75a0k/cqkBQ36pU7KAcTBYQdc3FAeYHJikq7X68Imer1eceECDjrqarWavgUfqH906EPFuNiIL87PaXlpUYuLC1peXNRMt6OaN7jNRl2LC/M6tbKshfl5H/4WhZxcGDHx9syfxa5sF31CenlpuaCjPtqAPMiKHJRFVkLyAeLIS5sA+CDvqVOnxEYBoC5o4AVP5AC/urpa1AVv8PBCd/BAT0dHRz5ojoUe0Q/5ZZ3ICm3JE92zUNPX6Jm+gg99GhGiDmSnbmyOcuCoF30gM3nUA0CLjODQUUQUi7A+ev5OagCbYd5gI888x7rAxpyvxwF8zYzDArfwr7zySvFNCm7UATbt0PJ1Ozb+hNCxljBPwxc68LyZw5sD4JhDqQdavh7J/EUetIR83Y185j1owCEH9cEbeVirsHU6JSLeWXNJ/12DiHfbF/He+N+1tn5Ye9LxVOONHeX7fR2ubelgbUPT3SOtvXVNsTfQaGtfslPH3iJl9pYkKv9ZZzK8T3cR3xvuw2QiL+IhfFwn+d875CZ9FzLviXK7vWTII7cLxRtr4iUYBz53Ws7FWZtH5hQ8zOpB/eGoSYsUcSeLuAkdBQM4ake6/37fnzBXZEkiKfaJg777yc6UoR1frGmk82xa7HOgs9oUiUtFfN91/u0VtMw5x5jEanTcghTqw5MZI8lhbuef/OR5VVm0NbPwmM6c/7Rmlx9T3u5omjaUZ01tbUg3b4y0u1/1oaqrs6tP6NFzz6lbPa2d+4n2d+sa9FuanbugS089r3NPPa5LTz6nF57/rH76Uz+vT9gRf7G1qq7shdNE02SiiR2KslgVu1RlCSdhnOWaxlAVOy47PrB17DDsug31PLUDsqnezIoadto30yWdXn5G87OPab/f1L3dXLf7U923E2zYTpT2pPrMULVGrpYdtONBVxtrHR3uPmKH48dUST6pZv1jqqWPOr6qPO+oMzOvC5fOG85oaXlWjzx6Ws+9+KieefGCnv3ERT394jldfHxF7ZmGppPQ6KhtR3ldB7fr2rwmbd9NtbWWaO3uVLt7NfWHHU0mc1pZeFqf/8Tf06985Tf185/+Zf29T/y8fvnTv6jf+Ilf1a9/5lf0U8//jL784t/Tz3/uH+gXPvdb+nuf/A393Md/VT/3iV/Wr3zuV/X3v/yr+smPf14rlq+Zpqpaf4ky99oP8GH4lfABbNK0qm6np6XFU9bFGc3Nn9Ls7JKadlpTdTWtWK9172dr7sJEFy88pnNnLkp2lCe2pSSnV6vux4rNLFPqfqnbOQl2PJHGWVXDadWXFqkODic6snN6++BQr16+olsbm3LnyBVo7PYOXMMozLqaqjk7p878oquxFmzME88/itQUVUPNzumm5PqnFJhWlDgvi7HG0yMNBwcaDfbt6+17j35oO9hXNh2r2HNyGeG9uTxcMp+ZLK77TtrcOdKte5u6tb6puxtbOhqMCm1NpyPbzETMEbgRxswZTllcpbbjcX9Po8NdJdOB2z5U1TJU3G/Khq5irHotVLf3PLdOhl4H7t3f1sbGjs8PfeF4t5CKyMXck1TqyqOqzO2tOp5GRft7+9rdtTz9Ix0Ohjqw07zSbGlublYzjZqq+VDNOFI3PdBMuq2lxpZOdTZ1uruu8/PbemxlX0+sHurxlV3DfT1+6r6eOL2vC8sH6rV9mTC5Z0f+uja372n9/rq2tja1t7urg4M94+00Hw2U2xByO+oLhbzvT0RY/ngf9j9tMstyJZ67E8vC+WPV557z586LF4dy5x2fHZKi/w9se9euXRPnpIqd4Zntinx42KAseO7+PgYn3vNhL4hDmb0hvgji7B85F7MPZG8IDqc9+ewlOTfjYAbPfhEgzh6X/SRnLOoHyjMulZIugXREuI2Jz5iLwsHMmQg4d+6ccKRyLuOMxtmM9OnTp7WwsFB8u2x5edn2MudxPVs4ECkDPbSE8JmbmxPnQ8IZO/t6vZ5OWY84ADkjwo84eM59lLl48aIuGuADHoBfvW47fqDXiCj0TlsODg58EbpZONXZ36MH9tXT6VTsxcGRRifs09l3438Azx4bPZOPztEdOHhkHsfsv/FJcN5kv09fURZe9At7fuiRgTL0IX3BnEB/wRMZ6C9w2EZEiAfZsSvqIc45BV5cVlAX5QDkhBd1ICc2Qf3IRUh+6buhbZQlTbuoH3kiojhrYz/kY0P4UAjxtwDQ0gZkgA/tpH3ESyAPPHYeEcUYjTgOaRNtJARo08MgIiApyhOBDj3QFs5LtK2UBT3TL8gILQAtZU4C+O8FKANdRBS2jw+EMaIHDzKgO+g4H9LnyIOu6KOdnR0RomPOhsiJ7ugb+gkdA/BhTuBcRx+Qhge2RH30PbaN3TOnYN/oj3qx3bKND8Qq7L2MR0QhO/TYFPzKdkQc5+nBg91QL31H3xOSRp/sWWkr7cN2aS95yBARxa+HNOwIhz/1IDPxsl5wAGmAXiWfqj1U3b8qAH6OOZ7ow54Pz/2wkn9jeT/+jCLCio5iwYmIYgJmAuXGD+BmjUmYCRn8+fPnxQ0JeIDf4WRihpbJmYkdeoA4CwFvhzNBY3THnauizojjuiO+O9SDJyIexPROGfkp+WD4EVHkGV18yAMiojB8+cHgyoFDCGCgzhI8oAeIfxhAQxn4sVgxIAlJAxFB9jvAoKXtLIQsWCxuDJKStlj8vXi4A7z2598FbB6KPG8i2FzUfQvZajRVZePgRcs7I5eRN3qhNEkK/FyvJ5y9c7M99QwLc/NasUP39OppnVpeKXDtVtubwnrR38iP47TncgBp5JMfdMEgBYfO6MMQ/+S/x1DIxwi2+OJ5EE9MUUkrOjo80tUrV3Tt6lVdv3pN165c9QHvhm5cv17grzp91flvv/VWkQf+ujdIVy5f1uW33xbh5v0NjbzxXLt3r0jfvnlLN6/f0OW33i7KwJM4tOBvmPc113Xj2nXdunHT9V7Xlbcv68a1G96IZ7p3d62I///Z++8nS5IjzxP8qrs/FjwiIyIjOc+sLIZCgRQ4CrzRnE3L7OyujNzsiqysyP60/8nJyd3Jyt3O3K1M3+3M3uxOzzSAAmmggWIo0OIcRbOqkgVnj7rf9+MvPDOqkJlooEEK6Hz5NMxMTU1NTY2pqfnzfO3V1/XyT14WtC85/MmLL1mmYfqVl18t5TznuuBDHfB91TxftXzLi0tqb23rzTfeMP9X9IpxL/lQMaznVb1m+V5/7TWxIVXABgC8YlqADYvFns2AhZ80tOQBxMGxkVdp6OBRATRsuqQxHljEwVGGssQroCyLOgs4+ZQhj/iL1jWLOiGbFHzIBygDUG43T8oh124AB4CDNwZANW8YHjfhd0sDGCCMXwwdWoahCbDOARgx0DA2AWhYS1hTWFsYG6zFrEEAaw84ykBLHFoualhvMSKgpw4MEkKMb+gJoWGdgg9jjzoxYAF4ga9kIo4M1EN58onfhN9VDdjGabSU9wfDrdP7dc/776QvTrt2gmQjduoYN0hCuT0sfath4H0MKBw6+S7+FrtkswPB7bEfx64TqU+bnJsbBsYDeSINAigc7oC1kpclirK1zt4JYyeUQ+IhOXYFCrmkwfUMcfqFPnCVbR1zEvZLw86yxDybDhu2fZjXTds/aZKUNk8jdtnuAAAQAElEQVQgA3W7D3+hCn+ThSz3O6sPO/QU9JI7pxhx6yY1GLTUHzSt3zGT79Xo+Ad08MjnNTb7QSk/qLQ3q/mxs5pqnFS/M2GHcK40HdHU1D7lg3G9/saWlrYy1SYPqpNMKa+N68iJ07r99rt0953v07G5I5qrzajZbdplXnedcl2FQ0AKBpHkUVH4b+J0Yrs6U9i2M5GYG7kd54i9b3JSHzh9Unce2KuDzYZOzOzRib0HNV6fVH+rpnQwpbFsXkWnaee+65oMLXxgVLf8/kllZ8c1dcctOv3hP9Teg3+gyZE/0FTz86oN7ta51+taXgs1xhtKRtq63H5RlzvPqtt6Q4PxS+qNXlK/ua5oDdQddIRTtZ7X1V/bVrG1pqy/oXrStuy0Y9ROrONaWLhFZ099SPfc/QUdn3+vJrJ9mqrZUWX5pmr7tKexoPn6tKbSCU3EhKayaU07Pduc02xjXnvq8w73anpkXiOtaSnqEqMyQhHh+D/iS/EK3sYm9/TIrf/ETpqWWq0xjY5OaGx8SlPTc5qYmFNR1CWc4knN7c3sjM41OjKjfXsPKfWkj0GhVJlqaV2N5qjSJFHe75rWa2LR11Z3WxvtbW13c223e7ZxO3Zqw7Khpe2+Nt3OdGpSRauuaDTVHBtXc3zUa4yUeW09fOyETt9yq1ojY+p2e+rbCz/o95WGXFchHNNFsa18sKFub03t/ro6vQ1dPH/OFydvqtfe0qDfUddy9JErCaW1miFTpJa1KOyzLtTpF3r98qpeeP0tvXLuvMf5W9rc3nb7pfA/D2LXMVzBkyiURC6eEu/nPa2tLWt58YL63Q2laquWDizbQJ3OpgrroCh6qjUzpY26Nrt9vfbWZS2urtkpv22HTl+56+73cnWsn76d6tRoqZRmqTKfzSJkB++25WnrvB3ur75xUR33ydjMfs0dPKE8aUpJQ/WsriTvKwbbUmdV6i4rHKbdTaXddaW9dTXydc+ZLV9wrGlsNDQzPyHfUKltvWy4L1fbfW1bltxtHrjRPV8YDDwBkjQ1JlEaqeRYROjd9hkM8lIkbK/U8ja9ZmQOI8L9NZQ3IlSv1zwm+j4DdsWHHKMFkN4NEeE+dG94nOCg4iyCcxJnIU9n84Q1cZynnE9wzOF4wxHHk948WNGwAxkbEcf5t7/97fJJb2hxmkPDmQh7F8i990SEZRkCskQEQYlLPL/wARw5ckT8/zw8aQrcdddd4tfy+Fbwn/BkK/n4Co7aqQ0NOJ5qxuHOE93g+JU9fhhC0sQBnOzw4eldysGffMrhhyHN06rkg8OPg28GH86dd95ZOupLof0nYqjDiNDKyorQIXpBHzzJzjkR2xu98h5mzoWcGXnyvdInT7PzpDv6ojzO4Ep/hDhLOUvy2hrqwOFIHTz5znkCm9+ilH2JjilPn1A3clCOPoQ/IecA6HaXIY3+I6LsC5yYyEsZgLYQcuZlXJAHX+ogzRkY2aGhLdRLm3nAh/Ctt94S7YW+Gls8tU8+jlLaw7mZ9jLmGGfQVWMKpz14cNRL26uyyM55JCJUxXenaec/BCKGbYcHfYTOGevf/OY3S9nxHdAu+hCaiid1VQCOOOGNgHmMvgHo4AcQjwiRz5xB37R7cXGxfIiKsYIM6AOdMR4iQpzZkBW9ICd9wbhB9/xyAn3SB+gfGsoyTipZkSMiyjEEDkAWIGKoF+LICEQMcRHDMuQBEVfT8ADA0x7awPjrdrsiZEwxdnifP+1k7IAjRF5w7bZtEfOkTmSsQngCpNETIekKIoZy5FwCe93xoPY3ymxnXYmXiGv8Sa6Bu4n6BTUQETYGeuX7p9gcmEBsDHQyA5LByEBl0LIAkMeiSR44FjzKUJY8BjD0TAJwDCIWAxbDiGEnX09UBmRElAOAOLCbljSDCWDQVnkRwwFFGhpCgEE5NjYmNhUc1zwFC7BZkcdCDC/KEP4sYDBThk2+Xq9TRTkpy8jOH/jCj80SRzkbIXFCLh9GRkbK9kWEbOeo8EHxWiBv/GX+TpgkqTIbkPVaXZnjZXU7k0cKGxqJDatRG8mjdorXbcw3Ne6209apqcny1npsdLQ0QpCBjQnAWTU1NVVunIR1tysiVH1SGzIAbRoM+qXMyPV2wCAuFLEzNV3+4IEDOn3qlA32Be2x877SwfzcnIC52TnNzc4a5jTrG/a5OeKzzpvXgh38PH2wb2Gfzt5yi9571106fPCQ9vgghg4B9Dk/P+dD0Oywf80P/PzcvPYt7C1xpOf2zGlh737t33dAn/n053QrP1ednTe/w8btd/3zWphfcJn9lnWYnp2Z1d75fU4vlPyRbWHvgnHzZRkMjXvuuUeHDx0u61nYC36feSxY/jlNT09pzu2kfoDxx7gjJI3sAAYNP+s6YqMKemi4dKIfyAegJ484+OnpaR+QJnbkmhO4/fv3i589YTBBj64B4pSFbwWkwVdAugLqxsDiJ0TIxBML4OBP+YquCsGRTwg/2kecfMpjoCFvNZZuhr9bGqjVaqK/MdAxyDHmGTscCADijAMuUTkAMB7AY7RjxPMTO+YABwYAPoSMKQ4BHBhIE8KHuhhb8GCsf/zjHxfGP7yoG2BuUh/z5ejOAYSfv/GTQQ4Y8IMXsrOmseYTVvC71UM3W3NFA3ZojOxb0NT+BU0cOajJY0c1c3C/9t5yWqOzM0pHW+p52xtQwCEBQBQg/u6EwmIBDsrv1Tixt4EbMkz7r+MluRx/B5BVgrPsc1IZ56/T2nGkDsvu/gvV7vTPFy/s7ClszwzsZBsbHVOz3ihtmWbdDl2vM2Mjo7ZpWkhhG8SC2G5SBU7+fLW9O6ivagwHEiPPYYlMLCA2LYmaImm5qaNSulcjU3fowNHPa2bubjs7Z7W4mOvRx17VS6+u6s1LHT3zkze0vNnV3qOnFKO2FfadUDTnTX9Gp858UO9//6f1vrs/pAOz+9VKMjvnpGbWVOp/snYTQwB2htvDR8wgf8IyhLs/pETKo0QpsWMosdg198XCxLgOT41rKk10cmZen7rrHt1718d09tCdmm7s03g6bad5Ktn5yvvKa4fGdeRjd+gT//Iv9OF/9s80fus9SibvVNr6oEZbH9eEYXrio3bC3qJe0ZQ9jUpGC3Xrm+q3NpRO9dRrbGiz2PTcLUrZmrWmmjiNu23NTqTau6eh+dmmpqcmbeed0C1nPqBPfeJP9LlP/4V1cEZFb1TjybyyvOF4psjHpV5d4cWg5rGeuvWJpNRjrA7kmR3xmVXQMBaoO8yskMSXASGTOP3L/MLRCtYQIqTUa1mz1dKo50mt1lDPjtPtzkAr621tbbXlqeR+yexo9JgqUh0+eFizU1Oqu78z91dEopbPAs1WXeHLmr4vG7Z727q0fEmXV5fUtbO71xvYsTxQ147hjqvetNP98nZPq72etvOBunZ6FtZC+HwwcN8PPCBarXGd8KXM1NS0KkUkFrju+duo1ZR4MSnsuOaVLNvtDTvpN6yongZ2lPc62xr02oaO8gG4vlgThPKTkFJ0mxs3KJ3mr1xc0vcff0o/ePRxnXvzvHXQV44clndg6Hd7dsLbQcET13aGD+wMVyqtri7qjXMva3N9UX077FV0XXZbG+vrvijY1ubWuqizZv2qVtdbi8s6v7ik1fU1hf/J7ezbmd7p9NQ2JO6L1OO91+u4LQONjDQ1MtrS6tqGfvToE3r+J69pEA0VjXHVJz1f3Udd31hGWrO8uXK3uei3leZd2T3sy6tQzV2euA/CPFPLlxhGRuraf+SQZvYfUH1qj3qeszjjO3n4YqNwf/R9AdFV332TpJmyrOGzXtMyvfu++cDj0gNk4PWed5p3Pab6Xve37VDCqdTpdNxPq8JZhuNxyxci6xvrwhl5/sJ5vfXWeeF3wMcAnD9/oUzjRDt//rxwthFW5xZsTPwAox7zicc/DkT8EZx/wRPnvISjFMcWZ2bsR840xJGJEPtzYNlxyOMDoW58HtQLUCchwANRyI8spMkDR0h52oLTDSANL/JJI9/amseb5w4PfpBHuQrgSf3wIA6+qgMcPCpeK3Z849TDaUwe9IQA8lGWOpCBOO2pHnoCx+jBVp70pSj66LmvoGs2m0J3ufsQ3tjrI/Zt0I/kjY+PC12jW/hUMkSE0Cc80Sl5lIE3vJCJtsELoH7o0AG2P/GFhYWy7vqOr4K2V0D7AGSkjbSFB8bgg7zIRltI0+6iKITsDV+WMF7AITvjLsJz0esW44RyyEf/cznGWAEYL5xxGVvwhQ94+EJbtRO5oWOckUfb0jQVeNpBORzF6IO2MgbQBX0JgKNP6c+qrdcKaTe05BGHD+WRg/GLbhnb6IL6CZEHWspUQBqo0tRdxa8VQguQh/4JK6AsvsCIEA/YUidtpj+Jo2/kQ8/Iix7wJYBHP+ge/aAz+g08afoN2YnDjzFGeeqj/9AfcQDZyEMXjAuANAAOmaEnjdzQo8cqhAdpQnCUZ6wwxik35f2VtqFTdMw8iQivw1npW2PMMkaYK9BTB3USwrOSlzR4gDi0Vb2XLl6yvbfodfCSLl64UPpsWSvRwZUNFwVdA9hGr4F+d6No2C8Cv8pWRUTJngHLAMbZwMJBB+NgYHIRB0c+k46Qgc5gZhAA4FgwoGcgUwYa8GxYTAAWGgYYOmDxIdwN4AAWmlKonT8RQxl3kmJQEkdmQsrAh3hElAs1afgQRgzLUzc4+RMxxMELiIiSL/FrAbLvxkfYgPNiK3+oA0AOJ8svdYGjvohhXeRHRFmP/IEmbAwm14VEJY1p4cWBUtRpHhhqhY2jHOsYnGnCfCJJMOtKsiRJldUyRYTnU1GGqRdpwORlmnax2ESEkDX3Bkg+uiUvMb+ybtdBnDzSssEDj58CyzOw8TPwxlr3JsQ4mLXzeMZOcTbFvXZmz9qpvccO7jnjGRfQ7LMhOGvcvB3Tc3aET8/M2Ck8J8rO7d2rffv2a95loZ/F0T43q73eOOfsXJ93fsVrbn5e5DMOyw3KDmZw5E/PzIryM+Y9NTWjSS9y09Mzxu0VNJRBzrlZeACzmnFd1DNrmWf2QDsv6pt1/Tj84UW5OefPGlfRU8+wDbOlPHNuK3QAcWDWvEkzX6o4/KYsFzoBoAOYdwB04AHi5AHEqzlK3dACxAFo4A2AB8CRBxBHFnRGusonTZlKJvKgrYD0bqjwhOCR66fGyA0RNzN/mzTAGsHYYJxg8GC8sC+wVrCGgCOPMU7IWkMZ8iNC0IPDKIoYrqkYRuAwpCs86w5AueH6I2E4kU8d7DWEpKkf2kkb+cwT9id4Ig/loYMePUeEwO2WSTc/v5MaGGQh+8WkqTGpVZM9hdK0441EzdkpdbxN5mkib4yKXHaiDSHte+/0/qffoo99U2UbUoWdMVJSSOASO1iqeHivtkaUeC9/J0AbkksD4bIGSYnnSzgc5jtmp6KTv5RvRIh5WM9qSh03dyXmXFhO2RlG3UA+yIUtRDyxfRKRCFqTbvyG7gAAEABJREFU/vZ83yFw4T4orrSicDsKO2AlD0MplQb+VyS5iqSrQTGp5ug92nfkE5pYOKs1E2w3E/VHprQ2GNHR2z6gfGJCk6f36tRH3qtjd39Q7/3g53TPXb+n997+Be2dfY/HxKjyfte26EBJo688sYPRTsVE/lekSuwgNdICEM/Ev3A99vWp73+mtnOuLz6p/9QiVS3JPE5yJTFQq5AmXepofULvmzujj535sPaN7lO2NVDTY6aemW9rj8YOflDNQ3crO3xW+dS825eZe01yG/v5cTWbH9exw/9Chw/8qfeKWzUyflyze08oaU4ob9oR2Wpq22NlO6/ZqT7qcdFSFnWlg7Ydj+tqNTc0NdXXwkJTZ06d1Afee69uO3OPZqeO2nk/InVbasS4iiIzSJkdJOJp7bAMkSu3I3OgjlvYl5yWx6HCvWXA7TdAJ7g63aauLxmKxHyU6Bf/WHGqgN7fDYWSJGyn97W1vSmciDgcd6aHqDt3/d1BX3XrZtq279j4mGr1mvbOz2qkad1aLwP3M2OpOd5UY6yuQdqzPkNZK9Nmb1Pd3O11E2r1TLVa6joTtfl1Tq2lC6vbumxncNdnD5627tmJnlh3Y+6P1KGHqfbYYb7PNnm9lqiwg7Fv5+/ATuw0qQkY9EO5Lx6SrCFlieSxMGs7fMpOtrB+OTsU5p/3e8K5OrDDO0+s7bSQB6YKO929jGmjL73w6jk99uRTeuXV19TZ7ijbqSPvDkxXqOnzD1UoBsoNhftwYAf10tJ5OxwuqOf29n1hUDNdz3K2213lRaFIUrXGxjUzt9fzo6l163t5Y0Vrdqy3t9rq93O17djFmYujpoeT33ImafgssUfHjx+143xEr597U0srG+Lp8rzeUier6YL1t0F5j5meB0rXZ66O9bu13bU8iVS0PMQ8lj2X+/26cZmd3xPK1dAgHVUyskd5Y1pJa0aJ51fNuq/VjU/rll0aWIe515LcSipkfo67GkUEwbsDLEpuObvWYZogo5TnuWqef1mWKUnTMl63U5Tzx9GjRz3/myVNkqTKnJ8aiCcun6aJ0jKdlOUS47ADeUAC4KELHuq46667xAMWvG+YBynuuecegcc+rZ66PnjwoPvvuO4yLfk86AEtD33woAbnJPlTeJw4uFIfciM/QBwZoCEEh3zYns1mU+BJ02aANHQRUfZTRU9e3+dp0vBs+ExNeWgBcBXADzogIoTuIob8oMFZh7zg4QsOeaDHsY0MxLGNsZcnbT9PTU2VdjbnOfTAQzCE6Aud8vALwFrDAy/oh/c7o190x4Nc6A3dguNdzaThga+JB1w4t5LPQy2Up7/hzxkUGbk8mPe5nropQ38ClIEXIfLSfiAiaGbZL0TQE2OBcwAyIycP3fA+auTjrQm0AVmoAxl4+IZxAJ6H2qAlZEwgJ3XC6xOf+IS+8IUvCF8Z5eGHvwt9kU/byKvkBcc7qhlz0BOnDh4eQifIQllkBuhv2hARIl31Hf10PUBnAPRAxHAswJt6qJe+oZ3IQZy2MhYoV/ElDlRpQvR7PYiIcg5CJ3+QlTgAH8YT/gD0gxz0HTplvKAfZD1w4IA4s0FHiMz0BWn0Ah30zEfKHvW6wHymHTw8RRsYx7tlpG5kAEceYPGufHfjoSOfMhUB+eDhXcWRFRx9y1ig75ABWRkfX/ziF0X7GA/0MTqGhvFA2YgQY5Y60BN8qROe5IOr0uDIL3Hep4hDkyRpuVZIw/Gun/FJfkb+rywbhVZAJcQJWYSIA6TfCdfDV3TkA6RxXnJ7QAhUvIkDpAm5ySCkXESUGwo4FlnwFUAPgC83eDs0yaMuygKkAWi4BawWWDoWoHzEsHOQjUUWHGXgw4CikxNvVuCrkHzq3PZNMTc43Jpwq/Laa6/5tvgtcSMDnhsV8NzgbLW31fNGcaUtxLtdwQd+A2+u/RIG6ttiLCwXkEdhm61fQh65CoyszJuxDxs9m+JyvMgKDZyXO4//2AgaczHOf+MqQDNwGuhFT669pMnTgQZJ39zM0fgBaUMv+sYPjO/LOeqZBlzhevrOK3kEfHrON4VxA8uVeyQPfIolrGBgXN+4IeTqprl6hj68wFv+XgzUT6We29SxQdl1ulMBacDpHvQuR37PuCHk1k0I/l0N1DO/fhROS2Xd7uaeCh8VBoa+8bkG5jHYJUMPesq5DX3zHcKQNq8VGhh60VfP+dTZJ0x75rfl+jrqx8B5hcFtMJ8B/JC1rDvUjUR9HxBsX5t+oC7lTdNDNzZM+x5nyNBzWYD8PnmkTUu6E32VujPfrqGPrsyj7TaDL0PjyYMvQLwDzm3tmE/Jw3x6lrdj6BpX1ud6Ou73TtJzGwai/d3ol7L2XR595pYzpw1Od10nPHoOBzZ/mXOy0QiEja8BP9O0fP3oKU/7Htcd90BfhesEBgLnPIe5AVxuXl0b/P2ib44DDYqBw9xlChWuk1QF0BAfho5F4dIOXaLvci6tPHINXF/f/IfpgXnllqWnjuvJlQv8gHzTQQ8GAJcbNzCPrql6pu2aridabHC7BqV++uqbrq/CVDKVHDNYB6VOWExuwm+NBugz1mV+Fsc6zr7AUxbcwgPc4BOyp5DPEx+E4Ko8yrA/cJvOzwcJSZMP/W7gNp5fNfHrJ/YSaLmR5+kM6Nk/kIX6wJEHgEeuiBD7E4DsKPqdIbib8LungbCRWUQqbAVldflUJdmJUcadV7NBmnm9rmfhQ7nb772otEe916iM6Nf+QYRhpcUwAEEUKGUCEY4BJgmvpR7jZRudrMa2o+XXWbJHxvSFwdHyr/xxwTKeOA6ECsdyFyi8V+TOLsgvjCxzXI9D8grngWUfI/xFwVuAi8LsKti8U+o+y1I7UmwTJIY0SYR9qcR0lm8Yuuhv6detsGbDkLoFOxCSfUBK3RX+WgeZIjLn1xwfsSk7rpHRo9qzcLfmD9ymz37hj/X+O96nhck9OrT3sD7wgY9qyo6G+X0HdGj/Ee2bPaj5qYOaGp1W3XqrRao6Y1/uZys+lJhvzX8TY0L+M4RE/oST4bwQ5YBMqTL6QTLeEI54PKSeR4nzEpewqa16Lk3XEx2ZntPth27TdHZKY8mdmpv4jE4c+VPNzX1CaXZUeTIhpU1FliprjNsusNOwmDLTBSm7ReNTH9ae2Y9rz7yd70c+pOn5O+wkn7PzeNSO1XHX1pQikVI7DpOm7cy6kpE526FzGp0+qQOH3q8Tpz6sg4feo8boISmZcb3jnv51ZV4LUpfNEpcvxMCWIqQkHCSiralCzhVzx1Glac3BEFvOsZDS1CAZr+HnF/6LEBQO/3H/uOZiB3JPNuK82qLtc9LW5rrl7WlmalzHjh4qgdcyjjRG3L8N91GqzY015XZAT4yNyeq1fD077XrycqeRVkO1pK7I6x4XLYUvCGXaQb7tPpAd6DV1bISv2lnc7XW0trFqZ/O62tu5GD91M8TJXW9Yj3bK15qpavVUDUPqcdXvdUsnf39gu88OdA8Ry+sWhJQZarlDt2mk0XQ/hG3Yjs9+bXX7HfUHXckOftlJLtuoCFQGeeG8XDi3ey6/ZZl79FeNtV1u60B8Bl2szLD9KvNNTZ+ANhRqr69peXFRvU5XA8tYr1kY27jd7TUNXHdueTNlqjVGlTTHtWmdLK5f0op16Ts78aR5d7OtzALVfTaqmXXdAyDxmGmNTWr24AltDhK9cuGy2oPCMkl57gGiujbsdF/dWLdeO4osUXiS0+ORZAqPQ0ui8JobycD91LfKcjvOe25zoSIyj/tQL1INklR5moiy5i4XcVv6yi3gwGdmzgOsz+GzQIHyzDgMVsDP+JojdMDPoPy5sz0mZInT1Lr1AEzSVDU7yuuG3WGWZcLvMDMz43k/Wz4JPDc3q/IXynNzmgVm5zTncAjzZRznGoCTFcfrvn37BA8cwTi7ocUZi0OOPOjAUQbHKvFpXzaBhx4gDx4AccoDFQ8cYaQpQ/kKwEEDHqjqgw98yYeWPGSFFpoKTx5xgDh0VbwKwSMTAA4ARwg/oMqjDniQRmbiQEVLOeRCPmDSTnP8OvhmsKEJV1ZWSp8NT9hiZ+OzwR4Hj4579i3hHyKNbwc7H1xECPsbBzg8KQ8e+706D5BOPR7wQVEOPOMAm5849RFyNtjc3BQ+qiRJhE+IcrSFNtA+2g2Aw9E+Pj4u6uS1GZwNkAUenBGQCd7IjDzgoAcHDXhk4LxBOc4Z+K+gQz7GDThk4+0LlIGONsAPHcGj0iH14wxHfvDwoSz0r776atmeqampcjzTH7SpCmkb6Z8F0NOvtJ84/UlZQsqSR5o4NKQrIL0boKlgN/6dccYudQHwIp+QsoQAfUIa/VI/UNFTnnxCaClPHvORNMC4pTx5hAA8SAOkoQN2j3fw5MOfkDJAFSefMqQrgLbCIQdAHjiAfMpVOHRbxXGkE6cOgDZUacrQRujhAR4AB19CylAfIXmUIQ5u2msi8fn5OTFO6vVauQyXdkgZu/af5NroXx32WgKB23343l07ebvhWnngIsIbZBAtQ8qwKDBBmZiVw4BJi0MBPHGgSjNhmZgA+N0ADmDBA5iUAJOVxSliWDftYNFiQrPokYdQLCjkIRch+IqGxQrAacICAA1xaAjBsYDAjzLwYjEhDp4QgI42UwaHOD/Vanfa5eJ84fwFvXHuDb11/rwuXb6s8xcu6IUXX9RbF8+r782Xw9zATbB54fRAOPc2Ohta66xp3eFqe03LhvX+plZ7G1rrbWq1u67Vzg44b9WG0vK2jUHD0taylrZXtNxZ1Qp0vTXTrmmlvarV3qpWOs5rLztvpYyvOr1i2iXjFg1LXfPpruzwME3fZXvrJb+yXvNb6a5pyeUos2z6JcuwZHkvuW5g0XVdtiyL7RVddpz8Redfdj0VLJI2n0XLCFzeicNnybjl7oaWXO9iiV8T6Svgti+Z14rDFetopbPp9mxptbtlOTct27oWnbdsWLHOlsxjiTYBLrfU3tCyYam9rqVSvhXTDwG6Zbdpxe0kXLacS+azDB/a3F007ZIW3TbKL3dcZ3dTiyXdhi5vb+jS1raWOh3H227/hmjDkuVcLGEo22XTL5pvBUuOX7ZswKLzaCuyE79seRYtz6L7b8n9sTzY0HJ/XYSLbttl519y2wDi0JX0xi/2V3Spv6yLDhdLfa7rssssXoFVp5d1qbvsNjjuNl5CDvfpIuOq7AvXZZnWels+zPVs7BaYsEpKAznUdVvXfRjZcBsWt6wfw4rHwsr2stas3zWPx1WnCdfNZ916X91a05rHyHZ/W2uOr2yuCtzK1qqWDavb61p1/SumWTP9CjSOr1vXq6QdXzUNtCtbK6Zd15rrXzW+TLveFfNhXmx4zmy63Ap9trmkFdNAt2yZli0bc2Zlc0XQMx4WXfaSZSe+4vgS8c1Fzwn3u9u25rm4rZ66nr9dH4B87vHhoLgCrDusJYQ34d2hgUqKiCj3qSrNWv/Wzrv9eCq3bZQAABAASURBVL8fRiJp3uHGK7kwInld1yuvvCIc3by2ixBa3iFIGnoMShzb7F287449i/2A/Q7jFV7Qk4aWPYyfRcIffuyT1M0776gPQ5SQejDqAfKRF0M34mo7GGsAbapC4jfhd0cDEaFEodT/wo4HhR0YiY1N4s5JDHZZOFeOafgJB0CyEzr49X/twGC3wCMCVAKALuMIOAT+ym3MLS9QRHiFleRQfFye6JCuRPDH4AJlq1PHAadNRBWszdhXuct6hXY+WMecBjcE3CAStUXpFNEv9IlwpeaiHQiHaZL6bygp90o5boAOkD9RQSginPgt+u6Ia20r8b8oR18mCXCmv2kipSHnQlF3G1tWdqbEhm/EtLKRU6qPHNLk5AEtTM1q1s7H2dEpjdRG7XSa1NTkjKbqY2oWdWXuzJq7rx4qeYbCdSWKqCmU7tSRKIZoGTWERArnpv77dsrEGJWQJFKShCIShedUYvrEoy/zOMnygUYdPzJ9SCcXPq7Ds39gWf9UUyOfsQvxVrd2v2oat9MvM5XHVpEp1FKWjEj5qGHecFS1+l2aX/iEjpz8lOb3f0iNxi3qtmfV3ZxQ5C0lns/9oqbNXqr1fEytuTPae/RjOnTys5rf9zGNjN8ipXN2Ko5roBEVtcy2mFxn7voKJWXDJSeGgEPTjsyapcusjFSJXInzQnI6seSJcZnLVf2USsb4zy/lW84ocwoD2kzteE0UXrsSz4umHdWTk6M6sH9ep08d0a1nT+j4kYOam9mjVr2lQW9QPn3Nz7gv+PyU22mdmFUSuR3ehRr1RJNjE6pFQ1nRUm3QVLRzpe6vet35oy3raMJO2lSbW1vatr3Ytw27sbZlh/OG+D99cjucG2mmWj1T0rCMaa627cXSiaxQUuSyemzb5crtYC7HiNeziIFyO+Hz7Y7qRch+Z5UO9rxjJ3dPnV5bXdeV25GtvOv8XO40WRjlfTmeW8+5neFS1/3eTRK1OQG6vsIO75rTiSt2KeWRuVjNTufEBcPlQlura7r01kW3oaMsCTWti6YnSN+2cd+27sA2uW8MFB6hvbSlbfNcty27trWujh3Sna2Oej6nDNqbSuxkr7suLhDSLFGeNfTmSkePPPmCXltcsdiJ+TdVT61fj8/l5VWfZS+p50sBHNuJx2FYh1mtIVdoPXVVREeRdpW7Va5Ak74UaTYb6vUHSuxQDpdJfDHhjpOs8ywNNcC5wbUkhY2U5Ko10nLIFtZLqNDwU4XD1LX/QgNcO/cXxcKRLSJzG+CRpSlBKRn4wn8Kp/glUZnBH+OqIKvVyrZFSCVICv6FQyOSJBEf+BACEWEdJIqIKyB/oAEirBnXUcmEnyMiTDH8RsTbykW8PT2kuvoXngCYiCAoy4MD8JkgJ3Eyqzh4cFX9EUO5wEGHfPhoIkKp9QYdeRHDOqr0bpz8AU8dEVHKYZTnYyHwVbzihwwRUepL/kSEGo1GSYtjl9fzVq/kxQbHB4Udjr1OWexz7PgKz3ueocP2xk7H3seex+bHdv/e976nyraHD45tZAXgR4h/i3LV64Kpi/enIweOeWSiXotbto8ytA1bHx7gad/o6KhwcHNWoE7KwYPzBHIiI2cP8qqzB+cWoDrP0BbqggftoR34tYjDo2o3Zw/OK/jw4Mc5BKc45xB4UIY20X7S4JEHWTgD4Rer+pGQNkQEwc+EiCj1ACFlI4Zp9ALuVwW76yJOPRHDuiOC5BVAloghLmI4ziOG6StEuyIVvwoVEVfGqPyJuFo2Iq60n3qAiDCV93rPcyIRw3QVj4grZSLeHofmHwqMM2gj4op8EcN4xJBvxNW0dj7IuBMtg4ghbZnY9cdYJc6rUDvNqZI3DJMb5t448x+VG2GxDRUTGhsRVxRE5wIRQ7qIYahdn4irOGjJgg8hk5w4CxUdwCK526nMQlClmVgAExw8vCKiXFDhQ5rFA4c0CxXAZMVhDV/5A52DsgwhZagboGxElG3jZoibXxZuFh9uTqZ8G8btYr1eV7PZtOE+WYYsTNyWzM/PCzpuSUjzUwZCble4iSENDbdHR44cETeCB/bv18TomArflre7HfVsrPS9ieaGjtPbNt68git8ew+kSpyTq1v0tWwj69G3XtS3nvmhvvroQ/rSD7+jrzz6oL7y4wf05R/efxV+dL++Yviy878M3vGvP/6wvvH4d3Xfjx/U11z2K8YD/+m739KXf/AdffPJ75Xhl77/HYH/2mMPl3T3/egBfd3xrz/2XX31xw8ZKP9wiYPPfT9y/a5nmPeASH/ZaXiUMvzg783nO7rvx39fwlcf/ba+9th39K2nHtI3nnhAX3v0OyV83SHwtceG+V99/Nu674l3wON/fwX3Fce/8tjfq4IvP/4tfWUXfOmxb+pLj/2dvvToT8OXH/uWywGUJwS+bRzgOko+zqvqQJayrm+b39+X8LduTwmPfktfchz4ymMP6KtPPKL7rOuvPP6AhjJ9Q1967KuG+/S3j35FX3nia/ra09/U1550nTv13Gc90NavWK77XOdV+JZ5DeHLbg/5ZXuv0Hzb9Vm3j3/Tsn/j2vD4N8zjm9eFr1j+rzzqNhsIv2z9f2UH7nM/ffXx+zWE7zi8Cl977H59+4nv6useL98wfPV739HfeXw88uKTemXjkpbSjqGnF9fP6/4XH9PXn3xE9+2M1a9TzukveVx++cf3677HHtJ9jEmP4y95XIK/7/GH9GWnv+Fx+ZVHHxDwtSce0teeelj3eex8yTr728e/Yx0/oC87/iXL+Z89tr5svd/35EP6mx9+S39r+cn7+rPf01ef+a6+5DzSX37iQcfv131PP6yvPPmg4w+UcfBDeKDkSd5XzOsrpv+y6e4zfNUy3Pfo/Z4H93sOPKi/c1u+8cTD+saT39XX6H/L+sBT39dz514UlwQKz2wMeq8zEaHqE3E1XuFuhu8ODbBHVJKwR7BPlTfg09NiL2BPYJ3nNpy8mg864Nk/2Fd40oQ9gJ8Esv6zn1T53L6zr5AmDrCfwAeYnJwU+wk38oTUQxze1Ast/EiTTx0VwBe5kZ89ljgQMRxrEXHFcAJ/E25q4KYGbmrgXaeBQKJCfcKRppKZCa03Mr1lJ9xyLdXrW5t69KWf6I3FRU1Mz5SOgjQSW8ry+qbfyCfPC2VpXXv37tP+/Qc0ZmdtmmSWJfFJ1sGVb+lWu5KSne6inZHZ0dNSku5Vq36r9kx+RHtnvqC5qd/T9PjnNT3xOU2NfVJjrQ9qpPVeLez9iM6c/rxuueUzmtpzu6K2YJ7jrqtmdqkS80yM8XHdf+1ptHtSdm+W9Q0zjH93fS1yKXdq4etZ5nY2tcd77v79+7QwP6eabane1qpyO3J7dnBvr69oZemSLl08r0uXLpTnpNyOa57QpsVWppp2JBU4Gq3nSArzz+2U7ikf9NRq1jU9NaFGvea6Gr6EGfHRqzCvy1qx07nbNZ1P7a2REdUsDw9HAXmea9JnQ/Z5WdsleG9NXA97eITPbB4P/X5umRJFWlMRqfo+8/mP68g16PfU8Vmv7bE88LkPR3hYdtlWTBxaBWab2GleWNaBCvljHlLIItkB35c7W9RH2Ldzv7C3PVQIh+z62obO+7IfRxZP7EOXJKm27Qjv2WHet0Mf+sJ15b5E6Fkezs0rK8va2txSz47z3G0oqMw1yeMHOjdNXcv78ssv6bnnn3W8rcTtzrLUodvY62vLdaytratvB3jPYHUpTJOm0CQlN7lFEY76D09hc45OreOIMJ9EEc70l/N4miRKzT91edADy0tIumlHu96Fn36pP/qflhZln0e47yxrRAh9RDgsITFWwzbrF/tERKk37XwiooxFxBW+EVfjZebOn6t9vIO4TpC7Iyta+px0xFWepClKHkA8IjTwZRZ5AHF4EJKGBtoqXuGhibC+PP6qvIiA3OOqL/w73W63TFMe+jLhPxFRzouIKNte5RMCEcN8xg82Na/I4FUevLqE103wegxeQ8FrTng9yWc+8xnxyo8RrwP4dY4ePVq+muLDH/6weCULrx8Bxys5SHNW4FUW4HhdySc/+UnBg9dsYO9j08OfPNK83oJ64AcgC2nq5IxBGl7IXrUzYqjXiGEbwfPkMfXzGg9e7UFbqJu6eJUGIXXx/yTRbtpHW5GVV7CQBw31IQd0tI320Dby/+RP/qTUBTTUAw/o0B3y8poXcJxZKPPpT39a8KJ+ZIOWV5CgS/0jPxHDtu9mgx52A3lVuhpH4H4TgBwRcaXqiGEcPEBGFRJ/t8DPI9PPQ/vLbt9wFf1lc/0Z/FiIeIJtbW2t/KkJt1zcvnHzxS0VIQANmwL0q6urOy9uv2xj41L5n1twm1aV5RZtZWXFG+lWudBFhNgImbQc+nEsAxz8eQ8TE59FhcWENBOTOM6H/XY4s3hAXwHOaBYyFiDeqcNCweRl0kaEMHLabd/RexPDuY48Fy9eFMYEt2jgaAvygiOfmzeAfG4VuSUDXn75ZXF7yO0aN3jcvgHcqHELRxkAHgweFmXaChCP8CSxIVLLahofG7eBvVfz+xY0u3dOvCt6Yd8+HTt6TEcPHdb8zB7VbCxgXEmhrU5bT774rL71/Qf1w+ce17NvvKTHXnpGT778nH5y4XU9e+6lt8Fzb7ys5958Rc+/+bKedfzZ11/Sk688p8dffFpPvvSsnnn1Rb2+dF5vrFzUW2uX9eJbr+nZ139iZ9+Qz/PnXhY8Xnjz1TIkD3jq1Rf0+E+e0aMvPqVHX3i6jD/58vN6+rUX9PLFN/Ta0lvm85KeMa8Xz7+mp849r6feeEFPv/minr/0ih577Rk9/PQP9KAdiw895fDp7+lB4CmHwJPfdx7x7+sBO0wfeOoRAffbKfmAHa33GwgfNP4hl3vo6UdUwYOO/xQ884j574bvXaEvy1uOB6m3hO+77u/rAfMBHnzm+yrhaYfIXALx7+uhZ36gh0hTfif/gSd/oPufMDh8oMI/8z09/NwP9PDzLvPsI7rfjtfvPHG/2/SgHn72u4bv6YEnH3a5h66E99sxO4SH9cBT33WZ7+oBt/9+6Bw+YLgfPVgHDzh80LKXbSn18T3LdRUeNM2D5nEteMB5D1jHDxoeeOJ7InzQIfEhPKL7fVnyHV8CfMcXLhWAu9/p+x97RA8/9UN979nH9P3nHtPf/+ghff2Rbzv+uF5aelNPnHtBX3rwm3asP6AnXn9RTxp+/JOn9f3nn9AP7Vx/6KkfWdYf6eFnfqzvv/CEHnv1ef3wJ0/pu888qpLOuEfMF70+/LTpDA96zDz87I/0bct0v+V+6FnXb6f8Y68/qx+9/JS+Y308/NyP9ONXn9YPX36yDL/7/I/1oPvoYdN+97lH9V3nf++Fx/T9Fx/X91541Okfm993refvOf4jh9/XA67nu88Nyz34zA/1kMt8x+XvR8cO4fXQ0z/U/e7n73gcPPD8j/Sg63n4+Uf1d99/QN/87nf0+DOPa3VlyesApRJRAAAQAElEQVReV6wHEUMjUDc/vzUawAnOnsN73DAw2VfYizA0AfDsOexV5GMgggcwONmX2NPYu4hjOEOPoc5FLTj2sLvvfq/A8z48jE6MXvYz9jaMTGSgDIboXXfdpSkf2sFDy2XsURvyyIa8jLVKwcQjQhFRoX6Lwpui3tTA9TXwzhFtv9j1iW/m/HZpwOtVblhpb+sl2+tfe+QR/fWXv6wvPfSw/u3f/Gd974mndHFpVVPTe5SpVrbN5HrnmCgzfsl/It5eS0TYYZW67kQ1O85bzZGd9JDOJr+GH1yfb4crqbCDPRlVkU/anTivWnJSU2Mf1KF9X9CZk3+hW07/hZ3kf6azZ/9Ud97xZzp58nPaM/c+1erHzHpWGow7HJHMJ3x6TIZVW6a8BNnpWZgzYek438nXu+yD3ACO7FajobqdpU07teu+LGlloWZaaKQmjTYS7Zka0+RYSyPNmkZHmr48GbNzcqCBnce893xgB3TDjq6G8wZ2kvMEepb6TNje0sb6qvp2/pqt6wjNTE9pHAd7LvGkdLfb19j4hJK0pnq9YedwTziV5b6em53TAV+MZD7Hde1Y7+MYxiFOZ2qo2Nzx3A6/xDSRZCr/41GfQeXGpYbcTuqO5Whvrqu7vamBz3eFcbITO/VCluEg5vxnRyW/Tpb5RrhjNeQfMQzzgZ3ndiLjdKd8uM2p89j313w2L//zz+22nYiZsqxu/eRaX19Tt7NtZ2bH461vJ2RP0PMfrC4uLatrOZLUdbkKzq0J8lqOHNkcX7FN++NHf6SXfXGFs7xRz5SkJrbcG5tuy2Cgt85f0Iad70mSamA91K3DZrOpRqM+pJVEHk7viclJUd+2LxEsusJ1UGeSJKqbfsT9MuJ+nJgY18joiAbWY+F2jo2NatRps/qpb+E6fwr5a0JEhHWdqVarlTUWHgz4SYB1+1Zw3kWEIgymiIhS/45eCYnfCCLiutlV2yOu8o24Sp+maVkWOYhEXM0jfT2gPyKGtNQBwAMfCU8e4xfCn4LPhXTEkLbv/uLJ5a6d3BGhig9lcZLz63z8SpRDZ/DFZ0MYMWxDxJAX9JSnDYSk4QPt+vp66YNCBuokj5A8gHhEeLz3y7lMuYbXGGxz6s18acNDKfilpmxf4yymnmlf3OGDkj+MYWTDfwXg1J70+B2OzwkRUoby2O44iklHhMDV63XR3hX7xKjTLEV91AUf+IEb9ZinTuoYHx8XIfLCizAiyjEGbdUu6PCdcT6BH7A7DU/OGpTHR8V5gfZSJ21ED9AT4o+jPysdU27L85P6oYeO8wrnDuILCwue2w1VMlMOmcHTLvx1nIOoEz3AB9l/EaAvaQNAfDePiCjnFbiIIHgbvJP+bZm/wkREvE2uiKvjGl0BEVdpfoWi/KNZR8Q1eVS6rcJrEv0Kkd6xfoXcr8OaycdkwqnMhMFpzE8rSL/++uvCWcwCyYTHsc4mgKOZBZE8Quhfeukl4WB+5ZVXyjKUxfmOMpksONvJf+yxxwQtZXA+8zMPHNA4qElDU/1UhDgywQNggYuI0giomoP8LJSkI6LcgEhTH/WyiLCQ4ZhgEcBhwQLBJGZCM7FxQOCoxwlS0bEw4JygLM4QnBXVQoFjBBz58ATPAsQkYBOo9NT1hgEO2b1qi/fNvfjiT/T0M0/r+Zd/oud/8qJetBHysm/wn3/2OV148y2FN1vbXuJp9O1OR0vLS9q2gTU20tL05ISmJsY0PzujQwf26fCh/dq/MK/9+4ZwYN9elbB/QQcPLOjwwX06cmC/cQua2zNjg3NCex3u3ztvB/2M5vdMa9/8vPbv3at9c/NO73H+Hi3Mzengwj4dPnDA5Q2+uDhk5/5hG41HDx3S8cOHdci46fEJzdrwPLh3oUwf2re/5LdwcL/2HjuohaMHNW3ZWlPjipGaBpk0qIfCBu9VqF9JJ8Yn9URpbQhZPVXaqCBRYqM5alIJdYfwugJS1ghDMoSmQ8BlMkNqvolpk1ooKflnrmcIiesJ5wmoSTJtBeG8tFGzHLvAcqbNzLhMmeO1Vt1hppJPLVWRJjzfYwjTNFTmt1IljUJ51lWedtyGbplOmqHdkLYS4xOlyG7e8M926kIX1JFYvsT1JJl5XgPSWua21a4JmY26mo3Smg2HWrOumtv2NnCdtSuQqe54HXrTZoaimUojmXpZrsIyyu3azjt6c/G8zl16U68Zzi9fUnO8pSPHj+rQ0cM6fuK4Dh85rCPHjur4qeMOj2je42J2fo/2H9pXwsEjB3Tg8AEdPHJQh48e0pHjpj9+RIcdHnb6wKG92n9wrw4eWtD8wh5NzYxrYf+cDjg9PjmiiakRnb3tlG6744xOnTmuyelRjRu//+CCDh7eZ7p9vqSaKssdP3lUZ86e1IlTxyzLQecfcHjIcFCHPWaPus6jxw9p/4mDGt8/JY0mbmsoG68rxmrqN6WuYbsltUcS9cZS40JrnQ1dXLyki5cuCCNL7/hERImJGIZl4uaf37gGyvV5lxSkMRbZ8+jHJHEf77zXkPUdHOTsPdDWbRTXPK/YczDiN32IhI4DA3sRkKZpOSYq4xncuNfPaRvn1MUFLnwB+MCbEB6UISQNnrIYj4TgyANPHLkqQLYqfjO8qYHfCQ3YOIpdQJuupJ24Et9FA85ZN7/vZg3Y4VXYwTtQaNvOyMsbW9oqEk3tsx1w5nZ99vf/RF/8wz/X+9/3IU1P7JFJbSu7QXZ4EnfsN/BNXHXIJrvynD19CBGJIhz3V2+DnUFpSSlT2NldJE0VyZj5TNrFPaO8mDMs+BxzSElyTBFHFelx22mnlWQnjN9vmJfyaSmZlI1np520HsxdYU6Ayk+Uf8GjW6BE/Ib/INVVsHR2hmZpoma9piwJ4RQmbNqOzWKgsUaUDnObwWrZfh+xDTo9NaoDB3xm2TurZqshJbKeQjXbqNM+H01MTihLpWLQUc1lRkcaGjPwWpS81zb5QK1GZppEWZKqVm8oqzXs6B5Y75lkinq96bIN9Xp9p0NZVnNeqr7T7LUDj9OyH2mCIUylSNx/UpKmLtcTe7OlUNj53O+2XX1H3a1NdQw9O9DtDVbqPiuhdEKHcjMdmF9BbxYwHUJuRyTOWPb11HqqZYnqgMtlhlqaqchzdXzpRAnaNDY+rogQTvped9v5Pn8UPUUqj6fMzvK+lu3M23YZnjxv41jPnZ/kMjtRR+4LCd4h//qrL2ttbdk8+qrVUllSt7ErXjvaL53mK1qyAz6r1VSvA3U1Gg1l1kXhPk7TpHR4T01Na3JiUuA2NtbUbDZK+hr97fZkWaqW+3R8fEyTdk62Wi1FSH0uC9ywCCccmgF/f6MQEZYtShno64H1QKpre3HNFxjLPr+3fY4vvL6VRP7DxQpjIndfOen+zgmuCxFwVElXlamI4QtEhNXhGe56Iq7GoSO/AsoDFZ7wegBdVQ4a4jX3ber+vHTpkvDlPP744/rud7+rb3/72+I1IN/85jc9BpbEA4Xf+c53yjz8PT/+8Y91//33l+mvfvWrZfx73/ueHnzwQf3gBz/Qk08+KV5PAs2LL74ofEKEPLAI7u///u8F729961uiPGUeeOCBEvfQQw8JPDj4IAd88SON+OIFnxX186oQ3v/9jW98o5SDODygpw3U8+ijj5b8v+zLWnhhy8Pr61//eikjPq+vfOUrohxlaCP5Dz/8sIhThjgycYkAby4H0Ad4cPjYqAeeTzzxRFkfebSBtsGXfHj88Ic/FL40cLSHdYd+SRKvMx4/2P30C3X87d/+balD+gJeyHjfffcJ3aFr/Hyv2D9HHP8e+ka/yAj/v/u7vxN5hFxCoC/S8MJf9/LLL4s8aOGNHtAl7YAHfUb7vva1rwm+lAePrBFxZZ4wln5eoI2UqXiRRg8VkCafECAecbVOcAD4XxdQH/LtDqv4r0uGn6ceZAMoU4WsZ1Ua3PVgNw3xXxd42/91VXW1Hja1gwcPap+dotwYHbZDFAfx0aNHhQOZn26cOXOmzOcWadybMLQ8AUc+TmXiOJ0pBy34I0eOaN4OWRZYFM1ie8gOV2i5ZdtrRy008MKJTUjdOBGoY2pqSlMGHBJIWw2+iOFEiBiG8K8mEnRZlnljHi0BPIve0tKSWCR4ch4nPws+FwE4/1mIWMSIk1/lQY/zm4WGRZdFCdqKBjoAPuSBJw4NixwbBXXhPEEOKWwItMo27bWTeb8dzOiA/+AGvc7bkT05hREcgj6zxRKSMpcbr7eU9HP1N7ZVH3hDbPe0fmlJ7eV19da31C9hWz3n9ze31d9sl9AFb1zSHSg15NtdbS6ulOU2F1fVXdtSsd3bga4Gm50daGvgcr3VTXVWNky3qXyro6TdV7hu4oP1bSWdgborm1q9cFld0+Yb7TIsNroq1joq1nvKHTZ6iaZr45quG7KxYZy0YaY+phnjZ4hn45qrTRmmDYRTmnd6vjbp9C6ok7crvZM/63C2NqFZ87oCddJDKPnUf7rcPLiG62pMah4w//nGjOPAtPlNaTab0lw2LAufecfnXdcQJrXXde81j70uu7c+o72NWe2tz2lvY07TPtxM5iOajhHNW559LdM3J0VdZRnKvQ2mXW5a+1p7tNAE4Dej+fq05sx/rjat2dqUZrOZG4Bpsp+GuWyq1Gkpr3mg371u/25YaE5pwfIAyFel5y3zTHNU00BrTFPNEU02RjTuMPUho73d1vqGx0u/V14YtG045gpl9boiSVWr1TU+Ni4MmYYPKTUbYKFEtawu8nx2UGq6zHN4pDUibvhbzZZGbTQ3kpqahlEfZEZMb2tfg+2OGpFpZmzC80Pqe4wOPJ6TflHSggcmmmMab4wqejIUqntWFZ1ck27DWH2kTI/TDtM0k3pJC36mNa4Zl23lmTLTM95Tj/m0V7i+QvAoXFe/m9tgDXHQ6fpg0+701HPIuid/CCPCsZvf3wYNYIiyZ7Ces5azjgOs8RidHBZY31n32SPIYy9gr8DQ5yKYfC6BMbK5EMbgZI+BrsLDnzKUh569A+O0KkNIHRjc4NmnKIMcyEc5eGOcEiIrRk5EeDx6fPoA9dug75syvvs18G6V8B+6qv5D6d6t7fxdl6vYaSB7ZWIb9z1n7tQffvYP9Vd/9Ff6P/3zf6VPffgzuvXYbTo0d0ijqfds7/tJVejX1LkRuyvyGmvnZlGEIhIltluSSN0KpxVKIvHfYXz4V07vQDhMDA5VfpxQYvMnlLtc4bYVUVPO0/TJiJJkVIVtx1wt21Ut45vKo67cZbA5AK/28qJfcpPxsitWtnOAwvGixMVO/rsriCSRPYJK0W9RqLO9rZ4djcLRapFDhXi1CNC14zmJQvVaphE7VmemJjQ9OS5wibXTbKSaHGtpfLQpk0h2EI80Mu2ZGtfC7LQamTXV3y7DybGGpiZGTZcqce9gg/Z6AyVppm3bknU70cd9sV2zvdmzo7zfH6huu5W+lukJE8vMmAXC7UCu8bERPoCzuwAAEABJREFUyzSmVj21kz9Rq1lTs5aqnkhhB3TfbcBhPrCd7OKuz30fcitVfizhMLQucuvAw0zB2DKkYSZ2lvmv9s3P6UP3fED3fuIjev/d79Udt9+mhb2+dBn0BN9Op+swUa/b1eVL57W6fNF63HIbUs3M7hHO6L7PlRsbm3aGr4sL+4hQkoTy3HpwJbVaYv1E+evJ8nU4lj8v+qpbp81WwzIXGh0bFWd2m/u6cPGS1tc3VbPupu0c379/n6anp5RliWUJNRpNTRk/aWi3O653TbkvFKivb7lxCnY6bcuyrS566nW1uekzRbejrvFdhx3Ghn7znwh32i4xUjuT82FnKU0STdp/wVO9Y6OjSiKRlaWCPnX/FS7X9xkBJDabkzf8Rgzryl0W+gpIX+Fp3jABB4AnHUF/5gKX+WwFnjj1E14PErchYlgvfKpyhLSLX0VOuY3T09PCh4EPB99ORJRnvIWFBU360mPU7ac80G63teJLGsocsY+IOpAD3SEb7YI//ADyqavuMyR5nB3hBx4fDWn8KORHRDnGqAeetIvxRDl4wxegLh5UIQ4t50zyN3x2pRwPWlY4xhppfFe0hTSXI9RLGeiQs+HLIWSAN/UyH4CI8NjPSj3gX2POQQ8f5OIhG2z6efvK8H9FhMd91/OnVo4V5EdO9ExZ2l0BdUVESUedyEOIbNRFOXRHXegMHrSPuuBBO5CBczh5yIUu6Rvo6Stoecqc9lEf8lAGuWkvfUg5eFE/edBQN7qBF/GIq32Dzn9eQF4AXrQxIkQ6IsSnqpeQNAAtQLyCd6Yr/K8iRE7koU7iuwE8UOGg+VXI8PPyRB7kApAJAMe4oV8JyQPAX4s/Za6F/1XgvKr+KtjemCcDjwnBRAOY6ACTDWChYFIwAZgkFW1FQz501wJomWhIwKTa3NzU8vJy+XMaHAgc/FlAWayYhKQ5+L/i2zCcADgRwNNB8EFWeNEpEVEukBEBqlw4iJBHCG1ElIsPiw2LCAs6CwCys0ggc9Vm8gHwFR1xFpEKzybA4gkPcPBhQcXpDx1xgDR0LBgsSImNEM9w5d7UNjbWbcBc0huvva5F39YuXr6sxcuLpU4W7dwf2EhKk1SFN8dmra4Th47qI+/9gD5w+126++wduvvWO3XX6dt0x/EzuvXISd129JRuBY45LOG0bj1+WrcBx844PKM7Tt6i2w1nDh3XwT0LOnXoWElDuTtOnNXt5nX78bO648Qtpj2rW4+5fAmndPrgMZ05eFy3mxf5tx45pVvM507z++Bt7yllue3oad3h+s4eOWG603rvsVt128JJwwndfeRWffTs+3XvnR/WJ26/R5+840P6JOEOfOK2e/SJ2z5Y4u69/UP6zHs+rs/caXD42Ts/ps/cYSCswPgyH5p3wKfu+Kg+decO3PERfaqCOz9inh8t4bN3flSffY95Ajs8P+1yn7z1HgGfcAh88qzl3IFP3/5RQTOEj+jTtxvu+LDDIXzq1g/pXpf75NkP6hNn7xHlP3HW7T37Eb3vyHt09+E7HN6ue07c5bwP6tOW8XN3fVyfNxDuBmSj3Z97zyf0+fd+soTP3fVJfda0n6Xtd3xcn0Ynd3zC7fn4deGzd35C14LPGP9p2kMbAOvo07d/WJ+27iv4lPtkCB/Sp9xP9zp9L+EdbtudH9DH3uP+vPseffSO9+ne939Y937wo7rj9FmN1JoqfDkzYqc6Bw7esbi+uiH+k6UtX9CsLq1o0+n1pTX1fIFT9HJt+2Jn2xcwg05fvXZXfV/KbKysl/ittU2tL69pfXFNuS9isq5n9tZAsZ2rmdfKcLDR0VjaUmOQ+jJoUxsXVwzLynqhej/VwBc3vVVfBq13NaKGy9W1eWlN7aVNdZa3VOb5Yqdvmr7DwZplMAxMP1jaVmuz0L7GtI5OLujQ2Lz2j+7R/vFZHZrcqyN7Dujg1ILmx/doenRaU+MzqmUtO8xzDQZ5uT5Z4pvfd7EGqv2iEpF0RJR9x76E0xrnNHsRTmuc3uDZxwDi7GUrPgjwdAaGJoAzHaMePI5xyrKXkUe5Ko3xXu2tGLfQkL+6ulr+pBMe0JKGFw5zgL2SegHKwIcQQ4Y2ABFRNetmeFMDNzVwUwPvWg1ERLnmZpFqYWpOH7nrHn3szg/p1gNndGrPCe2pTWsiGVeraHoXr0u+qJadmL/JBkUkpTPMJrts2luUKAG/WeHYjb5QQsM6Lbu/hUethIFTuWOFwQ4RM7ElYXdwKKdQkohfMhIHiigUiSlS6Ac7ciQKpYZE8l/5U+yAg3ffd6g8JT4nhVutHYXyRHd5jktoh5TaKdmzE3Uw6Ktv52nhcM/0hPbMTNgpnShRv3RSZw4nRxtK7DCvZxLO65p11LIDGFze31Q9HWjCNNMTYxptNkvHcrfbU1araeCzV61etyShNElVOs7tBI5IVLfTvFarK0tr4myXWqaQP1ZwElE682ct0/75Pdo3N6PD+/fq6IEFzU6Oqe6+Sux0Lnod5XYQy+2kfJKmGlgH1GtOCv8jNEvlHkyEkbh9SSr0QV4S0sH9C/rspz+pL37+s/rQB9+vP/j9L+rP/uSPdOjAgp3+W+rbKZ9lNS2vLOuNc6/owluvqb21qlomTUyMa9sOzDffOC+c69DiEKm73YmZ8770zGHdzv5Qrq3NdbW3NxW+qXLVdgKOa8oXFjUzGxkZKXXkJujihcu6aMf52up66fwLE2fmUbitHfdd2w5v6HAilzaLz8ObdorzDnb6ttfvulzHsm3b+b6mldVlrdhnsLm1qdw8RkdHlGWpVYBWHOx84bkT/Y0FtLXqn1qt5suCae3ZMyv8D8xOdFBY0II+dZh7nJEmvJHQ5EMHb6DrSxDsyAFPtbtS8gFowBGHHyE44vTtxYsX3dcdkur5hqOihe5aUBLu+pN6nMIPOHDggPilPY5zHqz80Ic+pI997GMijk/o5MmT+vjHPy7y8Y0QQsN7rj/60Y+WeHC8F5tXfpw6dUq86hAaHLGHDx8W5Qiph3Lw51WHlNldlnIf/vCH9Z73vEfw4d3b99xzjw4ePFhKjzzQA3fffbeog1eowO9Tn/pUKTNlkBf5CXkvN+Xx84DjPeGHDh0SQD6vA0Zu6uW1ipSHLw+RIh8yUQ6AB28moN1Hjx713JsQ7eCd5/C59957xcOm0NJOyhMnpA78SVU5+j/Ck8otiwhFDAFZ4QM9vGkr9dFG8LQXfcIH/RJHRzzoSl3ojbK8Vx0ZGC/onTaRxudF29DXXXfdVcqPfLQbPujgqNtGO6kPflyiIJdFFWMGIP6Pgd08kJFzEeN6075FxmdE+MKt7TWkW1YTEWW4+89uHrvxv+w49TCvCN8515h/zGOAdkAH/LJl+Hn4RXil95qEPMiH3Iw3eJCmDeQRIiv55F0LbpR3LfpfFJf8ogV/VrmqAYRAxHAgRcSVSRcR5YYcMcShLCBimI4I7f5ERFl2N454RBCUgGKJRIQ3uqx8+htHMhOQhWRqakpTBhY1nM1MMCY0CzITkKfSoWMywKeCiKiiZRgRb5OlaiMdjfMCJwOODxwgxAGe4gNwguCAwFEBkMYRwUSkDE8I8mQgTwLi/MAxAZAPLXXgPAdGfaNKW6o20rZSdssnGyC1Rl0z0zPaOzuruclpzU/bsJrfqwXfxi94E5rcM6PCtGywiUOc5kf2HdStdkoDp+28PrnviI7OH9Sp/UeFE5zwlkMn7Mg+IfKO7z2sk84Dji84vs90B523cFRH5g7q8OwBHTGcOXBCJ/YdM+0x8znl8idd3mnjTu8/rqOmPTSzT8f2HhROc+DEPvPbf8TpEzp1ANqjLk/6eJlGvjMue2r+sG7bd1y3LhzTbQsndOveY7p1/phu3+e4Q9K3LxzXHftO6s4Dp3Tn/lNl/DbnnzX9LYYz88d1GjDdmYWTumX/acMpnT1wWrcdukW3Gm5xWeDswVO69eAZ55/WadOeNS3ps86/1Xln958Qcp1228663bcfPq3bDxkc3nrwpM4g54GTusUyn5xze1znLS5zcn4Yv9Xxs84767bdcfik7uCywpcJZw8c0a3GnZk9qqMTCzpk5+nBsWntH5nUbG1U02lL+0dndMb13nX8Npe7zfXepruO3a27jr5fZ/ef1em9J3SnLxbuOnaH7jh8q249cIto721uz51HbtOdR2+1XCd1i9t117HbTHPW+Sd0C/3qsXBq7yGdZDw4vMXp2zwW3uPxcqcvPW45cNTtPqLT7jfiZ0uZj+nM3iOGo7rNurjF4+Ls/mO6zWPkFvrWPM543Nxi3FnzQmenXddZ599quM36OjV7ULcsHNEpj6M7rJf3WpcnJ/drz6Cp42N79ft3f1J/+dHf05+871P6zCkb87d+RH/14S/ozw1ffN8n9Ycf+LT+9COf1598+HP6o3uIf864e/WF935Mn7rtg/qjD37K+Z/THzr8vbs/rj98/6dM6/If+3398Yc+rz/7yBf1V/f+sf78o7+v33/fp53/2RL3xfd+Sl90nb//vs+Yx+f0R/d8Tp/1hcgfuPwX7vqECP/iY1/Un1qOP7d8n/fFxBfvvlf/7JN/6Pp+T3/4gc/o95z+Pcv/edPf6wuQP/rA5/SnH3WZj/+B/thl/uBDn9Ofud6/cPovjf8Ty/OJWz6oj/nS4VMfvFcnPaYa9TGfgZPSUGCBYg2o1iTWROLgb8JvXgMR8ba9IyJKobjwnZ+f17Fjx0o4ZaOeOEY88aNHj5YG9KzXcgzpPXv2aG5urjTaOTBAhyHMfobxicFJ3zMWyCeNMUwd7HfHjx8XPAHqgQYe0PBKMepgfyQNPRe4pKHF8KUuykREOe6qvbtszM0/NzXwW64B+xi8pqqcqx7iDonrbR9mLnkSMb3tw5oLFiCDEBsLW0umjwCj0gbWrk/sir/7or87EtE/rI+ZPcFj0bD9NK65bFwTaqqep2rkddX8r5403FuJUjstkywrx4Te7j/Tr/ITEYqIsgrk5XJcCpv37PdSboeYU8YM12EcoTj75M8gH/gyfeBY4fwhJGYVTgGyo1tFTUBRZF7HzaOkHtI6Q1TNmB3m5FL0jctFOiIkx0p9FILcf4bfnZxh4l3ylz4vwQd1RBo6Ey22Zd/a3rLTdF1Ldr5u+4Ik58n7pKYiyRSGbr+vjh3nrWZds9OTamahsDO6EQNleVdTI3WNNFONOmzUMzXsuG1kUsPO85q6SvOOndh9pUVfDTthccJ3XGfqDhnYoVjz2EqSxM6Xfukon56aFs7z3LL27ayPkPunUJgmZ3FymkvvZj3Tgb0+181N6dC+WZ08ekDHDi1owY79mp356rc16LVV2Gk+NjaiRrOhnManFs68GvWaGj4nFnYQ85qawrzNeqdLXV+Z8KWKne8RhXqdbW3wrna3fW5+Vu+7+y7t2zunvvkjl4ejjtuGOX3ieFnvxtqSaxuobr0pUp07d0GXF5eU2cmrCL4q3Ea3Tj3r1x+bPpwAABAASURBVOpwdKBalvjsOqXx0VHHQ1OTExobH1XPjvCe9dVoNE0nra5u2rneUe6KV1ZWxFmbd57zzvROt60tO955WhzHS9cO9G6nK5znXfPBEby9ta1t98OWnWDdHefw5taWnb1tddod8QAfNpTVIoXe9ol4B+Jtub/8BH0DVJyRaeCxwbiJiCt7ycDO7ZLOOMK6+3fVuuEVHDx0Ubfue77gyK138ouyt1V+wBEhhA864ZUXlW+CByrQMboGqtdi8JAH+gSHnwJnF/VBz5PNlAfPryIpQx9QD7oFIryiuEHUW8r0jnjNMtNOwkajIcJWq+W5Ui/bTRnwdV/CRESJg54HFbFf6UfKZFlWloGu6csrAHxEKCLKPHDwHvXYgwf5I76owf6dmpoq6yaP+qCFF/Twpt2EESFC8itAl/hycLhubzPutgU9OHxF+IP4lSd6Akca2ojwutAVcXCLi4vlAy60GRx6p0yVh5+Jh0Gpj/6mv+hL8qkvIjwPz4m+oTx0tAE5aRP9QRz5tfOhXyKGfQQP0NAA0FEGPZEG4Bcx1AH0jAHqR3bGCH4y4owbHNG0Gx0QJ4/68HkxTtD93r17fSG0R/BGxkrfhPQt9MhAvcgWEQRCR2XEf4hDBzhZ5oG7HkAXEeVYkj/oEHl5LQxrEPIhM7469I2uobkWP3gB18rbjXM15Tgk3A27aa4Xhz99gWz8GphX9/CLYR4KRtfIST/Al3EdMexP0tfjCZ78GwE0NwLKVvnvjCMv44FXHSEjvlBCXvGDfpGdcUqc8UM+IW2EJ/wqIH0tIH83PvdeNxjkV/vf6x/50EUMxw3xa0FyLeSvElcJ9s46Im4s6Dvpr5euBkJElLetOBaYbDgXiONwAIjjHCdOHkAcBzQTn8FXDf6IuOYgrmSIiHJS0TYmM7xxMMCPOPWz2OJ8AKq6wJM/PT1dOj+qNOWgxznBzRn5AOXYAJCPxSEiVH0iopShar+Hg9o2QKCbs3Pl4P6DOnrosPbvXdD8nlnNGjdrg2fchohspfBqh7w/UL/Tk7oDtWxI84oIoJlnag1SER/JaxpPmiIcLeoCWja2R+V4NNRyuRFDs58p60jNfqrJdERT2ag4mIy6DGUbvUS1bqLmINOQNkp6+EA/Yh71nvvQ+aMuU9XdRA7jmj7UtBzCq+V4rSs1B4nGLMeI081+YhlTjTs9njQ0Zn7kjfkQNOr2jOSJGm5qnXKmbbgs7WyaruU2Ng0N868bas6vuR31Xqqa5U46hWK7kNq5D1Y1Qdeo6KE1z6QzUGd5Xe3ltfK1M9qyMrbaIkzaPaXdvoqtrorNjjLruzEI6y61busajUz1fqGmjcC6DfXUhl5m46/W7xhvsLGqzXX1V5eUbG4otjbNd0utIjRZa2m6Ma55O85nWpOacnyiNq6xZFQy2WvPvqqXn3pBb774ul5/9iW9/twrWj+/rMF6R4uvX9Srz7yo1555ST954jk988Mn9OyPntJbP3ld3ZVN1a2jlvt6CKnrS93+xPhQrS/Lm7qeehk2rd9ar7C+ZP1AIyXtvtual+1r+KBaz6WWD21Nh3Wrs+ZFDF3UB4UabkvNOkh9eGn0pHGPrYZ1/9bzr+mt519Vvtpxn9aVbOea8Pg6Nn9Ix+cOaLYxqWK1re3zq0rXBso2cnUvueGrZrLS0/Zba8qX2gqnm51EzXai7sV1bZm+WG5rsLglrXQ0XrR0ZPqgjk4d0vE9R3TMUMVPzR3XkamDmqlNKtsObV/Y1NaFdbV6dY1rVKlZ5Kt9DVxf5/KWti9uOt5Vb6lThlrra0992jwO6OjMYZ3ae9zhIc0al6xbZ1uJ9tSm1HbZN54/p5Vzy5ZnRCcsy8nxgzrqS4IF5+9tTOvQzAGNNSbU91yxjambn99ODWA4sBfgqAb27dsn9opqL8DhzZ7AnoXRyH4AYLgT4givysAHHHsQTnAAxzj5GPxjY2NXDE+MUeoA4A1QDw519hvS8CF/YmKi3KdIg8dYbfjwEhGl0oubA7DUw80/vysaKK42hDH+NnAWw/4KrkrvCh29+i1sll9NXTe2q8rr0tzM+CVqIJTYVkls29RtWzaw92zLJY5HkUqGsI0iJQrbyQrpCujX96nW1jTNlBpkeVQKkvjgpyufiEScAaQonYhhuiRNNfzkYCU70sMxFW6T25dE3S2sK7Htmzou60K2vyiT8EeFwiBDFeKMz33wVCSKMBHgYKeYSFa0Rr+7voWGurHszeaIxscnVas3tba6oVdfO6fX37yoV944r5dee1MvvXpOr517y7i3xGtAlpeWbGv1ND+7R8cOH9ShhXnldrgW7S1NNGt675236ZMf/6gOGD/aqKlhx3pa9FRTXyP1UMMO9MIO7FQDTYyOaHJ8zD2Ua3S0qdSO9DRJtWV+3W5PqfuNfRxIrOSuHbrbzgN4Sruw/iMJTU6O66id5KeOH9bpE4d16thBHTu4oAN7ZzTeyqRBx+CzRt6zE3pSMzNT7knWo8J1JGrUa6rXTQfWTtTEdUWSlH0W7slBPxdObWByYlz79y3o9KkTev/77tY+t7PVqqvltsOjbnsgq2XOP6Uv/t7ndPLYYbW31tSxfup2cu/du1/zBh813c62sh0HJnYI508uATY31tX1eWfaFxN79kxrwnUePnxI+w/sL52VEaHRkVG3Y0auzhLK7aiZV02p+TVbTTXsoI/E/WznMTxXV9e0tLysJE1ppdrbHW1tbpdOSJyT5G9ubtl53tba2rq27TTPfQ4pbNMkaSqVtcifMLy7vvgq6Bt6FJ8F879uxzEh+qUN6GBlZVVvnDvnC48N68fjze1KklQRITfTeqFdw/ZFhBKPAcYczileD4gDnHdo8w7sf/fv/p3+83/+z+V7wnnHOO/+/vKXv6xXXnmlfNc4767etlMYJ+KXvvQl/Yf/8B/Kd1/DBwc8DjGcen2fb+UPcqeWJyLKeqm7AvBAxDCP9gK0i/KA/IEefMSwDfAER9maHe5VGp2AdxGvA3l5qQgNAD4iSp2QT5mGBxlliFf5xKkLGSoc9EBEEJRAfkSU/OgD2v9v/s2/0V//9V/rP/7H/6h//+//vXgvOPG/+Zu/EU5O3t9N/P/4P/6P8p3t6Ip3mKMv3u8NLfpHpzgX/9N/+k8lr3/9r/91+d503knOu9J5BziXE7zvmz743/63/028C7yqGycl7w6n/1ZWVkpdlEL7T0SUeqnkZwzQTtKEFZAmz0XKuYmewJEG0BHAQ6LU/b//7/+7/uf/+X8WMjNeeD85QJuQhzGFTMhMGlnJZyzBD73TTwBp+rXqf/qJ/AjGc+Ex7YXeRNSPTBFDPLKTzr3WRQz7JuKnQxctx2JEXNEN7eOSAeczjnPaQp/QN8wL+hd9UMf1IOKn64q4iqPeCiKiil4JI6IcTxE/HTLvaRsOZvqVCyrG1P/yv/wv5dhCp6x36K/dbpc6ihi2L+Kn+UUMcVcq34lERBmjLiIRcV2ZIuJKPRFX45Sjv5CDSx3WDGRmDDBWGbvIzjvueZc984D38DMvGOOUQ8cRN647YpgPbQXUnaaJ+zd11DJ5LDBOkIfQyOt+va1cN++XkhERV/igYAQCriCvEYHuF4XECz38AXhERNmZu+MRQxy0u4EJke4s3IhFGWB3nPS1gPoANhkmMbyY0NCCozOquphULKB0OgMYoAx1w4N8QnBMUBa0tbU1d3BS3rRhRMEbuYCIIHgbRCSq+3YZOZKEgeFs42TaMu31JJzGyPDy4kyVi17dBk/NxnTThwYczw0745qGlp3GLTstm4YRHyzqtsPqdh6TTzzZGoj3isdmV7HZU77eFu8Wxyk9poYd2DbMuqGm+dRctmEH9KgPJ81eZsdj4TID1Z0/Hg1Npi217NiGN2HLstQtQ9MO6Uou5CnTxjWcn+aSbEQWPhCUhwLH05BKsDkwDKXMZKkthLBDOmxQFb2e5Jv61PTklRAS6cQTKTVd6pNA4jBx2VqkqkememKImunCkMi2sFLJ/MP8rAs7tnMbfgMbi+3NNW1tLKu9saLOZgWr2t5YNW5Vva0NdW1Y9rbWJRvUyaBjI7tnvh0N2qZbu6it1fPaWHlTG6tvaHv9nHqbr6voXFQr3dTCdEMH5yc1NzVumDbMqpk2lLkfM1keGyZdG4FyexseC9EbaGtlTVtrG+qsb6ht6NpgXFtc0tKFi+psbIh2J6bv2/Dp21AvbLDXlKiZ1W38Nw0txxuqWRfJwA23gztsZDbSeomvJzWlrh/d1ayztJAaWaKkGCiLQvVUikHXuuqaa9+6G0h5V3l/u4xnkZu27zbkqln/qR3w2u4rccg7xHNfNOSus5Y1JNfVtWFvlPp2xqe1lsK4jfUtbSzbYb05cLnEh5tcnbWO+k4X7cKjsmloaCQdkXwB0vGYlcd0WCz1Q4OeVLgNYYnkkHjuAzZh33UPPCbDB80sqSv1uCUuj8fCY9z3G25XXVE01Pbc2Nro+Z6D9iVlGhp4wWN7q6ftzb4atVGN1sc12MoV5lFPmpocm7FTfFy1QU0c6FvmP96va2xn3nCJU3QL1xMK16ibn99KDbDWc3uOccnewJ7BgYM9gictuF0nzt5AA2s+BKQ7e1VEgLoCudct9puI0OjoqN5JGxFKkqTEQ8seJX+IOyi/8C4j/pP5IAo9dBGhKg8cccKIt8ugm5+bGvgt1gBjHfEL2w4/G7xPmLi4FoDcwXsz8RcEYOTN729UA1HumGEZDN7f2eNDNkzYRyNVbhiE7QanC9MW2vmYfCf26w92hIgIFbkslcQaLH/y3CPV+QG2CGNM4/TAHsrCxKVjzXuDbP8OIZFszwS0piMM80ysgzA+AW97KpyXmOeQY9jWsE5MN7C95yzPEA0hXKW/odzUfUPPMDDm3fRFyERJUlNEqtT76NjYhB2zU2qNjKneGFW9NS6lTfWsh67b33ETNre72txqa2NjSyvLq0oj0S2nT+nej31UC3agb+JM39q0k/ioHee3a3ykpW07f3u27TP1leQdjTZCc9OjtudS23cdzUyMaazZUL+7rZoPKGmSKElC/V5fuW3v1PYyF9Oze2aVWU6emm53ttXv91Sv19Syc5jzWqvV0NjYiFrN1DZkopFGqjE7y/dMj2luz4TqPpwgQ7MWdpqPa9y0SeKec2eHO3dkpOFymfs1l9yT5X6uUJpkyrKaco8XU8uoMp3ZHiiMazRqlqWj82++rqWli+p1O9r2WQF6nmZ89Ec/0IXz57TivLW1FfXdprovKQ4eOmZH/4x6HpeReJ6ZF/x5jcqAs0qnI2wdHECz1u0RO8zP3HLaZ98Z89/WxuaGVtdW7VjvqWn9NeyM7/fzkl8hKc1SNa2TzCFPU2+anteQrq2vu0y31O+GzzjYWxcvXtbFi5d0+fKSYVFvvPGWXn7p5RLX9dkQ+Zrm32y2zPnqt7CeqhS62JWs0L+2MCI08LzmCXrsQ2xJZO/6zIYtmftXyFDkAAAQAElEQVRMjA05PT2lez70Ieum6X45r3Wf+/ArrNiZvrKyopWV5RJ40nfFafK2ff7DMfvZz35WvIrk7rvvFq/IIH3XXXeVD1HwcN8nPvEJfeQjH3Ef7RG/UuTXjsjBq0B4XQd5t99+u3ggAz4f/ehHxYMeyEU/EFb1kr4WkE+/IRc+kyqkLPYxOMohL3SMIULKVe0hH7oqDQ/aCB7bm7LkQUOakDQADfTA5uam9bcu4uRRB1DFKUe6yiekHp54/+IXvyj0x6tJ0AOvI+GXoeTt3btXvI4EnX3gAx/Q4cOHy1e58NAMD8Og83vvvVe8ZuW9732vmKu8ygQ9/8Ef/EGp+6NHjwocfcXDLeRRB2nqpCyvfgHPq06oIyKErpCfdtNW5KUdpBlHtAf90BbwhOgYXVRlKVfl0S/gKTcyMlLKRL20vZIPeRgHx48fF6+god2ME8bQwsKCaCtx6qA+ABmRA77IBg4AT33UT14Vp2yFq+Kkob8R7KaBH22Dfnp6upwLU1NT4pU6tAEZeW3O/v37Sz1Cez2Ax+480u8E8sHtDqs4+BsBcrMm8Qob9Ixsf/mXfynGEH0+NjZWXhayPsAH3QHEfxYgQwXQohfCnwW7+VdxyiIrfYIu/+RP/kTMAdYHxj5jgXWEMcqaw9jnF860CT0zPq9VL3wrfCXrO0PqXfPl6OrqigDGsbzBpWlWzind4JPcIO8fnRURiogrfOhIDvMAi/v1gMX2HwPwB3bzuF5du/EMItKUzb0JVfLu5nO9+G5aOmDNTu4VbzzEmbykWUQYIOAA8OBYkEgTMhAqHOHq6mppKFAOQD5kQw7iAHIDxCvoe8Pvd3siPbBTeGBjJM/7olzfafDQFDZcEoVSO2DkD0aH3GcRMbSrQRhC/mdcmGbgMoUN9NwgcAbqb7c7Niy3tWKZkRsDj3yMGLMojS/JfA1JmioMfRtS/OwxSVLV6nUlaWqSUITB8UgS2yMuYwb+qvw4r4yXofOMxJCLSFxHroEPCEDPbcZ46Lu9uXEA/WRyhf+EDdTEIA0kO3PDYYIhWRr9rsFlCo+DQa9b/kdB7c1tbW9ta8uwbQO64/Z22l31rOfyZ39luq329qbpNlxDX4k9ygM7grudDet+S4P+lo22TcOW49tS0VNhZ3Gvs6XtzRVt4lzfWlW3s67tjSWt4zDfuOQ6Lzn+llaWX9fy0k+0vfkTKX/Ljt03HS7b6O7aGZ2rYYM23C/0KW2kXQM74rvdLcvS15HDB3Xr2bM6c+q0bjEQP+qNmV8eHDtyRLffelbHjx3RCcOtt5zR7bed1cnjxzQ/O6OWb9zrNqIb7qcWhmS9IdKZ+86KV6/TVc7T4olrt/r817IVbl/utvYsY+r4QD3r0xENx2XXeukZrEdfNHR9KOhYFz3Hc4/XxIeJSCTGUM0HBTbXY0eP2vAfc12F2Rh8eMt9EeBu05QPQKeOHNedZ27TLSfPWHa38+xtOn78lI4dP6mzt96uU6fO6MjRYzb49mpufq+Nklt1622366TpT5+5RSetl3njI0lpVgmcHxk0yEKYpKlm9uzRQevu9C1nderMGc3Z4JmcmdFhy3f85EkBt9x6q26zsXj6zFmdNs2p07fohPm3fHCBT9uG7Wuvn9N5X1YoUu0/cMhwUBOTkzp06IjlvU23uL+mbPAGBSJ8ACvEJVHmeHiMMoTRj5P6Hfj8k2wC6/KK9wt++sdTCzzJwGu6+GkdTwtws04IbtMGe7WOoazE840w91pFSBqICBECESE+lAOIA6nHMfngdsfJi4iyPHnyBzoHIh0RirgK4AHyKiB9E/5paeB3se+9lZV7gLfVnw7dvd6BbKNc668z/aW8gyvfYXr49wryZuQ3o4FwtYBtDDnEdy7HCQGjQIMqw/KP88vQRX8dX+ZUVQ+jJvdAxM4qbPDk3v9zr/vQRIQiwuuzSohIlCapEkNEpv4gPH5TFY53e7ntZHML05qf/ZYamM/AcerKd0LiicLtN9gICqBMpVIkMoe3gblp+DFj08ll9Rv9VBIOJSOFSJEge2J9WE4OypnPHrWGGq1RZQ4jrfs80rIjfVyjtinrdprWGy3jmm5NoiRSzU7P2XFue/nocbkr1PVZoGUn7vTMlMZHR5Tbzt2243xjZVFrixeU2Q2/d8+4ndqJOptrWlm8qF57QzU7tfNBR2kadhZ3lNigS+0wd0VlvDXSVL2WKUKGMEh128LYw2maqNFsKnF+353IeIhESgzNeqrJsZZ42j2LvmoxsO3YNXSUWpbEZ4+WHezjoy3VXJ+rVfhf4b4HsjR1O5MSwPf7A2F/PP3M0/rRj36o7z7ysB568H79/d//nR579EdaWVmyPnONtEbsRF/Uk48/qtdeeclOpBWtr69q287wNK1pYmLGTv4JFR5LjLO8KHwe6tueH6hne5hzcN/nV3lkzWFjHzoonG4bdvJevHBB2ERPPPmksJv7Pm8oErV99uj5smHgdO45ERFK3KAkSSS3qeszmtHWW1Nh3MbmltbXNrSxvmnH57ouX7qsN869UT4p/fLLrwgne7fTs0y5aHfhwoXlVPUpB1KV+E2GhVKPX6vK+izc5kS553HfZ1/kpR/7PmNv2mZc86UBuK51zLvlK1/Dli97Nn2xsOGLhI2NTW2aFqh8FuiQhy8mJia0YEcmvzqcn5/3+WlOOK/A8atE8GhifHzclyKT6rkPKYezF/qpqanSUU4cXM0XQVtbW2V91IVja6OUYUM4td4JyASOEKji8KjKEaddpIlDA2/S4ClHHMDeJg8cAC00hEAVh5Z0u932WFnzOF/xmL4qI2WpC6jihACvlcB2v+BxS13oH6clwJhGp+iIywScxeiRyyJ0ir4A9Arg40Cn9G2r1Sr1T3rSZ0XKUYaypKHHYU7fkYYPOsfhSwg94b59+8qLDvoN+ZC5ai/tAWg3/hzyn3rqKfEaFZzW6I/LCl5PUqWhAY++6E8AfvBBHuqnTuLoIPUagzP3iH0PpLk0gAb5aSNpaKu+gD+APDjM4YvM1A8efSMTeQCyQIs80CILdABp8NcDaKo8ysGHunbLddjnf8YzMtMu8ugT6K8H8NydR7oC8NQB7I6TBsBVtNcKkZl20e/IwtgC6GvGG/3esB+HsrQHWsqQvhFQL/W/E8ADNypLXlUHIfUSggc63hcYfzvyij5nXTlw4IDoe9KVjpkv6Bl9s47t5gMvYDcO2XYD+cCG95L19TU7zNfKudz1/sB+w/xk/USe60FyvYxfJj4iygUdYQAGVdcL9/WA/F8U6IDdfKs0/HbjiZO3G8BBV0GVrsIKf72QxQyls2nQ4YcOHSo3CUI6mo5nMSCPRQJ8FTIwGNgMavKZjFUei8px38SRt3vhRA5kuxZgfPQ9ELoekB3rervT1pbjhADt7trJC00WiVIDdgCAUaEklIeE8zn3YLB9o4J+BDxqoobx7Xxv0B1vjsu++V9aXVbHhqKyUFLPVG811RofVdao2x1dmF9oYJ6RpRqo0Ha3o3a/K6WJaq2G0kZN5Hd9M567fuhKGaIQBxhwpEtw/jBUmYe8QKSpZKOo47av2xDouI7cRiCHgYFlBXKMH7cjSVPVbGzytEXIrbRhpAosn/wZDHpiwWaxYIEhPoR2aajx5Mn2dts0bfGzym2eLDfg9OVpjkYr0+ho3UZfpkYjsWgDc+0qoqfUDvqGDdtGI5PFcEN66tq53m57Iq8v2nC4pG531WU6zu+6fF/1Rk9Zuqpaetnhkgb9Cy5zUVFs2rDOFRqUxkrNBkm4DYUvAwr1FTaaB3bO190vo61RG61jJbR8GGARrVkXozb0x8fH1HR/1Uu5ampgnLuvrVIVpW4KhVuQoD8j08RtKuOh1P3ooVGGct2peaaJMS6XJokxhRLTFO4H+qWwzoGBneO55cwdEu9b5wNfdMAjXLzvvK7z2nakNzxOWiMt15EKQZAlTRJ3feJDSq7+dlf9rY4GvtToGbiQ6dqh3rFB3e3nliFRz+Nhy2N/y0ZQ23NjzUbito3uvuVatzENbc+GZttjhzG0ZkNu3cYkeeu+OFkzzbrLbHlOdVy+6zHfNi39z38exPziqRkMU/KQYduXAX2Pa9I9t2/Vt5zb7V45v1rWe9MHo47bt93edv/1tbndEbJt2KCtym17XHW2bWT6UqbneZOmofAYCh+6BoNuaSzr5ue3UgPMlXq97vneFUYfsLKyohVD7nEZEaqMV0IaGUH/B1HPTc/LnXREeFx49rPOOTdimI54e+isko4QiBjmEwcigqCEiGE8YhiWyF1/IuJtvHZl3Yz+jmmg8Li6HlRNrfKr9G9HWPyUmGDYNa4HhXeU3KWuBeTJ+VfBhDtfq3AndjP4jWkgXHMFtjOKVMKmLN9O4jRZDmR0CaTlP/Q148KlfwNfajZEoYi4Am8XBHziPUHl6Asldvx5NBaZ08bLe4MNq0hCjsrZwlYN85RyRVI4LZlYEbJd4ThmqyGsoHCBNB0+kWWuJuNvLlMaCoMLmUYotNScUb/2L3IAw4qvxmR5ZbvL+CRVWqsrqzdKSLO6avWmIskMqTKn06ymrOZ8Q7M1ppHRcbVGxpSmddvJI5ocn1azPqKQR0kROv/WedvkfTsNJzQxNqp6mmh7Y80O8vNateO8mRWanRpTv7OlH3z3Ab117lVltt9azZoipMT0aLOG/W5Ez7YltnC4rxJD3fZ7s9kQ8Z7txYFtyobPWZnt+NSyJ25PJOmQV8iypaqlhbpb65awr7ToatBx3GHNjvNWLdGo+WWuF56yrT6wwzW3/ZulmcJ1oruBndEoDtsjyzKfaUbFOYGHjLbNG+j12kqTRCMjI0ocbm6ua3trTZ32prZtt27ZHi88JtKsKUWqjm3unuvK0prYLyIS4zqm3faZpqPCds+I29ZqNkunOudczq2cxXg6fGV1Tallqbn/+nbod7v90n7inIYjuGv95NYPOmrb3u/5DFCv1+3UH/O5pqmGddY076YvQ+rmkbqvWZdp68Dtb/u8vMkvC1ZW7VjZ1Lvxk+f0jhTup4bbgt7TNFWj0Sghy1I1G03hUD108FAZ7p3fW4bggH379qtyUh04MIzjr8CRi1+CEN8FAD044pTBR3HAzi18E+AJwVcAPQANITSE8CcEvxsoR5o6gd1xygDQAOTBA1mq+LVCcNBXdPAAB+CDQSbqqtoCHr5ARUt5AB6UIb47jzKkAeJVWRzWjFfGEyEPxfBu9xXb9byDHGc6juW+5wFj++JFn+UjyvmF86/u8bq6uirwjGtCeFBmw+fS3HMEPNB0/5OHszgixIc49VDf9vZ26fSHL+U5Y4yOjpbzrWcfDjxwPvMrEdYf9AKgm8pvRT7laQs8kR/5kB0cfMGDw+FJPnIiN7JQJ/nwIIRufecyBx0hA47Rts/m4KGnHGnGNG2IiPIshIMcHjjtoSEPHDIiD+sFdeOMpT9oCyFAmwjpq+sBfUweIfDOq7OUFQAAEABJREFUfqev4cGYZ1wAVR2U+0WAeuBLSHnCdwL46wG0OJTJRzaAtpKuZAMHHXhw5FEn4Y2AMteCG5Wp8ihHnDoJAXAA8pBGj8hR4cBXAJ448hJCQxmAOED8HwoL+xbKNe/gwQNaWNhX7teMeQ8tps0NIblh7j8yM2I4cSs2bIxMDCZ6hbtWCN0vChGhiHgb24oXyIi4kh8xjEdcDaEBqjLIClTpa4UVPWG1adFOFiLSESEMjYoPmxpQ5cGTPAAceREBOxEnAr8KKjpoyQMihvTES/BeGjZ0YmdTlY2YwhtrCSZITJ8qbERJGEOULmww9Q2DsNnmkZHbgM6dWZA2aAciCbm4ZBrycALi6ATfGGlocmpS0zPTGp+cUNNGT+qNOzevgZ2fhNC27XBs29EIo1q9riRNlbvu3DSFaamL8EradZU4h9RZxkMiFKENVvuLlRSJjcNU/e5A7Y22jdOBxUxLPAY/NADxVJmyBGM1VeE25VGob6tpYN1xBJB1Zj+ruv4zcCVJra6GDeaRsQm1MJ4NjZFRNUfHVLPhpSRT3/ru2uDqW295YvHSREktlezgzCNX147r7d62cKyu2ahcWVvR2vqq1u3gX7eDdNPG5apvwC4vXdLK2rK2bHCuba1odWNJ/aKtJHN7DLaDVKsPpMRGZnfZ+ee1sX3ZTdtWUuurO9hyXR1t2Vm7bcN72/ro9CTblep6XHRKR/JA2zYmN+3073nzxbkL9Cx/pDXVvAnXbFAnZf8V6uc99WxsD4qeBnbCK3H9PgRETUrriel9KEvdxkFHfdOE85K6FLWwTHV1rMdc6Dr1ocW4rO5yTSVZTUO9FeYv9az8rvXYNv2aHdSb3kC3u9suMzCPrpbWV7TpdO7+6lmnbcvVTwvJMqx1NnVh+bIuLi/qwqVLYhNnMy039KUlsaFueJPumCe4atPetP7ZsEkDvFdxyxdBPTuxM9fTsA7qSajmeOa+Jd1w3zayRByMiI806mrWshIa7nM3m9Y6PzRSr7mstO0+395YF3xl5zn0++fnNOf50nQdNfOs1zM1XJ5D7LrHxurqSjkWVtaXtbK56oumtnLrOU8HGiTuVPdDOF3OBd38/DZqgA0bo4H/WJOfp912223lTwCJnzlzRvzUjp/WnTp1yhv8pCJChdeqCmhzRBCUeCK780i/EyJCued9RUf4ThrSESER2YGIYT07ybcFEVHKFhFvw99M/NPUwPXG1LtKG946/C3toGvJRd4vAvDyFCXwjmH2TsDHE7TE3fzzm9dA2R8sVQbigKO2GWWbsbB9XKjmfksMZSdaZGgAR3/l33fOH9I4BHAisHZHhIdTUYJEXB5oVyEc7fhin9dOrK1vaWW1rcWlLa2ubtsW2tCFiyu6dNlOmUu2LfgPMG0XYX+u2ta4vHxJ3X5b644PsNXRgRn6K5tCinB95l9gr1fKkXOxxe1cVwkmeJd9r/RdJMplsJyDElS+4oO9uGW7F2dtYprCtqiPJkqSRLVaQy2fAWr1puNN6yfX5cUVZVnL+/Ie4XB69pmntb62JjpifGxMe2amVLed+Oa5VwR0tzbUsa3/+quvaHnxkgb9jhLblXIl67b94YHDJ7fDl4cwsP8Gg77ryNSyo7dhOzMS+WyYGJcoLJdPBSqSTInPKKkdwDVDZofy+Nio9u+d0/EjB3Xq2GHNjI9ofKSm44cXdPTQXk1NjKhRrwm7M43w5UqvBMZZhPu3oJ7MdaUacC4wrl6ra7x8mnhC09NTmt0zo/m5PSUN5zqZBvnTkNudqeex07YdPbBjmyGUJjU7x3taXVu3k7tv8kQSddn+33EeluPb9aHzLEuF42vK58qZ6WnhOBmfGLczuKG52TmdOX2LDh46LHSDw7vjs2XPZ57EgzQsRGG9DqxLeKVJKi4dmj7bjNphODY2rrHxMY04Th0jdviDb3Kec9v7lqHr+YN8esenuDLm35Hxa0wWVmjh9tHXXHSs+2yzaidr2w5S1gc3QRHuCMuEvCWd6Xt2kuKohUZuRwQ0FUjoKiLKssQpV7iuiGE/RcQVGvmTpunb0pQBRzmAsqRNWn7JJ0L95BFCBz4iyLpSd0SU8Ygo64BPRIgPZWjLa6+95rHULZ2pESFw8N3c3BSOVPRSjV/aTZx86CKitIORgTT9DT1nxw07phmLyEV9OH/BRUQpCzwA+UMID0fLL2nkoz6cxK+88opeMfAfRj7xxBPlrzb49ehPfvITATzF/eijj4q2LPmsyrvfwUNLHu94PnfuXEkLD2ih4ZepvL98xY54ngLnlxg4z6mLd2y/+OKLAnjiHeC90fD79re/XZ6PyeMXJOB4n/pDDz0k+KMj2k3Imsg5Gt1EhJCJunhHNm1AlkceeUSEvNubutH9j3/8YyEj9QLIyTvAeX81wDuqeWc1edDh4Gf9Qx7qQH7qgAaZkBEd0FbaiQy8Tx+5qeu5554T+kAO3ocNT3RZtYGOiQhVfRMRV8ZWxNvjtB2oxhshUPGo8gjhFzEsX+VHDNMRP18Iv4iAzRWIiOvKGXE1D/nq9Xo5NimMXFUI3woiruqA/IirPCJ+Og4NEDHMIw5EBMENZYMAuSKGtFU8IrQ7jmzMnwpHn8mfiBDzCDwQMZQ9Isp2Uu5aEBHXlavSS5KkSr2/SHFlf0u9lukGn+QGef+orIgoy0cMQxIIChC/EUDzjwGUjfLhsbse0uAB4gDx3QCOMkmSlB0SMZQf/PWA8uRFRLn4svCSRvlAtdBUfCOGHcRiiqzUFRGKiCt1Ul7+wJt8Fq2Gb4+ZEOSxkFM2YljOpOU3YpiOcOg2YFBBL2+MXikUpnKWIqIEJ2WhVdh5kkRSDuLExobCOYbCZmUJUQhntf+KPJ5+RTaA9hKmSeqsUOG/aZopzC/3RpuDcdzRcmBu+wa/bUMqIlSre4Knifo2CvuDXLZPhcxUkjvhr6RQUF4hPvAfAilwhggNTNyzYZbbAC5suOe5VBRS4nKp88OJIu+rsAHlP6WPMTHfUGbCzKhURZG4xUMowmnnD1xeaU2pPdWZjanUBnNY7sJtlB2+YUM6sZEaNdPYAM0adTVaDWe5vLlxqTBwvUkaqtUy1U1Xa9RUs2Geh5Sjb/KMG58Y1cR4SyMjdY2MNmyg1629vg2CLaUx0FgzVdMO4sT8am5rw87wVq9Qd2lFb3jzfe0Vb8AvvaAnn3lKL7/6qp4pNxE2zZf0wgsv6qWXX9K6DYGBlcP4yyxvYv2Trjmeu7Y0q6lu2WqWU9ZbYuO70Wop7MhlDCCz1asiCVE28aKTppnyvChvrTEsuP199ZWX9aLrZBN71UbNq6+e07lzb/pgcVFrqxva2uy4XQMlSV2pISJVktaUmJ9Sqa+uNjvr2mqvWYt962mgi4sX9ILbt7y2orSeKbNsYTnkTyRSZv1udbb0xsW3dP7SBa3Z8b1ph/ibb5zTSz95Ua+/9qouX75UHmoWF/lJ5jnLslo+IfSy9feGjZJXXn5Zr9q4eeuNN7RhAzTxGGo16hq1DsZsVI85HGk0RDiK8V1Cw47uzA7zWhnW3Z8jrYZGmnW16pko37Bscr+9ee41XTr/ln3mXZFnUkE/NtJUy2UazZrHSaptH66WLl/WysqycPRv2RBWSKn5uFs8l/pi3uY2gguD3Hf6R34i4ufmYPW4f4a1EweuzYQc4Nq5vywsNbwTcjMv3LbcIMDp6hvx87e5KvvLDDOP5TEfsnmqY2ZmRjxxweGUn1YSJ2/ah0bmZeG1jLoJI0JpmrpZw3ZEDMMkSUrcwAe/3PMdWu36kIYGVESUtMQB8qpwd1nwQJVHeBP+iWkghnOdVjtKUAJxoOCPMeFJuBN1aljGqDL+m/mDNDuwSxDkLbx2Dry/DrzrSKEa/29Lv6G6IXM8yzNdC1LnpYNU1wbKeC03j0a3qXrP0K9LSjTwpsKlL/upXN9QVwjFSqWdT7wj3EneDH65GqjUbK5EAUeHX7qE2DvCIQ3ICiC6ChWW8Cp2OAd2p6/GoQSuYoaxUOEBalPPDt3CkOtHP35MX/ryV/XUM89ry86vnsfPdr/Q2sambZk121RdeTmXvf6+YO/p+Rde0Ve+/C39u7/+G/27f/sf9f/+N/9f/fVf/wf963/z7/R//5/+rf6n/8f/qv/z//X/ZfjX+r/9P/+t/i//0/9b//r/8//Tv//br+ihx57Qj599Ttu9gWdIUoqElKTCqcyQKN72z6jhNxwADt5tX5uqpc3ibVF9T7mBdczDGh0negNWg1SRZookU2J7uFZvqtEcUc1ngEhS1X0OWLaD8omnn9WLr7ym5viEZvft19TsXi2tbao5NqnJmXnVW2Oa2TOr4yePub5E377/EX3tm9/W+YsXNT8/q9nZac3PziqR1O5s25m8pSeffEyPPHy/Hv3R9/TIg9/WW+deVqsWmhipq+kw73VU9HsabzU1aXshteG7ubmtS4tLeuPCZb118ZLOX7qspeVFD7iubr3lqP70jz6nj33oPZocTXV436zef+dtuue979GJw4dsOyQK85BCfbe/73NYOI1uBr2+bNibJhX2yezcrEbsZE5qNdXrNTVsizYameqG9uaatlaWlPY3Ne16ZiZH1TK+ZgPXy52HYyjFts9CW9ubvrhZ0sDtyNJUNes4t95z1z9gsBeFcal40hxo+TwyYjt7ZmpKM5MTOnX8qM6eOaVDB/dr//6F0nFft41Oz/XseN/25U/fdk+SJGWdSRKSR3C311XNMo+Pj2pyYkyctaYcztMPczPC+X/o4AEdtl4WFua1Z3qybGM9S1z+7d9Q7CAc+ruT+LUGSQwrjghVjl6e7uUMVniQN3xO6VvHfeukcIdub20JnYD3wmJZmc0OXB5eEUN+2HwD649yxE1RfrH9wIMDSAO74/gDtn1WAU956IkDMCEERzx131MWmQjJAw8QfyeArwC/Cvm0G+crzlMcvjhlv/a1rwnAQUze/fd7Pu04pCvn7re+9S3dd999+s53viPywePIhQdlKIuzljT/EeE3vvENkQZwYNO2SpaIod5IRwzjtGnWc5t3mPMeZt7l/Zd/+Zf6Z//sn+mf//N/rr/6q7/Sf/Vf/Vf64z/+Y33hC18o8f/1f/1fi/ePHzp0SH/+53+uI0eOlO+Q/9M//dPy/dl/8Rd/of/mv/lv9Ed/9Ecljz/8wz/U5z//+ZIPT+P+y3/5L8W7oXnfOW8ruPfee/WnLosMhFW98IGWenjPOADPf/Wv/pX+u//uvxMP6NAW9IueiY/6Ygn5eT89bfizP/uzUpZ/8S/+hcAT0p7/4X/4H0RbudyiPdRJ+F/8F/+F4P/f//f/vaAFiAPwQg933XWXjh07pk996lNl+//L//K/FHJSH6+v+f3f/33xvmsAHO3/H//H/7GUg/b9t//tfyvaBpBGLvixdtEO2kO/MO5oE+nrAWMUIJ8y0NPnpBmrAGMdvuQBFT007wTyK7hRHjQRoYifBqCkbZMAABAASURBVPLeWXZ3GvmgqcKI8DQvSl7goEVG/IekI4b5lCHvehDx07Kgk4gh/nrlwMObOokD1EsIjnWCEF1GhKp+Qq/QAFWccsShJU65KoQO/G4A905AFiAivNcNfLnW9R7Ut45sBGjYloiA5Lrw0zvBdUl/vozdwlYlI6JcsCNuLFREKOIXA/lDZwIR4dTwGxHX5AndboiIskAlP4mIuGbZiKt46OiwiGHH0/kRITq2cnRTD3yhZdIC0JEGIob8oIFXhYMHaUIAPpSLCEjeBpQFchsIffduvkPCocy+VqU2DlNMNJcd4GhLE7lT5FFjo6ZQYqMlgEIK/pnOUScKG32F+kVfA0O4WOE6kCu3kZXYy9moNVVLmy6VKSJTmtaU4Qx1HnEzsT5yJZGqUW+KjRuDSXJNrqdmwymJTEUpdKpIspI2t8w9G+0qEoV5yWlochtZYV6RpBpErrSZqVvkPij0LWMiHNwjY2PK6qmSLDeurUIdpdnAYV/hFjki+dCbRcucm3ak1w0124mJIUyRqnAdtWZLiR3jPP08sFx9K6BbSOF2EB8kiTIbds2xlhojDZlEskyFBgrAchU2XngqeWykJQzBWqOmxtiI6i6TWvakJmWWs1EvNDqSqlEPJWmh6ZkpG3MzmmjV1Cx6qtuYydc70mJb8damei8tqffyshpbUtEeSEpUb41a9syG4R6Nj0xqYmxco2PDerMksY77sr2iWpYqS0L1Wqp6PVOWJspqqfi02x2tr63bub2tra2OOt2eHdgdra5v6NKlRS0urmhl1cbv8qbzvfj0XCpPFYPEEFpfXtfSxctaNd2a4xs+TKyurNthfFmXL1pmy5oVDSWDmmpJ09CQhdYg7zloq1es78CWitS46Kk+UtPM3LSSNLzg9dxniZpRUzYIOzWkVr2hhYW9OnD4gPYdXNCMjd7xkab22wA+ceyojhw6qNnpKbUadetlRPv37tXM5JQmrZ+jh4/o+BHTHDykQwcOau/8vB2X40qTRH0fHnjPIk9z8OqjgY1Q0lehb3/4QOTnvgAqfDEz6HXtGO9Yzo7a7U3rNux4b2h+do+N/Ck1GpkG/a4Sj5PczvRet63c/dsbdNU3vmHjfnZmWjMTkxobHTN907SZ6mldNWVub1KGLq6IVBGJftEP60pEKHFb9XN8PAU0MH0FueMAeEeH3zLBn6twNSb9IvGS8TsLGrkbhRy75boaf7ueIkKpJ0NEqNJDROh6H9bX60Hug8k/FN7JIyJK/V+rvPyp6Mmv4kaLODhgd5w0EDFsyzvzqjQhAC1AHKjiu+sAD1R5hDch129IB7+yeunjCt7ZNubYwPtZ7n2/nLweIH2vh8M4e6YRfCE0wCd3JtD32gg/5hlhSWYHSUlzjblT4auQMj83WNaB68gtS56HChYCFgfAOMnz3jtOx7ZBR23vKalGB2Ma357QZG9So70xjfZHf24YM4+xwbjGOhMa35rSVHtaE90pyXtkz/V1oy/sFkcVliMsWDhRlCBZZPevDMZY+N3tRh/XA938/IM1MFwZTe4Iu0JaRp3wmBDrpm2jq6E8iovSTi5jHleFgX6pQsa1u9J9V5S0uTuxTJtvDviPi1Bccp8WAwbjDgUZpndh50mDvsHZq2sdvfDC63ru+Vd18dJy6Sy//6Ef6UdPPqdHnnxSr6+saHG7p0d++Jgeuv8BPfPkU1pevKxebtvCNsSgaKmWzqm9nCrr2o6ICTsDD2l69ohmZk9qfPKkZhduU3PymNTar2TqsJI9x9WfPKjtMZcbmdZmUVORuQEW1VNIPVqX57bzCiVGJEXiMRwyekiUFBokubgYMuI38LUsugpXYo6U3Vp2dPhsUFfpCK81lNoRnjVHpaypIm34oqBQj3alNTVtf2W29YtIlKSZbDAot61UGx3R4VMndeDkcbX27NHhM7fp0Ok7HN+vqX1H1RiftX0/pRnbmUdO36aZA2c0PndQ+46d0G3vuUP9QUevvv6aXnzpJT3//DM69/rLGh+t6+L51/TqS89o0FnTnvG65gyj6UD1oquabcSwgz2zjTk/NaU5w0ij4WGTqt0ttNUZWPaB+KVqr7eu/fvG9OF7TuvO292v2pRNaO0ZG9Ftx47r9NHjtv0bWrNN3+70lCQ15V6fur5BwPmcpKl6tmNt2Ir/V+eA7ee0XjP/bomvu59V5LZtEzWjUKO3odlaR3PNnsYbngP9beXdjgZ2oqrbV892bS/tK60X2t5c1tbGimzKe3xap7nVmqSqGcJjq2b9Nl3XmC8HGqn17nqKfk/NRJqfGNH+uWmNuzEbG0taXLrgS6NVn09zbfrc0vF5ceBzYjn/PKcyl+/5siGrpao3a5qdndT0ZEtz02PaOzOm/fNTOrx/XseOHtTJE0d069nTev/dd+mu99ymuZlxJRp4NBWqPhFRRbUregX364wk1hfrTsvnytnZWeE83eMQGTir1Ot1AZubm9bTktrbbWVZVuIS6zjCbbGO3Fvu+9ztiRLIq9VqvsjxGH311fKJ7cXFRZ/1tsST0zirCS9duiQc9SsrK0KOTqejwvyoj6d/ecUGtNAQf+WVV0pe3W63pKMeZI2IMl3FwUcEyVIuIvClDtZc2tTzpeGWLwJwEiNr0xcraZpqZGTEY9m95vWVB1BarVaZrvL7tlfgQwhQFw+owBM85SkDT/gB1M+DK+iOMqQrQC54ABUOOuLUST68AWgA8niSfGlpSQBPRvOwGe1Bz+iRepC/aic6RW+0H4cjNOSRfvrpp8XT2JRFzxEh8uBNCEDf5kLJ7Z+YmCjHAfLRPgCZSSMnaWQEh7zUAaCXiLiiz0pHVRnywdFmeFGWPHDoFZz8QVb+7yaeMufpctrGU+vQUjflqNukoiyAz4g8gHzS0BPClzhloKV+8KThERHluAZPmjBiiIv46RCaiCGeeEWP3DwBv7zs9ctjb2NjQ8jP+EbH0EYMy0X8dHitfHDvBHRNnYxHwio/Iqpo2R70EBFvizMGeFqfXxHw0CLzj3HFr1AYU+il0lHEsCxMd/Oq6gSHLOTvhio/IsqxAN31gP6KuDq/GcNc7DGG0RvjgBAZ+ZXEgw8+6P3weSE345WQXxhQBhpwjBf6gl8cIF/EVTkiQjf6JJGUY7+Uq1oDbbyg677XDN3g4+3nBrk3s34pGmBw3Qh+KZVci4nHTbXNOyqPibdTGVnlX8nYQRQ2UCgQEWIiRIQnpQx2uMo53hQZYAz+3IfnWlZTs9FUkiblpsoGyqBuewPlnd9bW9vlf/ixsbEpJspg0BeTt2ODKrfxl0TijbHY2TTD8dyVSOEBzUK/tLQseK6sroqJv7GxLp6YXvZGvW6Db3Njq+TL5EH2ZrNeOjwzyzXgcGIDqlarK7WxQBMjchU+tOY+WKQ24oqi7cq6SpKe29hV4jzZOB30bfABNhwH3qBzy428oTBtosKhInW4A5EpSV1PasM7aoqk7nTD+Zly2TBMbJQqVa870LZ1wWs6chuSxaCnjh2rG27X5qbbstnWlp3M2yubqvcTjfvgM9obUWOzqfytXBvPr+nSE2/prR/bmHn8FV145lU1OqGTC4d14sARHT94WCcPH9Xxw8d07NBRHTpwWAf2HdbMzKxqPkgV7r8IWhHi46h1nytJEkWE25/YSd6xc/yyXnv99fKnZC/bsH/xJy/q2Wee1TPPPKcXnn9Jr758Tm+9cVGXLyyrvWW9FakdvBOam53T8ePHbHzeIpzVx44d0UkfLE4Yd/jIEU1OTUmRyF1j3SBD5r6pK01rCv8rPP5SH1jpx0Yj81iw0WqjvNmoC+N91LfesmHNOCpgYij6hWXYUt/GWJam5aKYub8ZnxGhlo3vURtT4Bo2JDGS9szMaNLGw9TUlOAJjqd5x8yfeKPeKMcpT2gwnre8STLmGcPXA4zSdqctxi1jHwDH0y/E2bASH7w6Nu63PC82PA62HbY7XTvX29pub/tw0ROfuo1Wi67MfVa3LBxkoO33B2UfhXVlBUL6G4PEAuyMflVhGCf3oTzO3HnlV8h6Bd6eCulKzj8kDntd40PZxPgKUscr8ChiBirxTEw8zoGIEOFu0A0+hdtzI7hB0Rtm3YgneTcsfDPzV64B+uCfKqDc3W1nze17z+p7D+3amdD1JXrP+2Lhfbzvyz9wbeN7hr4dwQMboazBQHgfrnixjpZ5Xsf7PsQRJy93ugLwAPhfFHLvDbnXIqBwWHgOewmQoztQXFmfEq9gIxrVXGNe+0b260C2XycS710yxBGdiqP/YDiWHNLhdEFH6vt1rHlQh5r7NJdOq5nXy7UucbUa+I/lKyxMYaFygHgJhQrLei1AV9cD6Omzm/BL1kDs4ud+iQABgK9CDyWP3wjSQ3APQ1AC6CrNuIzwTgXC80IlQBbq2abe2NzW0vK6XnjxJ3r93Bu2xwZ66/wlXb68YtJMi877wQ8e0zNPvaDLF5dtd/dsY/f12rkLOvfGJXXauQb9UPRHtLrUVWqbZjDSVLfW1LptyjwdU1911Zojqo9PqTEzp8bew2rZsVtbOK3czvNXl3u6vGVbPQt1LVoeUu45nXqcplFIHqdGl99SfOdL/An/TQyhd93HYueed4kFS5PEMkrY9l3bbH07ZQGcHzn9aJowRdlUtzVIuxObdsK17EhvWqezdohnjYaUpBoxrmY7rQisjFDYzkttw6W23yanp3X81Bndedd79d6779Yx28Kra6t65JHviadZf/DDH2hze1MHDu7zZca0xidGba9P2J5u2jZtaLRVV8u28ML8Hp04fkQH9i1o3955TU1OKEtTuTNE3c3WqKam99jGntbo2LjPQVMaGRnT/N4FLezbr06vqyRNhH07OzujRpZo0G2rb0d8z5DQv5Gr7j5PY1CG1Rml8Fq+dHlRnMcu+0x24dKSVtfWRDl1t1XLO2pEV41kgFLFk+rosfC+kPo81fAoGkv7qpmm29nQ6spi+csIK0p5+IwUdaUej6rX1fZ+kidSrVFX0+O2Vm+o0WhZnpqKfq6unX8Dn6OWfJH0xutvmde6cT3bd5nSpCYz9EVO4hBRemq4D2q1VNPTUzqwf7+OHDqk48e8np88qdMnT+i0Lz/OnjmtWwx33H6r7r77Lr3/fXfr9OmTGmk1rN+r38Lz/2rqNxcLn5Fy6wl5Uo+/ifFxTU5OWt6WyEOyPmeFxOPR43nN52fOEOwdiiDbQAjIqGGYmF7+wJe5wBPYvAqD12DwBDZpHIc8cc0rMXj6GtySHcDQgWN/xxHG6zV4mptXZpCHY5SyOMegcTWShn+reiOGckREKVOFh6qKI1vm893CwoLOnj0rnoDmiW5eZQiQvvXWW/We97xHpO+44w5flsy6X+8WT1J/8IMfFE91Azy5zP8dx2sRP/axj+l973tfSQM/4KMf/aiAD3/4wyUvXqNYq9WELBGBWKWcRCKGaeJVfpqmZX5EXAlX7LvgdSM4jXF4X/L0GSH+AAAQAElEQVTlA2kcnTg8wVW6Ao9OcawDOGmrfuCVJ5xF4bfpixFC6sOpixMePvQNrzvhdSVcZFAHYyAihB6RE3kjhvKRjrgar/LQN3FC6iBe0RLeCKClrtzjsCobEWIcMG4YS7QT/w758IoIVXHSQMRVuUgDEXGlL6p0xJAuYphX8YkI8YmIK30R8dPxig+0FSA/jlvGMSG/UGBc47hlDuDE7duWha4q884w4qfririKo14gYojbHYcXvCOibC+6rOoDDzBfcSojE/pEVsYK/Y68XKhQTv5AHzEcA8SNKscD8apecBFBUELE1XiJ8B/orwfOvsIzIsr+lD/IiKzojJC1AllxoDMnmA+MW8Y7Yxk6xjrtYEzzyxDGM3snl3fUb7blNyJK/dCGd0J4bStkI8AQYbpIPA4At8vpUOhGn+RGmTfz/olqwOMJm2AITnhwJUlaKqNrgwsH4Kadh9z+sEhHhEZGR9S0U3LLi/ZLL70sBv8Lz7+gl+xoffnll/STF1/Uc889r1d8y8xi8+abb/l2+qKWl1d8CFgsDS8mcpalw0nlcUs6t5GGc3F1daUs+8zTz9hh+2wJOG+ph4Xhheef16ULl5SlSekcxdlar9twsmzyJMht0YfbEEnm1kgDG3HtzqbWNpe0sXlZGxsX1ekseXJvKpKO6rWBalnukl3ZQpN8vAiMyUTydwjmCbMwVRhTFM4pMiVJQ2nWlFRTf5D4AGSDxfEinLZTuXA8zepq1ZsaqTu00dqqp0Oj2Dps2WgEJkYnNN0cU73t2i+31T3f1tZr21p/cV2rT69o/bkV9c5tKb9kJ+ulDa2/eVmNvjSWmqfb2bDBXk9S1RwmdgYkUVMgp6Qkwn/li4Yt8d7EXq+v3Ac1E5R4wtRls1qmumUc8+Gg5Vv8FgasL0dGbYSPj02o7nZyMNtY39by0prW17aU+F/ThwjoR0dbmhgfMY9MLRu+wNT0ZGmwi0pMG5E5mlrfdTXMO0trGhq8oaHsYSopTRxa7sztydJEaRolB6NEejDo67INj+eefU5PP/mUnnfIgvvU00+JG/1z587ptddeLd/vduHiRXU7du94A8890NM0FeOt6s+BDc0+OnE+mxJ5QMeXQBh6LPI3gn5vIHTaN58iLxSRlPUtLi55bjynC+cv+JC7LVetgfXe7fbK/PYu/m+++abnz8vlLTY3x0uLi2LzYM4xL+RPRAgDBp0MtWHkr/EbVhijO7GDLHyoFGCdWZkSjSsBgcJpgwDt/JVxvyC4WMkEdgDpovqTO1L4wJQbBm8DXmuUInOSKNmBiFDEEMC58HW/EVGWixjSR/xyQuq9EUT8cuqJuMkn4ufXwY365ncxL+LtOnpbG0OeA5K3FHXtVAmvyzgjCFmoPes0cPme1+ecORaea85IAa+zEVGuWRw6zUUVb9bgiABVAmnyWN8If2FIk7KOsJyJZQKQPRIJSC1XzXty3Q7Eplqa8j8c5odGDtnhfURnGid0S/2kztZPlSHxG4JpyT9dO6YT2WGdqBmaR3R09KD2jdjJlY2rVdRcW6ZapEqTq/IhzxBCyQ7+5w118/Mr1wAHtIH3uXxnb4+Isk76KoJdsfD2V5Q4aAZ20prcO4+818j2Z6FcMkRpd2EjwBNaSm1sbumVV1/Vo489rouXLuvV117X17/+Df31v/1f9ZSd5Kvrm3r62Rf0/e8/pv/w7/+jvvQ3X9bK0rqao1N2ioZePXfRttCqbLaqvT7Q9773mNZ6bTX2TOjN9XV965Ef6AePP6uXXn9Tl+zoWtna1KbtkI2krtfWe3pzq9BgZFZvLG/p+dfe1FZuW8lNLJLc8ueeMYNSehkn2usQDFA4h4ZyKYSzmeRvBizUOyoGA7hzPL9CmdeEYtBTr72lnh3GXAQYJdmOSR1JDHU7x7BlW7ZpG7aFa/W6ndFjmpya8lljRKkdd4pErZFRNWwjZ6Rdb+qzTKvVEg8TyZUmSVqek8bt2OQpzwk7N3mQ4s233tT6xrrqzbp5tDQyNqIJO8KnZ6a0x07t2fmZ8oGTO99zhw4e3G/n7gl97rOf1nvvulNHjhzU/PxsKU/Fd2p6RmPjdpz6/JCmdW1tdbVh6HQLTUztUc2O5+W1db116aKW3fdb66vKex3VUynzep7zdHhvW6kHz9hIXeOjDSXG9+1Yb3uc8KrA9ta2NjbbWt3saGNjSyu2TVcvn1dnfcnjbVm8qqXX9ZixTd72ZcT25rpi0Nae0ZrmR1K10oE67TW9+eY5l3fbGyOKtKFOv1BSa2pkYqr8xfCSZeP/ZFKSSEoUYSEVjhuKRH07z7csB+cPH+nsLB7X3vl9mt0zp1bdfeMytSQtS8i2aNf29cAXIwWT0Vxq3o9G3Ec4m6cmJzU7s0eze2Y0O7tH83Oz2uP49PSU6u5zk7/rvon10reTjrNI37ruOd613vuDgZtb+GwxKB/E4fzAWRs8D2bhOFtZWdHKyqo4W6+srjgkviocUKt2rlcA7aR1k1tnDc+Bqj7O/zg8CcGRT9lN+wBwgq6Y/7jHekS4+5JSni37DZBZ/lCOOpCtoud8Q7kKdqerOCFlCOGxsbFRyk79nM/QBfWgh2ouEgdHGeihI29kZKTUETgcz+ChI6yceqzLtA+AN7zIQ0b4IXsVEgeqdEVDGiBdAW2nfuSGL/YQdSAHMlDHwP1IHL0iI+2lPO1HRvDQkx71GR19wyMiPDf6ggbeFZCGH3XjeIcXcWQDkB0c8d1Q4agHGvLAAZRHDuLgrweUYyyRDy1yIvuU11FwjJujR4/aT+Tz8YULwmlKGeokfzdQ/meloaE8AC1pZCUkDV/iN4KKnhBA/xEh5gFOXnSJThkTtAde8IX2nUDePwSQF0DGCqpy1I+u4Q0NOsOfhhzUS5pxwrhhPLDPNL0nQU8eY4wQftDDnzwAvuDguxtP+kYALfxuBPBGdmiogxC9gUOX8GAsECIjryVinWDcMg/Ig475gp6ZM5QnTL2GIx98CQHi8LoWrCwve99bLtcM5FpZWfYeuYnJosy8Eu/5Xp6u+02um3Mz45+uBmyPRCRyUC68fTv+GJxdO/aYXGy+i5cv2+G6rYaNCRbqkdaI4w0bhaOam5vTvn37S8doRIjBjhHIJB4bGyvxGCFsWoTeTV1Pz5tX3+HA/rZcESH5y59Gs1Henk/ZeJmenraROG/++1T+T7n794ub5oMHDmp6alojzZZ4/QhFCxu+uQ0JmVHYeMpxcieJEh+cB0Vf61vLWl2/oMXlV7W49IqWl1+zEXFOm+vntb21aCfmslRsqVEfqFHLVa8Vati/m0WuxLf7spUWBpsDdszlko2KcF1pUlMta5WQREOyI72wCZoDNvQKG361WkOTo+Mat7yNNLGxKjXrNTUaNZlMyFgLaTyrqXNhUa/98Gm9+MBjeuWR57X6wqJqy4mmBmOaLGyo9zIfwjNtL6+qa4Ol5kkfGogn6fuFDwQ2fnkakJ+C8w5VDEYW1a6NKxYknqwZDPp2nvvg4D7OaZuPc62Rlvi53+ye2bJPeUfaieMndPLECR07ekz79u7T1OS0xkbGVM8aKou5/WEdW3Rl1nOWhTn1VVietJZIjiURbmdTSZLasWw5rZM0qTttCLdficdC8f9n7z+YLEuuM0HwO37vffpFvNARGRmZEamzskSWAgpakAABksOmNq7tcm12bGzbrM36B6yt2exO97RZj033Ek32EGyyqdkUDU0QgiBICJIooKCqCkBVZVVqnaHlk1fs9/nLmxmVyEygCgRQRMWNd567Hz9+/Phxv+7Hj993A1lqCFxInUdQGekX5Ob5cnLTBKdKjcYwWcKx3jqNtPHxcQwPD0ELxuDAADRGlacxrI0uRWCxBDHbrEk5Y78FlAW80ixFj0Y1m4EgDBCwHpUV5HGFZgaz7w4yyhfTmDUzlLiAST7JKZ6s0sstnoKQBwLkipgO+wL7fpCbJ5WJGGeFKPNQoVQoIvJ0oJ6SG0CNid0PFnRPpQG7JQR4IORBA/gGOEhu6DKSMMwIKcHLy80Yd1N4OZByTGlcCcB7EibO4MU6JRcYSo5crlxO4syMYn07sPB39TH79rJmOzizHR2Y/WjrgNM6Cs7o9OV6SNugwPlN/ywRnJsd754yjK5nhyLvswLvQWcOjjpxzqC5V/Oe5kOFmpM1P26PkwWUNjMfKj/h5tHMYPYyAIABHrwAmieEkLAKAeYZQq7TYRqihAoGMIgGuIYwNsBY3RrgavuSQOVHMEouQ+Q2gDr/qqiilBURsC7Hdc/AP7YJBDMHg+Nf4EOzfp7Zt4fSz53AzLBzfX81YOwr59hP1LVZX9/O0RLkvWCmtADQkHf8MjPw4wEGpFyqXMD+doxLVGYa+WUMaY5Ar8u4dOUarhDkGHzqG9/ER//qE3j2mTPYu/cI3vWTP4fXvf6tmJnej4Wry/gk855+6ptIKVdGHqsbq7h4+Tz5bKCTdNHstujgXMb5S6fRiZuYnJ5ASCftVqeLHiI6KIEOhQoKAXpJE2m6iVZrCWurV2gDxfD3IOXsgYKDQhNSY1zrLhK/9AbMF3hUf4En5of1oZKlaA+3ypDRZupBDuClxXnMX72CJf3/m5VlNOmktSwBuD9g96BWLWOgXqPTNGKZhDZjgg7tZv1/GdmOsqG36EDu0m6Wbalf3NBsBdjnLggQ0aYPwpBJB0eGZe5lCsUCdZxQkxki2vshwYUOUSHExtY6+XcIbQRRiPHJceiJ9L1zs5jZsxsDg3Wsra/QVl9HfaCMoaEBFNmPxvpK3IPVae8ONoZQKtfoSG9wPzZEnj0ewFzB8yfPYXFpHcVKHV329VkexDx34jls0rlZiQIU2J8FR5lcAsdRUQgzHNy/B8fvP4bd01PYNTWBBu3RiO1J6dxmk9FJHGLGA465Rq2MRqWAtL2FHp3rKR3aYViAcwHt2TYd6ksocmxV0xYiQntrFZcvnMHm+hqq1b7zcmllFZutNlgITTrbl1bphO92eMhEa49rQIfjtc2KW4Qe2xBT2RYUSR/p7S8oFKuY2bsfe+cOYnh0DBy80P1QpmPcqCO9TnFzY5MHSgu4cvkyLly8wAOps9BTmefOn8X5C2eJO4+LxF+6dAHnz53FpQsXeR+s4ZV46UEnTjnQ/enMIaWOJGfgAo/TGE24z5GjLOPeRvvnhGv2KvtczjU50DeoD+lEaTmxBH1n0iqdSZoLUuh90noK+9ChQ9A7ohU/cuQIBHqaW09rK0xYvxyfBw8ehPYtu3fvhvB6yltlBHl8gGNV9bTbHBs8zJCDS3XfDkSnNgiUr1Dl5I+Qw1BxtUkgnJxsolGbchBeOPFSXM418VJc+JxOofiJr/CiF+R0Kqe4ygovUPxuIJ635kc8jNMT79KH9Kin1x9++GHO73s9SG96gl66V1w6PXz4sNen9uV6Ml55ekq+Soe5dC2dDw4O+l9v6J3i4qk+Uzn1i/goPjMz4+ezXCbpZjG58QAAEABJREFUTe3dLuft4qKRbvM8hdKF4G56EJ3KSq+qU2nJrL1w3g7JtG/fPgjX6XS4/rQgWvWBQoHKCRS/FYQX3IpXWvgctvNT3p1A9MqTbtQ+xVVW/i39SkFy6xcMGtOS+/jx41727fQq81JBehTcrpzk0MGDQoHodL/Lca64xqb6Rzj1/ywPITRGHnjgAegVRhpPcjyLRm2Rc1nlxEv1Ka5+Upi3X32muHCiEWyPK0+87gSiFX+FolX5LtdQ9b+ZYXJyEpJzF315kk/jXLrcPs/IT6j2CK8xrTKKa97RL0DUXvFXPQLFVc9tgQfUOiQUTQ5qc49rSr4fEb87gayfO+Xt4F+lGtAirMVYRqBUYGZcgM0bLsLHdABGUQGNxhCNuIZfHDNk0E0TBiGmpiaxe/c0pgkKNZnrpjh06CAOHjyAXbum6PDexZtlwjs3x8bHGA4jlDHGhT2jAHbd2DUzlOlYHhkdxezeWYiHbqbdM7tZx25M8UaTA3fX1DSqNBr1VHqHi3BGw5dSS3yAPMyFMJqCZA05S+O0S8O1hV68AdpTKJcSAE20W8tYW7uK5aWLWFq8iNbWMpC1kCWCJlzWpSugiyhIUAhSWNqhv6+DlJuSTnOTRvcGmjz5bm5uodMmnjsgtUfGngxtPVmyubUB3axZklEihyB1CC1AJMdoYDRou0jp7HbcfdRozGKLi8fFq9i4cA3dqysIN2LU4hKidgDXZvmewWi4OnqtE8pBVmxrCjMDhSUYEGSwiBDA4zMAKWUD+82ux2VQ6tUgkluTSId69P1No0unehmN1AKN4JAGGdhPMshUdmio4ftUT2joCf8k6aFDgzdhOUFKucLIIeTGgHYdjdseKAQ0hmhjod3ucZFPaFhTZjo4o6CI0EU0AIG4E0M/8cxImFFeYwcqBPs3Jf+McqgOyRIGDiMjI9i7Zw8O0Ll/hAaGFrR777sPMkw02R48cAAPHH8A++j4l+NaC0iJA6BULqFEh3aBh0ACxTUeBTJuhBOUSevLkFY0twPRCF8oFFHmmKzoCaRiycf1frpZHjhoAajV6igWix76dBXSlLnRqaDGw6VZLniHDh7CHrZn79692ENDR+XF38xAVUBXQt34vswRQv6gQANAcGt9wm2DjHGNOc0TKcdcBn0LMp96qd95yReH/ZTGNFjfDZHyuELBjYyXHsmo4+0gvf9TwXa+t8b/qerY4ZP6ee/l6OHWPnm1pG/VFQ0BGI3eeHEFUSsGluhQ4Ebc33N0vAS8RwKuFQLe5qBPDT5MGeVcpbUvpg2Rh5q/ZNyaGQ9Re1wP2pBxLZCOzQzOOc53nCXIW7iXAix4fY5J+yF5eIF8CB/1MtIE0Foc0RFU4AFbMQ1RTAsIGAZ0cr904DqWlRFkJdoNhT7QQWkWwbhI+zZQopRy9CFFPwRFvntbKfXO54esgYxjXH2oTZp+0Xb+/Hk/brUh1UZTzqhlOgG3NpvY3NqE0vPzC1hbZ5w2opytK6vrWF1bwzodVwL1/9r6Bq5enacduoESbYexiQk8+NDDGBufxPEHH8U73vmTGKFDsFKp4eHjD+PBBx6kU3MX5uZmSU/nI22iIHDo9lroZR0khQTRUAHT+yfxhh97DX75//ov8Cv/t5/DA48cRaEeoBd24IoxCoUu7chlFNIlzIw53HuwgempkPbJJuJsDUm2hZT2boYYxnHraL3CBQBTYJq3t7/NhfYovDIvmQAh55MenbHLiwtYnL+K9dUVbK6v+nfBX7pwHmdOnaJT9RKa7Lder8M5qUV9dhCEAfVRRIF2WxhFAPkE3PPABYhpn242m5CN32w12afrUP8vLS+xz9e4P9rwOI2FXq+LsBCST4Qwog4DI/8e9ZtCjnfHegLuh0BFOvLWmJpfWECtXsPExDhiPdhBbWd07rdZFycMiL5SrVG+Eh3wRTqiB9BojJF/hQcoC7h0eRHrmx0U5FAfaKBcr3McjeAwbeIH778fx++/F3OzMzwoKCLj/kj/h2d0pIG3ve1NeNe73gm9mmKCDo4oKiLNjO2lzJwnQVu9RDt3cnICs3tnMDhQQ+Ac66+x/iHI0V6KHJpri2iuLPBQsofBUsR5MUFrcw16NUyZ+Z3mOnp0uDu2KYm7aNK5scF7o0Wdtlst7ik6Xkcdrh0tQiLdFApwUQEr61t45sQpPP2tE3jh9Dlc5GFT6gIEtMH1pHrqDCFpM6jLAhRpv1foqC/T7o+o64y67Hbb/T6iE3+VByh6Cn9paRELC/PQ0/XgGAfnatxyaQ5Q1i3oH0jSnEOhEKEQRQjDENqrCCSr1tUS9871+oB/6Glubs7vJaa4/5aDsr83n8FuOrYFeghNOIXK175DzintPeSkFV445U1NTXlecsCKr9Jyesn5KxqVU1p5s9zHiIfKCSda1ae08sVXONGprEB5gjyuUGVFK14C8RAIp/oUF53yFArEV/nb8+TgFE75wqsegcopFF51KS5QXDjRCiSn8MKpjEBxwe3iOa3yt4ParrRklPyik1wTnO9Vj5zHeV3KU1x7WNUhmVReoLjKiJfyxEsgHiqTg3gIJ7ocVJ/i+7kfzvMVCrc9VDnxFk5lFOYgfE6f424NVUbtVCh5VEZptVFl5eiXDGqHyqo+4UWXh3lc6e0geoHKCPK4wpxOceVJV5JBePET7juB5BW9yomPQPeDeCkuvNoiOkF+D3wnvnfKFw/JpjrFX6A6BNr/a76RvhSv8rDEcQ7QoZ9kEuj+r1Qqfi4YGBjAJm0NlSnTd6Fy0rFoFG80Gt7Rr4MA8arR76BQvDWGcpAMkkkgubaHyrtTW4QXvULRKZ6DeKjPJbPqUfsEkk/3qPQrmjwUj+100rnyxE98VCbXncoJf1uY2YN9nAslzzTnPtGMjIz6+VNzpvY7d5u83d0yd/JenRowNZsbVdAoCYIQzhy63CR36ASmPY6AuCKdgAJjnuhkNMhRukrjc2l50RsfyqrSMAlplKRp4hd3sVU8pKEYRSGUDgINwwyON3/Ehb+fBrI0I9uMNAb/R2IzB0cDSANbILyoEu9AzVSI+ehDYBAv2TkJDdqUEbVjq7WBbq+JjBsKcz22r4tSESgXDbShGM8QBj2ErouIYYAOsniTBt0aOu0VdNurSOlsd2mTW+CuB0tbSDqb6Il3cwMdOsZjOo5TGbdUWihZ2Mw07aFDx3aXENO5nNJxbtyQO4RI2d5u0kVsPQTFFEEYc6OdoEajaDCKUKH8VRp3VQtQzgoIk4iligisAMB4aFBCqcBKuFlK4g75pWwjqENww9MjtJGw/owOZ2VI34KEjgw5MYx6ZRWkSf0ptJ64TthvQRAgCBx6PInr0YktOaMwopO5gEJReRkcDxAKBYPpyWHEFCeFDid6vR7UX84BzdYWejSGM0okCGjsRjRqAUe99tAVb+ojcCGisABnAZI4pa4T6oFUKQGG3FlulsEoM6gTBdJxxn7utGj88tBidWUFS0tLftHQu/xWV1exyPQiNx/6aZVeHaSNrl7dcubMGVy4cAHC64kHbXrzBUShFiEtOoJisQil7wSikbEqR7jukRIN9Bod5BHb22l3/StXFhd1GAMUi2XqsYIi76cCdSEa0Qu02EnGCxcvQq+WkVzqt0KhgDAM4NjogH3jnMMP7Pq2ijKkHK8p76PUxbgBHAeppdCvG2Ik/NO3IEHK8dEH9i37k73IEWEvEUD6zEN6/Tsl55uQIKMMGWXIOE76A4j0jsC0jIgcvq1Jd0GY2YtyzQxm/zTwIsa3JMz+aeow2+Fj9vJ0cEuXvGqSZi/WV9bpYO3iZTz3+cex8JWn8a2/fxyda4vQ2tXjWgeuY+A8fgMyquo66P9ifPKTn4T+0Y/eT6j59uzZs9D7IPO5WO9N/cxnPoMnn3wScqaz9Pf4MTj0gS0Bo5wbAIUeHEACGEMBU+CE1QfKnfl5JeF3HzJmfjeQcjFNE+N6RUgdyzM0AZBqDgoMGevMOI+bGUVxFKMPxhi+w5XPX7eG36HYTvY/gQak85S2hkI5zWU76FWBGrtf/NKX8PWvfR0nT57yPzXX+zf17s0nhP/6k/jq176GLz7xBP7xC4/juRMncOL55/G1J79O3JewsrrG2yZDi/dYkQ6voeFhNIaGceTIUezmofm9999Hx3gZ//CPn8dHPvJBjpkMx+45gkOH6BCb3Y16YwAu4PiiHVmuFlEdqiAYjnDksaOYPDiGykiAqb11lAcTVAgPvGYfZo+OAuES2q3TGCmv4g3HhrC3sYlSehYzU10cOlzF/MI3ce7ck9hYv8yltIsgNVbCipKQJolDzPHb4X3RQYzYYqTXbYGMa/A/gbpfMgvethB8W8HryDBwbEeKFm315eUFrHLPsrG2gtxxvkWHrZFDwHtTtpaeEK/SQVGvVTEwUEeNzoWoUKL9W0aB/VSQ7UYo01lR0JPfekAkcNAeRxDoXufcGHM/oHitXkWRdB067jt0yrMjkXDelE2c0SGdxBn7o4utZps2c4pSuYJqpYrhoSHv5FD9GntqRyEKUaRNGnHv5NgPvV5MJ38H3W5CnkYHepX2YgVhoYLa4LCHEp3r9aFB6EBmis5uPUzypje+Ee+mc/y1j70G+w/M4b77j2FsfJRaSDHYGISeYg/pMC9X6qiTz+DwGMfbqIeoUEW7G6NDe984AIu0Z+t01g7SaVOrUEcBoAeP0m4TA2z3HjpdxzmuK4UIBY6XpLWO1uo8alGK8UaVoYOeVk9oL2dsT6pD2Yydx2HX031H3XYYLvOA6eI19t9WC65Qxhbb/LVvPIsvPPE1XODBk2PfVBtDHOuDQBDw8GIDMR3uZuxd8kvThO3LOIYTEOUhCBxC6lTpkGUUptoz4ZV3mRmSJKX8IFA/FJGtYVMDOtILMGfQVSgU2E5A+7GAbQo5VjyCOmBJklwv2w88LzOD495CtCqj+U5pgcab8OCltCAjL9EoNOvXa2bIcSS9wc/MqOs+iF57UDPz9Sp9OzAzsfD81Ic5jVkfLxnMzPNVnupVAcluZl4nOV64nF50iisP2y7hhTPryyUaZZv103m+cAIzU/BtIB5Cbg/zuHiY9fkJZ2acMyJItwLpRTQC5ed8zPplzPqh8pUniOgrEAgnUDnJbnZTPvEV3qxfXnGVzUHp7SB8nlZZpc36Zc1u8hX+dmBmvl8kh/iIRmNSbRRO+10zuzE+RSOQ/KJV/E6g/FvBzF6EUtmc14sy7pIw6/NQWYHKK1SRMh3QZsZ7L/HjKh9Pyld7RKO4QPFbwcy8Psy+PdTYlo4FKi8w69O1220eqF/FGg8Tz9Ju1jvvZSfLP+Btjy9+EX/7t3/rbWe96/tTn/oUnnrqKegVxspXfH5+Hp/97Gfxd3/3d3j88cc9P73vXrR65/nnPvc56P3yLR5Uqu4cfBvu8JXT3C5UO/Jiypcet4PGqvQnyOnyuOgFwisU3sy8zqVnM/PzgdnN0Kwf317HrXEqHzB+BbsAABAASURBVP7inHV9yvMoMwcj+Lw7fLk74HfQryINaJEFBxrHjwL0N3s0JmiUCCdHszavepK8P3AdNAibW1veIbm11YT+wWGr1YGeptm6frIVhRGCMIAGd8YVOqPRaNa/+TMaiHLIik96HQ/SCDwtUphTJzDFfJVN0pj1Ui7SORoDQeAQkj9XWoD8AjM4Aj9EpUhFT2MnoaM49tDlZmQLzeY6YQ1xQkOLRn1GOlp0cC6F2BUiR4PDQDsDUZjQKd1FRgd53FtDl07zTmsRneYC2s15OtIX0d68Rof5Ch3YTYTWQmRtFKMEJUJIZ6LLunS+J8SBfIEincuFQoCYBlvfFozY2gi9xIG2MlghuNcGzTh0Y6PhG8FcGZkF3GSnxMfo8TsJgDQ09FhHj3XGWGeblpHGK5CT37FdLs4QpgEKCFGkMR6aQZNExu+UzvIOjXZ1eqFAGdjfzgHSdcaO1+QNXlEUIiQ41p/QGaI8skEUORR40AAeLsTJJrqENGvDBRnxIQIq0wUBwrAIcxSWvBhhfsDawXalPpQ8CQ2/Xi9BTCd53EuZaYhcAUWWLdEYDixEQmUZeQSUw8x8WQoLEOkc02SksaqFpcMDC/1UaWNjHe1WE+sMt7Y22e9bHKPrHLcbEE273UKXtM3mFg96NjmOm1y4u4Qexw/lox6w7VLbU+pJ4Z0BEgkUUcokME0ZRa+yWoy63BQrLRpm9WkBOCKMYcq+2eL9tb6+Dh1WqUybhwHqEzNRkC3bq5j4CFjsJX1UJoeXVHAbscZRnMUcv7ovU4YpEt2v7J0Mks7BISCEBIbZTbDMceMKWPbSgSXJNWL5kOVDKiNgbSEhAPgN1pYyJGvoSpFRNoKvTJibkOsgD2/m3D5mZjDbAbMdHZi9ynTAW8K41vbW1rF05gJWCVeeeQFbdFw4zuHgXRZbijQC4pApAm9UluKHa8fiwqI30k+ePOmN+StXrkA/Nz3LDcDp06f9waXytBmQI1LzHkt+7/cb5xrj3MPeQh/IlXNBJlkd5SVwygAz++CAPG1mcOZugDH+XYEz+LYH6IcGaD7K+C3opwz9P0f+AeMCx5BY1mt2+5AcYXbnPOXvwPdXA845X4GZQb9a08a/Rwef1utms4UkiSGakE4MhWYGHaRrnelw89ulg1FlHG0jlRN0Ol0I5NxKaAMI1+32sLS8AhcEGJ8aQVhMMbVrGMeO7ceuqVHs2jWOQrmATdo5Ae2lQlim7VSiXQNsdWJYPUJ9bgSnNubxhRe+ha+ffwEXNq9iPVzF9H2DGD7QQ2HsCirjF1EduYCZ2XW02l/FxUufopX5NIZGr+Hitc/jxOnPMPwGneKbiF2CLu01LvUwaoFmNIe6IWObA2J4Ng3lgTan2nsrsMgP5KP77cUV5RhDxH4p06kasF9S2spd2oFbdJbHvS4q5RIG5RyvVhAGDo73chSGSGkP8gO1J1Fb2Scl0pboLC8TBhsNqL+lkwqdxYODAxiQ45hO9iod1VU63tXnEe3phM5b7WlYvRcxo96MY6FQLAPmOH4ypKkh5rwJ2rz1gQaK5SoKhRKq1ToGB4foTK+yvgJlDBGwrOoVBM4hpP1t5KPxk8HReV6is38AZTrgS3T61Oo11NnGSq0OyR/R8a747L45vPaxx/DIo49gZs8etDgmN2iLrm3SdqZzGi6kHDUvg14XWKS8lYEGKgNDsGKFYyMCohJCQpn1DPEgZ2R4kHWXIPu1Q/s+DIocLyFoaGNt8SrmL7yAjYVzPKhpooou0s01NBcXkNHmDbjeFILQ90mtVsEgZa5VakAG2vYddOlYHx+dwAP3H8fePXPEO8SsY3OzjV43w+DgCPbs3Y9CqYpLl6/R9t9Cl23q8f7r0A7XHqDFe8fHmY7Zrwn3ZnriP+a4SDmQA/Y9eJkZv/ufPGow6IMfwqVxKDmCMOBYSSkBZdG3czCOWe03+jRGEQ1yUjIbZrxX+xF+M49pfsOxjBljBGYw7RQg4Dh3rh8XQjzzUHGzPm/RCSLeW6pbNHk5M/P8cnozgy7RC4RXOgezfv72tFkfJ3r1l+pIOE+KJi8vnOKCPK58gXDqd8VzEI3GpULlC7bnKa0yolFdOV1OY9aXSXR5WxUXnWjMqGtOGsJ1u10/dyhP/JSflzG7SSe8YHue0uKhsgoli3AC9atkFE6haATKUyh61ae4cALhcv6K56A80SmtuHgqFIiHmfnxo7To8vqUVhnBdrzSAuULn4fCbQfhi5yDVJ/wSisu/oqbmZ8/xENyKMzzRS8QTqC4QOUEipvd1K/SOV488nSOU1qgtNnN9pr1x7nyzF4cN7vJ38xU1I93M/P6MrsZ+sw7fGlsq18UmvXLqD61WfOpXrfT4DqjJ7T19LWesNYv6Q8ePAj90l5P7wuvtF7NoteYKK5y09PT/oG/I9dfrSS8eE1MTEC/GtET2/o1g3jk9UufZjflkNgab5JJcYU5iFZxyap+y+MKlbdd12Z9nuKRg+hUVveJcGamwOtPOhEP0Shu1te36EWUh6rD7GY5sz5dXpbMYPoj3kwxgAHBGAEvLiz8vtPn5ix4J4od/KtCA2YcMJzYzRiqxT4wGm4JOpzo5Yj0g9LjwcmrR0fkBvQErxx7cpxro9B/kiIkB4MGfo8GP1jGjF8+AhgXZkWhS+jrYUYrSAZKRiMFjJvPI1ZpbnCFo4eMi07aL05cxk26x3t6Q39dz5hKIVp61WBhBhek6MYtNNvrlKtJA6ODgJZ9sRjQkHCen7H9YF0ZDSUDNxt0dsNDh+gWQMe5ZVsMt5AmG0joRO9szWN54SxWls7Tkb6IpLvCcAlb69ewvHgRi9fOYeHaeYYXmb6CjdUFNDdW6aBdxzoNwzUeMDTbMdrdDO1eBvkdjAaKBQWExSosqqFN70MrdujwXu5ws9J2Mbp0yPcKCVphF+2wjbTUwUrzEk6ffxJXr53AtSunsHT1Ih36G2xCjIjGtwfrt1UbgMWlRTz33Ano/X1nzpzG1atXGL9IuIDLly9jdXUVZgYZ+TUa/GUa20EQwbnA6zbNegx7MDrtLWAYUGdBQlxM/SeElPGA+RH1bQxDpo1tzBDT0Glzk7LBTYoOWnrcbDITzgKAGy3QyVEMi6hQBw4BUjr/e90Y3XYPKZUkOjODCxz7LwAMiOlUD5zjpqCMsbFxzM7uxdTUJCYFkxOYnt6FvXv30IDeg/3793HTeY+n2UOc8DMzuz3N+PgY21yExrygxRNXhQIZal3eDwrvBm0a5V2O/R43Rl0a5+IRMyxXKpjduxejY6OICgWOxZ6vp+t5dqGFRga90loUtZDpJ3h7Zmb8U0YFGhUpDfokTdVk6so3vR/Hd39lGuvfPfldKR37IUXGO5EDlJI4c0y5fhmieEuBmXAcg4GAfRvQgSUw5r8sIB+LWQUPlRwhIE/xN+H1VKc2moxnApKlBOkso2Sskqkfqc9OY3Y08APRgL93ghCjjSE8dPwBHNy/Hw/eey+G6XgJuS7osE9O8x6l6XJO7nEa4Fkwb//Mwy7OwW9/+9v967Je85rXYIbz2tTUFGSoy3ivcH7Uez71KgAZ9kqTFdcP3cGKfQ8g4bW2cI4CIfNzgfhq9sooH9csY9qRkHJDwDaA85voXyrkRX1xXxf5shY/GTJUCsR7OvC7jxAKO9crUwNm7CeKZmYwMwRBQFtjjLbEvbj//gfw5je92Yd6z6zW7XvuuYdje78f7w89/DAeevAhPPzwI3iMTsnXv/51fqN6+PAhvObRR/HII4/QEVmlU28T3m4G/BNl8zyQeuJLT9CZ3kGlVkYQptg9PY63vOl1WFq8hmt6H/fWJp4/eYr0m1hb2URro0vbvEUbswW9fqVbbGHNddCuBDi1dAUnrp3CVriO5eQCLm0+hbR2CWHjEpa2vozN7tNIshOIgrMIslO4cukfEEZX4aJF9JIFWsabtElbHLmZN7EZAb3rCLnWevPP32MBx7ED/Z34p7Q1qJLv7ZOxOG2fjPZnsVjAyPAw5GgYGBxEvVbDQL2GRmMQetWInirfon26MH8NS7SVtc/Rr/96dKobbZyAfR9GIZ0QVd9vpVKZdmPJ259V8pKDPKB9mmWpHyeqT3Y3FQPnDMb5RfmKw8A07VzpjhkZJ59mu4OVlTX26Qa26KzuxSlo9rEviqyjRmfwEMMqinRal0oVX3fIublQiDA0NMhxOQq1ZYBOe/0z0hLpavUBlimB1XNvF0P7LTnM62x/CiBmBRXO5UMjI6hUayiU2J5ajeOujmKlCgsLHuBCBIQq86u1AQwMjWB8914MT+5GUK7DCmWOIUObTug07WFgsIphOs47tNEvXV3CpUvz3CtlqNGpnnS2sL50CZvcL23Mn8fK5bNYu3IRreVlZK0O9LS5Xo+yyb7odjiOV5ZxjfuTbrON8eERHD5wCPccPop7jhzF6x97PX72f/hZ/PRP/gz2zuzD6ZPncO7MJWRJgIR24uZWE/4AYH2dul3x+5yz587i7Nkz0B5Iv3bSQe61+Xks0Gm/vLKCq9eu+XsyAy/2U+YHPOPstIxjiYESPyTIENFBLUdRyr7T6zX1cE2ThxxGwZw5ypUxxoBymxkjhoy0Ao1FgV2nYOa3fczM49RWs37cI/hlZjAjP+rBOdUFSA5mIadXmOcprjwzU+DLmpkvE/B+8shtX2Z9uhy1vXyP+6kttjPmHsvMIB0IJ1rtn3Svdjj+hBdOezDly+EnGfUrt3n2s/LMzMsi/gKVVyg6PdWr0MygPaDaIthezsyUfBGY9dulf5Z65swZL59Zn4dkktySUaHqMjPuYWMPSud15rQK1R7Jo7aIRnJKFoWiF43yFOb6FJ0EU7tVl5n5tUR0ArO+7CojWvFRKFA5zWN6sEG/dBYPs367VHZ1dRWqR7SSQfSK57yUNjNI7yqvtPgrX/QKhVOe0sozM2iuFR8zg9qnOHiZ9XVkZl6f0kez2fTtEZ3KK62Q5H5cmfXbZ2Z+TG7npTKS38x8/6uMwOzFacmptitPOhQPlc3BzHxdyleeQrM+TrLkOOG/E4heMkm/Z8+ehXSsuHjIaZ6/SkWObr2eJLczZEvvpz0+OTlJP8a0B6XlVJeNLUe6aNWf4qG8w4cPo1gsQmXvv/9+HD16FKKp1+t+XpEcAtUtXWv8Sz71p0Lpxcx8H5mZfwBG41N4ySw/Eq5futc0t4qP9Ca0HmzUPSxe4imcQGVFJ7x4mZnvO7P+WBJOMpkZ8n4xM98HOW/li06guFm/LBmpihtgZowLgP437nr1Z7m7kvygM3fq+2FrwDh0nAtgzuC4EAY0xIo0MIu8uQTayA4ONjDFm3OcJ1SNoQZqtSoNxwq8gUZDSu/0083TpmPUzDhOuXAzxEu8NNhvGil3Lmxm3hA0M1B86KKJya1pDFhCc4HOZTrMOwSgy4kiQLkUoRAVELgQjmB2/XagASCDog8sz22Co4fOWQ/OuggIDh1Y1oarg34BAAAQAElEQVShzc1FFwU6jaPgehj2SNcGsibzOwhdzDoInkeCMADrDREUQpAQKXUd0sisVAapwwYqpUE4V0EvLSMJiRvfi4GZ/TAaiK1SiNWoieXSKrYaTbSGm8gmuxi9p4bRQ2Vk1XVs9i5hvXUJS+sXyL8NY/2gDnq9Dg9AOn4B69LwD5xDvV7zi/SVK1dx9epVaFLLjQktXP4pDC5KTTqOqUiEUUT5Q8rnmMwYgjhDWHAeSpUiSuUigjAELIA2TXoiKeWGKpbju5dSL8xiXhRGKFfKqNUrKFVonJdLnKgLzDfE3QTdToI0MSwtrGL+6iKWl9YwP7/kn7rSeyPFG2bsWxAyGukJ29fmBmOTsAUtnlrsr7JdCjVBa0zmi7NCM0N+yfhU3I85jgFN2pq8BZrYBeIpUPxO0H9qfYML/xo2/RPuG5RnE3qX/RY3twLxkG473ATI0G1Rx63WFrQxWF9fQ5v6bjZbbPMy9JqZrc0t8tjCBo19tUNPqklOLSoyjAPnKPrNtjDxA/kYDA4R/4oIUUDAGFL2PfstI2gAGDvKUvZ7mgA8kGLngjshQgfsOILdBHLDdwUAb0A4S2EEz4d1GPtNXRqa44bfwGEP42YpzJQO4OjBM21MsXPtaGBHAy9LA0EK7BrBwOvvAx7ah5E3Hgf2jIM3I8qc10twKPBeFIQMQeC5L7pFh8mZaToYj0FORTnPZczv5SHi61//eo/XP8KSw/zNb34z9M+L6jTezYz3uL0sUX2hjN8CBv7j4+In4NRDZMYJJPWQ0mZIkFl8HVKI/OWAOFuWcppKqZGUc6MgYwiCEUC8QX++Euxc/1w0YGbepk25thWLJQzRBi4WipCt0Bga4oF4hBqdj51ODxfOX+TGdx2O90aBB+WFQkSbKaD9WYLssDWu6RFxsq2r1QpEI9tEdkKXB+9xEuP555+nE2+R9s8yHTcZGvURFMMKHeRbuHThGi5cnMfJF86hudlGUc5R1j02OoGxkWEUghVYcglDFcPsrlHsmqihuUWnZbJB++IKlhcXESddxFkPV+m8vHD5BVi8hdEowG6UES21MMH6qq6IUi9DKUlRope8kGr9TgGuv0nUQeK6yAoZupYgln64Bmdcd0mA7ZeZbU/+UOJGe8koX7lagd5remD/ARym0/XoPfdiHx0PI3Qax3Ssr66uYWVtzdte3W4XPcIa7bO1tRX2Qwt6EEK229bmJvM6TMe+/+q1GkrcL2VphpR8Au6lCnSwK1SZmPa3E479rvEQMa/A/YBoVYfKaU7QQb8eKMm8Hh2nUo47OJhzcAHtLI6pTPZMBhghiXucdhJUaU83Busocb/Q67ZpV65jlc7mLdqjxhmuXCpyDxKAxOTjEFKOgOBotxc4nolElw7udjdGT8561iF9sQqmY9rZXbarh0JgiLih0TMKXQ6FrV6MDToqLSrQ0T6Ampz03BM0hrlf3L0LQ2PjsKiKzBUxODjMPeQUatUyebURBglKUQaKjCplGaEjf9fEJKZ37cLuXdPYs2c3RkaHUC6Qd1jA3PRuPPrAcfwYD6p+jOvFm1/3BrztjW/Gg/cdx/TENNobbTz5lafxN5/4O/ztX38O66st3M+8ubn9GOdB7ej4OBrcU+k+LVAfKRXepf422JfzC/M4e/4CTp05i5OnTmN9YwOvxEsOoRyCIPCHAM+deA4LCwtsTeYB4P1mfdCeAbqUVngXMGMZ5qdcvxlA9SgU5HyUJ7zSipsZHMcmeEkeBj5tZjAzJV8Uqpwgp/UEd/gSf2WJv8rIgffhD38YZ8+ehX6ZduLECehVWIKnnnoKes2EXgH39NNPQ/9zQq+cEJ1eU6G97Ve/+lUo78knn8SXv/xlfP3rX8eXvvQlz0tx0Z46dQof//jHPZ1ecaHXV4g+56Vfx+VOVMkkXUhOM/Prg9LiIXmee+45z1v1SgbVofhXvvIVX7cObFS/+MvBePHiRYi/4sKpDXqNhl5t99d//df+l3qSSfyVpz2u1omPfOQjEC/t45Wndkhe1a9QetKrO6SbT3/6075u4ZSveqTPHg8kwjD0fbXBsS9Z9DoPlZF+RadXewgkvyBvi+KqZ4sHGuIpmUT/+c9/3telNkofkl20ylObFGpvKx/En//5n/u+0IGDQK83UzukD7VV/NW/qlNtUJ7waod+qSiQPsyMc2bqx67GmNqk8aM+Emg8mfXHpfpPaeWbmS+jtPAqq7jKKC4apZWn0MxujHPwMjOvO9GZ9eNE+zGRl1H6dmDWr1u+CulF+pMeBWqfxo50Jd1pDKlf1Gcay12uT9L7Z66/3jAvq3eeq9/k05AjW3xVXqHGkvSrvhRf8RdP8VYZ9VWT/gnVrTGlNqkeM/Piqz0C6UaHQEtLS378SV71gWRTX3/oQx+C7lfVqfrEW3XodTKSXeNCOI3x3/3d3+XB6iXvk1K/ClRGsmhMa5xoLCiusSCeKic+aofaJl6iF9+8rMpobHvBX+aXe5nldor9CGsg01KbZXDmaFgVUKVhOTAwSCNnkPEq6jTICzRcXBBAE4iMQxn8lUqVTvNBVCoVltPTxSladPzFNKR0o+mmeilq04343dFnoKigwJQcHlLKn9BJl6Q9JGkbvaTJkE5sGvYUnfI5BM5IzNaSNk37oeojVqw46UkH5E0jU845Z/204ybBuGkwbqwDl6LRqHLTVKWB6mgwgzoKCCEGB8r9vOE68wcxSCN2cGAADRqDgkGGA41BlGg0hoUQIR3ShbCI0Arg7gMWVJBGFYRDw5h96H48+I43YvbRw6jub2DgyCDGj49i+tEJzDwyicl7RzF2YBi18Qod7TFKtQjVgSKiskMW9JBwQ0S7l20yOBo1WugbQw0cPHjAnyw+8AD5Hz+OBx88juMMjx27h6ePu6GTTWrGLyAy4MErjEJEkrVQoLFdQIFGdpl9X+W4KJWrxJXgaNTCBYCFbFcRAdtljGcUwgURyhwjNTpE6vWa/4lofaBGmsAvcL4DSZfQwR7TEm+3etwsLuHSxasMF7G2vskNS5cLENVkBsmVASyWYZML9eraKjeY89CEqhN+TdpaPJTWgqEJX/KbGYKAMgKQPhh4/cjQSWkoZpm4CguPN7PvKgQvM4Nz5mUyM4Q0QMSv2dzCmbNnaNxewhrl7NebsQ1JX8fcYLEWX8/lS5do7H2D7b6Ia/PXsM7NtRbEhJvWwAUQmBkbzh7i+GUEP+hLKnJwMP5BQJWx2dfbDoDyWWigsNcBDAkOSAmJse3bgfda8t1A1qdCQF7ibyk4ZFiSIR1VEE866J3LYKIhmaNgvBuQsW+Z3PnsaOD7q4EfVe6cy3gTobtJRwKdP2pmemUROHsNuLYGbHVgnI8c7zPNgBYYpwECCY33IAO/fsiA15woCDgPF+lkku2gtOZg0Qk0F29PC/eSwK5T3xpCCE5C1+cv82mAs+kNUMq3gZiXGqrsDcgogwcjKgfWLWeYJi5m3/gw+7ooN1A7kVeYBtiXZg7GP63Hm5tNPEenzT/84z/i2WeewZef+LJ3XK0sr+DS5ct+E6mN/Ve++hWcpiNmkU65Z599BifpDP/KE0/gK3TanHjuWSxzw+nMvN1VLldQKZcRBSHqtJVWl1fxjaefpaO8icbAGIpRDTO7Z+nQbWNjbQtDjWFUaVftmp6Ci4y8rqG1Po8Bm8ehoVUcKV/DfjuHR0bW8eh4CwcKy5iOl3GsXsHrpvfgkYkZPDA8jl0xMLzaxuhiD41LMXatVnAk2osj4W6MLGRY+dKzuPaFr2HrW88CVy4BnXU467CDekgRo0ubO2UqFBhgxi+8Qi4vCr8oU0xbK4wK2EXn64EDBzG3bz+md89gcnIKlWqN9vog9vBAb3p6ms7fOsBiMQ8wItq/5UoZjUYDmq96nAPX1laxtrqKDTqlN+lk2hCsb0APN6RxjISHHz06kxM6ZQUtOiH0YERCfgntlCTp0QbtgtMgdQnawTFtRkcZBjA6NoYK92BBEEJTRbPVoiN/FUsrK9hqNWk7pizjWAgQ716Xzvu4g4w2v/YqRT3Qwuws7qLXbiGlvFCdeoim3cQWbdIOy/iDGzqPVY9zAesvICoUCQUUCn0IeZAScD4XFCKHAm2rjG2I2S49/LG8uoI1tj2hYZhQYRHLV6pVlLnHKdcqqDWGMDgyhr1z+3DoyGHsmZtFY4i4RgO7Z2ZQrVWxSXlSZNi9ZwZ6h/9999+HBx9+CA+/5hG85rWvwaOPPIwjhw5gamKMMI7Dhw/gEebv378PxWIBKe2/peVlfIPjc2OjxYMp4Nz5q1he2UJtoIFZ1n3s3vtx/CHxey0efe1j1+G1eOTRR31dDz70EPTLj3vvvQ8HDh7EwGADr9QrCAJEUeTFG+T+Uq9WqHL8Jjz00Nqp9bRHJ6jinohfznFAMPxOH5U1M0+mOrbzUFx1C8wMOU/hE95bCnH9Eh9FzQzb8SpjZhz7nHREcBfIacXLzKC9nf5hoRyCT9LxLSedHHt6rduzz3JuIq8ibQo5yrT/W+PhlxxscpBLZh2M6YlbldPeUA9Xqbwcb6IXrfaLepp3lfd2nj5LJ71oVY+cd9JtLpOZwcx472WQDiiC/yXL7OysdwBKZjkeVV7OYD1hLd7a28nhKJ7Kl22UOxzlAJfMaqfmFelPbZEjW/WLl2QTTmnJIx7iKWelHMtqjxyJaqdC5Us3AjkWpS85O5Wf15PLr34f4LiKOY+Jj3iKLq9P/IVTeTmrFZdMaoMc/opLZ+KntupAR3oVyLGp8pJbbZNO1G71j+SXXiWP+ld85WRVGTlIJYPaKtkUlw7EX32ofNVvZuoCD9Kb+PnE9a/tODPzfacs0W0fb8KJVqHArN/HwolWOLVPaTPzY1xp4c1MgR8Tys/pPfIOX6JT3xzU3EPda5zokEg6ln7UNrVV/gCNGeE0HtSvkrtcLkO06g+Nf+lG+XJ+12o1riuD3j4plUpcszagsSd9q79Ul/hq3Kk/dH/k+RJX40G+K7VD/aRQYGZ+ncjrF63sFvW9+rbKdWA/D6TlC1Fdotu9ezfUFo0F0QivvlNbVU71KlT/5+NU8ohe7c/LakxoXEkPGqMqo3tNBzDCSRcahxqzGjOS7eWCe7kFd8r9KGuANzmtM9o9NMgSNtQQRQXeEEUaUpFPh0HkFwVSkib1A9/M/OKtG3aQRoZuGA1Q3QC6qVjw+/LJyDWjkZXRZM8YasKRIzWRMZd00YvbiJMt5rZhrkdgm/QeZi7snMk4wSVI6YTL1GAyMzOYMziCGWDkyQCBOQTOYHTI9XEZHA1IeggAcjeXAnoKzxKYE6SeVjIJAAOoV3CjnBEM5CcHBMu0uzRet9bR4SFDrx3TplUNEXo0iHrlAOlwhOKeOsbu24WZR/di5L4RVA+WUZoLEO4yNMtb2LQ2mmxXqT7on+gYpVEZlUOkLkZMBz+FB8yQpmwk4PtP/VMoRJDxX+QEqo2aJusijc+ImwMKxbFUUQAAEABJREFUzCKGINBUkcHY/pD4qFCAcyGAgE0KSVNgPELGtAsLiIoVhFEZAY3mqFgm/zpq1UFu/ho0jOvMizhuEshY79GYh9d/Spli6An0wXoDtcoALAsxwo3cvn2HcOSIfup8GONjEyhxQxlwTAJGmSSDsW5Am5mBxiA3OTUMDQ9h3759mJubg35+pKcaR0dHKbeD2h1dNzQ1iRdpXJkZdJmZp1G+8pxzMLMboPR3giAIoPIF6klxM4N4Sc979uzx/8xJcfFRfk5XkL4olzPHTXADc7NzkNyDPLTSAldlu2vcGBsMMmLIFnZdPhCHH9Cle0UAr/WU39fBAP+AOUMOBSQO6FImvaqhQ1yX46cbOHSpnx7DDu+Z20GX+LtCAHQCQ5s827z3uqwnYTolxJYgQYwsSACBdTmuWpIC4H0pRzoTO58dDexo4OVooJdg+exFnH7iKWw+dw7ZU6dw9TNfwakP/x0uf+7LiC8tAKTx0xHvy4yzg/EeDQS8/1M60zV3aH7U3Ke44xyWcD0WmBnMjEszS3JNVp7mzpcj6o0ydj2Whz5pMLjrEFwPHTHCKU8AUJCXCSx742OMuReDtwWIyj8iIdyKzrN3wleOBrJcFI5TjU+NW23gtDFc0JPbdCJqE1igHVUulTmEMn/orQ3cPA/AN9bXMH/tCu0qoz2WYGtz0z9gIttHD6GUaYvVKlUUaAuoqnuP3YvBgQae/vq38Mw3nsfFc9dw6uQ5PPHEV+lI/xbHbIBx2jZLS/NYWLqCTraFIOyhZJuYLi1iv72AN1ZfwNH1v8Xuyx/GY/ZNvLVyCY9iET850sC7x6ZxvFfG64Mh3LNuGH1hGbsvJpg66zByMkDh6S4Gnuli4YNfw9n/9mlceN8n8fj/+Xs48/4PA+fPIew1EXClD3ivg/e4Rjpvdwg4pJFfZttTOfYHF2asSqA5yFyAWq2OxtAwKgwzzgBdOhcj2mB6oKNCx2NBD4SUK7Rb65CjYJi0ckqOUdfVaoU2nUOxVECpXIQc6nJAy+GwQYf5xvo6+7SJpBfTno99SKMXjjIEtO8cdZHQESXnebfbhhzcRtvFBRl5hrSTyyiRd0rbWA7pJh3c7U4bXdrLcZogpq3foXO8w7Lddhf65aKeYE/pgO92WC/3PaWiw0CtjKHBKkaGBjxU6RinvxuVQuDzasyvVErc30V0Ohf7BzYcs8VChIAyakxWq1U0BgcIdQzUqxgYqGCwXsEQw/HRIUyOj9JOH0SjUYeeHNc9oW1Gm4cFXcrT4oFBs91Gkc6cyV0zmJiaxPSeaUzP7MbY1BRm5vbjyH3HMTA6gWY3xpb6gfqtDTcwQDt+kFCi3Ts8Nopj9x7DG9/0Rob3oDE8SJV2cemKngp/AecvX8DS2jIWVpexyfrqw6OYmtmHcn0Eqxtt0jqUylUE3KMYDyGKvMfqjQaG2Z8TlGNyepeXbYrhgUMHcd/99+PBhx7GyOgYe+2V9zEz2rYJx45BOtcvv2f3zlLeETALnHigKwgCT9Njf2jsd7uyypmT3SBh4s4f7Zey62uxqMyM/I3sM1+/8sRXoZl5WcBL90LCdZ1RznOpB8WFE61A5cxM6O8IoheRQr1K4id+4ifwKA863vGOd0DxH//xH8drX/ta/NIv/RIUf+CBB/DOd77zRly4X/3VX/VjXK+juOeee/Cud70L7373u/GWt7wFP/MzP3MjLdrXve51nr9eJffWt74Vv/zLv+x5Pfjgg74evSdaujXry29mXi9mxrk98PGJiQkcOHAA+jXdj/3Yj3k5f/InfxL6pZ1A9UrO3XQgqv43vOENUBk5TFXvfjoaf+qnfgpvZf36JZ7of/7nf97LoTbce++9Pj47OwvJ+4u/+IuQfHv37sXb3vY23yaVkX6UVt3Sj3jn9JJL78VWm48fP+7nOulYYGa8rxt405veBNUr/Yom5yWd/It/8S/w2GOPeV2rHtHoQELt0uGT8tUPKqdXgujVe6IXP5UXSD9qj3T1cz/3c17vOhQRTnqRjOon8VL4K7/yK7694q88tVH1qX7VNTk56cen2iD7UftljTWlda8IwEtpAaOeXveGnLU5/fYyolFa41dxgej1CzPhxVO8FGpcKF9pgZnduC9wl0t8lF3lnKu2q//VVw9dP8jTmFH/qu8USlfK068z5SOQr0P6kM50X4hOY0rjx8wgvqJVX6sfNLZ0D6k/1AfqV/GUjkUnPqOcH1WHfBFqr+5r6VSymvXnAbUxP4gSncal1kqNBbVD/SY5lFafzdEvI1A96jvlqf80Pv/1v/7Xvv/r9TrER/IIdK9KPt0buvc0luTj+emf/mm88Y1v9Pek2iM6yS6+CtUutV/6qlCv0u/LBfdyC+6U+9HVgLFp5ngj0ADOaPnoZjAzaCIwEx4w5jtzDB0yboK5OkD5otWEIgPSzIT2i2rCU29jGXw3l1/I+fXd0F6n0dMFHiiLwpgLdZzGNGR7hDbiuMUFuwNYD1nWo0w9WgsJAspkAHyr+hG86JIY3MUa2Fa1h6FDACMOBOdCpAxFBnOMp0iyFBY4BFEIFwaAkTsBFnAPEYCqoNM2QbvVwcb6KlbXF3nSt4ytrWVsrq2gyRPxrbV14tZpPG6gFWxhK1rDChaw5hbRK3WQFYE2Wh66iNFNAKR1RDaFscEjGCjuQTkcoY+wRFwZBSvD4ghJ10uKgEaUwDmjeAZNgOo79WVG+YE+Tnj1c0aDKUkTti9h+zIkKaCfbfZ6jMeO6YAQsm2Mx2wvDwVcECEkqJ6AYUhDVdCjQ0WnmUvLS3Sat+Ec4AKjwR6hWCigVCrTyV5FkRuWIAgpWwED9QZGRsYwxE3LYGMIETc2Gmc9bjpSZNDkzW5AjZNsfaCOxtAQ9JSQJm89KaBJVpPr9PQ0NBEXCgVE3JCqfYqb9dtbKpVYn+oMOU4yOAqn/DKNfTm5BYrfDfo0JRS5YS5xg1KplOnML3ETVMEAZRsZGUajMYiBwbrHiUa0VW4SPC3rEn8ZTjKktGBNcpMhI2RkdIQGTYMbnAIoMsERpG/1qwDf90tj4WYlBv00N4Xj2GbfM4NDAmst4OJ8F089O48vPXkZX/z6FTz+tav4wtcW8IWvLuIfr8PjX10ifvHb4AtfWyTtneHxry/hC4R/+Oo1fOFr8/jiU9fw5PMruLiQ0GEQoZVESKzIO4MHTxyLCZWVcPOZ8t5PGVLMnc+OBnY08HI0wPm7u9VCe30Ta0vLWN3cwHJ7Cxu8t7bSHtesDsA1xGXgrKAKMs3QjBDBDyP+o7lXEc2xmr8VCjKuNWa2bV4T1fcCrNRScNGmHEB+mdAEL6dCGOXlfIqAsT6AGJjDy4GM5VIPARRmZnjRpaRASIbSUh8o64skFcEOvJI0oDEqedSlNKG41hexf99+yCnwAB1t9953P3bvnsHI8Ai06dUGTxtHbU7lqNnDg/OHHnwQc7N78aY3vgGP6OnZI4cxPNyg7VNBkQ7LmM7RbreDtdUV7JubxZve9AY60Q1f+MfP4oMf/HN8+MPvwxNf/gLFiPHIww/i0MF9aDbXsNFaRW2ozHr3YKxeQiNexWh2DUF8inbgeaB5EsXOBVQ7V1BuXUEtXiFuGbZ4Ddm1Jay8cAnpRobdhx7E+PHHsHffPchW2nj+y09h/vxF3HPsKB5751uhA+onn3waS1dU3iFoRyglRdDy8aM3DQDeSozz5mL0B/mx65Xl4fUkA2LYaUb714UhBBnv9oQGbZfO7V6cwJxDwn2EnlbW02ntdgdF2qJ12pZVbrjlQNSBiP6fU4eO2ZD0JdqTYeCANKPNG7KfIpgZp0He0ZzP+LkRpwSIwgCy+QLJwQEUhSH7vcRyAcsDRIPMyC4hnww66C8WIzQaAxjiGClXy9D+IuQeIyoUELB8iTIODAxANmYUsQ10qKdJF91uExkd7MJFoUNIW7tSLtDpXcMg7dFKtcT6HOsOUaa9WqW9OkT7tDHYQKlYhObHmOMw0RPqSYyMTvCk10aPTnyeBqBcDFEhlCJDnXyHhwb8OJbDa5AO6drAIIrlMiLyiqIC9z5dLK0u4cLl8zh36SId3VfxwrnLWFxvopk4rHMzc437nzOXL+Hs5Ys4e+k8Xjh9EideeB7PnzyJi1evYJGO8fX2FjbYtss8KDpx9iS+9NRX8Tef/zv85V9/Ap/63GewsLGGCp3t1ZERRHXKQHCs33FPEXN/2KUDuUdIGFf/aD0KwoB9n3Fvk2BjYwurPPjQuNCYwCv2Mo4Rxz4MoP1bwj6SqGEYIQhD5HOVnrY88fwJr/+Iex/RZPriHeoDfkkPOT2TvmybY/zUqVPQU6eC1dVVfwAovJyFeoJV+HXqSveGnmZVXI5HPQGqvZ6eJFb9epL1zJkz0H3VpeM+r8vMIBtAdd4JRCvI6XQ/Fjj2GxxjI+zjKu9NhRp3FR6waC83wPtBdIP6VTfjOa3KiSakfrS/GuJ+UWmVVVw48ROdQpUXvlar+f2jQvESf/GQzLlskk9x4eR4VbulI+GUJzAz3v9FqKzw0pUOVNUv0queiFWemXE/XIL2sEoHnBiKvI+0PxRvyae4yiUcx9JpXq/S4iP+OtBVPyhPcqs+yaH+kgNUaYHqkB4UOud8n4hOfaqne4XXPlSQyyKcZFB9mhelb/FUHytPMklW8ZXscqRKv+ofyaayaofoNG6UFu8rV65AMouv+kA8JL94Kl8gnHiKj/IUShfipzaLp1l/bIk2pzEzRTmvOh/qS2UFGqtPPvmkH+8a6wLpSbIIxFPtzEPlq615WroSTrpXKDl0n6iM+KiOu4H0LlAbpAuFGm9qr9oqXUh3GnvK17gUXvVrDGm8aQypXrVZZaUztVGy6Wl0yWZmnDcMKi+eGheKq2+UFm/xVb+pvELJIj6SRaGZKfB6lMwqo/5XvngoLr4KJa/uI8Ulk3iLn+Jm5u8FtUH9rfEjxqLRPa24+GuMaoyYmXf+qx4dEshXovoko8am6hKIt+pUXLKJX19icXx5cHPEvLzyO6V+BDVgZn4BDjlBGw068NJA1o24tbkF3Yga1LrxN5ne2NiE8U+DmiYizHgD0DBRGRknLnAel9GgJKu7fAzIDP2F3HDrH4jpA6ANMInhwVLAEqR0kXnInbtcRGI6zntxD91exzvKMzrM1CSKyKKsiZ+ARqQjkh/WkHlDIaWsHpifEQs4AAFjfQBjwju20xyNFaZTWhxmDsI54uArYTXQ5ajTCFFURBAW4Vzom9Cj8ZnSoY+si4ShjFM2BCll78ZtdLMm4qCJXrCBVraErXQJXdsEwhhpECN2CXpsfhDWUavOYHToMIrBLgTZMB3mVWQ9ysbzAaMxiiSA8S8IXH/BDpimjM5xcfSGVoKUcoB6TJIWkqSDNKVcDPu4DvXYptHVobNb0KNxmSHNAjYwQqZdEuNJakhiCkUdaox0ZHCzPQF11ePGZGlxEasrq0CWIaAMLAwzQ+ACGuklD9V5S9gAABAASURBVAFpC4UiJ/RhGvIVdDpdbG020e3GlL0M5WmgkAWN3BQcNtQtHaR0ol+7No8zp8/4n0GfOnUaCwuLkLF27tw5nHzhpH/vnX7io7h+unT27Fn/fji9y0s/Y5IBKFoZd1pg8rGeL8YKizRc7gRRFFKWkDIWEDIe0hCPaKQGziGhni9zM3Dx4gVuhlcROEe6CAFpROsCx7IRCnS4awF8+htP4yQN1vn5BUgWLeibW5uej3SbpinjCXWQSJ34fl+qc3sdGRMxvebdFOAw4yYGOHF2A3/5iS/jPb/5Pvzv7/lT/Idf/wv8h994P+FDhI/gP/znv8R//M8fxf/v//wo3vNewm8K/grv+c2/wn/6zb/Er//mhwgfIHzIp3/tNz+GX/vNjxMUfszTqex//I2PEPdX+LX3/hXreT/+3f/xJ/iN//oRvP9jT+Pc1Rgb9N3FlC+zEMbxlJpBYNQ50fzYNmD0xketupFg5NY0UXf9iF5AohtBBv1x0N9EMqbPdRJF+3ADcSPSx9/uWzeA5yxagtIMbke6g9vRwD+JBjjGJqemse/gIYzTMTi0fxYHX/cIHvjxN2PuoftRHR3i+hRyqHMgcg1gBI4VG8ep4z0YBFoviOBH85fmFHfjngTXRufBzG6E+B4vSsLa9S1p7sBM2TfASNiHGygWeylxTolcSQ0JywmUTvssidn2IS5P3WmOyPN3wleGBsyMNgs8JBzjBa7vQ3TQjY+NQRu40ZFR1GtVlMoljI2NQvjxiTFMToxjfHysn2ZYpXNngjhPMz4KcJQWixHGGB8bGyGvUa7rXMXo9Pyxt78Z//Jf/o9497vehrHRAUyMD+Fd7/ox/F9+5Rfxxjc8RrspREqbcXSsgQOH5zAzPU75MoR0DA7QORQEXUSlBGGYALTvrNcC6HRM6GhHcwPFOENRh81bRj4lwCqECJsctEknRiGIoFeqdSxBx2L06JiNeS93/OIfkVfgwWUOumKeSiWmWB/MtiX6qO/r93esTfKYQ8r+y2CIaG8ODA6hWCoh5aFfj7Zkj3sHzU+FQsHLKmeD7DKFzeYmHavrWFtbpX3aRhQGKBQiVOgg1tNsJdqIfg/FejLyi2n7xbSDE0JMvuxYlDk+6jXZ7lV0O22kpDGOgZQ0etWKIUW5VEDDO8sH6BCvkn+JNnCEYiGkrAWUSkVft8LBwQEe1DQwTPrBwRqd4lWOtSEMD9VZtsJ0xYcR9zx6Gr3FfgfrCJlWXVHgwA8clVdiWwY4hmuVEiqso0w5KoQqHeMDdNpXKkWOJaMTnfuC1jo6zXW0NtfQ3FxHr9uird4EOPtpPOteqFRK0KanS2d+wn0ZtwrMzbC8voFzl6/gzKU+nLp4CSfoWD1x+jSeP3MKZ86fw9nzZ3GaONnnJ8+8gNPnT7OMnO7ncebiOZw4/QJOnDqB5+lc/5be6c2DptHJSew7fAgTM7vR4D3Y4L0Z8D5V32ZcwyLGwzBiWx0y2tE93idUBXT4UK3UYNfXJO0dnRTCMcIGAD7ES7iozJdA/VJInaPsHFvaY8Ucr0mSUu/cl7EtPY4xjTXx05orJ+TXvvpVaD+jdH+tUW4fsn7gv6WflDoRfzna9A5svUbjE5/4BPQO4r/4i7/w7/rWe6r16pBPfvKT+MhHPgLtpUSrVylIHjnb/+qv/gqi1/uw9XoNvR7kU5/6FPSeYjn2VIeZ+X2Mr/wuX6IVmPV1qjrytOSV3AKxUGhmMDMoLhBeIFqB4uKhcDsIZ2YelevQrJ9WObM+TxHk9ZsZpFelcf1S2YsXL0Lv3f6TP/kTfOADH/B6+tM//VMI9J5nvY9Z70qX3vR+6VyX0rPeLa13d8uJK7zKi146f/rpp3l4+kFIv+9///t9qPIf/ehHobT4633Ocujq1SZ6r7Pw8/Pzvg/Vlx/84Ae9PJLvb/7mb6B+0etN1H41QW3p9Xqc49b8+8j/8A//EL//+7/vy//3//7f8b73vc+X/+xnPwvJpXZ85jOfgcK//Mu/hOpUfyuue/fxxx+H2vFnf/ZnUNvVHr0aRnttyS4ZtP/Wqzb0ehDpTw5n8Va9er+8yqttgo997GOQ3gQqK34aaxqX4q89vfpLfV/mvKz2qF3iK7ziAuWrzQo13jWOJa/qUjulp9/6rd+C2qY6Jav0pP6RfuUQV6i8P/iDP/DvwNerUaRv4T784Q/7+0V0uQyq93agMWR2c3zlNLnMkjHHiZfSZub7SD46vV5IMks2yf/Hf/zH/v5Tf6ufJY/0pHvxs+w3zQfiI56qQ/wUFygukK7MzN9Lkk8gnMDMRHoDxEMJ5Qk0fsRDOIH0LHwO6l/NExqrejWLxo7GsPpaciqdx6V/gejUVsmd1yfeAqVVn/hvr1s45Quv8OWCe7kFd8r96Gggk9FIIyJvUZol6MqBm/YA3g8ycGIac5ubm3j++Rc4EX4desLk9OlzeP7ESTz33AtcLM/TIXkKJ557HnqCWINZN1YY0JDnQq6BmtEY5OoFBUprQOsJ9Ex1Z4CzAIErMJ+GAHeYgQshXEannEiMwgicOfADuBiptRGnG4izdcq8gmZnGe3uBp25NEBpTGQ0+HvdDO1WQnstQimsIEAEFqCf3eBYT8wT75gLQ0pDVbIZmZsFlIMAys+dQpee6YS8QJkS5qcugItC1sX6qRtyQuBogIG8SU/BYKJPWAH1G5hDKCMtKsC40XCBoV4v0cldx/BABQ0ap6ONYQwSSpU6BnlyPkjDt1YKUM46KOnnr5sbiLZaKFmP7Negp+aN8gE11AdmMTJxGNXBGSSuipiOwh77Mc1Im1EXaZvyxYhCgyFFzxvoCQIzcO+DQpRR123CBo2XRRq9V7G1dZ6bgnPU5QK7bc1DmqzSSN4kL/JNeshSOmuptzROoKduOuSbJF0a/z3y6cKM+TSQ46TD/qEclKdMo3t6egqTExMYrA+QVwi9vzwIIq8jBOx/Z9hsNtGh4VerV2noD0BGbpfO83azTRkAhwCWOX6HCCxi2iF0IdtS4EajjEqlytPIGmq1GirlKjc0JQwMNuiIHyGuDhcElDEhTZV9UYdOWBuNBrS4CgrcKIVhCEFAWjODLrN+qPjtwZDBYEagVAnHgO6xWAcJTA8NDbO+AW52yqBd6sHMwQhZCnC4+PJwDsPDoxgZHfPyVrm5KnBDV+ZGW2PJmO9Uh4Bx2O2l+d6xvHMpWEYAJXsxGMyFPLgxrMfAE9+6gt/6o7/B7/3pF/Clr23i8mINC5sDhDrmNyq4tlbEwlqEpQ2HpXVgaS3FteUUC6sR1jYDrKx0sa5fW2xew/LSIpZX2lhgmSurVVwkzeVlw/ySwzzDhbUQ8+R1eSUkrzL5FPD3X72K9/7xp/HeP/wEnj216cdJj2OGLYBZES4rw9IQlJoADxlA+UlhhpQAsBMEyhBwawff7v53yrjQAlFqbkrpcODJBcCx7ivlnOCLkYB3AFo8UogRo6t/nqYMFpI6NSRiz4/c+FG1HphPZpSs/8l4fylGdj4bLMObD9AAIiYl+PpFJxzLJ8SlpGPLWLT/zQjL8FuDjPMqs5kAA+X3QSmwvAefu/O1o4FtGqjWgIlJDNx/H6JjR4ADsyg+cAx2z0GEjIejowDnS3BegAW85xyM87SH62zMzMc0rzrHfKYVCnwGv8wMZsbY9/ox3PwD4+hfxuC7gO+CxPO8lc6RfUgICAqVzmleVID5+hiRjmDQt8Or6vpn1Fgz9pTdFNg5g7G7gsDAgQ5jEDBNNO0RILr+dK+yhXPISJMSMkSFEM4Ro/kWLMhPoRBg1+QY5manMTszhaOHeH+FMa5dPoXpqUG8/W2P4ed//mfwiz//c3j7m9+C2T17EHc6dFhueEfqRGMQMyPDKBc58oIAa9lBrASvx1bhUaxkx7Ds7kO7/jB6Qw+gVZnFRa7FF6520QwnMLD3Iex75B1I65P44pefxpe++FUegp9DMjKEuTe8BtWDe7nGfhUf++BH0eI6c+i1D2GEMqZhBpQDZAQ1I+D6UqDHPEjxCrsoJ/WfUd+yyULuT6JCCe1ujNW1TcwvLOHixcv+fbAJ1/AqbcfBoUFEhYjLa4yENnVUjBCVmCafmIcZqWXIIaKNr818c2uLdnMMCwMEUYiwWECpUkZULCKkXVkm34yKcpwfh4dHOEYKTBkKYURbtYIR2ogTY+M+HNITsrKBayVQDFQrIYYHqxig43p0qIGhgQqGhksYHimjXi9gdGQQk5PjDIcwvWuSMIHd02PENXhgM0gHehUDLFOmHT44UMNArQy9vqVBnrVaAVX2YSFMEQYxoiChPI5yVDEx2sCuiVFM8jBnnONreGiA+40KBhpl2vJDmJoYwRjrrleLnMG6CK2FyJpwvQ1k3U1wU0F7u0krqAWLzL8Sp8a2VeplxkvUT4RCybgHoq1edCiWQjQG6xgdHeIh0TAmxkcwxftiZtc49s/uwqG5Gdx35CCO33MP4RgO7tmHwXIdQ7VBjA4OY4h7ixHqpzFQpc4iqC2Wck/CPQu3QTDuWwJqvRAUeK9UUClUkHQSpBwLxTDE0EAdVR4SNKijjHZdFBYgm00AltMYMjPc+WKenua5M8FLyjEzmPUhL5jyPgMMIeUF8zSXKB5o3PHeV1py6hVAe/fuxete93qOtYhmY+rnHfAyM47kDFm/YcTA5ysiB1eRY1avPtBrM/RLGb0uQa9SmJ2dRbVaxe7du6Ff0Qj0VOiuXbuwh3OSmUGvW9BrHR577DHoFzd6ZcbBgweh102In3jr6dKM96PkVp2ClHOLIGEfKRROIDqFAsVVRqHSZmwH+SgunFlfV4oLcvx2fsIF1JNCQU4nnOJm5vWkeA7gpTgD6kx664PS23nnNNPT0769arNeS3H8+HHoNSvSl351NEs9Ki3dSkd6nYZoDx8+jLm5Oa836VRplZFupWf9eknlJKvolH/s2DHoFRT33Xcf1E+iaTQavO/HoXr1aouxsTHfXyqj8gKVUx8prv7UuDEzyEdjxntycNDLLNk0FsRbdUh+hapbsqkNigvEa2pqCmq/5NB+WvpRG8VDcopm6PpT/pJPfDUm6vU6NE7kUC2VSj6uV45ITvESnepTPapDofioTdKxxrpC6U2OavASL7VHMqh9RPn+MzNFPajPKtxfSxfSk2TQ60T0GpN3v/vd0K/VZ9lfkkPt0iuCNKbVNjmfVb/6bmJiAsPDw9B9Ih1JZvEw649RyZCD6twOuueUZ9aXK8+TzAIvKL+243UP6V6U7NKpXqWjfpEsb33rW5H3i/Le8pa3eLl0/2ksiad4kSWnkL58igvM+jLkNKKTbALhBMJtB7MX89D43J6vMmbm6zIzKF+6km4bHKuaL3KdCz/Isaf+1lyiNmncqG/ER3w1B4CX4sKJn5n5+zbPk7zKVwheeVxhDpprvK+G+Xf7uLtl7uS9SjRg8AMY1y9z5gcyiM8ABDTkiqUinYkVDA0NY3BgECO6OxPdAAAQAElEQVTDI3AugIxE3ayaNMIoRMTF21hGAzDgYqRBq4Ga0lDJuMCnflHL4MxBBqsLnF+gOzT6BXLQg0s4xzy/SUdZRGMmrrwZiU2R8jtBRodsmnXp8Gp7h2yPTv7MUliQIaBVxCqQcfFNeAIfdxPEvQRmAaKoAHMBYsrUo2EMmP/o5pF8CcuklFVtTxlX6ILAy6mnT2KW6fViLigx1D7wSmlwqLzqy647SckVzozcuaiC4GlSUvNDfF8VzKdh5eBI14eMgpszcC9FZ3CMpLuFpLWOKOuh5EBDFAgov1lEVRUIRbazAMe0cw4ZdWJ0rAeuh5AQuS4KQRfFSNBm2ES50EGJaRm2cXcdra0lNDfmsUVobV1Duz2PbmcBnc41tJpX0Ny6Qn/gBowyZDQ8u+0m+YTExdATDDqVPXv2rP+HVzo1vnT5EhYXF3D1yhXqqUPn+zrOnj2N06dOYmtrE8VigVBExLFVYH8UiyUE1LGZQ6fd8U+H6+ex+i/2+s/1KhPTISh9C8BL+nOkV5sNRoM8g3MB9LNS/xOw4VE6m2ug6hEVCtwoDECLihY7vSt8/7590GKrhVWLnxZCxWU06Cc/WtxFO0DD/madmR8Hvq8pwO1CioaM4yclmBnbFXq5dK/IGJigw2nXrmnKVvfjx7HPjPKrjAsCuCAAk9DCe/DQQYaT3BQN+UW4wQWkUIiYb8jrBi8zcWDk+/bJyPnbgUMXqQFdZn3rucv4q098Hk996xw4upAWq+gFRXTSAK3Y0W1cQhpUEFsRCR3XSRahl5WAoI5eWuAmM+Omr4wH7pvDscMTGBsqoBiCY5f0SYhuz2BBmVCBuQoyK9H9XARcmbogn7QE5waQZHV8+cnT+NP3fRLfen6JdRYQIyNNxvF7vRnsmywB+1KgDaIxgx9ugkGujIFFfKCIdM2pAAm/MqTM4neW+fyYhr3jxll9xpsQMIN0QiIgBRwMIf8cAv+HzIjPvCzsemT8oyi4cWV5TDn9hJFQjvOMc5aRPqcA54mU/AWKg+MfrF9VZDBWn5FUfMBSijPJ6sE8fcDrOpax7Z/bY7dT7MRfnRpIOHBic4g5JuOAocABSWBINB6JT5mfMcxIC4JdB8XxQ7mMtQoY/IA+qo1qgUDxHO5evXlN3Z1mJ/eVpAFOt7eIkzH9nYAk2z5m5lP6FqSc57c21rG8vED7qYVqpYhiweHMmefwta9/ESvLV4nfwgsvPIOF+UsYH2vg0KF9OLB/FuMjIwhS589uoUPiwl5khWOIg/uQlR6Gq70WqD2McOhRDEy/AZWJhxGNPIDixEOw0fswcPjNmHnonZi6jw75B9+Gg69/JyYefQOGHnwUx/6Hn8Wxn/gpPPJT/wKv/7lfwME3vQnFqd1wlTpi2nIxR68a4jK2ImGMwBgjr7yP4/wkO16/3tOvEdfXN2ibtrBJh3dK+6BWq3ubq1wuI5ATknsb7XVkD6qssXytPoDRsVHU6WBVWo4Z2QqFQoE2Z+RtDu0ZerQRkiz1fKJCASF1JV6yR0PyVR0D5FXlgWSlVIVgQM7f4RE6pCcxPb0Le/fMYP++Oczu3YPx0TEMNRoYGmxADjT9ekGOhPHxCco8gmq1jkKhxDXfILnEf5B2rOSUI0L/dHPP3jk6N/dimraoHhiZnBjHMB1YY2zP/v1zdNjtpUN0F3ZNTdLpvov178Hc7KynH2oMoVqvo8J6apR7lI643btnyG8W+/cfgOzpI0cO4dDBA9hPx9/snr0svxd7ZvZihvJPTO7CyChlZTuGR8YwzDErGGI4wvpn5/ZxPB/2cPBAPzx69BjuIcxSht101MpZNcH2zkzvxsF9B3Fw/yFMjk8iciFGuE/dNzuHI4cO4aGHjntQu6KC7MWA906CrVYHTUKHTvIkMXB7QV1FHrrcL9LU8/ZhjxlBEHIAmwczhYx+t5/suyW8O53G1a0UcdyDh14PvW4Xvd516Pa4b2tC43Fzc8Pvyy5eugTtU1dWV/HUk0/i2WefIzyLZ595Fs9ch+eeexbPPfcc9BStQj0FrF/ddslb+xeNa8kQcI9SZ/8LNI7lsNR9oadtlS96xc0MolVekc53jXeB7h/tG5955hlfn+rZDnndCiWL8hS/Eyj/hwGS7VaZJMfzzz/v26U9se5v3XO6B6ULOYGlNzkDazw8k69E+lCe+lj50rXiKmtmWF9fh3DSdcqBKbyexhZto9FAg6A84cFLfFWn+mttbc2XNTPOb1uQfCTx+2GVkVySx8y472/7A0M9JS06PQGsfzSpBybVf6KTE1rjSn2qeoVXWu0wM0g+tUd5ZgYz4163BsmrvheoTskuHuItGeX/kfyqTwePMf02ZubL6elvlZOOBOIt/Uke1afxprRohOvxfhBeoHGmPtJ4VHvUZ/qVg3wWGn+KKxQoX69gUVukQ9UjHUmPAvFXPWqz+EmP+uWRQuWLVmW0pqjPzMyvAWqv2iZa1SMZBBonCm8Fybs9T+kcRKu4fj0gUFw6U31qu3Qvecz6ujczSG7JJ52bGdeHqh9Twslfk/MUL4H6fjsIdyfYTvdS46pXY006Vx9Lr5I9l1dzvMaI8AqlX8U1PiS3ZBKPHJQWbJdD6Rw8nnOc+kDzn/Cq/+rVK37sB4FDyLkNd7lkz98leyfr1aABu00jzYyTXXA9px+vVGqYmdmDw4ePQA7GPTxNnqNBdOSIjJqDNHAOYP+B/dACqknHzKCJQhOYQDcorTjyNDhurgMOTuccUjqZdRM0W5tc9NvMo5VhCR1UXSR0YmXXHVKpXECMZ3RqxUkXXf0DnLhDbEqnG+g4Bzo0dtqdLsOO5xUzHzRWWQ2NixjtTod0PZbJkHGTz70FTAYxjSJH41UGJhuOvE55tlI6yeO4i1Sy0NOWcdGiRpjFCZFxOeUT0gCSOyNv7hT4rTrNmOYGqNfr0AndQUIjxxkQuBBZFrCEwpBFQ1BbMHOg2ujg7yJJOgBdjXHcRLu9zvZskZ48qK80KQBJiVCEpaF/OqJHmvbWPJLeEmI6vOMWw/Yy0s4q85eRENdrX0CneYoO8pNorp9Bc+MiHeZXCQvotFZY7zqSeBNZugXDFhwUXyV+ifgWHIVLWT/oMCzS8a12r6+tc3O3jMWFBSzML+DSpct0pF/FPONnzpzFxQuXMH/tKi6eP49z587i2tWrUBk9/dDcomFHUP9vcNOyQeOg1WyhR6OvSCOrSCO32+khYZ1F1lejkVEk3lFPGjvmjKKk1F9GeY3O+Q3WcZ7O+dO4eOki5ZnHqdOncerkScp0xTvxVWcYRdzUFCBeMkY0NvPxqDDHafz6ethudgbMDHnazHza7MUheJkZv/ufjLpSzMwg3gLVa2bQom5mno/oBMJJx0HgUCoVWMYRAsobQXL7fI47MwP4URkBfggXNY8eZVhazfDEF76J5545CwrLDXqPo2eFDvN1wHURRIbMAbGlPmTTvLS9LESHG5aM7mQXxGxvGwM1QmULBVtH2lqE66yj4hKUgwyO91XC+ymVTgmOdwR47wW8x8MUMN7/jvcDd/H4ytMn8ZkvfgOL6zGpIqS8f81iAD2A84sFCRz5GmLyTajKDpwxj/MLBxVYyEPGSAYKDyBwDFk/WJ/Un5JXqIoZwpcDUnKKne5tFkihqhBxopEjI4gjkpGH+BnImUmWSAmxsSbiWJwpo1RgmFHuDLrMDAG98VShakKH6bY5dMmLLUGP8TgwtMhHTwGmYsS8FPB8MtaWEq6jAd07xkz/UcSYZT4FxrBz7WjgJWgg4/2Yk5vl46iPMTOYWT+x872jgR8xDZi9hLF9g5QROZev68KM6etx2R0jo6OY2T1NR+MM9vGAf47OwqGhOkaGq5iZGcOBA7sxMTmIQjHD0EgVR47ux733HsUUnaDFYg2gwzzulrCykuHs2TZOvOBw9kIDZy8P4ekTAb7yzRgvXKri6uYE5ju78PxiFY+/0GFYxMV4HGfaQzjbHcYLnTqeWOrg0xeW8HQ3wLlKA1cbo7jEQ/ETm20s9YAm1/Ee1zgvfn+5ArTMGbTiePQr8Ut2nhwNk5OT0F5GDtm52X10Fu/ByMgoytd/oVir1jE1Rcfx3llMTkxhlI7e6elp9st+9s9ejNNZq4ch5Dxu0PE82GiQZpRlpiC6XVNTkINX9UzSCa2+HR8fZx0jqNM5PzQ0jMnJKQ8TlEW8xicmMEan8NjYOHZNTVOmmZsww/j0jJdlYmIK4xPT5DXpYbAxRofYCIaHJ9BgvFptoFYfRmNoHA2mh4ifnNxNufZiggceGi+76HgeHZvEJOvZNb0HE5PTmNkzhzk6o/fRGa1wlo5s4fbsncUeOtz37t1Pmn0ci33YvXsO07tnKeOsx+1h/uzsQY7To9wz3osjRwhH72N4Hw4ePIp9+w55OECnuOo4QNyBA0dY5yHy34fZ2QPYPTPrZRkbm8bY2C7fpuGRCcanqJspjvtxDI+MY5xO+Nl9+3Hf/Q/gyNF70BgcAmgP6VBEtvYEdT3YGEJUqqBYGUCpPoTqwDDKtQYK5TqCQgVhqYbKwBAqzCtVBxERX2a6NjiCsFj5tnFsZvhBX9vXWNUdhhHCMCRE3jGq8dyHENrTRMyTk+/AgQM4euQo9b2P/b4LR++5B3ry1cPRIzjq4ShxAqX7ofb5erAof1pWcT19m4Oe9lXeHP0AerpX+UeP9uvR07XCC6c8pfNyqldp0d53331QXDKKl3B5qLhAaZURr9uB8kTzgwbVK9guk9Jqj0DtlQ5mOXcLL/mE1wNZylObhVd50SkuWrVZONEKRCsQvdIK9fTtPq4Lb3jDG6Cnb8VTPFROfESXx8VT+eKR43OcaMRPZVSv6IQTrUBplVHeJOcmORnNzDteyzxQ7NCnorHWaDS4fytxzix7J63mtzEepmnPXiqVIDrVKf9QjqtWq34P3uWhjOLirzo1zsVP/IXXPZw7TZXOywsvEG8dpIm/DgvEL0kSSAa1S+NYD8KpHUprzKkexdUnSmssC6e2i068pE/hRCcQXjiB4soTSH8C1aM+0dPS4qu49CbI6UUjXsIpvBVEl8ug8G4gXqKXPKpfvNRfqldpxQWiydOiEb1o5MMTf+Ekj2S+HSg/pxMvxQXCC25X5rvBqaxAtOIrXUrvucx64ly/QMhxyhedyuT1K7wVlC+eOahtghvpezS/yW95mOvTAa7Tuzhmq36PorGnufVOILPmTnk7+FeLBjgB+qbSBjDjl7d2AxhDQRiEcHQCmZmf4IIggC5Hp4vRQSOz2DkgCJwHY8IxTgaQg68/CI1FMvJxMDNofy0nTt8SUSwjbeaT2kcoliFBZjGBTlPr0vEj6CHO6BTvtdHuthHTYWYwJHSqpmRqDpAjLEvleN1Ap71Kh+8mApcioNMtI5eYTq+MziULnWqgw101GeACWEAgD0pIeVP06Czf3FrHpt7V19zi6dwaHbPr6HTadNp3fHxzc51O7Sad/11KgTVJlQAAEABJREFUwnqoE7JhGxOkdK456ikkBATxzdLY52XIwAjrYcAyIEifzlIieoi7W+jSYdjrsh2Ebm+D8mwhSdssxp0KulA7k2QVzdZ5OqK/heWlJ3D10t9h/srfYeFaH+av/S0d2H+DhcW/Yf4/YGn+S8x/AsuLT2Jr4zTruQYH6agDpORL+Rx1GZhDYAH8U0Nxgjad23GHdVLngRnLbqAYFWjQT2E3NxCze2Usz2AfjWtNcuNjExhqjEDvBxwcGMTExDhmZJxzMyJjLiFPnSbrQKVHvnEv9v3oWG+9XqfhP4hqtQbFK+UKF+QKDcEiXBBQZxlS9iPFgJlBek55oCEDUkbi2NgotHgKJrTxoNGsJ3KULtD5rgU1YxtVt2QgQ/9xjmOCi63yBSmd06LLQbTfCVRO9GKo8qJXKFyel+OUzkE0AqVFK5peL4GPUyYNF8nboa4S9oH4CziKPI1CpX+Q4FgZbyssX1vBN79xEVvNIu/POpKsiMAVUQgqCLMCXAIEvBcERr2nSUBciCrLl5IWitkaXLeJzaUtPP/NazhzsoVWqwBzZTqP2b8wBOQVWAEh+8hchiRIocOtwDlkvHfjIEAWRsSFvBdDZGkZz524gssXNxAkhgI39kQCGcd41kHWCpCuBwhYD7ZCGGW3ZhloCTjG2mAcsC3K3wIc07YBBE2mmwFcy4iLYD3W2S4CaYS2BWBLsAKHFQdskc0WgE22vxWThGnQ8Q0jUgC2gS3kaPYovKgTyYBkIu+4FHHgkIYOLWdYJuE1pLjK/EXCMkHxSwyvmOEai64yTpHB1pISLAGGmZ/zOMMwDo9TlQKS9z8ZBRP0Jerjdr53NHBdA47323YIeN/lILwZx891WgVmL04LtwM7GvhR04CZwcx8s8zMx81uDQFiCI7AGPNxm0uOr0ZjEKOjIxgeGcbk5AR27ZrE4UMHcf9999LG2kvcKJ1gM5ib20VbqUjb3FCpFmkjRbSRQhjXSrMK6rUJTO86hJnJA5gc2YvdY3Rujs9hanwvpib2Ymx0F4aGxzGxazem9+5BbXgIE3umMTYzhcGJYYxPTWB0cBwzU7OUYS8md+9BY3wS1aEh1IYaiAoh7UQgcoCWN98kRUI2TMYBg1faR/NUsViEHNraYOdOk/sfuB/6GfixY/fSkXeEzt1DOLD/AObokJ2lM30f4/cw7+GHH8GDxx+CHJGHDh3G/XTWPvrIo3j7294OvQLhzW9+M/QKAv1M/i1vfQve9va34e1vfzv6+Dfhsde+Fo88+ij0CgE5WB5+6CEcP36c8JDn+8ADx3HsHspw8DD7dx/2zs5i9+4ZTLOPZqj/A/sP4gidoAcOHOQYOID9dGzvpZN6N53Wk3SIT9IZLgf33tn9LLsfu2dUfpZO7jnsolN8atceTJN2hviZPbPYQwf5HjrCBbtn9pJmBlOsa5JOdIUTdOgPDY9igM7okZFx8pmFHN376fDev/+wr2NmZo589jFvH3nvpe6O4oB3gh/E7NwB0gj2Y5bO8DnKO0eHvEI5yw8dPsb23Iuj99yPQ4eOYd++w9hHvnNzh6j7QzhwiLwO3uPjc3S2z7Leg0eO4eBh4qiLuX0HcO/9x/Gud/8U/qf/6X/Gr/7f/0f8ws//IvvgzbxXDtB5Nokx7kempuewa89+7N13BHPid/AYZvcfxczcYcIhTM0cYP4BzLD+3XsPerr9pGnwwAG06czshz6UtR8QSBAz431uAD+4cSlhCLhvD+g0dy7gfBDAzDg3FOC4fmt+YRKixPVv3OYSrdDbw4DrvdICM4OZ0WkfesjzQtareKFQgEKBWZ/WrB+qvMCsnxat6jIzBZ6vmb3iQwlrdns51U9qo0B0goR7OeEFZiaUBzPzbdUeT05f7QVFo7LSn4i2l1VceaJTnvpUacVVLoecTjyEMzOR+H4xMz8ewCsva9bPV1plFJr1cZJrdXUV+qegege13jX+uc99Dnrfvd5Zr/eX613aem+2/geXnvLW+9effPJJ/070z372s55W79NWOb1zXHGFempaT3rrqWG9n1w4vRP9iSeegN6JLpzeVa73dOsd14qL99/+7d/6d4irDj1xrSfaJZvKKi352Tz6FrgJY0Rp6UGhmd1oP65fZuZxedtzOrMX45UvyMe66MRXOPVFDmZ93SnfzHwfb4+b9XFm/fBueerr7XWo7pxe9eH6JRmEz0Oh83ReXmW1BorGzHybzfoymN05FB+zO+ebvbQ81S+eCsFLcbP+nKI4UX6sKl/p7WD24rrulOec8+1TPkuIpe8HM4P0IWDUx9P0RbthT7v9y21P7MR3NCANZBw0SZJxACnFQQXz3hUzhkLR1SKHXhAYUjoue70uJ6TYO7CVdsYBStATw/rJRRA4GvRFz8+c9Tl4x1lKXArHRbwQRTyhpIOtUKQzh3XTcRzQCg8LhiyI6YSjo9i66CVNdOhc05PfGZ1wEkx1GrmGgaFYcFy8ydPo5Uo2gVTQQkjXUaVUQJmGsqMMKev3fiHGE8XZxgy8xIjtA+uXY84YOhr+2hg4B+hJ8cQ7LPuyg7SSI8tipATQAaYyyJJ+28gvCgMaKxGi0PHmNwQugyNfkD6jCwtsMcTHKAHxZgnraaG5uYL5axfo8L6A9fVFbDbXsLG16sNWZ4uO8nWsrS1gbeUiHeQncPXK07h6+Su4fOELWLr2BNaXv4bVxa9g8doXsbTwJTrVv4q4fQpILhOuwrIlbnLWGG7SybiJLGnDUR6jPiSKo04CUgTEGj13cbdHR/km5OAGncnnz5zFlUuXoPc3Nje3KOOazzdTGwM6PdscE4lIecjQRSGMUK1U0OOp8vrqGjLyGBwY8D8JVTjUGGLfRb5cc6uJpaVlXL1ylXzX2dYWNJb0M1r9LEo/6cqoM8f+Y3WsQ/WkKBYLNI5HCWOo8hS7Wq2hXCljoF6HTqrlUHcssLW5Sd2t8eCjy/panvfW1pYPOzw5b7Va/qdswm0HySBQ/p1AT82LRjKqrNKiFU4/bRNeP6USXnUJn9PladFvUqeCZpOyUN5Wu8VDGh6gUL6UfQRe+QRvzrG3iPgBfzROOFyxcHUJK8tdOKtzPFVRsCoiOsuROPaz0/AGeBiT9Xhf8v6N4h5qPPwZ7K1gMljFGN2/424djXQLyfIKmldXEDabqPE+LscLKHSuothdRtRdQyFtclR2eNd0CT2knAe6HAsdaqDL9vcYd2GR80qR988GFuY3EPcASylHNwVPybBybRl/9d+fxq//u6fxn/+3Z/Hef3cav/VvLuK9/58L+O3/lfBvzuG3/y3h31xiep5A3L89id/+N6fxu//2An73fz+Dv/gvV/D5j3Zx8usARUKHHuozl1v4wN98E7/zkefxu395Gb/9oSW898/P4vfe/zw+++VrWFgHj7rgrwwpJU45N4HtAQ+nMqaZlV0HOLbECCDekRqIAWwS80J7FX9/9TQ+vUxYPINPXzuNv5k/hU8tnMLfMfwH5j2zNo9V0rLpyDReOK8zqY/nlQI+zuDm50bdN1E7sR0NbNeAmfHecjfAzGB2E7DtMrNtqZ3ojgZ+9DVgdrcxrzzBTT2Ymb9/cozmamNCoCk7pZ3kAocwCjE4MAg9qVcsFKDZu14vY9euCQwOVjjH95DqoQe/KDObDMw5DA8P0yF5DEcPP4C5vYcxSzh88F4cOnAP9tGBuXt6Lx3wu+jw3Iu5/fsxPjGO3Xt34+CRA3Qsyjk6hzk6bI8ePOid9keOHsH+wwdw8Ogh0s9CMhQjg6OwWdJfVVLakQlXq8QSvFKviHsO6UZPI+qBikajgcYggXboyPAoJiYmqZcp2pLj1PkwGsTLRh0ZHmHeFPU0Sdywzxsfn2A/TGNyagrTu6axR0+CE3bt2oUpOpx3Te3C9PRuTDHtcUxPev6TxE/7clOTuyCcni4fGR3D8MiohxGGjcEh1GsDqNcHUCfUCIOUZ4DyDjKvWhtEnWG5WkepUoPSleoAD1EGMDA4zHIsP9Dw8Vq94fH1gSEMNkZQY1hlXo1QYdlyuQrxKZYqnleBYVgoQ1AoV1CUTU1ZqvVBz0/1iqfKi9/Q0BgajVHK0IBofB7rzMOq4pS3Ih4Mq6x/YGAYg0OjN6AxPI5B8hCfRmOMcQHziRtgXrU+RN5DqA2OYID11dnGwaERTNLRv//gIdx77304du+90OHH3Nx+jIyMoca6KoRqfRjVgRHUyLdOZ/jAyCQGhyfIZwKNEYXjjLPPR6eo/ykMkqZcqYM3KV5JV0brLaPtm9G2E0g2b74xrblBwCmA8wIpOYco38zYDOfXbsbAhD4Epgz+MjOfdpw7zPpxn3H9S3WZmU8prohZP21mnIM0B7B2ymHWx4tXTpfH83Qe5rzytFm/rNI5iOZOkNP8MMJbZZIMwgVB4HVp1m9LQoe5cHm+mfn+0Rwv+l6vB+XLoSkHtfAC+VtURnlKKy4alSnSp6G0eOd5eTxPK19618GE5r0cb2bIaUUjfjnkaeWbmZdrmGvJr/7qr/p3tOvd2HrP+C//8i/jJ37iJ6C4Dgbf+c534hd/8Rcxy4O+/VxP/MHhW94C0Slf6de97nWeXk88673bv/RLv4THHnsMBw4cQKlUgnjrgPGtb32rp/uVX/kV/NRP/RTe8Y53+PBnfuZnIHgr84UXvOENb4Dq2717N37hF37B0+3btw/5ZWZ+bJqZ7xO1S201s5zE3xc3EoyY3cwz68fNzNOZ9fnlPKRfgZl5/uBlZr5/hReIVrpXmAPJXvTJ8bcLzW7yViGzb0+rHkGer7iZ3ZBZ40ZtFyiuevAdLtHcCb5D0btmi6f0ISIzuyGjWb9dZobtl5l53ZqZR6u8wCf4pXgOTN72Y2bQXz8z82MCnEtBrNeVM9ztohfhbtk7ea8mDRgHjdpr5hAGISfJCGBcTwB36TBNaBBrgKcyjjnIzJRtCENHWgeNNTPzgzB3CGqS16Tugv5Qk6MUKkc6heQAFwR0Khfp8CwjcBEnGfLg6p/QqdyNW+jFTSR0sPWSpo+nKd1jLiEt4Lgwp72YrLqQ56rTWsLG6kWsLJ5Fa/MyomwTtUKCWhEoh0DBgJDUjh7zwDloASkWIgSUL+UBQKvdxMbWOmGDDtQNpJShVC6gVAwhuoGBGgZqVbY5QERneJ3xaqVEfRkXny7iuENZe5STbjyWBTcwGQ2WjItlqn+cmVB2biacxQAPAfrQYzyGnO0CZymiyLh4hJ5vRrkcZQ2jAgIeKmTm0I1jJFkCox4oPkoRUImASpihzoODagiUA6Y9OJQtQCkLESQgGEphAZViGUXxNGPfGQK2xwUOjh1pZsQpLgiICyhLiIT1ynneaXXoLG/i7OkzePqpp3D+/DlcunQRp06dxMkXXsD5c+f9K1uWFpdw8eIlPPfsczhz6rSnf+ab34LenbcwP09HY5s8KRTA9rPfOcauEf+Vr3zV/wfubz3zDL70pSfw5JNP8aT6SQXGat0AABAASURBVDzxxJfwFON6B1VMT2jG/s84FgvcRJoZ5llWJ9bPPXcCOmU+ceI5vPD889BPyiTX2XPncPr0aTxPGV944XnvMAcvGSW5w7pJZ63Gb8p+E16GjKBLZ7/C7wSiEy+BnN8CxeUY17vO9A61U6dOQSfiqkf0qkf15XHJsLAw72XV+7dOnDjh26DT+0060DPegxQbYPv5BfOJH84Xh6s/SEkpS9EiVHsO1Y5DvRMi5LjrRRnaQRdtbKGMFqaCFmaDeczGJ7C/8xU8gKfxmvBbeF3pWby+egJvGjqPN49dxRuHzjH9LN428DTeVCVd8AT24xsYTc+gni2g5NpwUYJOFCPhjZ3yHu2wrrgENHlYZsxLU9bb66DlqKUAQFIk1NBZG8E/frKF9//WCv7811fwF+/ZwH9/Txvv+08xwy7e954W3vef1glbeP+v9fD+9zTxgfes4UO/3mR8C3/6f6ziP/+/TuJ/+Z//Hv/ff/U4/vJPurh8Drg4H+LDn7mAX/+LU/jND13De/9yFb/90TX8149ew8e/dAEXNzM0KUeX8vQdCglCihVy82Mc+/Q1QB5t6RQZ+MngmFeIgUKccT4CrqGDrzQX8LHFU3jf0gv405UX8Cfrp/Dn66fxgZXT+OjyKXzi6kk8vnQRF3gI0SH/lLzcdWDyFfPZEeRHVwNm9qPbuJ2W7Wjgn1gDZgYz81w5VXPuB+0uIHCOeMAAgoPjimEW+jDkepslmcxM6F2cAW23jHZhxjWDBPAQAMZFxminy3YUWMTyxYj4EJkFCGkPRmGE0AUIKEOQAZE5FJkOuXCEBSKCLul7cLSnETLkuqv111yKTAfitG2zpItMdi+0dvWB0VfcJ6OtktAmV2hmcF7Hhv6l0OCoF4GZg9QJqkBxwMGIcwQ5HYx04H7CmFZI1siYVr5wOYBXJh7XywdBAOdCmDmYeMBIYcjrEi8IxzwXRMgBTHs8HCBgOk0NAp8WTmD9fFoQ8KYFZQJxiqep+ob5LIscfBkNFoJoKVtKw0GQKc2yAPMEbIdwAs8ro45YPiVd6mV23AsloIqRMQ8qKyCNyvg06cgGDAhGkDwE0vh8x7rYblAO5DK6CEBIEylAmgV93sonZKwbZGasx6hbYxmBcGpDrF+2JqAujKp1RJO/6iCdZM58OfJnGpTBwHxCxrgjf4PhFXVReRpjGrs3wAxmBn5RPyTA9Yu4lAMr7XcWtI/LwL9sO/RpdU/0Y/1vM/LrR/23WT+9nU5xz5sUijOgCDfphFO+7jmFZnYjX2nJb8Z+uS5PTqe8HMRTdHcC1fHDgFwus36bzEwoSM7l5WXo3cvaA8bcOytDD0ytrKz4/fHFixeh/aRZv+3ax+ZtiCLOx2Ho+QQcz9KJ8sRD78Y+x72s0gLtL6Un0WjvaNaXQWnRK08yLCwsQPnCCSSTZJSsohGvHK9QeLO+bNqrSg45zvU/EPRQmuqt1+sYHByE/DxyeOtQcGxsDJobVWej0UCtVoPKKE9p0YvmXh5sCae6hK9UKjhy5Aj0ug3xzXGiVb2C8fFxKC0eAqUVan+t+iWjDkEF4iEdqF3CCxRXfYqrfYoLzPo6U750YWY3xqjyhVe4HXIeeZ7KKW5mN8jy+oUwM9+fZuZ5mxluvczsRp7Zi+OiFb+8HtWVp5UnEG47iDbHK648M/NygJfSAuVtB+FyMLsph3SWg5mRA9eS6/dtTv/dhmbm5TAzqG6VUwheCs3M5yuuPIHaq9CsnydZzOzbdKYydwKzPr3KapyqH7Nt8yPucnHluEvuTtZL0cA/e1otsRz7bEfGAZxBgzOlhWXmEEUFaGAJFycx81M6hunJYQEXcBgZQDKCwTmDmYG3kqfTxLm2uoqt5hZ5psi0cHPBNhhpwG/zEyx4ZeTHgIZNgk6n7csoTOIuut0WsqwHo8NZTmfLOkiTFpA2aUa1YOkaks4Ceq1riNvzsHgFBWyhFLQRWRuOtAF6iLgJKFBkbQyMslBcVpnQyOug3drClpzm66tYX1/B2uoyVpYX6eCc92G71SRNE+vEK6/NNrWam9jYWMMqcatryz7e3NqkvF0ker0G60ilM24oUr+xYDuSJhyd5kZ5MjrRQS+Z0cFuJp04FMISnfNDGBocx+DAOOr1CVSq4yiUx1GqjqJcbaBaq2NgsI5BQr1aQqUYoUrn8fhQA8P1GuqlELVSAQOVMsMKCq5IXUUASuzLKqFEfTrEtGz95MLNVsLNT+yB+qDccQr2hZHGuLjT4tQggfl+3TOzB4cOHcIBnibfe+wY9L6o++67l+kD0GmvTo2PHDmKQwcP4f777oMWyPsY6v1rRw4fwdjoqF9oAxoGITdsYp2wzkqliompKeyemcH09G7snp4h7PZP8kzpCZ3JCba5gcAF6F8arwkyHi5ofDbZJzJKlpaWsLKyyn5cx+raGo2FFhIazqJJWY+MFRkNeWhm0PgTmLHNNHJEpzrMjOPa3QDc5TIz3i8RD4IKCIIAZubLgZfqyv/pieQg6sZHdQlCGUvc1AIGGSqbHEubW1tQOb3zvdPpUM4UZkYSAgwp7xvpD9+vq18NWNVNAKB9it5p3rEAbWRo8/7sZG2O6AQ96lhPn5XYL8PZCvbYJcy5E9gbPoW5xnM4OHsJhx/YxP6H2jj2xgIOvaGM2cfKmH5NnTCEmdcMYO41FRx9ncPh+9dxaN9l3DNzAUeHT+Fg9Cz2dZ/GVOcURuMllDpN6BHugBuplOMZPDyKgxgd43wRGXhr8aAJEB4OdEQXgE6djugZFOP9KMeHUeodQBVziHrTCNMJBFkDQVoneQVBVkeQDiOMp0i/DyXSl+N7UWzfg0vfLOP9v/NNfPIDwIUzEVx0D2zgCOL6QWyV9yIeuAe9ymF0olFkRYP0xTsJ5v8yfqdgB4Lq6wPFvPkxRgkZkJphLUtwsbOJM71NLEQZ1ssRVqoRFmohFksOyzwpW6sVsVg2nOqs49TGCqgZ9gdg7CxH4Ihkm5gGfEh1MLbtY4wLGOx8djRwqwY0P94JbqXdSe9oYEcDt9OAJtjtcJPGzMCPR2Sc940TtNKKC0lTkosBY8zLUkNIx2LgZNc5GGd0MwMjgBYU2pVcXRCzcM8yJAEQO6DHXK1BCUnpF0TKv34ZwMzg/4yELIeMHLiecgFERgd5ytUkcxnjBNaRsazRiA64RwijIsxCgEwdrXIBeJkZv185HzODc2wfqCW2UXYXox5nZj4EcpkNZqJ1XhUkh4DmDWIayFnKjoBBajITrUFXSnwOcZwg4V6K6oKZeQAMukSj+ZTkN80AsuQHqkdlRHcDiOTnRlIRo/4FwntbkIUVZwBWhyAMEAROpHDmYGy7qXoB9EUgHo4DJAfhLYDj2DLh4FiedNfxZkyLiQegHxhDYwIIoxBB6HzcyyJhAKiYWJlkoNzglVm/DKNsLkdUSntehYTwkBeGRhtgEYzjHi4gPfpg1tcfSX1RpsFL/WNw0B4j5F4jIJhRLrBOAemMfFwQwIh3irPdgPLBkUw8RI8bl5ndiF+P/HACL4ZBfYptl5nBSb8mua8rhAF0qQzzje0Tjcp68PTEMk9kAo1LM1MUZv1QCeEV+vIsp7hZP184pXMaM/NlhQ+oY4XKE4jOrJ+/PS4aM0Memhm2X3nZHKe0mfl6zO4eqozZi2luhzN7MY3Z7dMqux0ki0D7uy984QveOf73f//30INSTz31lH89iV5noteS6IEogf5B4Wc+8xmfp18jnz9/Hk8++aQvI+e4XlGi9Fe+8hWP1+tHxEP/LFKhHqpS3tNPPw3x06tJxF/wjW98g/vgFf8Almgff/xx6MEtOfP1mhXxVlmB8hU+99xz3C9r5wCknOgEEfelcRx7Hat9csCLt2TXq1lUp+oXD7VbhwPLPDRQ/Itf/CL0GhXJo/okv+qRLMpTWb1+ZZV+okuXLuGFF16A8qU38RNOr3qRDvT6F/HQq2GkT9WvB+HEU+mzZ896GdUnktus32+SWTiB4gIz4xyb3xjKgR9zGndK5TRmdoPndrzylTYzBdD49hF+KU+gOUeh2c26lCbJbT9mN+lyAjO70Q/iJ/nMzMuuuCDnqVBgZjdkVr/lOPkgRC/e0k8eN7MbbTfrlzXrh7jLZdanMXvp4Xa20p2Z3dBhLhd4KS5g1MtoZoreFUSfg5l5XZj1Q7W7X9h8IN2IVuuG4h55hy/NqHfI2kG/6jSgEePND/gBBl5mdiPuB5PhxqBmth/AClMaOQLexfrQQAkh52e5XObNnmFjcxOddofxlE7YlDScqEwl4eOZ6mVaxnhKx5CeIu5xgk6TzBubimesI9PT2mkXSNqIu+toby2i3Vzw/9Byfek01hZOor1+AdZbQtZZwvryOSxdPYXW+jWYnOsZy8ZtIO7BcTFwbHPc61CuHtsFlOmEGqhXIahWy6hWSoQKBgdqxFVQiAKUihH0xHmtVkYUOaYLqJaLKNNBHdFQDGmgRoXQ6yCkgeakQ5p6oEPR0YnnrMOGd2CUxbgBgfIIFIW6kGEewFCAQwmFcBC16hQGBmcQFSeQ2gjghrlhqaLHHU/fQE7IK0XaixFZwHaB+5sUAfXokCCwjECeWYg0KbCtVaRZmVAEqZAZ6+QmSE/Z9+IOYjrNu9yZtTo9tNoxOtpluRIq1UEMDjZQp7Ne/TowOEBH9i7s3bsHtVoVjcFBniaPYWRkGJVKBTr1nZiYwNj4GPTz1MmpSYzzlHiGznCdLtfrAwhcgICGFBXCj2GwMYS5/fs83+nduzFJJ/n9DxzHQTre9a70/fsPMG8a1WqF9NQc+zDjbkPOfnMsP1iHHPb7yEMO/YOHDmJu3z7oH16o/lq9xjoaGBkexvDwCPWd8TCgB02YZuZDyWNmXq4cj1suM4PZ7UGkMpgE4iVIKafGQqPR8IcL+lnaMGVQXsaOz8HM2EfsT6gtg5R7Bvceu9cfPKjMFA8TBgYGYMaeTRKwAWARGL6/l7GGW0E1UgJsGdAplNDmWN8KYzRLHWxGXbQKjmMYGOS9ti+5ikeiF/CmkWfw4wdO4Q33X8HRh1cw9OgGWgev4uz4GTxdfwFfHbyAL9cu4/HSVXy5chXPDM/jzOg5pIcWMfvQJh46voq3Hb2Gd+89j58eOoE3FM7icHwNY902Kt0QhY6hSMc5wgxt10HLxbzDeihT2Ii4pBQDARNZB6EBhSBCmBYRpSXeL+A9lMAFHYxORNhzoIyZQwH2HEkxfSDA5N4SilVQ5byfsjLv0CEU01HUsR8rZ8bwuY8s4fmvg/PRLrTSKjYRos2Dq2YYUY4GelZBLwPM4frFBGOWURAhTaEQgJJUOT/m7884MOj96PPWxcn1RVzkwV5aLCJ0EYkDgO0wQsqCncChzfnoGno4vbGMa91NdIk3AsxgKcDbnZAxnoETAdgozgUZAYAxeR2wc70KNXDnJpsZzO4MKmnWz1d8B3Y0sKOBWzVgRNwOiN724W3EVMZrvZxoAAAQAElEQVSpuQ9QEU7XAad7ZnCSBhzndON6lxEggCOZQNkpjBO9uQQWpEjp8I4tYZggYzy1DDkY1wzQfmJhsjbACODlWBkrjBmllYQEDikBMH6HAAKmCZQjIybLDEiN6wrAasFqYGake2V8zMzLI3tLEpn102ampNe1j/DrOooxwFE3AstDA5SWrR+EgY8b87LMk/s6zOxGGFCHAuecJzAzH+pLODODMS8HMM7CEEil0GX8ErAeI0DxHKCKCexT8zjGc5yKCcdQH6MInkYJgfLuAJJH9W/nlsd9UZZzlCXn9228SaS8HLzMxPkP5fBp8lC5m3GD6lWaI5StSAkZgaFXcL+gojfAM+SXEfShkMoDHJwLYebYtwb9yd5R/28HFWEFINENMDLg7QOFHoylr4OnfwV8pSn1QjkpNFLuMdhsSsVvjxOWcbbaf/t+MuYbzIz7as4DpEt12uOx/PJKUNgHsz5tP3Xz2+zFeLObaTPzhGYvDj3y+peZeRmUNDMFHvI+UcLMbtDk+DxUW7W/2p5WXOUU5iC6PK5Q+QLFlSfIHYrCCZQvfA7CKb49zOM5XmVyXC6X8ga5J5YTXHly+upBLjktRa89su59pfUgVJ5XKBS8k9s/JLWx4R+WkvM5pxNfPWldrVZv0OkhsVU6nPWAokKVlUNc+Lxss9n0+lS+frEsWs1Jar/o9QtmObolh9KqT3KLRvIqnodqY0QnuvazZuYd7KJXO/T6VDnU/QNfm5vQE+AClZE8+jW46hCtZJF+zLi/2dqC0mqf6pI8klEguXLQr7GVJ56SU0/di4d0qfKiMzPeyln/nuAYFz/lS/5bwcxuRd1Im90+z6yPNzOv0xsFGDEzfsPjzfrxvG6zftqsH+I2l9nNe1NyC0QmnekwRe1WX6qd0qfaLH3koXQiHStPehGcPXvW//JeNAL1lfA5H/WVQGXFV/yUp7GR1y8ZFDfr69asHwqnvB8EmJnX6/dal/rDzMhGMyM4VgQZeRP1HT5afb4DyU72q1kD+eDS8DIzBC7A7S9PcSPLBQ5aFOTgUyiHYX5zGQwgL34zMBgX8zRJ6axtcyFvEdpIsxiOozMgH2cGRhEREdBsz/QPMltL6Gxdo9P8MlqbF9Fau4iktYAIWyjS6eWfLE+3YMkWsngTabxBp1gLlraAuEVTP6ZLi0ZYr8N4D3JgB3Sv0SeOIh3hev95lQ7/Kp2/1UoZlVLJO8eLhRDFYsh4iHIxQhgYItIXSxGd5kVUyqQjbZFOxFDGGiU3MzgaswE3LECHTtoNdNtrSHpN0EsHObUdDNDPGNMAjs5yhzKc1ajvBqLCGMLCJKLSDIrVOZRq+1Gu7Ie5CcRxnfqqwEz0RWSpIx/zBxOxDhnINjWHxEJCEUlQIVSRhWU68AzrXEj1Opqt1gbWN5ex1VonbGCrucn0FqGDbs+hUBpCtTaEUrmGMCoCFrCPgEQLkhnTRnMrhaM+jH0mFHhpocxIY65PQ41DkJFa4OM+3yEIA7ggYI7h0uUrWFxaxqnTZ3Dp0hV84xvfwtPf+CZPoE8y75JfpEFKHa6w8xAGIWvLoIV4fWMdS0tLmL82j4X5BegncFo0tODoxFrpizzNVlyn/3qNixYIMrjxMWN7KJdkf6mQM9Hiny864iG8Dhvq9bq/NwK2VTTKM6N+REBIaQjLkI2iEKIv0jmqUEZStVZDoUBHKfqX8Z6gGvTpI34A3xnrkMwMIKktBoI0hSXswzhDkQcuje4Gdnfmsb9zGvdmz+OB8Su450gLkw/XkB4fx7MTDXwew/jrhV342NkpfPzkJD713AT+7qkR/MNTE3jim7vx99+cxmdPzDJvDu8/NYUPz0/hs9kUnpmcwtY94xh+pIZ7jnbx2rFzuLf0LRywb2I8uYhG0kK1FaHa472T1nlPFDjmAG4RwC6FFzozBgXKXISlIaR+5WXhJrLKFbztF2r4f/4vo/iX/+s4/tW/G8G/+t8m8P/4f0/hLb8wgPruJfTcWn/8xykCHkZFSRlLFzZx5YUMQTPCgDVQSUp04gOunSLsbaFA2kIMRBkQgngCYEjMIXMGMiKAccpqDNG/SI6uA9aYPMv564XWKpbQ5SFFRrd4goy6D3i4GCSAI3HHMjQjw1o5wGn2w8nmKlaJaxl5CsCQ9MZxBjWao4fqQEq8PmRBjGI7sKOBHQ3saGBHA68MDXBmlhdawHkc2yCP9idupbhgQNCXXJiIBQoEhSHDHALGtW5wieDCQHpW4/ncCB3XqwgRv8McuOYFmUPAsgHAb9bAj6rUWqookcrAK/EyM5jdHr4XecnyjnzN7K6slX0nwN2Lku+NznqJcZLf5aNq7wR9mV5uvXcvd1MPBrPtAKYBGHA7ICluAHA9bgz7AF0kYAovAuFyeHHOjZSKvtIgcA4Um7ZoBmNctqDfP9AmzG30V5rML1ceM7tR1MzYbuP+N6YJm8Gx7SnbnO83FRdktG+lB8WV1+v1PL1wYqb9mZkp6vFm/bgQOY2ZQeWFM+vHxWs7TnmSQXs6hYICnd8PPvggZmZm/Pu6Fdf7uwUPP/ww7r//fjz00EM4evQo9O7tH/uxH4N+ia29nn61/drXvta/qmR6ehrHjh3zeY888gj0i+08/4EHHvC8FYpeod4Xrjr0TnDFVUb/B0P1iOZtb3sbRKdfgk9OTkJ0jz32GJT36KOP4vWvfz0kq16ponblOjIzqH3gpVCOe8mlV6mojNokED/ByMiIb5fyxPuNb3yjb6/aLf7Hjx+H3m+uPMmo9ksePRi2d+9e/950vadcMuld5XNzcx4n3iqT81C7lKd2qb2Sycz8mJCcArObYwW81Hdmxtgr7yN9S75cMjPzY11jTn4K+Tb0SwA9df+xj30MevL+c5/7HD70oQ/RT/INyM/x6U9/GspTKDrR64l9/RJAT+/rIEX4z372s/gsQU/q64n9j370oxAvgehXeRAjWeRXkTz5/SOc5BQuv08UfzWAezU0cqeNL10D/Rsh8wV5z3obWgmTc0eR24KBdzd0GQxaOILAQc5QMWh32t7ZubW1iVazhW6311/0uNipDpLCXIw008LWg1nKSTpD4DIYnegdOnbbdAA1NxbQ2phH3F6ES9dQdJuoRB0MVjIMD0QYGShhqF7EIGF4sIzGQBFRwLq66+h16OyiszrttZD22ghZB9IukLaRJm1kSYdx1p/GyNKE9WbwNwlP41Om06QHvSomS0lDmUgMLqMAG2jcdRhjAkqMmAcBSZwAbJ94pWkHcW/Ty9DtrqHX3UTMA4As6UJqdVz4nYWMR5QjpDwF8iggzapIrQErjCMsT6NY2Y1KdQ+KpSm4cIj5JSR0/IFbGJghoAPZ81IYFmFhFS6qs9wYChVCjVAZJr5CqVkPDFmWwqhnGOUFgW0JwhCFYplQQRCUWE+AHp2iXTr/YjrdvM8NYLl+H6tOOXsT6imkw7dUKrKcQ0+GioF1gTwy1kUA4B11NGp6dLLGSQKyREa8cwHKlSqarbb/hYIWgSuXr2JxcYm6j2Fmnodz5vk752CMZ+TFTBj/ut0utMBInogn4gLRCUK2KyKIPmG9SgsUFw68FE/Zby8XxMeMkhAUz0ELjXgqFAhvZqyR+qD8ZmpbynZSHxw/ytfBgJlBsuvVI9KV2mVmCHnQYMbyLIsf2KVe6lfGmnn/gY7gHorsvTLvmyodxOPZMvbYJRyoXsTDc+t4kM7yoYNlXCk5fPriKj52sonPniniaxem8dzV/Th99SCuLh7A8vIcVpf3YHNtDosLB3Dx6iGcXbgX32L4pSvT+NTZIj5+oYvPLG/hZMUQzQY4el+K+/ct40jjJHYFZ1FrXUG52UG5U0AhKXKOCKGxlnFcZP5QibqG471dQJYWiQ0ZZ3s4F6TWQhIsYt+9wMNvBx55B3D8x4GHCG/6aeAdvxBh5jBbGrV4b6YsxA8PC1zCusAxu5wALaCkdAxEPcZ5PxXRQ5SmBCBksSAD6zQCHea8b1NKkfCeIysIUpOM8BdJ0WbsKnk8u7WEi0kT7YKhFwAJZY54IzYQYigoopIF5GboIEWnEGAh6+EUD+guZy3oFwHiQwlhxgogIGM/djKoHgpExM5nRwM7GnilaWBHnlefBsyuz9G+6ZqhU8YIxlmc6wUT3/4RmceqbB/07TjDO+L7kHH2F+Dbp3wR45bLL6AsqYUpB4/r072oiBKCftbO9/ddA+xHjhN+cDv4nqpXP94JvifGGUt/JyAJblc5bosVJXQpkoPSHnKEQo+4+XUr6tb0TcpXXEz7AO0nkjj2+6z5+QVcunTRP538ihP2exRIeyEzQx6u0qGnV38oFE57Nu37BIrrYSg5A/X0bKtFe506Et7MoCdp9bqQL3/5y1BeLlpeVk/dylG4tbUFvfJDNNpPymGp/azS4qW4yqp+gfZoAuG0v5MDXGk92S1crVaDHn4qFAp+P6e0aBTql8d63YmeABZOe1bR1et1yJFcLBaR4ySn6tO+VfzFs9FoQDQC1aWyop+fn/evbNGTx2bm69cT8CqrsaMHG0UrPsKpvOoXj7x9ZgbRqs1qu54kl35Ur8oJzAxqs+SVLJKxVCpBvCWHQGnVJ12ePXvWP9ym+tT+vIzoVL9A8SAIuM8PPB+VF048VZfKSreiUb3Cm5nf++eyqy8lt2QELzPz/PAKvNSnaovaKX0LJKZ0Kfl1UKFxolDtVT9KDwcPHoQOQSqVin/QTr+y37dvH/RLfzPzoQ4X9uzZA4GZ+TB/z7z0L73qgEZl+m8CqPs+V93KMzN/70kmM6PvIYSZ+XGMV9HlXkVt3Wnqd6kBuU+yTE67hDcJDXQa27gB25kYEwIG1z+66UGUbnwXOE5OITQBaAI002K1wYly2b9nuhfTowTATHQBHB2fjjSBMzg6g1I6srt0dDebS1jfuEKH2jk0N68ijVcRWBOlqEtneQ8lOsSDtIWAzu+I5SIH5gPaJMgRHEZAVABiOpt68Sbb1ELKeBq36JzuoO8wb3lcRse2o8MpogyRC/yGIqPj2zvM6RBM6SiXUz+HhA7vjPSBAwLHL+opiVN0Oz3EvZR1OZgZWAniuE3DZosUTThrI6HjvEMnvtqotho3QqaniOi87uod7lzkyQoI6KQLSkhdCXpSvEMHeY9OsmJlAMXKIBI4bPAgYmV9EWsbi1hvrmCjuYXNVoz1TRAiNNs19LIRBIVJRKVJ8hxCZgOoDUxgeHgKAwNDaAw0MFCrYqgxiOGhPoyNDWN4ZAilSon0xpY6hgFcGMHolM/MIaXTTU+cs7VwznEyDSCneRA4ps2DFi1Nts4M5hyoFGQAISMwNCYI4pPQCbjvwAEcf/BBvO1tb8dDDz+Ct7zlLXiAJ/NaDOZm5zBIGVWvSmesv9vtACyv96Tr5FvvUL//gftx7J5j0Cn26173Ojz22segk/DjPOF+iCf9OuUWXqf2IzwV324waPGRQfByQGUFKqtQC7sWVsVkwQAAEABJREFUJS1yWnyEK9Bo0n0hvNLCK637RGnhBeVyxRsL5UoZhagAPWkufnL6s7kcs6nXv5mp+fh+X9K377DrFTnqvszNe4VO2Wq6iaFsDVPpMnZHl3Bk8hLueV0XjTd28eXCIv7iahsfOTmFr599FOsXX4/gyqMIz82hfnEfRq/sx/jSMCbXU4w322isr2B4NcDo0ihGru7ByMJRpOf3YOvyflwg/efO7cbvnB7DH6308LmRFZTu7+K++5ZwbPIyDlauoJEtohhvodRLUaCjnOqhxAakISQ/UUgtYDSCM4eMYy7i2LXUUI5q0NlZzCHFQqCv2oPSPDPz+nYuQRDEnGfIE464AAmZpjwwAqfMpMOvboqCr4HzHA/kjHMqVeX7SaWYRVkcQXIYk9Juisxnok/Hm4Sc6AQHrqCFE81lLFgXcUB60VH/wwhxf2UUxxuT2JVFGOgCRdZfoFxt1nmytYbnt1axSfouQW9bYjMB1ZBXBlZEkATkzJI+FzvXjgZ2NLCjgR0N/PA0YGYwMwqgmVnAJYMpzdUQmvFv+3A6V5bdmMmVIpLWIjxoVRHQxjetOTchZTqlDcrlDDrATVhU4NcMB3iWPiQ/0oILXuZ5JswUT4Lw+WJH7M7n+6kBI3OB7xTGbw2VdydgH3Ldx8uGO/H9bvAU9a6f2/O4PRb+VlAevptLhDmQfrsWmIRnhn8ul9H+5GyQpuhwH7S11YRA+6LtLbiRps24Hf/PJW6mDgPM2F62Vc5SvYJE78n+wz/8Q/+k7V/8xV/4J2zf85734JOf/CT0vuwPf/jDeN/73odPfepTnubf//t/D7+HiiLIIfhHf/RH+I//8T/i93//9/Frv/Zr+O3f/m0Ip/J6z7jerS0H+5/92Z/hN37jN/DBD34Qen/2Jz7xCejd2nLKgpdZXy5G/cdxPxFzDy/HvZ4G/vjHPw49zavyv/mbvwnx+63f+i1f15//+Z9DDny9G1x4tUPvHP+d3/kd/Nf/+l/xx3/8x/iTP/kT/MEf/IEP1V7R6b3e/+2//Tcorbbo/efCCf7Lf/kvUNvPnj0LvftcbZL8atdnP/tZ6B3iqkcHD08++STe+9734j3veY/X0+rqKrQfLnCfqsaoHSrz67/+6/jABz6Az33uc5Ds0uv73/9+/N7v/Z6XS08xi4/eUa646BYXF/37yT//+c973f3Zn/2Zf6e69KKnocXnD/7gDyCZxVttlp7Ur+oT8Zbsem+7aPREtfQn/upT9Y/aL/rHH38capPkkt6EF43ao/Fv1h9DiqtdrxSQPALJIz9JEAT0FfWggwkdogjkKG80Gr5f5NiWo/ztb387fv7nfx579+71vxCQY1zOcz2Fn4Oe1tcvGo4cOeJ/9aC4fBHiJce6fnUgJ7me0JefRU/2H6ePRL8IEJ3kyf03GhNKazwo1JiTzK8mcK+mxu609bvXgBySMZ3aAhkUmmt0U2dcrL6NixwvOcDg6bIUOv3WzRU4BzkC67W6D4PrT8caafURv4R8k5imG610lU/onep0NrFFh/kGHeWt1jWE0RYdiB0Uoy4KQQchnUeWdJB2WnB0DqV0NLd5Mry1sYnWVosTThftTocLY4dGRQy919EFCcwxbjHl7CLutVh9l87zNlJ6xTxQkIzOryxJoDClbKChYaQ0frE5jHFjwM1CFAUI6cAyYjJveBqMBEEQIQqL3tGpCRDUR8o2ZXTsO9YfhTHCsAtnrN9Dm6U7hC5gPYBOuYwypoiRcgMSs3zsjD6/EGlQhAU1Qh3mGNKZDkenHTcu7biJ9a1VbLWbaLYStDoBekkFiQ2Qk6CMzBXIsw8ZIqTaHWUhCmEZjk63gKBXViClMy+N2EVFdkxEp6CRV8owQ2aOdQfQOEnpcMwEHChGGcMwhBmQpgli6rLX67If2kgYZ4PhApU1kJxgMOorg9Hg62Ftfd0DzLyD2IIATRqByysr7Mcu29TC4uICZKg4lWO/aLyEpCtEERzr1yn20vIyD2eW/Hu89KT6hfPncenyJSzw1F0LkMrKQV28fnovp7Wc3IJSqQTlKfxeQXw09sVHeun1ejz8WfZPOkhu1S+aHGSkKK4yotWJ/uUrV7C2uobVtVXofWNqHwcJP0b9Jkg1TqUHfP+ujKwlLzuMse0fY78CAWUodTcwkCxgqnQFu3dvYeb+CK0ph88tLeAfryZ4en4Y565NYmV5N9s/jl5rEEGvimIC1LCF6coiHt2zjJ+8r4WfvGcdj07OY1d4DqXuVTiOoaIbRtYeR7I+g976Pqwu7sWzlwbxhctFfK0TYnl6GFPHhrB7bB0HB5awC1dQS9dR5H1E9QAGuCCFpqqE40tPaafowXivIesiQIYwKQHNMXztM8DH/wj42O/28JHf2cBf/V4TH3jvKv7yDzdw8dkEXm4eGoHMxDthHT3bQG0sRbEOhEWDi4CM9fnXr/CeTThPxAF474HFpFHwMjjyEBgZWZbCGELZBCOkAFaQ4iIPEuZ52NeNDIEZZU3haJSP8SDg3tIwjpZHsatQRTkB58cQiEK0IoeLcQsnN5awiAScbcAZBjFefGVM8q723/ziRxgGO58dDexoYEcDOxq4gwZ+cGhO+azMIYNWKse4Efi5HjB2m09/HjctfiyHG6DyOdi2cqLPIWUpASBK20bFDKZEx4Af5RmRxnj/w1hf4H5y5/sVqgH2E0cUXhZ8L01SvXeDbxtxt1SmsXc3uIU8T+ZVMp2XTrfFcxxR4HDGK/2SqRgEDgH3P9pj6PUWcqCNjo543Ctd/pcqn/YgCfcazjmYGfQ6Ez3wJAefXlsi0INV7373uyGHol4Nooem9LCUnIbK18NScvbNzc35V6PoVR9vfetbodd+6BUhchqKn+gVCidHo/j87M/+LISbmZmB8vVkrnSvdqT0E0g+gdIxbfMi95eiEW/JonJySL7jHe+A5PiJn/gJ/1oUvX5EDko9xCW85NQeUA90STbhJKdkk3NTaTlDJYOcnnKQyjGsulRGztDZ2VmIr/8fX/v2QXVJL9KP8ApVj/JF+653vQuSS85Y7VXVBoH2pNK3nLaqX3KoDdKvdCF59HoXyaMH1hSfmpryr5GRfConZ67qkLNX9aoOgXSi9ul1MuoP8RP/Wq0G6Uq6lyNX+UND3Nvt3g2Vf+c73wm1U/JLZ5JF/OUIFk46URn1m+rWvZH3k9pkZsj7SekfJtwqh8ZRh34rjR8dpOiftuoQQocoep2sDhT06wn9KkGvW9E/TRXNyZMn/T971atYlNYhguJnz571r2yRL0G/nDhPX4j4i/czzzzjX1/rX1l78aKPq4zwOqT4/7P3H4CWHdWZKPyt2uGkGztLaqmDWhJISIicczSYnMFjjwfbM7afc3gz/6Q3Y3tmPPYwxhgHbLDBgMlRiCABEkKAJIJyanXO3Tffk/feVf/37dOndVvqbiEhiXT3PetU1apVq1atyqv2qasrWpSfDl10J7/SSl61Cels6Mr/0wLup6Wgy+W8fxoInADUaTVBqZMotVyFy/UVEUYA9H03GMMCTeaKkyFGfg1YaSWl0SqikTmmQdVDHXiexkD93IcjGNdtjgY4R0O2R6/bJSwizxfh4ibSahfVag+VtMv0XS7ie4SMhnMQDImLS9A94s4igJsD7zUwGnIa1PtFH+Y8ojjQLViEDLCC8gT4vAsv47tcHhQEnwM0XvGLji+BCeDMEEUG5wBz5EOLVqBh2AuYR/BafjEOjjQxDfwV2q0SgAZlHT7kMsr7HvkRQoeaapcQQhP9bB6dzgza3Vn0skWayCgTuihCj6auPjIa9QaQoZ8HnkJWAIxSngnEyRgq1VHUGnU0xmqoj1YIDTRGJzE2sQ4r12zCqrWbMTa5HkltFCFyVE8EF7MeAqhvfnlHjaWIjXyLmEjKXVRgvoKQV6ifCkKIpYajYKCtDzBAYE6eADOjTNzYUX/9rAe9Ad7loUav10VOvTrSRczfTPQEuuYiBIAHJG0c4an0/OICOqz/bq/PNtJGl2kXFxYgQ/nUkSPYt29/aTyWvs2szFNt01P/eV4wTYtG5rmSpt1ulWEZ3fUztanp6TKc56pj5cqM+VFa5xwEDLKsd8cp/EBAPNVfxNPM2Jbzkq+M9lq0KV5yi7doBPILFNfptEtZ+9RDlmVoNVtQWsk+NKwnNIwa5VYfU7qHDE6SgbTkWadGzzgN0Gsrc9iybgbrz/OYnZzBVTzg+MrhCm6dOh2zC+cA7fU0OK9AYTV0yTOXCTeeQn18Ny4+fwYvetIRvOhR2/DyR92FVzzhIB6/ZSfb9a3o2i549V0/hmpnLSYWz8TqqTPhD5+D7fsegcv2T+KzrRRzK1Occ0EFF646grPjnZiwaaTWUxeE52GUuUWwGdNo7AAZy10HsC4i+o3tM0YDYfEMXHMp8MH/3cY//3ELH/gfTcICPvX2Lq79rENz/1qk+SRcbjD2mlz9P+7itC0j2HRhDUV1EX3XQhZn6DGnLErRRUqcIYuAnFkXZYsH5DjqzrEz6cqWiGNFCSUOkF7BZ6bbws7pw5jJujzLMuqwQNzP0DDDmWkD57gGzkANp9U4FlgEixxaHJOaqcN8lYbzbhO79EsUQBoHRWfWgSEBnTJ0t78UjDjFLMOyBn6aNaAx+mTw06yX5bI/nBoYjM2BMw6OAyx5Av1+AHbU5RhuBCL5MQ7rnHwwBIbJy0pw/B7A4BvHqBzZip2gZMUwmfFjS8CRN8OBbplykOsxUlL+kD/L2T/oGmB9/0A8lf5kcCrGalXfD9zNY0g9xAzD6iVD/z3dklbilZ4fzS/tgTQ3SUztGWTEGh0dQa1eh+J+NKV+YFKpfCprFHF9a1bely2jrIyiMrbKL2OpwjKonnXWWRAIL5BRVq6MqTJI6+1aXU+hNDKuytAsY7BANDLqyggtA7BoZRyWQVZGW/FSvPgnSXJcgSSjEDI8yy++evt3xYoV5f5ShuMhH/EQP8kvQ7YMxjI8i14GYMkm4/GaNWsgOqUTiF50wksWGb5VFuU5Pj4O4WRIFp3KLBnkKq2My+vWrSuN0tKTyqi0KovkUd56eUyyC7TfNLOSpwzi4iWZdGAhnpJRRnvpXXi5kks8VVbVl/ziK73KUK58VB7xUHrJIVrpXjyVXkZy6URhuZJF5ZNfaeVKFqVVuSSzyq3yDflKFuG0X1Y51IZUN4KlfoXvCcrvVHBP+gcrLLnMDLKPdTodyECuq3VkuBbI+C2cmUFv8cuYLldv7svALQP7LbfcUr40uG/fvvJ6IeFl/1BYv0YwM4yOjkLlU3hoNJdhXIZ4gdLo7nPFyUAvo7zSy3ahssq2IfenDbTC+Wkr809NeWVw0WR6sgJrkVDGsQN5GrBA45dc4/I5jmKkSYq8nyOn0a7k5T1i0oQiQ0KjTGSuNAQCbEY01IBpmJTr6gLgCttxtU17XhkOKOBplGIyVGspaoQ4Nhp/u1hYnEebBsKMhuuc0FuCTpoAABAASURBVOtk6LeBuBjFivoajCYV1B1QoRARjbF0yN/BaIyiNR2Zq6DtI3RoDevT6BuSGpDWQQsxDWUV5EXCfCLmH8NZAgPX9zRe+7wFFE2Eokv7eR8uZCxfjsgKEgCe/HIwfVRHHlXQZxn7RUBGAPMzH8PnESxUyXcUcBMI8WpYZQ2suhI5YhrAeyiyJhzzSdAnb1AfMQJ5S38xdYjMI2/3kXczIA+YnZmn8XgWU7MLWGx3sdjsYG5uAbNH5rA4tYDWfBvNVgdFzvrgJiXh4UAlRGiw7COUdTSdRKO6CvXGWtRG1yIdWQHHRZSvGpBEzN8xfw8KD/MZZSqog5z8cuomhie/gtFUE+kKeBrsnSsQRcZ4pvUegemMRjmGMACQT0SWgW3Gk5+hy3rUFTWGCI7lDEyX0/gr17Fh8AMKQZ4BUPujwbBRrSO2GN1WF32mL7KCBwIpxleMYXS8gTWnrcbZ52zC2PgYQAZxnIBNArKBe8pNJNasXYsNGzdg/fozeNK+mZP9Ri6wNpX+jRvPwooVk2CGNMx3aNTvo8dTXRmlNRkIFC6KAoJhuCsjPkHhpbQKnwxEJ14C+XMKWalUoJP3iQkedsTxsfxFozzES/kK0rRSlkGLGS06tOiSK9CiQqB+OtClsUwPzedo1fAAJxAAz2wCa80TWNGIeQA0boexPtmFdWunMXGRx/SKCNcsVnD73lF0Dm6Em9mAWnM1ajQON1wPIzlQpeVWfcB5jxW1KjavrmN9o4s18RzWRNM4b03AI06vYySkiHoV9iGWkW3RrIuYB1yNbkC1Mwo/uwbTh9fizj3juOVIjvZkijXneJxGWdaGQxjpzUBtrmDfQhGD3RCWxUjYB2PKY0iQsy/nlrBsESIHdDseC03DQgdY6BN6Hs1ugSzuoUg7yFwAfejbNHrJVpx5wQye//KV2HI+EMVNqqVA5EGZA1JfEDL6wZ4A9HJ2c29UJGUpmJkH2I3J0wgDvxd366AbFZimVNv689jZm0eXSbwVHKt6iClDvVJDbeUkZagihsMq9vOqOcYHjlNd6Gf2Ia5ghp3k1s4sjqADY4UGy1FEGYIKaxHHhJi1GaDxFd5D80DB/u3RB0tNyCkYx0XG4SgEYj1lKwhyQb5kRLqygdANQ88xN5BgAIwm9rjPkJw0IM8BCHkc1QkCovHEe6YMZUphTgQk+r4+Wkw+XPB9CfQwE52y7Kx/zzZdCNiucmpdUNAt2AZUC/eEMo7xwp+SN9OfLP4HUoGah3izzYIyq5EEylMw7BWgv3RER78nsLUz9u5c2WPZdzAAzlVGgEAN7Z4u8yr5kQm7ETLyE2vpTa6SiITosplLlpy55UzkCQov1QPux1PyJr3cgnWVs57Unz3LrQ2Z+DK6/Mg/hBKx/PUjqoGy9XGMxnGA4VNG88uOwnFUxJVhEstL5+QfEdwD7hEcskLpGUYCKPPGsWdJzDHcsudHUQPDmrq/7g+rLN+vnHfLN0wxxAzDXH1x1YTjwEgkoDP4KCAYhH4kviWOmXGtGQMwGNd8w3G80OaNg7/XBEMgGRRnZsi5BwFdzQNywQnIzPgtH4HpRIujj/xKI5Bf+xS5Sq89ikB7G8EQp6QKyxVO9KKTfykIr7Do5JdrprKYvCXcE29mFNvKuDTlviCKIFeGa8f9oNyIOPkr3GspLBjSxDHX/UkC0QivsED0AvkVJ1fxAvEZxi3Fi054yWhmpVwqjwB8hNe1JzJqygCpN3j1BrBwMkAePHgQwskwKaOo3uyVsVNv+co4uXPnTiisNDJi6s1hpZORU1fTiI/2jEon/orXm8gycOrtYxk7FdbbwcpHfESrK2ckk/KQDEq7uLhY3nuuN4uVh/KVYVZlMbNynypekkl3xUte5aG0yk8g3qJRPiqDeEgm0SkfgeRQWHzkKp3oZfCVQVhXrSityifjr+TUL6vV7mQsVnrFD9NIVuEUlqsyCSe+kk0yqfxqv6orVkv5UbmWhkvkPb5EI5TZoG5VnwoLhnHCCdS+lYdchUXz/YLZgL/ZwFWbk2w6NHj6058OHaQ8//nPL69f0S8W9KsJ2RB0mKB4HUIIRPfsZz+7/EWBflUgnOJ1eKK38XVQsXHjxvKfqeqAQYcV+uWAXB1WyNVhg97u15v8z3rWs6D0cpW/DkZ0CKMDCDMr+xB+wEe6WgpDdtKv8NKnQH7pV/ghCLcUhmlP5JoNdGs2cAc0A794cOQr+6/ZADeIP/G35owTxzxc2OV8fqgaoM2ozL/cpNHHObOcQOnF0CBXcKLt8cSryDOkMSedOCoXGdoAcjYu6TPGaQCXy3bH5ORkgQ0RcM7YwRxiphujsXMljZaThLGxUeiuZvGZm6WReOoIT8em0KHBtJaMYMXYaRivrUQtSlBjvnoT08odJyd5WplyGp5yGot9lMKlNVhSgydtQfORN8oYV5BUGiVEURUgPjBd5BxlMcrFLaqnYSnrsc/kcObhuGF1lNuRJoh3MBrUDIUPjAkAJ2SziMWOYFYhnwbSygRhBfNZiThdhagySRgnfYxev4ted7E0nEc0o6eRg7MURllAWYz8Hd2I5jRTefoF6fvMM6Bgdj29Od3uoEMoeIBRGth5iNHrtuHzHhdBbfTJv99pMo8MoPHPUEcUUabqGlRqqxGiBno0zvW4gCrMARYRHBzLGDlDZCiBMdCAFChdFKdI0yqhgoT1JjoWGihrm5VAS4Dn4YnP+5Qjg9pGQUNzoJ6gMrkYCQ87Yhq1mYgcrQQtNOI4hvixFgFt6AvpHhgbGcFKnsbXKlWiA43vOekczEADdwsuAkZG6zx0qSJJE4D4jEb1PPeki0vQVS7TU9PQm+lqizqMWVxcQLfb4cFJHzq5zbI+T3Gb0MSv606EU9tttVplvMJzc3OYIyxyMSG8Jm65+gcySiO/cCcD8Vgap3TipzwzHhwovWgEohu68s/Nz1O+gSzDNHL7TKd4vXkuHWohaEYlAChoHBnUDwMP8ieQXwn8YhNiNsYqHuRrbAdJ6GI0WcTakTmctYl1t9Lh9rkObjiUYnp+LfziBiTt05B0x+Foe7Wij4RtJS7AwyrWr3fIuwWBeAAxD9cc21VCU1M9NozGY6iEBmjnhbG9JEyYWEGjt0eaE99agaK9mvU5jpsOdnH97AxsfYoNF4zg9LFFTNgcKi5nv3OAVWABcAW9NKKn7OPqdwUC+oHt2GVo+wWarA+jU+zBQrYDC8UONP0eNLEPC+FOLNjNhNuw6G7FQvIdnHHxHF79K2fjha8D1m5gk47acM4hjhJUkirSKCbSw9EoXwTAGCyc0UQGjhEEipXB0EHKfFlqjgeFpVBf7SKC/onnHQtTmIuo97jKunbw7GMWJSjYzw5Tn7cVM9jhZzDH08Yc1CUPtQLLE0XMkLzbLPSuvIn9vQVqlZXAnD193pg/AXwoBr/5KSv5KJJ0pOB3gCcPxh79iG+g1jxh4Ad9+hwDUYrXMcQSOnjGDsP0Lv0IXaZZijyVv0xAgqFL7w/4MTOYPTzwA4r6kCQ3O0XZ2XbVvo1tHOZAyhKgbxuG7naFFwTGyzVj3AMA/CCPMbFA7U6ugKhA8MRp3mO3ATgmeM5rBftGQfwQShqG5Qa6Avk9xypOViiYJnAslOvp5sQHdXZ2tZxjVk5+gfN/MA48bNvKlw7ICqXLfuLpCQSK9OB9WE6niZOusa4c68yMgaM5mBnMrAwFylB6lr9+ZDWgmhrCiYUcxt7TPTH1ibEnSDtE3SvBMELuvSKXET8WGlDdPRB4EAr3gFncl7z3zfhUHO479Q+Z4uiYrTJoAlk6bwQejgrKOa2kM+4T8xKE85yPJL2ZUls5/hsRAjrHPuHofKA0ZoNY7TuEN7MynfyCKIog18zK9DL8aZ9jNsjbbODmtCWUBPwSPZ0yndx7guIFZgOeZlbmuZTO7G6cmZVRZlbSmVkZXvplZmXcUpz8ZnfjzUyo42A4b5pZmd7MynjhBUM5pR+FVXbt9b7yla/gkksuge4ql7H68ssvh1wZvLWnk1G44F5Ixt2PfvSj5T3jotE93LqPXXemy/gr47NwugNc96nrPnLdqS7D8/T0NMRPd3/fcMMN+MxnPlPm+alPfQqi0T3gMrTLoK28ZRjXPebiI8O0eO2kgV6GZ+F197jkleFahVRZtO9UWl3pIXnE74tf/GKZr+RUvsrnIx/5CD796U+X96KLp2jEV/LrTef3vve95X3wKq/uiVdeSif5/+mf/qm8F13pde+69KB74GVQ1/5ce2gdBAiv+9qlC/mlY/FSucRPeSr9lVdeWd69rgMHHUyoHNK16krlkl/uyUB0ArV/0cg1M9oRuFujq/SKl6t4gZmV7UN4gXAPBJRW+3sZt1fQJqIriPSi3dA/NjaGYViu3hpXnAztMqgLhmkUrzhdUSN++pWF2qlcXYOjNEo/jNNLeQKlVzrFKywa5WtmGOpCZZOscn8QkA7FU4cjqmv1IYVVZxoz9DKhcMpDrpnJe79BsgqUcCkHrcc9xzvlOYwXzYnAnQi5jPsp14CMI86D9hhUqwm41+JA0eNpY0YjcB/ORdwkFoScAwQgw4wzj5hpIm6ozRzMjJMhCJzOOYnTowAn7oIdLqCgMTjA0KiP0FC6EuMT4/SPol4bpTuG0ZEJ1Gjwho+QZyC9QW91+8xBOKOxC7T4GBxSGmflIgCOebsooixx6QcfR1liGq7kBm5oPY20MvLmNJ4KPHFmBsdygeBojNKgktBIm7pAo71Hwk2vDHWVOIKRV987ZDRs5ckIQjoGVxlHlIzCXAWg4RqFg5kRQLFoIGKHNPCh1wXGISqNX1lhKBh2cQWVWqOEVavXQD8J0710k5NjWLFyAqtXrSSswKqVk1izegKrV9ZRa+SI0kVYtQXUewjVCHlSQydQpmQ1ZVoLxJOAjQKhQaOjfrKXcOvuaB+Iqb4EwSWAKtoZgnnkvo8ATzUkiOMqdVih7iN0O0VZ/wWNASwWHOmdY1JCFBnbgCMusLyBVc1CkkecOCSEajWFBuza0X9qGagLDYRyDQbPRYMOZZo0bi8uzDGfLiqVGKNjdaxkeVMayPXzI02+3/zmt3j6fisWF5swc5QxLsEoT7+fQRO96K7n4uHWW26BTp11gq1JWRO+JlbFa+LXxK2FjfceGrTNDHrMDGbGMkUlb8eCCmIa++VGUcQyBrZjf0JQuQTgI3o6LFMfCwsL0Gm7Tsp1Kq6JXPkqf+lDdOKtNIG1sEh9SH6B/uHNwYMHoLvZ705XIGdbVl4xZTLKKR4PNpgZqBAMHzODHQ3IjdiWEzajlZsmkK48HVv3NLBjRwMLh06Db62D60/AfA3BJyg821NIkbOtBQuIaMSOojEsdBJsO+CxY24MU349FuJN2DvfwM79OQ8QHPtfBQn7VcI+77nwLpxHr+LZBwErEhrkgbTrcKBTw1f2dvDlw/PorV+BdRsDRquHUQ0LiKOAvosRYiCJMzh2U6pZAAAQAElEQVTySTm+pIFprUDhWsgqU3AT+/C810zgN//L2fiDPz4Hv/9HW/Ab//08/Np/fxR+648ejd/+40fhN/90A/6/f3oU/u6yF+J/fPAZeO7Pp2hsBPoVoBv67F+GblagywOdjmdt8lCvG2rYdQjYOwdsmwa2zgJ3zQDbjxCI3zkF7DxM3H7g4IyhmVVANG48sB87ZxZZ1hHEYQLwE8jdJJqugQO9HNcdOYDP7LwZH9l+PS7dfwf20DhesKxpHBCzPydFj/L0cLA/h+3zBzHtO2xdgfosyMvTD0TskzGMfoI5OBrlI45xrogZF4MUyOHQc8a8DZ4uREOImc4RIDBADknpMsC2Aj7UAATguAAUxHhCQZzyl59BkvMbKNM4AEIo1RAGtIE8BhCYPmDwiDZiChtkDdAvCHT9UVC+OcCSDEBhz/AAAuepQD0MQf3y/sADpR3m96PknqosOXWUUfOeLjs1SvDU4RAK+glGACEQ76lbz3orXYUfANyXfliRx32G9J5y5sy7z3aX0RUIVxDvWQ5j6zClpIxgPJywgxQeGTLLS+jLdTnHkBxZVCAnFLEvXZ8Ejh/00815IldEHkXSQ0jbCEmLubTJuY3CCOx/BdcekFGdqgLHBxNQBslhR3FD+eUurQ+FTw2e80JBth4sIkvHUknfDBRyCcP0zLL8mCnn0rv8tayBZQ0sa2BZAz8GGgicWYZj+dCV2IFfjuu4nGtc7TFkgItcBM0j4IyQZRn0aNjntCDvvcDMoLTa95hZmVZhpRUf+ZVnxL2HwmaGcu9ChsOwXgYyG8wtolO80oGP0grMBvFKQzTnLJaKPBR3f0BpH26QzALlK1dlMzPo0GDlypX4gz/4A/ze7/0efu3Xfq30/6f/9J/w3/7bf8Nb3vIW6FoR3TG+evVqPOc5z8F/+S//Bb/7u7+L3/md3ynpf/mXf7n0v/Wtb8Vv/dZv4T//5/+M3//938cv/MIvQDjx0dvBr3jFKyDad77znXj961+PP/qjP8If/uEf4j/8h/9Qum9605vw5je/GT/3cz9X8pEMv/RLv1TiXvWqV5U89RbxL/7iL0Jx//bf/lv8+q//OvQms8ql+pfxVOUQn5e85CXl28+//du/jde+9rXQW8kvfvGLS5n+63/9r/iTP/mTsqyKkwySSXely/iqMoq/ZJY84iX5Xve61+HP/uzP8Pa3v72UX+UR7W/+5m+W99avW7euzFN45aF/NqoySk7pRvBv/s2/gXgr3b//9/++LMOv/uqvQnkob/UB1YuZwcygcql8JwPFq/0N49V2dXhgZrSHZWXfGMYrTmBmUJ8TXqA2Iff7gWE+p6IVjdlAfrN7u4p/KGCpTEP+Q9ww/EBcMyvHFfFS+kqlQttPpcRJd9KpQHEC0Qkv/32BaJeC0i0NFzw8FM6MeoRhEHdfXFHuL++bapnip0oDZlZOfmqseqM3TStIUhpQXUzjaU7IEGi8ShLi4wiehrsi7xOXo6CFu9/vc+AooEY4UJzRUaM0FNxEZzSY9/t5SWPOlQbVkZFRjI+NYuXkOFauGKfxPEHkAuXwTFtAfAMbOa1vMBrbXBQok0MSG4zbUePiwUx+A73MG3yMcQIHM7o09NCBD9xMkpc5IKb8SRID5NnudqC7r6emZzA3N4dWcx5Fvw2Xd1F0m+g1F9BpNWmwXcTsQhOzrR4Wex6tvqFL41JGo15BA56nIc7TGE6mg3zJW/w1mOotYUHW98ipQx8cCrqFNs3UhbHMaRpRLqa2HDE38I1ajLGRFLWKIeUmvZbmSFwT7eZ+NFsHkIcWLAE8y1EkNVhtHK42CR810MtjFJQtdjXENFAaIqhetYCJogROQB1YBNA6hohG7oT1nVbqiJM65a8iLxz6mYenjKCuVRZQyQXrPS8yxucsQw7d2174vPSH4BFHjnVbQb1Rg2PZwPQ+Z7mzHJ5tQGpR2+l2Wmi3FhGYtlatoFZNkFIOisV0AbV6DaeffgbOPEvXrGzB5s1beKgyhkCDXdDqUJVqQMLyT0xO4Iz1Z0D3tGmi1wnp6aefjg0bNkB3m23evJm8ToeuNtFiZWRkBBEXfZJPrhaEgUzTNGXZjfk7LH3MrMSbndwd0psNaBQ2M2hCqNVq0AJA0Gg0KHMC5ZUkScm3KAr4wiNQV43GCHTPm2g16VcrVeqyQZ1WKbOjbBHdCMYM/FFDCL0P88czvz6S0QjVsxo4RNlv359gen4FfG8domIloQ7HQy5HHcASBIsJBjZ7tt1AI3OK2ayGG/ZV8IWb6vjiHWvxha1n4NKbR3Dt7lHM+gnkcRUycjkeWBlSGrEidCKHLE5hcQONvI7RVg2huQKz3bW4btpwM9uGbRlBMUmjsW8BbKsUT80Qge2xQIw++0YeEspSZTmqyGXISnp4wjOqeNXPR3jFz4/g5f9qDV7xCxN4+c/X8fJfqOGVP1/Dz76lgae9xOHCpzqcdjaQ04Cmu8pVJkQMFx2WMUccs3+znWZWxa272viXzx/CO/9lCm/7wG78nw8fxNs+tAd/+cHteMcHd+CviPvrD+/HX390Dy69Zho7FoFtlPm23gzmGwWyhkeBjHJ6IDLEzlBRyGfoWY6c/SarpEjZ19NejDhLYSxfn7TtxDDtCuxoL2BHZxHUBttNTBkDeZIJ27wVgCc2wIERBLrUUUCEQJwnFIwXyB/MlfgQbOCyfulFCWJZwiCOAjMkfoJoiV9h0TA7Yu9OK5xgEA/mC+Z/PBhAvGQLpYvBEwbO4FsBgWdQIL+AQabBMWBZiFY/GoLGgYcDCvb5k8FQlpO5J0sn/MnSfD/4+yy3DzCCY3+J8sA+HuAYtgB4uuysGIKRRuOZ8PfJNwScjMZzjDsVqMwCzbMC+YcgnmQMcqeAEhJ0IRS0Jsk5lwV1gKhAx7qYC3M4Eo7gEI7gAKaw/15whDjB3XH7cPgYrdIcYPigHeT34RKmyGMeCzx46iEkHl75cZ6kwiD9gHoz6kp6lV8ynwhOpQPFKQ27IoZuwTyoVnhfQGufgu5S/QzTUCPLn2UNLGtgWQPLGvix0cBgDWRGl8BvSm5c1Rgc14c4+mi8b3Hvqhdw9CvcmHuecHReKF3SBc6OdPQp547ASUMgw7eu5NDVF3rJSG+Dzs/Po3X0l7l6+1cvK81xz6w40QtkB9CLSnrDWOnk6qWh3bt3Q3cnSyZlpjw0B5mZgseB2QBnZjCz4+J+FALOOerZHZNtWBa5AjOD1iAqq5mVelVZFSfXzLhHiCG/9oAqk2iHrvQ2PT0N6VsvXUnHMzMzkCu8dC8a7VulX9WJQPoXzyEv+ZWn+A79SiPZhBu6opFfNAIzK8smnHgpXvRyBaLR3lR60FvzerlNskkmySyZ5OotceWn/e/i4mJpQ9GbzrrnXPtf0alcw/Qqq8JqJ7t27YKM1eIhvgLlIT6iU5xclVmyKR+B5NOeXsZv5WFmir5fIB5mVtaPyqoX7XSFjNr7UB7lLRiGRWdmpd7M7H7lJ2IzO5bW7G6/4n5YYDaQ48HOX/pV21Ed6uVG6VBtQHWpFxzVdjRm6GqepW1E9EprNpDLzO5TNDMr9cqv42g5zJVh4zdJ+H3qjzt19HLsT6MG1Ig8N3BqXEGtyBwSGs0r1REa+Wro92jo6ubodzPkNICCk2/CSTiOHCeAiAbPFEmcIHIxDDRGeHDiCMhpMHUWQRDFMWIawEAK7oWJc4SAyMnY6hFx8xpCF1m/hX6vxbRd4gLi2Oh6ONI50gAZ45vIsj48N5ya9yMjL05mYEFknA20lKlDFDx1zyivNo/MVh+Si1fgoJij1++h0+2h3emW13n0ex3kvTby7iKyThP9tgzVTXQY388K9GgsyC0FTYbIZDAPKfml8CEGbcJAMIrgkdMYHMwjilV2h+ANBfUbKIFRT+ZiBP5J5ITGrSQO8HkHFnpw6NHfQsjbNF0x7DsI/Vka8Q8i6x1Bkc3D+x6ykKMgH8c6Glm5Dq4yihwJJItZRF4OjvI4gDw9weCoJ/BhbqTLKFMG6cZchCiSYbbG2CqMZYyilLgIzhlxgbR5SetZeSH4EjeMk6vNeZOLtCaN4b1ul/WfQ//Icn5uvnR13Uy302HddZFR75n+wSGNf5ELDHfQnJ9Fl2kz1oHqNklTjI1P0OB8Og9VViPhgQ1YHqoRMOo0AMp3jAcvGzechXPPPQcbN26E/jGJDOhnnXVWaThXWG/xD0FGc02omlgrPOWUP2Jbds6V5TUz8nXQI7wmfdHJ4H1foEWBQHTj4+OUfR1kvJcRXK6M+tVqFQLRyBX/Og8JFNZiRP/gZdOmjRDtmrVroLDwkiWwffMDzy8BqAPJ+fCAsV0Ys2KmUYZ0RYL5kR7umF/A/tYkFrsrUfQmYDRmR+wPJuFo2AWUhkZYcwhsSyHy6FqExWgCe7NNuHrvZnz6lvX42C0bcfnOzbi1dQ7m09PQZj/pso3L2O2iGryroMd66iDiCJCiznwmmyOoLK5G6G3A9t4KXD3XxvRpCfprHYxGKuaIuAAkimdfCWmDPKrosN/2PGMD23oY4bhEw3MDsAkAKzgereogWQWkhGQl4FaovAUSlhdRHzC1f8d+Stb0OraZOCEN82THBbsIDWQVTPUn8d3dFVxxa4rLeCDw+VtG8fmbx3D5LWPEjeMKhr9yk8OXbujgO/s99pDXbRx/trsmputtNNNF+Igldj3y7CDutzGRZZhg/TeYScwxyRWGsaKO8f4Iqt06XKihE8dYSCMsVBIcCAXuaM3jiKfc1F3B+mASSCdgf2KlwMxQPnSEKhgIBH8vMHgQSC+anPFyPd0hKB2DRz9GatYF7gYQM4CBCEp3fBo8sIc6AaUDxG0IQ1ZGjzsK9KuQIpFcLIuZwexHAyjkKT9mJ5fzlAl/gEhjWmmPXXfQ9I9WmkmHBMe+bQRInwQnUJhjqpnB7IEBsz3px+xkPA0R42LW8TGAsV8YIslFYBBwhiIK6HIsm8nnsKu5F3fObcOtza24pbgTNxFuFuR34ubsDtyUEVfCHbgxux03EX8D3Zvp3pjfjhtz4vu346be7biF9LeR9s7uduzp7sesn0MndOC5hqFYAOUzGCIGIupPTdbwgzxMTZ7ioDnCc/3jWD4zg5mBXzDn6NAPcCzxJdC7/FnWwLIGljWwrIEfGw0cnTC03hEckztAewLtE4RyHO8rlSrK/U6FezmuCQfkAZojRCNO0OSjwFFQOnl1TYjuiZYRXFd4fPOb34T8+tWsrv1QWHgZE6+//nrol7wyssqYKDpd7SEjmGj1K1sZHmXwFY3yVz7aSyovgZmV85OZKXgMzOwY3ux4/zGih9kj+QUqg/QtMDMoLLwgpr7Bx8z4TS1T+Yo3s1L/8itCdALpRUZhXZ+iK0ekX11xIr3Jr/rQtSUy4ur6EeGkZ+lYaWRoFE+BmZU6E3+B5BMoTiD5hJcrMLNSdvAxM+61E/oGH8UPfCh5tttt6GoWpuky7gAAEABJREFUyaW6lV/ySga1Bxk71UbUHhQnGSX7VVddVbYRGUllHBdOZdCvwHU1jA5p5AqGZbziiiugdqRrZZSfXMXLVZ5KAz7Sn8DMGEIpJ/gsbV8M3udHZZV+VBfyS2eqE+WjwyfJI0OvZNf1MLoORjiVWfTKwMzK/M3u2xX9EMxs6L2XK94ng3sRP4gIMyvLIpZmJudYuAw8wC/pVwchqn+NCWo7qlfpVm1HbUJ1rPajtqC6l6trXE6VpZmV8pnd7Yre+GVmZRs3M6hdBNqwzAxaFzMRTvW4U0Uux/10aiBw81YUEQ2djsABHgaYwSKHhBNurVEvB/penwZPGm2M9HGUIHZVRI6GcrYqTsVlY/QDqyYc8UmSIopi+iM4iwA4Mje6RvYOprcac0NB47rsHYGGIF2fAk7kShuCY76CCIGGZ9pYkdP2U+QOnXafp5dtLMw3MTe3gHmC/IvNNprNVnk1xjwNtgs8IW+3WjTW9mnYzpkXociYd0C9VqNBdgVWrVxFA+04GqMjqDUaqDZGMDo+ibGJFRgdHcPKiQmctmYV1q2cwMrRGsZqCaoydkeGiDqiOmgoL9DkhDK/sFDmrZMzGX97WY+G+Q5a7RaaOnFdmKPMU5T3MBYXjqDXmUO/PwefzyNCk0aJBWTtw+i3DsH3ZmgQnEZncQ/a89vhu6QpHJJQR82tQCMdR71aYz0U8GERIcwjjlsMd6jCBQQ/D+cX4fImYZEGzQXCInxvkQb4ReqkXd6nHooYkRuBuQbgqjAazGMa3OIkKesucHVlxnzTCmQUHqF+RhqjqBOqlRpS4rs8fNi5cze23bUDu3fvxfZtOzhJ3o4bbrwRN1x/A+688w5MTR1BnmegcKyjRezcuR1b77ode/bsxN59u7B7z3bcddcd2LlrBw4cOkQ9LqLLg5pmqwsdWlAwSJbAL4Fne9Ep+/4DB7Bjx07ctW079u7dBw3IWkToxFoTmia+ubm58qoULTx27twJ4ZV2eLKtU00N2hqcRaO3LLQAdM6VRu6URvxTgSZtwT1pWNjyLQvll7HvJNSpIKIBWMZ4QZV1KFfy7NmzF3ozY9fuXThy+AimjhyB8DDjh0CGjgaRhIsyo8vgQ/IxcjUz5knPko8Og9iYaGwCjnSBvTNtzCx20eVBV8imUfQPIe/tpwF9HwoajHzvIPLuERSdafjODBwPgEJ3Dr67yLbvsbBYwb7pgL2zwFQ7YK7TxkJrP/LePtIehm8eRt6cgV+YhVuYh+vOwmdT1Mk0uuxT1VaB5HCObJfHke05Di3W0HLjKBDDUe6EX+ymYOdCHs8hrxwp3RDljC0QWZ/9pVe2KyJIl8PzcK5vGfoRUCQ5EBNnHnAJDCnQz1F1OVIHWCAUBVKfIskiJP2Aauijgi55ttGnv0crtbcajf0NZOxjPVdHzyoMJ+hTxxnzy9KABQ8cnp9CKHKkfY96u8BE12OineF0ivG42gRePHEaXrniTLx25Vl41aoz8ao1G/GSdRvxtMnTsMlVMNEHKllAmgG1LGZ9APsWmjjQ7GAxRMjNITAfT+0EgrFE3oA8Big+eixTwbALoAYHIMMe7X0QTn6Ki9iDR3QoaUocQE73APLAPYCsSRcIxRIgMwyeQTwYdxQCXQFwDIejj2jv5s8Q5wuwjOChTQmldCxY6bpBKvIaeABHlPr3EMwMZj9c0LhwKjA7uXynSveDxHnqKXMBBaHUHcNsOsijQZvJeLBdEKDxSEAZIxgEzhzMTi6z2cnjTiWzmWH4mNnxeWAQdsRHBIZAFOiFwpFFcFyXGBuAmkPLOpgpZjEdZjBr05jKDmAm34/pbB/9+zAt/1GYKQ6UcXP+IN0DmF3iHqH/gD+EQ34Kh/JpHCnmMI8O+uw8ZjHMUSOxA0qIKEOE0h85gBBxTngg4FiOyBxZRByHe8g4fnT7fRScJ3t0BR4BLoogWjOD2QCw/CxrYFkDyxpY1sCPhQYKHogOoIB+QVRwD6S3guUO90T6f07a9y5wvVytVqF9h97mnJ/nfDS/gDnui+e5L56fmyv9c3RlyNS+SX7tifTLXKXVXmU4Z3S7XWgfo72t9jqK63N+0f6k2WxC+yW94KO9jNJqLlPeckWreOUhV/kpr1IOyiL//QXx+mGA3vgWSHaVXYZkyS6cdKPyCRQv+aQbgfahwssVXqB0Au0/lVa6Guq7TXuC9KuGqToWXml1r7mZQfUtkI6Vl/goH/lFJ1f5qe4VN9T5ME64IYhW/iG9ZJFfOMVJVrnCqy4li9pAo9FAjXYUhcfGxtie5rjHz7m/b9J2MlquMySj0oiH2lae55AdQWmU1syg8qvsamPiK72aGYQTnQB8FEeHdo4YolV7VHkkp0Bh5SOcQGWQ3IoT/lQgmiG9XOlN+euFN5VBeav8kl8ySO+qF9ENdTvkL15L4WT4pTTyS1aB/N8PDPk+2O6J8l4q1wPNT3ylK9WvXmyUnlVP0qnaj/SpNiFQm5GNRzjFi1ZpT5a3eA9hSDMMz8zOQPKLxzzHReUvvsFzB8B1surzZOBOFrGM/2nWgJoFDSwe3FoBTps6K9DPaawsulhsz6GXtxGnhqQSIS/66HS6CKQ3c/C+4MTcR6/fo3Gzz3CABrkkoYGJbVI0CBrkATODnizL4XNG+oiGJ+bPhhuCjL+EciHgybOgYTdHTroiN2Q0JHladJKohlqVRtvaCKq1BqrVAdTor9cbqHMg12Cu6y5qNEi6KKJMHuoknkI7Z5QDSJIYlUqFkNKfIJa8UQzvYri0yrLWkdAgXE1TNFjuOq1FVd9FkrdgWRO0ArIofYC68oSMxvjc52XZI+eIJwnzK8zTH6ivjNBDCISigz6N4L3uDI1/NOT1ppF3BVPIaGTstQ6iPbcPLUK/eRBF/wiQtWWvRN2NYLK+BiPpKNAv0Jw/QgPkNI1ttDz6OTjMw9k8M5+F0nZm9qI9swfN6T1YJCwwPDu1H7NTNEj2CgTP8loDEQ16MNYZZbcYiGSYtQgojVGOPCPEcQrpKYoSGFhGRExviFzCOmlQlzXMLyzScM3JU8ZE6i6hoViLqPHxMYyOjqJWryGtJDxMaHEgm2W7aUNvnutN/26vw/rOy/qKWBcVGuUzGgFb7T7yIiBivhHr0wyIynYK6C32rJ8hJj7nhKzJVBOaBlwtOswMeswMildcOXhysaZJsMkFnwZZ+QVKL1dpxUMTppnB7NQgumE+ZiYvy5VBC0nFDXnJr0i5ZgbH9lhQV4FtRQteyaK39DWwtzsd6qkDqKuwX4hHUXgE9hf8EJ4AgzeH2ugarDvzMXjs41+An3nRq/D617wGr3vVi/G6V7+Q/ufjDa95Ad7w6hfg9Qy/4dUvov/FeP2rXoTXveKFePNrX4q3vPbleNXPvgyve+Wb8IbXvQWvfs3rCK/CG9/4Krz5DS/Bm1/3ItK8FG969c/gjYQ3vfql+LlXvwxvYR5veuWz8YY3/Cze8ObXMv41+PmXvh6/+OJfxHMuehkmx8/ngdcmpMkIdebZNbuUGMiLNuZ6t2PRfQed5AZktVvRshvRDLeg5bfRiL0AJFQoLcCeTuEKGgULdDjutTO2SeQIjOOgxVgPY39ntcEXTbhiGmjvRVi4E5XW7YibtyDM3Qgs3g7X2oZi7k70p+9ANnM7/OJd6C9uRX9+K/zCdmRzW1EsbkN3fheO7NuN1r59GG97rF4MWLtAWPRYu1jgXKvjmSvPxIsnNuOF4xvwoskNeMHoejx/5HQ8b2Q1nrXmdDzCEqyYnsNpix2sW+gyXQ+jnR6yZgsLPDhsFuBGC7AAaK1QsO0Z25HB84/l4zf4qJgJ+1pCooRtMiY4NUDGlR+mL0nlCkzYAPERQLRBuKMgv0BB5lfGk0a0AwhMixKGcWzg9AbwawBKJyjThaO0jFr6CUsDFCoMYQmeqDKx3KNo9SXB0eBD7pgZzE4MkuNUYHbidGZGlXGOoY5Olf5kcRpXTgbguGNFAafDbY49kMu2IaNszsaklsPpGVJ3qTzWA8U4VnUl7gF8nUxW4cXO7CS6UMcUAYEaKb/5VcpDceHMgSmhOEEWZei6LnppF76aASnn9GQARncphLgHgY+6CAKF5UY9ZHS7DPfjDH0etPWjHHnsmbVyU/bMjUHppmCfylFA6xFw3RMYvqf+AwmHcM+4pWFxFj9P+vm5ObQ4n2kDr03ClH7qvbiAbq8L0YA6c85BQMEets9yRssaWNbAsgaWNfCDaUD7BO8LFJyTPedihYsiR8F9j34Frv1Nwbl6emam3IM1FxdLg+Tc7Cymp2cwMzNNd3rgkkZhGaI0X0xNTZUv+Ghu0LWWukpD7nnnnYcLLrgAuvN606ZNEO6iiy6C4pXXOeecAxkWe71e6Z577rkQCH/22WdDoLTaB2nfpbfTZdxUfkNX/iEMZVFY8T9qILmkM7n631N79+4t/7eWDHQqm/ZveulKYc3BMhQLhJNxWDillbFQ6VVe8ZPx/cwzz4TuLX/Uox5V6lB6FFx44YXlrwae/OQnl3d9P/KRj8RjH/tYSMcC/aJAPKQrucpHuh7yVl6KU1j5SzbJKVd08guUTiBalUUvnwkvnpJZ9a1fcit/1at+wa32ofrXQYvkFwinO9zVRoYgvJmVHUDxKqNwcmVAlV9p1FYUrzIrrPIpXu1OfuWrNOPj47QfzJftW7JJRsmqMiosV6AyDMMq18lgWG7Fi142AF2Xqrvq9Ytv1cPGjRvLepFsuhf+iU98Imo8NFC+SjME8VgKJ8OLZhg3dE+EG8bd0xXtQwHKR3zlCpb6h2Hh7i8ordp5SruQ6lT6VXu/+OKLy7vs1Y6El6411gzbxLCulZ/qaSkIJ75yh6DwUjh08BAUVhvRWCgZtIaOIu4FzJVt8mRfp449Wapl/E+2BjSQcSzz3MR1+zKwTGGhPYVmV3AEfT+PwlolRGnGPXMbrc48FpoLaLaaaDYX0e12oMk8TdJy8+65qZZx0lzEMOCiCBGNoMJ7Tvja6BkcIoshf+HJt+ihl9HIxYacc+LPuDnPaLzJCZ478oCYG13RJzSK1VCp1FGvj9IQO4HxsUmM6+3w8Qk0RkZRLY3nI6W/QX+tVkUlTZDQUG5mkIE1MocIBvPc5dOFI/+ogiKuoYjqNJNVYMb8aAhvzR7CoZ23YX7vHTAasWthERXqxNBEEvfRaMQYH29gcmICYzQMy0gsGJ+cwOTqSUyuHMPKlaNYOTmClRN1TIxX0KixRNaGz2jcpqE87x+B708hKuZK3vW4U7ohm0fWmUPeWURG41d7dhHzB2YJ01g4eBjTe3di4TBhegf67f00xg+gyA4hCbMomgfQmtqBNuO783vhaai3vIM1K1dgzaq1mBhbw5qood8PCBZBRQ4uhzlDTH3wG4JKWmdZq3AWI3IJ4riCJKnAqMWYxvQz15+FDRs247xzH4mLHv0YPP4JTyQ8CU9+ylNwARcBY2Pj0MKqz8XVigolEmAAABAASURBVMlJXPzoi/DExz8OF190IS44/zycvWUTF2QbcNaGs3DeeY/A+jM3QvqPohTVSgOSQU3Hs748PQXbyPjYKDafvQmaxDWpbtq0ERs3bizvM9cEqwFYV53oPnMNyJqEh6C7zzVBa/IT7nGPexwe//jHQwO4JuV169axTftSZhnSjwLbeveEoElWoAFZCxHJaGbQYlEQ8xBCfUJ8tLiVUV60CqssI2w3F130aAgkwzlcfG5kWfRLCPURx/owAXnKmGLGtksAH+UlHL0wuxuv8P0F8REM04XSoFOUugDUn2tYveKReN7T34qXP/+teMZjno0LNjwCjzxrM87ZsB5bNp2OczefiXPPPgvnbDyD4XXYsnkNzj3nNC6gz8DmDafhvA2n41GMu3DDOly0cZIwgkeeWcf5Z40TfxoecdZ6nMeyi8emLatxzrnryO8MnL9hFS46cxxnb1qB9Y88DWdsJn7L2Xj2eU/HLz7nzXj5U34e60cvQEAMk6540KVXpFevqeGtv/EE/I+/eTr+v795DH7vbZvxh++8AP/hb5+K3/2/L8T5zxxDqJZa5lcKx3IW6CPm+FVhH3DsDwWa6NgiutaFj4z8gXM2j+Ctb3o8/uOvX4w/+o1z8b9+6yz87996JP70Nx6N//1vH40/+5VH4//8yqPwjl8/H3/5a1vwtl/bjD//f87Fn//6I/F//t35ePuvPwFv/3+ehV95wbl41voxvHz9JvzchsfgF858HH5u/WPxyrUX4LUMv+T08/FotxobUcF6pCVsQMyw4QyW9hEAXrxmNX5x0xb8xvqz8RsbzsYvb9iIN23ZghefuxkbVkzA0hiJAzmwiOBDv8/7sKzH84I+Et9HlX0q7vUB4qzfRUScIaeNPEeHh4JtbthgTBvA9gDOCUCPQY4WsKOHa/BGO2ABkFc5+OMoMemgxCVdBFofGYrpRmATowsCmTMpffwoXU4cESJgEJwHxJ+iDNKQCsLLFcjv6ZFLCAIF6QKKID/WK0pQGDCzE0JgYm02tLHRxkiwZ88e6Bcs+jWINhVZlkF0ZsfzAJ8hXn1TfV306uda2ImneB0+fLgcX0h+7GN2PC+zu8Mi0hijTZhk0GJdY8kwL7O7ac2+f79zDicCM0OaBURTi+jsOYT84BRaew9QfTlijsMRDAX/JFeIAG8BOoJRNTEKc/PzUDkF0p/Gf+lUG5nmUeOu4qRTbXCkH/GSzsxOLr/0Kd1JD+IrEA/hj3Dzv3v/Puzctwd7Dx9Ej2sLyeLJ2MtD1wiOYGw8jhJnPMRmN0erNY+DO/agO70Iv9hDQUCbbaaVEdfE7N7DiLoBnakF9GZaWNg/jYPb9yLq+RKq5hCz3aSU3XnqI2NaGsVj5huxX1A9oIOCmbNVo6AgBfWmLmFmWFoHZgazAZwMb6YSAM4caQFjPWqDsXLVSh4ejmGSc/xIYwTtVpvxBj1mTMO6g4AItR0BvZDeBfIrT7nLsKyBZQ0sa+DHUQMa1wQnkl14wYnifhRwZlaO2WZ2TJxKpcJ9V4JatYqU/pTGpyRJIKhUK1D86OgYtBfacs4WbKFBe8uWcwYuDdjCn0P85k2buSY/m+vxAZxDOoGM45toGF+/fj20d9rC9aPcM2nMPZvptU+SQXMj1+aiUxrtqxQWb6Ub4kUvvHgIJzrRC87l3kau4oawNCy/YGmc+N0zPOQjWoHCS0H0wi9NO8QJPwSlkX/oil4g2iFO8QKVX/hh2RSv8umObxnlVCfaO6rS9JKY9n4CGQgVFn5iYoL1GJd7Q73gJ+Oz9qPCKyyaiDYT1af2rzH3jsqvXq+XRmLhxatGg63o9L+8hmEZ0OUXD9Erb9FoDyzemte1RhiCwpJZac444wyobCqP9tTaHytf1a3ww7YgnGgUVhrpSrqRX21F8WoLipdftKKR7hQexqncohf/i3gQ84QnPAHiIRBOPJVWfqVXOsXJFV7xwg9d1YX8olc+ohniJL/iTgXiJRlFK7kUFoiH8Js3by4PKhQv/qKR/0SwNJ8TxS/FKQ+Fh678Si/3VCCahwJOlafiHmieKp/GAbniI/3Jr3aguhJIr6o/0QmEU36qgxOB4sRL7hAUXgpqy+Ip3uK3Zs1a9r+EW9SC+zcu1NVZTgLuJPhl9E+1Bjy3jgVPr9voZnNodaex2DlEo/kRtPvT6BWzyDDH8GHMtw6ik83QkL6Ift5ERuNroEHD07AsV28Kt2hIF2hzvzC/UG7YtFnu6030fh/yC1rtFo3vhHYT3X4H7W6bhvgmZCgPliJK6rCoStnYuL22tga4mLgELmJ8XCldFyUwlwAWk9YNgLv2AG4OCYxkHP1mA5e4AAdHehmF06SGmLzEW2+ZFy6hmSjmhjaGDw4xJ6+Yu11da9I6sguLh7ajN7sb6B5GGhaQWguJdZBGOSLzMBCYlzn6uGEuZOFBwfw8aBVnfEa6jP4OjUstOHSYR49u+xhExFloI+QtgIcJevvTyMf5Lk1lfYSshYz6M27KZbwA9WqsC/MthGIBRX8OPl8EsgXExSJStJBaG1Ua+BPr0QUmRkag61W04S6KwLIGgPIHQh4y9GkQEh7mEKhP+eU6i2HEOYvg6Be+38vQanfQ7fQQUX/1+ggq1RqiOGJ9sKjcoJM7WTkwEV2DFnpJmkATvybzer2KEcqksBaEfZZtfqGJxcU2sj4HN1ob2NQQyCtinXi2Ob0psXvnLtx1113ltSYyosggJQPK8JoVnazLmKI2pzYpo41wLR5AyHAjV8bre4Joh3DPuKVh0Yi/jFcygMsvY5ryUZzkkFwLCwssyyKEG6aXTC0aNEQ7dWQKW7feWZZF5dm5YwdUloExiW0HRtU5OKf6oDYDAQ/vExCxndTR645j620FPvfJ6/H+f/gMPvCez+KD77sUH/jnz+L9//wpvO+9nyZ8Bu99/2fx3g98Gu/94Efxjx/4EP6J7ns/+HG8+30fwfv/5dN4/wc+hff+8yfwvvd/Eh/80Gfwvg98Eu/5548TPoF/IP7dH/gE/vGDn8C7P/hJvOv99L//Y/gg07/3nz+Ef3jPP+Mf3v8Rwifxj+/9DPP+Gm65eRbNfp39V+NGxIbHT+jDRj02Pj3C2S+fw5bXH8Z5P38I5/2r/XjEW6aw+ZVNZJv2YSrZhwVbQGYF22xADRxjQoqCbX8Bs9jtb8cedwv2JDdgp12H/fYd+JG7cP6FBZ73BOBnnljgpY87jJc98SBe8cS9eCXdVz/hIF7zxF147ZO24bVPvh2vfvIdeMVT7sQrnrwVryDuZ5+wAy953G48bctOXLhqK56y5gCe2DiMp1Dep4+P4Bk0fj1pchUemYxgNUCjNtifWSZa2yLKlRQ5KlkbK4sWHtVr4QU0Br+wNYMXtabxgnwOzwlNPM318IiKoa4xiIdNofBsSZ7jCBDJT0Oobd0Lu3MvcMc+wh7gdsJWwW7YroOIp+bRyAtwlAUCBXGAGcpHjqAMKI7t0jj2ISJWlkOCdznAcaVMzHgG6GU8+zT0kJ+SygulZdlQxsUAx36AdbkkQw47jA4IVjCKvJlH4BgNA3EEMir5MUwvP2WIrj7HkAqcEGQ4DJRTfVpGbr0lpH4omKcheG5uDvKLbikDpRmCmUF+xWs8EB/1exm6ZTTWGCW+6vtDPmanlk38NH6Il/LXWCP+DynkHtnsPOYPHMRhjrX7tm0HFls8UAlle0iodEmtXlO+zRyxMono9zPs37cPO3fuhK6+0v2bKqtkV9mnaNzWQYKM/xrntOHs9/swsxJOVSYZ11UPMpYr3bZt2yC9io+M5gco644du7Bn7z7OY2wfBo5bvqwPemH8U4tgC6LPEKURmr1F7Du8n+saj9m5BWxj+tvu2Iqt23bgtjvuwp59+7F330EcOHQEt995F3bu3oNt1MfWu7Zj27ad2E5/MI7NlL/kbczzqB98GOS3cEAZz2/lLygjvs8vsyGnQQJjCVgwfgI0/2jOjZOkfAurQsOKupJgQL38vayBoQaW3WUN/HRoQPPmyUqqOMHJ4n9Y+BPJpHlPa4WC6zgO+HDcC7iIayPOASeif7BkN+MscxK4v3mY2QmT3FN+hVVWgfxKJFcgv8o+9Css/z3BzKD0ohWYGdWm2Vcpjgezu+PMDBH1ana8rOKlPMBH8QJ6ofWdXpKb47rwlltuwZVXXolvfetb0N3Mupdbd2B/8YtfxKWXXoqvfOUr0H3xl112Wbku+uxnP4vPfe5zUNrrr7++TCNX8KUvfQmXX355CdpHar2ktaP4a+0jnO6D1n3iykv0uu9baa+++mroLnHRyqD/+c9/HspL8ZJJd0qLRvKIRnfPa32mNe+wjGaD8psNdGNmMDMVudSrmZVh0StdykMc6VlhuSUhvxQW0FvqVa6ZHfODz7BtS8dKK5fosr4UFujwQDoX7ZCfXIGZifwBg9kgvdnA/X4YmZ2Y1uzE+O+H508yjdlDoxezh4av6oK7GTnLsKyBJRqg4cGjS8P1PLq9GeQ0BPuIxteojdyaJYS4jcItoB/mB2HXQVTJUR9JMTY+itHRERo/q6jytLsx0kBdV3BwANUGrqBhp9vtlMZCber6Wb8ccGFARkMwaOwwGlhSnpqOjE2gWhtHUhmHi8cQJ6OoNSYxMraC7hgq1Ub5FnmcVhBFFcRxtXSdSwCLuQ118IEDPBz9dNmZAjMKDJup+TuYRRyIHTyNMSEwzLQursCiFIgSBMdFCHHGsHMxZNytVmKkrkBMo3Rvfj8WaDifO3An2tPbkDcPwGXzSK2PmDQGT/4FChp1PY3mYJiWbBQ0fgcaowfQg7MMUURwfcRyCWZdIHQRfBvwHcQuQxo7JJSFThl2NNA7GtWd7wM0ZFVcCtqMYLovvOjCmD4i79gK4rs0brSRME0E8Wwhz5rIem30Om10mu3yUAM0qKUV6oVuP+tS1oz6o9aos4g6MHPEeYC69QFcJBSEjJCzXnswi1CvNVCpVtFojABmLH+Ap+Ep0K+wXIscnKPOidPCr9vrocfDlMIXLHNgcfLSyNHPpD/P9JSM2eYFedGFOeLkUZxHRsNMznLLkLS42MQCD2lknJYBRUaVjIb/IBkIWPJo8tUEH0URNDmLZkn0/fIqbVEULKKV6RQWfwXU3mUoU7zCgmH5zazM2wcPySGDUbPZIq7AHBdfMuZrEaP0OfuQ+IJZDNNDATw0j5nBbACAAUchIGYLqWLHrjYu+fSNuOzzN2PX1jkc2Z/jyMGAmWnD1HTA4SMeh6eAw7MOh+cCDs31cHCmgwNzXeyne3C2hwMzGcFj/5HAuAiHZg37pnPsm8lxYN7jwFyB/bM5cRl2T/Wxi/j9s550BWZmMyws5JhrGfZO93HX/jYu+/pt+MQl1+LGWw+ilcXsdSkQIuRRQDNq4rbe1/Cl6XfgM9N/gk9M/0d8bu4/4TOH/iM+f/jPcMnOv8FVh7+I3cV2NPlnCEjyCFFIkNO/u73OVpPRAAAQAElEQVQdV+36Ar64/8O49NB7ccm+v8MXdvwNrt75Hsy2vo5Rm0Kj+w34/e9Dd9fb0dv3NuT734GCgINvQzj4p4z7E+L+GL39/wP9A/8L+aH/jf7BP0d2+C/RO/C36Ox5N9y+DyJs/yhGjlyPVe0DOM0v4DT0sKroo8G2boFFYnX0HSiXwdgfIo4pmN6L2a9+HtMfeS/yT7wP2cf/Ed1PvBuLn34f/BWXoLr3TqQ85HQ0sEccLEyMCg9MzWL28qtw85++E1v/6O3Y+d/+L/b+yV/h4P/8K+z4n+/ATX/8F7j1He9G56rrgJkF6qRgxhQCAJsHDAB7EMcc4vhhkHpn30QBGbQ93Rx9BBcQ6A/mGX+UUMT0egNj+iUEfpftXHHiHhjJMjIxC14iIR6B41vgeFtQN578BfIXwrN8YH6gjgaJmEmZlLxKZMSQQGF6T/BRH9MmQH1Q0Xpjx8ygPqrN0ejoKBSvsUO0knkIohcMw2YGjTU6GNR4oLFAaSqVCgTymxnMTMlOCWZWjhVKt3LlyvJNJaVXXnioHuZZdRFGa1WMcl6PNJZyXAXHccdxW5pUDXrWLCIHqVjyJPSnaQK9YTU2NlbOoxJR86ljWulBOpRf+pGreIGZyTkpaHyVPlUP8iu9XB1C9ro91Ct1VJMqYsotWcTIkacZ+ao5CEA/hTUClwHI1Ta5DumyTC3OKQudDnocmyk4FjhXhjhGUq/j4PQ05lst0lsJnnPIfLuNNnWSk39hDgXd3FnpBvrBR1kGZqn2zp4HhVHKQCQe+DNMLTeiLOKtdrpz1y5gad5YfpY1sKyBZQ38dGhgOO4PS3vP8BD/o+zeU2bHOQWcOTR3Kk7rj8ANmVZXBvuRLIrZveUyM5jZfcp7zzWBwmbGvWhRppcOBGaGYZyZcQ/lMcRrTgSfYVh0Qz/RJZ3cIShONAqbDWQ0G7jCm1mZF/hI/2YGrQn1JrLejN28eXN5xYquUtGb2rpGRb9i1q+XdZ3H0572tPKXAMKLVnSK11vmepNWdBdffHHJ4wlPeAL0BrbCeptcoHS6HkRv5+qta4WVj9I96UlPgn4toLDSKp2uv9AbuHL1S2rlJVr9akB8lEa0euNXL61JX2aD8pod77LIZdnNrHSX0sqv9Rz4mA3SDdupdCpgVFl38g9phZNeFRZefuHkl37lDsFswFc0wplZKQf4DGnpPenHzMp2Y3ZvV4nMTM5xYGbH0hwXcTRgZkd9A8fs+LCwZnaMh9nxfsWfDMyOpzV7eMInk2eIN3tgcii92QNLa3bydBDjhwi4o3mIOC+z/bHVgAwoRmOvp/ElWA7aSOG4E7YYMLqlwUNGiDjAVTg9xwUyGtlz60H04GY5ih0ibjgDN5mLiwtotZpot1vIaCDPuAHNtKGk67kh9TQAdrttdLi5pc0XaXWURoVxGt3X0AiwCePj56BR34zITudAs44T0nrUG2cgSiaYX51C1UBBKBuNxVFauowkPgIjQCnhuTsNME6IlM7oOodgbP50PXfIPkTIfYxcb5IiJX3EUpCWAnnKbDR4i1sIgcZfg0urSGkMDhF5IAf6TfRnD6K57y4s7rkD/SM7UTQPwxUtxDTaSKfK3FEGBpH3qLF2Hz26vV6fhxN99HMaiqiLjK4Mv9IL+DBLZJQjzz3MIqQJy4uEcoDFMxQhR+a7yF2OQsy5mY/TOtLKGAwVBO/oEgLpWXZj3VCZ8Aam9YiTFAkPHbo0WPdpRPOhA0Qd+NDmhNYGvIejsdCoQxmzPXURWK8qk2MdA4EGo4z128Zik4a0JOahCQ3mlRQVgtRsXNwF0vkgaqOPwIIFSgbK5On35EkJ4aIIMrZXaJTxxHd6XZY/B70EpvPg40iXMBzoJ46OmdEgswZbtpyDzRs349xzzsHGjRuhn/xs2bKl/BmVFhZaCCRJwnbEOkxTRMzPsR0IZGip0HiVEi+/6Iag8PcD4jME8VZ6uUqrRY5+DqSf3snIo7wUJ3rFy03ihGVzWLV6FcuyBaI/55yBq5+hrVmzBqJhwVl+fQNG+WF4SB4TX30dhaMO5IJxfer+ezdvxQ237cJip4CnLH3fY501gaINY5tC3kKgkbbgIVPBw5/A/m80+iZsc1HWQZEvIPeLNCp1EZdtpgIdDBRM74t55P0p+P40rLeIuN8nZIjYb7K8hyb59Xmwk7faANtKhAJ99sk+9XjTnQfwnRu38yAGyC1CZjFo+0YHi7hj4TZcO3strp7/Jr42eyW+Nf9lfGvuUsIn8K2Fj+Dyg+/GdXOfwhRuRY5ZNtwMedxBM5rHzv7t+ObhL+OqqS/gazOfx9fmLsPVs1/Ft2euwv58K4p4Hr3iDrSaV6C5+AW0Fj6DzpGPIkx/AmAemL0M+fRXkR+5CjZ1DTB9NbIjlyOb/hL65FdMfx428yUU059DtnAF+p27WLdNOI27YAegzqG+zoO1QDcYEQQzxrkOQnMv5u74Gma+dylmr/8iFm+8DJ3rL0PrO19C75ZvIJ7Zh4rPYEyj+oqZDJ0+wHrc8eHP4sCHP4eZS76Mg5dehgOfvwz7v3A5Dl1yOQ5/+kvYxfgdH78U2HcQGhtyaid3QJ9toaCU+njOHZ4G7JxjSUHDtQyQ5I4+DBli1lBSuhkclL/S5RxnJEbO8aXPw8WM40Gfbp9yFggoxyu6OQeRY2HKL7/SF+SVc5zq+wrHwxQ+EBBxjAvIyasgr0D6QB6SERzPECh4CRFRLAC/T/ZRPx4fH4c2JhpXtMHRxkI/c1WfFE6bpWF6M2N9OZgNXPAxszIsXuIjerkan7S5kavNksYBkt/nJ3BQFA+NcfoJsMYtpTWz+0z7gAmq5L1+AiOP3IDRR2zAWRc/AlgxAphqjw48SAEgQO1L/pjypC7Cpg0byw2iNmjPeMYzOE+McsxeW94LKaO/NpnSgzZ5KpP0pDKaiQtZnuQjOtWB6kQ/AdbmT+Omxtmz1p+FczdtwaMecT7OO/sc1Di2SzbHOekY20AM20OAUeqI7Scg4hy/5vTTsPr0VVhz5hqcfcHZOPv8s3H6ptNxweMuwLoN63DaxnVYv2U9Hv2ki7Hh3A3Y8qgtuOiJF2HDedTLORuQs79mBB3U5eynWeTZ9gtqyGOgr8D8UD4R8xbEbI9GWUrk9/llZjCze1Bb2f40SWizqjWYdBmw/CxrYFkDPy4aWJbzB9NAOeZxnjwRF8WdCC/cqeIU/8MCySVQ/nI130cRZw7OZwpzJkM5E5Rforr/YGYwe2Dw/eRmNuD9/dAOaQZlQykX+MioqpcO6C0/ipehVHPdEIQTCC8Qvs0DbTOD/MINYRi+p6v4MgN+KU75ymWwlMXM5OU0GyBaxZkZtC7Uek7rEK1LtLbRGlG4c7g3laFaoDWk8DKyay2otYvWMBn3SArLL1c0ihOd1kfaS+qqFhnWtZ7SulEvJIif8hMIL1rlPcQrfzMrrzB9zGMeU+6Lhdu0aVO5NtPVFZJPaye9HKK2pQKqXHKlT7lD0IsJ+rXg3NwcpBu1xyFIH/KL5vDhw6W+FBZe9bB//36oDoc4MyvXLMpLazrhlb+ZlboFH+EEs7OzZR1OT0+Xrngqf6WVjKIxG9QNk/3AHzMr5V/KyOzeuGG82cnjhjTL7o+fBtyPn8jLEj/UGvA0ZGdZj0avLrKizwEpo0E3o+uhlxE9DB0arFq9Dnoy8AbSWE7DRMbNIM0X3DyXRl/yWVicx0033ohbb7sV+/bvw65dO8srJvQT7DvvvAN3br0DW+/aCv2E6bvf+y7uvGsbZuYW0O0XNHQ5dLoxzCZhbhUajQ2oVk5DkqwC3AhlSZDTIJzTmuK50QQNJIFgpjQRmIgbUsfJjAMuN6GeEMyIJ4BQ+iPQHk26GC6qwsU1BKugoBG9KDwCDTgRjS2xiXNgKmOeAOIq6uMrUBkZYZkDin4badFFPaNxcOEwFvZtw8Kh3cjac4hcgZiG6sg5RMzTyLff7Zc/+Z6emcPs/AKNzS0s6M1oQrvdgd6U7mc5zJgmjhFAY1NO/RfMGxF5pjCXAITCDEgipI0qolqCJuslpwEpShuAq3CyieALgyYSixwsIT8XITjxTlEfGcUojUFxGrMsGXW/gF5PE1KTuebQ23mORnpHWdQ2CuokUCfy56z/fr/Hia/NfHIaQUZQq1cBSuwiQ8K8nDOYc5DuQ2AUP8H4RVzMssU0YJfxjCtoOOtzsSDd08s2kEGTIAUh/0C5+hgcHrAclAeMiJz8Bkc3pqF04MY8XKhQ73TTFClBePDRW3eaxM2sTCOjk958lDFdhmy9rSgQTu5SEE6wFHdPv+JlXBNefi08lId4Sw7lo3ClUoHidP2M4kSr++bGx8ege2crqepOde4xwjrSLza0MBJflUX1yUqlXgoEKQsP1WPUMu4G6s2MOIKQtH2zzy5ivtWBp4FofFUNj3382Xje8y7Ac59xPl7wjAvwwmc+Es9/1nl47jPPJY7+p12MFz79MXjh0y7Ec5/6SDzliZtx9qZR9vEuUMxhpFLgMeefhec/7SKmfTRe8PQL8KJnXkD/I5nmEXjR08/Hi559IV5AeBb5v+AZj8aLyPN5T74AT33MFpy+boTtLUOrGzA336fhugV2O4DtMbCV0/qOPG2hVZ3FTHIYzbE5zNQOojU+hfnRA5gf24t98U24eeZruKv3bSzgIIqoT4NXnybiNjrJHObjw5ivHsJcnf19ZBrNkRn0RufRxDR6vgn4aVTdAdTjg6i7vaiVsBsVt5/4aaTWQsrDhQoPARIeHMT5IuOaSN08KsUC6sUiEuqiFrNvMeyiHHo8lR6c+q/Bc+wNND9HKIRlP2cnYvk4QqOeT2HCT2EFZrGKsqzqH8JE7zDGs2my6cEc4Nj/xM8KoubbyL99E5rXXI8NnRxndjOs4Vi0qtPBKh5urOWh5ubccNpcGzNf/zaKO7YDHKNiMxTMNid4sgGoYV9wnMwAbua8xdRZSgkTugk6GcE7dDlu9zkQ9JmIWcFToNwH9LIIWVFjuIpekcDiFAM6j9yYZSjQ5aCdMb+cpe5xrM5oLO/mCXr9BN0O0/cdCuaRZQ55EVFPjuGAss8YE1LGo6JK3NI7RA0C9/5Wn1Pf02ZFfXXo18ZlZGSEh7vjMLNBHvdODqU3s5LGzMoxaZhOvDQGaExQUm2YNO6V8gpxAlCcmUFjydK0Q/wJkjwoqHKqrcVgQwU43ySrJgH9QkyDe56DZ+mIeEiBoqBuPUy5Ksz4hP0vYptQuaVDya4yj3P+0dgmnHShcVFjZaK5gWVUmcTmZGBmEK3SiLd4iK/4rFy1ApV6yrlplDDGJhkBpAcFY4vAcOh05tgE1DYAh5jgUK1UURutoTpSQXW0ipHxEST1GGkjRYW4kckRjBKqoxXUx2sY06/sGK6P1VDjfGxQ+T1AN5hHKDuaZ9YE6sQQ6BcY8yNIuWy3FgwP5DG7O510prlO5arWqlh/5pkwlfFukgeS60ypQAAAEABJREFUxXKaZQ0sa2BZAz8WGtAYeF+CikZwIjrhBSeK+2HjJJfnegnggM651ejGnFvjOIFn2A8nNjy8jxklOQUslcZsQLsUd19+raNUNpU/5b5OayWtKYbrpZhrWoVFI5xcM8601InCSi9XePFQ2MzKbM2sXB+YGcwMigMf0SqNwjLMElWu85RefsUL5BcIb2bylus8M4PilV7y6rpNXYmiK1l0TZ0MyldccQV0Tct3v/tdXHfddfjSl76Eb3/727j11lvLK+2U5vrrr8fWrVtx6NCh8toWXcMiel39Ilc8BcKLn0DXrugKFvEcXoEn3tdee2159afWCGZWltds4JaCH/1SuQWSXyiVQX4Zu7WP1lV7uu7lwIEDUL66FkZ5qmwql8onuYVXvK5/ueGGG3DHHXfgE5/4RHk9ja6UUdl37txZXqsnuVXGG2k7kpzipzLoehnhvve970E4/Ypc18zoKhmlWVxcLOvMbKBvyfuDgtm9dXJPnmbH05jZPUmWwyfQgJkd1+7Mvv/wCdg9LCj3sOTyE5nJT26hzBxiTrxRlAAwZJlHp3wrmltMGicCUgRLEcVVmEU0SnhCgX7Wx9zcHGGWE0oBc4bRkVE86sJH4Zwt52DtmjWQgWEN3fXr10Onn2eduR5nnbUeZ2/ZjHMfsQXrTl+FGje4WZHTeJuRbwwXjaJWXYlqTXGrEKejCNzUllvNyCHQUOe5eJBRLHCzKTy4BaUAFD9CMDVzo0uAAYLS4ZcZzCmPClxSA6IKChp5uKWFmSGJDNUINBl75ujhWCZvDn1LEDXGUZtchaTKdCFQKwVqNJyn/RZcZx5Few55ZxE+7zHLAHCTHHJPg4KhXq1j5aq1WLFyLSYmVmN0bBKN0XFU6yOo1OqIUsoTJ3BxpdRzHFdhLuXWO0ZARFyKOKkzXCkhqowgbTSQcKMe1Svok6rZzbDQ7GN2roMjR2ahCWyh2QKrE4F1m1TqaDDfamMUMcuQVFOWv0AR2iho9DPrI449HMsbCsdJPxDfpy0kg6fhqtfvoln+gmCR9ZRBG/O4PBxgcW0A3hek9QS6XMR56oCKLSPl12Sc0fCW0wgGOPL2JVCdcFHEeq+T3JCTptPuosfDhkIVDdYliZyLyMshyG8OLcqzZ88e6G7gXbt24XpOzpp0teDQJKyTbcVrktXEq8Ma4XMae8TDzKDHU1a59wTRCO6JXxp2zsHMIB4qn+jjOC5xWlhoIXTbbbdBE3zEMipOaUQv2kBmZoa5uVkujg6y7o5genqKMAMtenT3v2hJVvL0avs0UCmtcA8FGO7+W8rfGDAK3O20YJaz/RbYvGUcr33dE/Br/+7p+M1ffjp+563PxO/+yrMIz2D4qfiNtz4Dv/tvnovfIfz6v2bcv3sx/v1vvRL/+Q9ej9/59ZfguU8+HeeuLfDmF1+M3/2FZ+EP3vozpP9Z/O4vvwi/88vPIY+n4Dd/5Sn49bc+Cb/1b56K//eXnoV//0svwH/4pefhD/7NM/HW1z0ZjzgrRgXz5cvY7cUOwEPANAJYK2xlORIezFR8H4lvwwUedBnbFoBuFLDIvtNLDb20h32Lu3DLnu9iZ28b5h37NHrkkbMPeyQGxGxzxrYXwPYdeuyLHUTsA7HVkIYKop4hajlEbfbbHOgWhH6V7moU0bmw+FGIcBEio5tcAB+dh9ydAwuPQJSfz371CBqZ16NSXQmwzxaIaEBOSFNBcBEcx76IfTFm+3XMy2UpYAQYIsfyuQ4CjfFx3kQ1ayFh30bcJy8KApQ8imBAj+GtO3HHZVdivNXFKPkmNOhXLWcZ+zDrIvZdpP0OJvs56tML2PWNbwP7jgC0llcCoFwj8gTbo1kCi+rIfQqPGF3Ktm1HH5//wp14zz9eiXf+9eX427/7Mt71rsvw7vd8AV+67FrMzBaYmeniq1+5Be9591V497u/ykX1NzHfJFMH6srBm2HvgUP47KWX4Vvfvg08p2H/ABfrh/GRD30P//C3V+E977oKf/+ur+Kd7/gc/uWDl+OurYc4Phh1FWPwUFiWi4Iz6AEWH3qGrvz3APUtzzFBrqLkDkFhgfq6QH7FDenlF24pCCdQvxdetAKlNzNoTIg4NpidXCgzg5kp+XFgZhCv45APYsA4Fi8eOoIF1kMxxbn+wGF09h1C+65daO7chzDLjUsvh4znjn0pwJffCL6UYmmZpQMh5arsklv+pTSKvy9QGqUVDP1mxjpXw2E7p5qKCDxeCiiI95RIABgc4yginDckcCXU2GYrPoJpXAX7BumNrHLNrObhQwFjH/GMK0IOdtgS1807pUs2/BRIOf9VyKPCOStl+0kYjpmZwDhugEA2pBULIxujsCDQpfNAP2VqfqkdaZ6l+NCvrDIdbjxQpsvpljWwrIFlDfwUaiBwnD4eAofuu+GHqRLjOG9m0B5G+4NDhw6i2+nAjBE/TMHuR95mdkJ5pXOxkWs2oNEcr/WB1gtbaUCW4bbdbkPQbDZLV3sr3fV9iMZl4WWo1otoAtHLUCzj63AfJrzoWq0WFC9jbLfbhfA7acgVP8VPT0+X8UovWtEM5ZNrNpBRa7dheOgKJ5nNDEovniqX8hAflUvy6g1qMyvLob2q6lTlUn7aP4pmbm6ulE1l1AuIevlAe9yZmZlSPvGUvLqSVHtegdKKn8qT8rBBNHpDXLqUHALJsNSV7JJboJcSFCcQXnkKL3d8fLwsk8qlsuhudZVPeN21Lr2p7NqTSw7FScd6M15pVCaVT/UhucRT+Uhuyat0sl+o3MKJl3iLVjLI4K639hu0gShO5ZCM6hNyHwiYDery/qQ1u/9p7g//Zdofvga4DfjhC7EswUOjAZoGtFc6BjDmMwR6hx/RgZ1dLh0EC8hpVGj1OphfbNPgkdFwXpRGvtnZGTQXF9BcWES72cMCDVLziy20dL0KDTP6OT6QgxzgfYa0EuP009dhcsUExifGsH796VizdiXWrFnJTdxarFq9ChPjk1i9eg3OOP00rFw5iZruSZWRkcbHiIbjgptXz02sRQ5GfLAIPsTMowrQVBMQoeCOttwMM02gHwTHrShTMBaEAMeFjzEVYAC3xqBZDagjTiYJ44jjGmMY53NAm1szOII2nTnLkmvL7azc8hZFBXlRRaUyiUptHBallMmTew9mPaajiz5clFO2HFnRhydrwGhwi1GJq6jRcF4lVAhpWkW1WiWugmolRY1G82pSRSwDGMsKxMwjQkhAl2WhjJ6GsrwI5JvS5pWgnSUIPGBYtWY9JiZXUI8pqrUYI6NVjFL3jbFxRLUGrDZSGvzj0ZVw9VXIonH0QgM9z/InYyzPBKK4gj6NIzmNi2YBVD0lL7gYa2PqyGEab49gbnYeM9OzmJtbRKvZKf0HaEiZmplCp9dGQZ0Fx7ZgGUAjg4Mv+YDtQ5DzMGGxOY/pqSNYmJ9Hv9dDj0Zx/fPQDv2dXhddGjv15vwM29wcDf6tbo+6LMipoG49jAYMoAAzAKjfOElQ46FDlVDnBLpxwwbop2f6eZt+/q9J+vTTT4cObITTAc7IyEi5ANbkrQWTJlpPA0dBY8cQFBYMw6dylV7xmvQFSqdFm9zx8XEM81V9i070gqG/YL3KnyQpJO/KVSsxxrobHR2B0td4wBEdNagFDB4XRTCzQeAh/B7ktyQfIhzzi4ztE/RlBdLcY3Utxbo6sKoBTI4Q6K4cNayoEegfGwXGiF89NqBZ10iweU0Dz37sRrzh5c/FBeesw0TDYwXpVpYQk49hfMyxLacYn3BYMQGsGI+xcqyG0XFDbZI8CZOTVSTVinorW5qHacxwVUoJGNuK8Rvs/55tEuyrMVuTYxNKTTEVhdBlm+8kQLPRwm297+IbB7+IO/vXoQm9pe0BUnm2vYI93pOf8+C3QdeUGAPOdzgeZCg4HrkYiKMCSUSXcoRoJVxjCxrrnozahuch3vRCJBtfisrGV2Jk/Wsxuf7NqK9/I5IzX4+xDa/G+JkvQn3FxUC0GhHHwjQPSNmlLI+YR5X5JnDMxJgXPSAhGME27WEOkE0cZsTTj4BMhXWhlJW9k+MiC89F+NS3rsGBm25CnW0/onEtcoYgiB2yiOlSoBuxTL6HEV9g4dobgBvuACcH8vaImQWLSMMfyDOC8aCNwxPHFeCWbXP4l09djvd99Au45LJv4IZbtuEwDa7N1jy6/UX0aczPKdOhhRa+eeMd+MyXv4WPf+FqXPrVa9FaLBBTRIqFNk/8th6awVe+dT1uu2MvaK/FlVdvx3s+eAne/6nL8JVrv42dh/djsdNEp9tExnkpYl1ZAAq2S2qEejEgUDEgSC8MQsBSnOxjZjCzMjpwHik9/JJfQC/UJ2WklN/MSnqzgSvckE5+M4NjfQ1x8g/B7O40uI9H6QUikyuQX7zkfl9wP4hMtIVHn/VU8MSiwzmgzTmg4IHmwT170eGmU9ewBRSwyKj5QH1T62VCVsJR3UnOpTLKL91Jh/IrG4HoBBo7FT4ZmFmpT6XH0Ud+8VKWnji5wUseVj/DgJVtlQ7UFOQ6xOwhivcwC+RpjDIIo28HfTMoh0Bu0HrJIkcXiOMIkWPbJ0lk4iU89cC2XXC88OLJPFCCIxUoQ8H+It1YyYMZggiA2hsA4xj6/j6lRIAZP4YkTlgnbTQXFwF2xvZiE57zeko8KwZ6xF1jhId8wizDsgaWNfCwa0Dd7xjI4ynCoD+rbw5CROkzjC4YUETZd+URoOza5Rml6EiCo2NJ4JpnyLHg/iRwnC6jT/ClpHdDYA4CT3cICi8FMO7BgxOIRJQkujsPIk78ERkHfFsay7E3GBXGcdhggDZkAtIGKivAQ2N0Qddz/AwC0klnhkI+cLCGJw9PHiUd8wiMwbFH+i+oh4J01JN4CBgfjgKde38oTslG7j1iKbayLaPvEQWyJjjOU47LsIz7sins27cfMkgWehGJmQbKOJw/zZQBkfdkxPCJsYw4xUe8BUMS+QXD8D1dxQlOhL8nbhheSq9ymBnLbJAxVf8UU29Qf+lLXyrfztbbx3qbWW8f661kvTClN56//OUvQ287643sD3/4w6XBWTqa47pXaUWvf4Ip94tf/CIEerNZb2+Lp/KQ+8lPfhLiqRefxEtvgWvPaDaQSTJLXsm51JVfcVEUQbB582Y861nPwuMe9zjI2LtmzRo85znPwVOf+lQ8/elPL+8vf81rXoMXvehF0P3iuoJF17IM02gPq+tfXvjCF+KlL31puU9U2gsvvLCk113puttc95PrGrznP//5JV9dvaK7zJ/73OeWeckveSSf9pxyBZLVOVfqWfhheYRTnGiElyFd+2u9DHnGGWdA+Yqn8lN5KpUKdNXLU57ylLK8z3ve8/CCF7ygvGf94osvhuR45jOfCd3rrmtkRKdrBlXeiYmJMu2LX/xiCEQruic/+cnlnv6CCy7gvngM0sGb3/zmsg9IHsloZhjKLFnBx8z4ff8+SjuEYbXgq2AAABAASURBVEqF5ZcrGOYzxMl9uED5Ky/JsNSVfxgn/1I4GX4pzU+Hf9gejrqlU36dsvjulLHLkT/eGlD9HwVNiMcB8cMwp3ZwdORELwwHGy4QCssgu4JLKkiqddQbI2jUq6jXEsTcDJOYbgXVKvEj46jQSKY3GIPrw2goBXkYFxY+5OjR+O5pZAEXJjmNxzkNoVnehecCTgO2BrrIxdAgLBrua8neIVcaymkWkychAiJanrj34/5PG9I6Cp8wjtacOAbtSciZUvHgztMITIKIOMe8nGTiAsJYMKPRzLk6XDwGiybojsNFFarBwF0ljEZp7nPpD+j1+zwUaKJJI0wvz2i0BVrtQKMxDUhFynSUg/J3WLau7zKXHjx6gMvgErIgpt3vok9jaE7hin4h9YCiwPMrBMPRAALzNYKjhSimnK6IEDJDkStJQEGegeZARxoZ9gvqqE/j1GLX0OzElK0OWA0V1lmlGoHVR3CosO6S+igi1pcRUBlHkYyjHRpo5g1kbgVCsgojE+sxvmI9GqOrUamMEKqo0QDZqFdQSRPKwYXZkSPYu3sv9u7dh+3bd2HH9t3Ys3s/tm/bhTvuvBN38vR/7/49PHCZYZk7KEIPcQRERtGoC+8zxInB0RDX7iziwMF92LVjB3bv2kW+e3DXXduwbft27Nm/D1t3bsNNt9+KHXv34PDMPBZpnGl1pcseYH0CFUNth+DZzvooaOgemxjHylWrMTo2gTEaqWUUr1QqUDsbQr1ehyZlTfYRFzLNZhNd8WVd6/Rap97CyR2CTu7lF14g/4lAcYs0Uihu6Jcr/uAzNjYGgWQVjfBaeMmvPIbgaLDUAiBNUuorhvFPaUSb5xlCCMQAojHyfXg+gdkI6Bz9KG82QzVHGnUdquyTde9Q6XvENFSyUuD7OfbsOIDrrr4BV19xE678+nZ841vbsHvHEYRugaTXh4y1IwZsWT+OR2w5A9W0AFXAvggkzpN/jumZBVx/y134xrU3c/F6C6675jZ88xu342vX3oGvXLcVV16zF9d9bxcOTLdoFE6VEDnl9Kgh0DUNLmCf4mEUuxf7foGYmaQMxKFKOR2IZA8D+hxrWo0ODo/swM2dq/HduS/hEHaQXx+55Sg3TiV5BMfyuhBBh3d5wfZuHcAV6EcOfWNbjQPK9s8DsH7RQBatAUbPBlY8EmHlI+AnHsXw44GxpwONZwEjTwFGn4Bi9HGIJ54An24BwgqA41aESKxLXXsa3wL1jcAoIzh6zNETs32AB3ue4zjlCsRRRm8RcsfO6BxdYzKPiOMxdu/Gti9+CSNZvzyG1DikX/uEaorJs87ACKFb5fjCQ7iQBFQ5rrs7d2P+C18DZnTfu8Y0z7oKYE6wYJQSMMo0tZDj6u9cj2toDD+00AMqY3jGc56LN//ca/GmN78Kr3vDS/G0Zz0GjcmY5ayg61K0oyq68SgW8wQsBBLWW0zGnl+dqIH5LKGxPcL2XXP41rfvwPaDs0yT4qwLtuClb3wp3vQLL8O//sU34DWvejE2nbWWdQzETBsoUICx3I76JJR+wAPE8es+PmYGMztGZXa3f4g0s5LGzIao0jU7Piyk2fE4MyvTKu7+gMYC0ZuZnIcOSv6GFWMTsMLDuDGvxin1G2HtunVIahWkIzV4NnYdYqMUJ1C5hEEAQ1mXuvILhoIP/Y7tVLihK/99gWjNyoyP5hXgLLA9BqQuQWwxJTGYB9RdAuMC+yqRZRsowD/iyjfIiSlZcawlM34CMQFmakNgu5Ff7WggVaDjS2wgF0+fQ8HxJTfQDfB0jT0MPP32cCAjmPoSKAwMis8pizf2J8oA5nY34D6ewHjBIAUD0DzHLDl+Riy/oRLFJYzUG8zNjnIPdAkkHKRWymVY1sCyBh42DajjCTQMyD2WMfsl/ULJN3CJ0Ee0Q+D6N3DEQQmk4oedejAQyI+jhBr0GBEYFr1csbonlEnuiWS6uxkGhjxB7lJYSnH//PfMrpSh/FoaM8hriDkuWoHjQAGD2QACdST9BJadgsPIZAAGM0PgeBsQoDGYoy/3LQCXHaRiOTlGD9Iznn4Pj2Ag8IsUUFYC4sE6IBXET7xCyZu0oiN5SSb/UVB4KRxF39shEZMfh4+17+XiO+9nqKYVrD/9DOhFoYnJSUTcdAXNW0zhyjUh4Lmv9CyUp0v00c9Srkv9g2jxEAxCgPyCpTzkF4jG7OQ8zO6OE732M+KldEvhRDjFC690glqtVhpMtYeTwVYvRcmQLDjzzDNLY7QMuvLLECvDtGhkkNU+UHeFb9q0CfoFlozQAvmVXn654q17vxVetWpVacSVX3zEU/GSy8zKNmQ2cIXTnk97SYH8guHeTvKnaQqB9qbSg/Z/ckWjeVtvTat+VWa9Ma49pdKJn3Da1+a0KSgsv+TbsGED5Fc67RP1stbo6Ci035S+JJfSCqe04qerVfTLbPFXGu1HxVNyiGa4njKzsv0ILxrFSWbR6gUw8VJ+ylvyK51w0r/KqPxVJpVZ5Yy4755kO1Wc+IheoJfXpF/RqA5Ep7SSWfWm9ENQfsJLP+Pc6yutQG+m6y188VCZBSq33CHcMzzED13FC4bhk7lmdqxPiEZphqDwgwniK35ypVv5hyDcUr/i74lT/FLcMCzckF5+4QVL/Qr/JAGrrSzOMZehoZ/ek37cSWOWI35yNBAAw+CRKxiETvJN+sCJNXYRN5gOizyNnZmaLn8u1G61scCw3gyem51Dt0Xj0FFarjk4owLGCdrM5IHnxjrAEHGAVAfUIBYQoEeddOA1nvx2sW3bdtpu9uDQwUPYu2cP9tNoOjM7gyNTRxjfLgcmpYm08UvrqFYaSBJu0As2Yy0OApc6XNCEkJFtUUIpkDKTPNw2ghtVTwNSoN+iBHGSks4ROPAxTvFgHBAzacw8I57ge57cL2JmZhpzc9NotWigac+g2ZymEe8QFluLNKK3MbvQxNR8G/PtDG0axpvtPhYXO5Q9Q79HHostqDwz80w3O42MBloLgZvmAtrUJw6ocyKt0QiRWoSYcTHLlHADHVuOhAveiiM+oryRwZPGcwPu4hFUaisJK2DJCHS/b84yFDQOFJbSAFhB39eQ+1EeADRoXB5Bno8hywQjiNxKjI6sx+TEBtbUOPKsAp9XkURjSJMxRDZC+Ro0mo9h9arTccH5F+Giix7NBcQWbNp0FjZuPhPnnLcJm88+Cxs2nIE1a1ZhjBN1tVqHUYZuJ0dGfTi2iyiKyok3yzMkcYyVkytwNhcuZ/PkfQUn0NWrV2HVqpVoNOqoVKpMH+H008/E2rVnoFYfYX1VyrrybHNqT54LYTNDxDYBPgsLi6Xx/c477izvTLvxhhvLe+Luuusutq9tuPnmm/G9732vvEN/27Zt0M/ZyjZJXZf8vKdu8lJGT78mZYEWCKITTu6QVuGTgdJQJJbB2I5CyVM/Q9PbCbrPTT+N0wQvOoH4iF75KY/Z2Vno52o7dmzHbbfeyoOEbewT+zE9PUVeAU4GJVMKNtWB8/B/M392J/ioS2ghj9s0NncIfRo9PXqpQ16N0E1ifOPG7XjnP30G//ddn8Hb/vZzePvffRof+NjncWS+g5x9sYgMfW44XBVYs34StdEYLh4UKTKHKMTYv3sen/zIZfibv/kE/pI8/uJvP4u/fNen8dfvvgR//fefxV/T/55/upR1fxhFXkEcVdh+I8TOlQYyhwTGv4J9Ska9whIUFiFn3/M0VgE5KmxPVQ9UeViV6LQKPcz19+GmQ9fg1tlrcAB3opPOwicZYB4RHPuqQxIMCQ/Fyn7L9ukCYATQmM5GC0e+se8h8dNA+2b0Dn8Wvb3/hObuv0Z719+jv+v9KHa+C373O5Ad/At0Dr8drf0fRH/qa3D5YYByBOdpcO8hTzvopzl6FhguyJ4ZcayAgGMucoPzFRT9GAkPA1RAX4B0MeASemJUc4GDm+aB0Te+h/ZNd2GiiFC1mBqK0YoTLK5egdFnPxX15z8d/YmViLox4h6Q9nNUOBfceeXXge/cBsxnQD+Qv6FgX1SbkChRALqLc9jLQ7Fuu42YFcpuhZnZFmhvpVEvworxOlaMjCOlzmtFBynrOWQj8ByH0ogujf1UK3kDJCnTxRz/+6y0w9NzODw3i8C2w6rFQmsB3V4X8tcngdHVKcDK7IUmgnVYrg5glJWctKnF/XjMDGYnhvvB5kElNTuxPGb2oOazlJlnX3arJjGxZRMaZ29CxAOV6uYNaHAumNhwJuLxcRRJBT0YwSFj//IuQnCUiXKZGczuPyyV4f76zQzMFMY/6DFAKMjFj+TzAwoVoDlkdHQEww1nykPvUc7LjUaDm/UEZsZ5yXMuUa8Cww7Lz7IGljXwQ9AAxyFwToIN+iInKwbZHzn3GdcVBqNQBQp0ETiqlnNYzAk9In3ESZY0KEgTOM5yslTfL5MQVXDCLRgXGGecGA2OUTFcqDCPGGR4L2Ay0mAJGP1KdzcMfIHchuDpH8IQdzIXzJ8AgWg8+Q8h0I8SBl9D8bS+wH0/4SgJdcJlfRkQKpTSxeX6gSoqjeJ57uEZsOC4voyoHRA8HNdpXIAAXDR5n3DvVEHPR8gREedgXGPF1GtsIFdmYUehDEX8jrgWjJByjRVxf2qUBQ/Bo32ImQGEiHsrje8yHiZJAj1E0wmIaEA38I8IflC2D8bc10f8ZRQd7k8UVlrtUQTas5hpHmHdUNnDeNEMeYtG4SEM8WYG7WGEBx+lpXPKj+jNrJyzZCiXUVxvHD/+8Y+H3rLWm9sXXXRR+caz8PpHmMLprWu98SwD+DOf+cxyTtTb3jKA6+1mgd74lqu3s/XWtt6Y1tvdejtbhnaF9da23ogWiPcGGqlT7tmHQqusKof2ebq7W2+sv/e978W73vUu/NVf/RX+8R//ER//+MehN9aF+4u/+Av80z/9E/czf4OPfvSj+MQnPoG//du/Ld901xWi//AP/4CPfexjeN/73odPf/rTJYif+HzhC18oecn97Gc/W6ZRer19r+tR9Ma98vr6178O+cXrQx/6UCmH3sJ/xzvegc997nMlzw9+8INlvpJBcXrLXnJpr6wyqXxqAzKu//Zv/3bJ45JLLsGHP/xhiM+73/1ufOpTn4Le6Jd8//Iv/1LK9ra3va0su2je85734O1vfzs+8IEP4NJLL4Vo9Ma+rsnRW/zi95GPfKTUga5w+dM//VP88z//M1Q+uUqvtNKp8vu93/u9UnfSi/QhfUpe7eulD8kj3mpfqhMzUzFgNnDLwCm+zIzro1BSmFnZ5hSQPgRD/5C32YBG+SnuoQLxV54C5SFZ1C8UNjOonuRXnEB+0Sid+qxAfuEU1+v1yrLJLzCzstzyD2nEZxkGGnADZ/n7J1YD7PP3GiKIW1pexZewBB+ZKw0cCQ0gI/URrFyxEqsIKyYmsW7NOpy+7nRMjNHQkaSIuCk2GMCFgRYhOa0hAs+FReRixljZKSNO6tr5cMN7AAAQAElEQVTA6STSuQjOOUSczOXmPDGNGD87O4+tW++iYXAaC/Nz9N9BY+ddnOQzOBpG1OGzrGBeDpVqAyONSSRJHc4ob2QgOwAFirzHwaPPfHMOAESBi0mCDwkCEsBSujG8FpJOcY50BsDByvLE9MdwFqOSVJnPCMa5AR1pVFGvxRgbTWlkrmNkpIaR0QYNfONIG4SRSYyuXIsVNPJOrjoN9cYEKqk2qXVELkFaZfqxOmqNChIajSuElCuvmNL4rA+wbFoHh14fGY1MeaeJottCrutO9MY+De0UFBF1BYsQRTXKcRrOXH8e1q7dhGplAo44uJTRCaFCzlUURQ15MYI4XovR0U0YGdmAJFnL9Ku5gDiNm+jVKPI6oUoDf4IiY1pUARreEFKkcRWRq7EsI1ixYg1WrlwNLc4mVoxhfHIEE4S1p63E+jNPK2HFypWoVmuIoxRJXIHahfdqYAYHYz5FCWmSYgUN56effho2bjgLZ511Js6i4eXMM8/C6jVrsP6sDVi77gyMjk0iSWuo1hqo1xuUnfVIdjrc8Vy8ClhQ5pPzMKOFxeYiet0uZJzXpKCFn0B+TRgx9S5XgKOP/GqH4mVmMBuAdO3YVjWJKF6GbtGeDEQnerEVvcICndArLBkEihed8hMoLDrJpjxy9iPnorI8/X7Gw5cuq96rmIABDHBNz3AIZZCYh/0TmCO7Pbxl8C5DUUJOG60nBPQtgCZMukAfHjNNGjWLHC0aNhe7bfjYEViUJOKmJEdhHtwn0s3BXQxk2MzzPtsKwOrAGWwnL3z+8/HmN74Jb3r9m/DG178er3/da/D6174Gr33tq/HqV70Gj33M45FGVSQugee4Ah6kIWQoCoAdnl9AcMyHLbFAjNwccgR4A4y4ho3g9PoZWOFX0jhc1XCCrNLFPr8d3z1yFW5rX4tZd5i4Pu3EfVZDADi2mMVMbzAqxLgJEzi6jmOOEQKNymDZE7S4592P7uz30Jm6GvnsVShmvobsyJXoTV2G7tSl6M9/Hv2FL6I/dw3yhbuA3hzlkJQqRJ/FIA80EUPQ5SauR9YcP7wHmD8oi3MpXJSwT2SUkemcsQ/HiJAAPgILDSy2ge27MHXtd7Ci3UOcZQCL43gY14kryNafDjzjaRh52lNQWXcmYo4jFeqWrBD7Ppp792DbF78C7D8CUHdMykO7AIkgGlCcxCJUkwQ6RIijCO1OH1dc+S28828+ivd/8Ju4+ht7cPBgp6wmn3mOdYGcOH5x3JHe+rmHxQbxFiQx64SNpM+x0pzBU46cY6fettp6xy68770fwzv/9uP4xGe/jZvunGIdxdCY2ONBHalZR56yipOAXn7sKNBZ/tyHBnJ2xD4PVHJtFhs1YKQOVFOAB52cTFBYzKZlYItj9RvrzQ1ccwhMex/sH5RoM9Xo8ayGGLkCNoSjBGXoqP8nwzEWLmJfM+o85hpuUCphjd4B6NsxPnIR5CosIMHyZ1kDyxp4WDXAuYhrknKSdMx4SUc0RRHA9bOiGIvAv4Kn0hnXNlozAg6GmFGOYDAlMo9AMM6RBQ3DRDJu8FE0F2sIwg9Qx38rP2K4tOT30o8xsAQC/ccBo8uw3FOB5mDNEFznHZ0pwFmihKA4CTAAlRWQn/zA/EqQ/yQwJGW5RZFx/eCpOzOHgos8D0PB9aqLA+JkoC+qErnWHhnjihjBUhjXTuCG0kfGNYQhpyvWEcfTiLw0s3FhBcknvACsB3DNB+rABAjMLVAMAZ0H+aM9tjEH5zi3Ki9nkN8ZsQQXRVz/FdCbwb48AGDpTWXG9/V4rier3LNq7yS+SmRmkFE+5fxvRi2wkQzjcq63lUZ0crVfNxvQqJ0KJ3e4d1I4ooxmA3mVTmBmckowO95vZtAeSTIovVwRio/kMDPIP4Qhzswgv0Dp5UoWM4PZIE54pTMb5GFmx3iZWZl+GK/0ZoOygY/ZgI9k0pvdMtDLEP+zP/uzeMlLXlJeRSJD/caNG6ErRl72spfhda97HXT1yGtf+1ro6pJnP/vZeOMb3wgZ7tevX49XvOIVZTql15UnMv7L/5rXvKbE601tvR0/vBZFxn7R6C16HSToKhQZ/MVL16Xo6pdXvvKVkAxyRS9eb3rTmyBXhwY6XNChgGTRwQSLxmbOVs56Hh8fh4zmr3rVq6DDCF0X8+pXv7q8RkbyCacrZVQWhUX3spe9rCyHyqJ8VF4dXIi/5BBIVuUtnPyqB+lK8ktG6UNv9p999tnlLwhUll/91V+FdKhrXnRti9Kq3KLTVS7KX78kUPtQXamuBaqfYZnkngpU14pXOrl92l/MDGrX4qP2Lpz8ihe9mcn7kIEZx6Il/UxlU/5Dm4LZIH/JLJAgZla2Y+lV+lD/Uxq5woGP/KJXeRgs+4TcZTheA9//6Hl8uuXQT4gGyu7F+bx0j5bJYDSsREi5MU7iFLVKHbW0DuOCI7aIxqgUVRouhGtURxiuQAuwNKoyTQVF4TlRc3J2XMSxs2pgKWgA1BsPGmzUKXMaZ9RpORpDk++KFZPYvHkLHnPxY/G0pz4Nj3/c48vB8SlPfTKNYI9GrV5FL+shirmg8QDZIY5rqFTGkMQNTmYxImfgh9IXlKGLPCcUGdeagRAxqwrpGoiTUbikAXMV4h2XGoyDXDBsAP2MBMpFj0OapBhtjGB0ZASNegW1akzDeYRRGs4bjSqXesbiJ4hpwK+toKF8ci2qYytRG51EhfqppExbH8fExEqMT4yjPlpFtZagwsVXoCEnsFyxBZmy4Ls9dOabaOoqkulptOam0W3OorMwi/bCPGGRYRobqQDHxZmjMS4C+cXkm4wjsXr5gkQoWB4alnwe0QAewzCCWmUdxsY2Um4ZzenSPz6xEY2R9YjjFdRZjZNBBfBVmBFQoZvCF4Z2q8DiQhezM20cOjSDAweP8GBjhouxDtP10O030enOc1HKOuLiUgcCJj1SBmcJjLrUneX9Tg+eC1gt1jMagmXYDr4gLkPOuipoVHSOMnOCnp9fRK+Xsc5S9DPWIXnBIsRczEaOZTIHx7B4g204TRKspaH9ggvO54T+WDz2cY8p73fThKuFhBYxuh9OrhYFmlD187qYbSriwk2Lw0ajgVqthoS8hnj5BSkXifV6nTocg9yTgfgorVzxkl/ptZDSpK5FwQUXXIDTTz+9zEvxlUqlzFNyRGwX4q0Fy4UXPgrnn/9IDGQ+D2fpMGHVakRObRaA8UOA6Qs/lIdViyEMBLhbFkOOiBuUWhLw1Kecg9/97Tfg93/3dfjDP3gN/uD/fTNe+5YXYuXaEVL1gIipWfZ+ARw8xHbfy5HR0s2qhku4uYpysAvhKU/bgpe84By85gVnEjbiVS/Ygpc9fyNe/oKNeNkL1mHLmaM06C7C8iZZdtl/C0RxDhP/2LO/sr0Z2xPbT0EKbwYBYIiKFKP5SjxyxePxiJEnYiJfD/Tr6CYeCxML2B5uww3zV2N76w50U8pcATLy6jJt32LkBI8EAoQYzkeEBK7gWFMQrzbM44PYeqhYjpor0BBEHdSjGdSiaVTiI0jdLMeHBVR4CJFSPiAGqJfQbCJpNZE255HMHybshVs4SCHmERkHRuYP58AAcm7CfVwgj2mQTnMY/dwlw5XGe/AxYGERi9d/F3uu+TrGQxfsWugzOSxFXhvF2EUXAec/Cth4LlaceQ7iiHXFCulagSIpkLgebr/8MuDW24HWImXM2BaoX3JXm2C3wsrJSTz6wouxbvVqbkwzjvdVtJnJnTtm8YUv34S/fc/n8Q/vuww33LYIH61AlNRZBM8xAwgc44xCiZdHQETZmDUEFfbbDWeswwXnbcB4rYKqVRCHCezf63HNtQfwoY9dh3f+3RdwyedvQasdIbYx8kwIZEL5yB2sNn48gcolfyw/96kBcwkKOGSE3BxCFAGVKrVnKApjekPEequw/VcQgS2X34ALoJ7xsD1mBjN72PL7UcqIqj4mTihrxth3B3NGoFGqBOKHdHKHcCzhsufeGljGLGvgIdCA+l7B/uiPApe/oBdcSAyABJElHFerHHVTSpDAc4w1zsXgGMwBGcfoNVly2PNEeq41OOHBosGcF0jkix7TawQH59MBnoh7f5inBX55ppJ7TwrlQxlwLzDKch9AOYCcdJx3OR7hGDC/Ms4zt6F/6BIF8pVzH3AsBckjlt2ccQ3QRcaygPOV57oq8z2oCFRouc6cXeji0HQXB2YK7Dlc4K6Dc9jKfc6OqTns5zrp4OwiZpod7nX6zF05UEajawZ+lzD4Yqak8FykZFGGwrGMAxSxD/KHeXsatgPrJ7Bsnntv+bWnUJaBcUkSo8L9hYxq+/fv5xxdIHKnqPejIopPRF1pz+5IL8O5QHjhBEVRQFdrDIzyHgn3TaLVHl9y6Z83Kl60yl+urimRX7xFq+zEU7zkXwpmKsUAIxqBGfXN8gqr9EOcwvILlLdc4eSXq7DZgN8QZ3Z3eCnObJDHUv5Dv/gMZTW7O73wolG5tH/TXk8GaBmstd983OMeVxq6ZQTWG/KbN2+GDNrah8pwLFq5SidjuF6yGqeRWtfKiF7GcdEItHdUehmatafdsGFDuZ8Ufu3atdDeU/F6G178lF57TuUnEA+9Qa+rU5R2SCO85FFY8cpTZZL+BPolg8oiOqVVHuI9DKusSitX+1cZuQXiuZrrf7mKV55Kp3IqD6UXnUA0ExMTeMMb3gDRao8umV/4whdCRn+llQwqj2QQvfb3OqAQL13tIr/4a8+d5zlUt2YGM8OwPGaGUz1Kozo1G9Ap3dzcHHbu3An1A7V51bXwolU+at9mA/pT8f5B4pTfMF/9okHX6ihf2Sckg3ir/6mNClQGtSXhRKsyKL3wklu/aFd64cys7MNmgzIoL7OBX3yXAZoultXwE6sBzuS2pHClnzihyrleHsJSPINcYxkbRsRNbgzkhn4nR94rUNDYkvd8GbYQIY2qqKUjSFwV5hOkroZapcEJmYYJixC5iAZXzwErIOKJvfqemUETelSGjRM4+WV9aA5Mk5RGxAaNXBWIpl6voUJDZVpNuXYkHy4ICkKcVBBFNOpQtkCjcRw3KC837UVMfoF5FuA3B0gA5qC3y2Hkm9KQXTsNleoqyjOGQMOwt4Q0Ef1gHoGuBwvOtHSJEdYAOPKJLAIJoIVIoBxFHtDPPFrUT2E11CfWokGjedyYgPGgIcjYA0eZQJnIxBsCV2nibDB4DuYgGA3FeaeNXnOBBvN59LhAC/rJDA3oRqN6FAJF8kBB+WgM79KQvNhuo08ZMi5aujQ+92lE95KROozTKsuXwqij4BIunSMmpexRBQXrqZcJV0OcjCNKRlFQh1nhANKmlRocjVEUD6xUyt6D/qFeqzNPg3ofEY2a1VoDIyOjkIFZk3OFCzIzY9kCCpZHxvFur8ui5dDjKFeaJogd8yBCeozJJ3KUCSxT8DSm9dHv97BIHbTaLaYtYBYhpxHmyNQCFhZ71BqW7AAAEABJREFUpd9rge4cgoHyZMipn8A2rTxMuuYiUW+Xd3sdaHG2MD9furrzTJNFLvn6/XKhp4lvYWEBMzMzPACYhiYP4TQZDul7rIdBW6xDCyGVWSD/qUA0tVqN7bnGQ4rR0tAuXSVJAl3Lonw1oUl3olXcyMhIqdNGo166nocJc3PzaLc76LOPSHbPwibSpeoIfFh2okDlM3D/Pg8GNauBbROIaAyOfESX9UzDc0wDccJwyopKuJiPWcdnrVmL5z718Xj6E8/H05+0GU974mZsWL8GrDLyqLK5Jci7ht13TeHOW3bycCijsVk8Y8YN3MjH8H0DqxeLHaDZBVp9oMl9YCcDuoR+zrYIpmHfjgigbHqTyEwlpsLYIww5jMjSkEcZnYB9IM1TjPQb2BSfjSesfjoeOf44TBTrYXkVRaVAK5nFbhrM98zupNGwDxe7si3mLF/5lrx5eJfDR32EqIfguoyX24NPAopqjD43Mb14BP34LHRwHpr+IrTd49BJnkh4KrrxMxim3z0e/eQC9G0NWGjg0E2Y/eaHsHDF+9D78gfR/ir9X/sIZr75SRRbvwEsHgT6LdJSGZZTp4YIhtQBMYe5LAY3jSx3AdJQGRy/sGsfDlx1Lao8oKqzDHneZbly5HHA+IoxbNx0JsDDLKbA2g1nwK2m3FFgmQIqETBONm7fAcxf+23gwAE49q+U/TByAcb8mD0PGIGnPvECvP6Vz8cTL96CVZMVxLFnfIQOx6ND8z1cd/N2XHPLVsxmBfVkMMsIQNm2nYFDJ6g9lgng6SkPNwqMc17Ysr6Cn3n2xXj+Uy/EltPGsWI8RloBHPtZN3O4/a5DuPyr3+UhjAoN1jmFBh/zgJE/9Dh+CU8EfcufU2sgouJS9q/ExaUCPVUZyiQGx04WM6B+Xy1dgFUNqZsVWNLjYX7Mfvrq1aRsdh65MqRI5ey1rDmwjhxdY10EukFRdOmw//N7+bOsgWUN/BA0ENgL/RAcUETsogRO4gNpAh1C4JrYOCEmnGC17tU60nPWBtMwGlzuEGIUXD8XSLTS4TrEoc/1ZKE+znE7cP/GrFCmMfI9CXBZhBJI7EkWCHIFwhONBwYUVmszS5k+ASgnkCJwXgllgSUQ0fzYcRkQcbKPHY046mpeyrln6mc5mq0ubrvtdmzfupVn+wsIxLdaHXR6ObiNwvx8H9ddexs+d8nVuPRz38QXL/suPvel7+HDl1yDDzL8ia98B5cz/nt37MXhuR5yrlsQOP/5o3ke5wy0FKxgPeSEguUS7jii+x9gue7JxYxIgjmDZy456zjjGkx0HP6Rc38ow1hB98iRI+X1lB3uHSMaw+9LADPy9B6iveKKK8prLnX9xVbqUNdc6srLPXv24NZbb8V3vvOd0p2jUVFXg+g+aRno9E8z77zzzjJfubo644YbbiivyJTBr9zTMA8Z8GSgO5lMZgazAag8ope7lF44hcXHzOTl+jGU6UQrvFxFDGnNrIxXnJmV9IoXnWiGrvzCi06u9oRmJu9x6aVnIc2M+xpfximtwMyg/Z7Siq/ZIL3oFS/c0K896DXXXMM2exukb10zIj3v3r37GE5XpQgnvapepFcZdFUn0rPqYClP5SH+AvkFw/KYGeRXfQivdHLBR67iBPILiC7bhcqrfbauU1G9S5ZbbrkFklMyq53s3bsXO3bsgOIkr3DXX389FH/TTTdBcqptDtPryhb9k9WpqamynQxpdaWpYNeuXWUa0ev6UpVZsklmySVXIL90bWZlPSgsGMov/6nAzKDyiX7IT/lJZrV9gcqp+lGZFKfyaW+vNKfi/YPEibfKK3eoA8kkvetKH8klVzoXSLfCqb9NT09DcaoTyaw2c9lll0FtRjj1X5VVvAVm9oOI+hOZ1v1Elmq5UKUGljb30h9K9H1+GVdSMRcxjeoYxkdW0FARI6exPOSGTjNDyAyjtQmsGFvD+FUYrU+ino5yY5wQYk4MdSRxCs7fnDgALewiFxGXlAMzMBiMNCDRC85U5eA06KyADINFkYuMC5ockQxTXAFo06ciuCgirsJkMTLKVNBYHooKin6MPuXMuQpykUNE4xRcDHNVpOlKNEbOwMjomUgrq5lHAxkNezIWB4u43OAkZ0Aw5sDFjjnP/LnY0SKTeJXBkQ6edMwzcGXqLKF8MRzLPr7yDKxYtwHp6CpkPEzImG8BR34OZgQZe7nK9LlnWckbgHEhAy5wMhqJW7Mz6C7MI2u1y7fN9cZ50enCZxmkSC3yfA7kNBj2aQzS/XoZF5eFS2A0kif1EST1BkKUIrgKLK6jWl+ByVWnE85AXB2lkTHD1GwLC82cZY9RsI57rMtu38NT1jhJkaQxXGTI8h4N1XNoNueoqx7r1FCppUirVURRjDRNy9PsCi1UzjnqvY+CZWM1UVyPY78kAFhPHnHkUGEaQRonSKIEkXMoWM8FjXJmoBG8x8lwf3kdz0033Yxbbr0dt962Fdt37IMM5zOzTRw+PE2j8zS0qEiSCFEUHeXhYeaYF0rjtyaAPfv2YDcXdZoshobxOS7q9LaFJhNN9AItPjT5aTIWrSaWoasFQcF6MjPyDiWwSKWrSeVEYGYwM5GVrplBbVsg3loMSA6VwczgqAfwES8zQ6Bfnx4N9q1WE5qE79p6F5Su1WqVuoUz8gaMaZ3dnQY/hMcosAusCxq0Y/aphEbzJGcd5w4xN3gx233EPiPotwHu4qA0PCNh+2aQNt5OEzi03+P67xzAZz91BXZsPYBeu0DMspX6IR9PuiMHOrjqK9fj05+5Gh8jfPzSq/HJz1+FT3zu6/jU57+NT15yC26+fSfgqqwjtnHuPAvmDcrHRg6NLWDLN24yHft25IEogGOcg2OfTmhZrnYrWMu/83A+Hrv6adhYvQi1YgLOIvbtHhYwi1Y+z41ThoKHNo5FsjgiezLjd6DB2rs+N0s9+KjLrDvwLoNPC+Spoc9DPxs9A2Prn4GJza/Aik2vw9jGN6C+4fWEt6Bx1i9g7Iw3YfyM12DizJ/B6GmPA4zpD16PuWs+iOaV/4jsqx9E94oPYfFrH8aRr38cnTuvBjoHAS+jOYH0juWiKEiof2eMoqDeWE5LQKGgE4bshjvQvP4OjOcA+l0ksVHWAu28Rf3P4tAN30PzEx/H7GcvwZHtd2AObfTJG94j8TSsw7CB48Huq7+BbPt28uwhIt6o44AuiEBsfaydNDzrKZvxC29+Mf71z/0sXvOqF+Hix16I6ugoMo5XTdbTtv2HcEjt2zwC+uAASRfgkEtuDDIvFgFVjq0VDjQp63AkBR593iTe/Krn4Jff8jK88bXPwzOedRHWrJtAFgq4pI79hxZw8NA8Bo+Ri3zKAyX/8ktVR30pZhlOrQHVgQ5yI5I5atPM6OOH+it90mW/YHuih9NXWXkMlnom2fLnodVAWQdlXZhqB5FzbOhElP0SxA1hEG/AUZyVLpafZQ38eGngJ0JaB/ZTAu256OYoXwaY7xaYa/dBp5wHOaJq6i3LyykQ7VbOtfE05lpz6Pk+uOQClzHgcgntXsB8K0OHh+N9Ek/PzWORhmLPtZD4cETgGgaQX8Oz3HsBx3ZfwvF0ohd4I/4BQMGRJmdZ89I1LgkNBUvlGQ4lDHQB+sHH6Frp8utUHxIFgicNhzt0+30cmZ7B7t17ccP1N+Kaq7+F2268BYcPTGF2ZgGzcwvgMhu9bozpQ30c2tvF4YMFDh8JmG2PIq9tRDG+BYvV03DEN3CA69fDLY8m902Q0Zx7MK3bmd3gw7whjVqBcAwkzSD6AX+TbzhBYjOD4+KuXCMDMMdWRCA5Cm7AnTloj6T4lHs17SnMDCfihSWP9irDcultcaWT8U17JBnqZIST8U1GQuFkOJRRdI77K+2tZITTvqlSqXA/t6001AknY672X0qjvZDyMDNIPuWJUzxmKhVgZiUoLfgo3dDP4Ak/Q/5mLHsIpU6GaZa6ZnYsvZmV+Sit2SCd8jIb+EWotMLJVVi0clV26V1+4RS/lM5swFs40ZgZlEZ0Q3rpR3qSMVS6lVFWxtHvfve7kN61d9VLXnIVp/2h6GRY3rlzZ/l/u3RwIf4Cs4Hcykf5Kh/hBUO/mSmIOI7LOjGz0sWSR+USvZmVcdqTag+tulU70F5aMl599dWlwV+yqL3IQCs5JaPajtKorUhu7c/lV3qVR+VUexOtdCAY8lE+ykN7fOFE02c/ly6G+gMfMyvrj97jPmZ2XPhkAfEaxpkNdJfTXpMkCSSPDoRUHpVVh0Y6BNDd8SrLMN2D7ZpZWSYzo70kg/ql+tz1PIS47rrryjqXDqUj9TfJqXgdTMim0eaBmepWbUQHE0qn+lN7ki714qDZIA/JrrayVA/C/bSDZqafdh0sl/8eGuBcCxlnjUawKo2va1achrWr1mPd6vXYvPE8nLZ2A5KIRueeIXUNjNdXYqyxCrV0jB0Z7NQREhqGaFcBYDAXIeZAow6uwTrQWFWppKSJETHOnCsHX0e/ZnMDEJXGUC2jAE/6OI5KHMiv182QcVMegpPNGXnB9DaCkZF1WDG5HtXaBHGGXg4uxFLElUnUG6fBxSu4nJko3bS6EjHltaiGQnworBYZBXLkoYfMd5mWhhsaz7XAKLg6LHyE4FP4vIJQ1OBsFCE0sGLVWVi9bjMQj9KYFqHPxZQWud28QC/LoDe9QuHhuJpLZSxmfkWvjyYXGHNTh7HA07+80ynfnow5oRvT5XrL3Ad02j0cPDCNI1NNTM9wUXeki6mFCjq2Aa5xLtLxc5GMbUaRrkXUOAuTp12IsZUXoDZ+PuoTF2B0xYWYXHsRVp52ESbWnIcVazdicuVqREmK3AOVWp06MeokgsURdGhQhJxyd+Aij/HJBiZXjKLWSFiHqpeAKAbjIqSVGmo01tdqY9T9BJyjBUsLcg/ojfOMRjhf9MD5F5ED24HBOYNFxjotEBGZ0pDOKkVW9NETPQJckqIxOo5qYxQurtAdQ5RUEczRTRCllBOBPKhT8SC9Y5zaln6doJ90na8rWh77WDz+8Y+Dfsalf+giVz/nuvDCC4l/PC6++GLon7vouhTdCaewfuql9Pp5l36eJn+VBwXibWbQE1hHck8Gw3gzY/sI0EQr2iiKyp/Q6Wd6kkU/I3POYSmYGcys1M3KlavKn6dt3rwJ+uc2+gmb7mvTG+wsPKgCHP0q85GMw7zF08wYTwrKO8SXiAfzK4DtG8gzD0OEyEUMsxflHURxDhl7C5729NhHv/nd3fjLv7sUf/ZXX8If/fnn8N//7+fxx391Ff7X31yF//q2z+H/97/+BX/+d5/FV769DUd4MNROEzRjoOfYD6IeWo4bxNY0vnnDdfji1y7D1669El++6kpc/rWr8dWvfwuXXfF1+r+G/YcPwFuBpBJRlpzgCQEDdRiMcjqLabh34NCCwhs8cTnd3AN5P0foBkxiNR6RXIynn/YzOMddjLGZ1WgEtUnAqCqr2TcAABAASURBVPzYAYl59uscxkEzZAz7KuJQR07ju+fhQWA4cBwlOcB6MI4BKEbgitVAtB6ongE01gBjK4HxCWBkBBhtwMbH4cYmEdVWMbNRIA8AR6RK6CPpzqPemUa6eAj17hTSzhGgRYN5cxdJ9gMZyz+9C3mREyLanlPGO1R7KQrqtVdJARcDuw/gxkuvgNs3h2oekbtHnBVoUNg6C1M5cgh7Pvlp3PE378bOd/w9pr94GapHjmAk86ggAQc6VLhDnyiA3rad2HcFDfdHZllOwDgGmq9QFwlSADWNJVVg85kVPPMpa/CaV27Cm1//RFz4iPWUr019UNY2FdgxxHAYvGmeoVIxzMx30GMeTc43Rl5gpeVZGz50KGmBCvmuXRfh4otX4LnPOxv/6uefjmc9+zGoVjLGt9i/elxcLpInCJ4QYMf+sPzcbw1QfwZqkECXlQ1vASEisK+CrunnDYIYYIUOIKJf9HR+JD6BUhAoNT33/pgZ+Ll3xI8BxkyyWympmbEcxn7gMHzMBrhhWK6ZySlpze72ay5RhOYXucuwrIFlDfzgGtCabAjg2oCbChj/ZMS97c7D+NDHv4Z3ve9z+IcPfwFXfvcOHGwBCx6YzcvpHFNd4MvfvB7v/8RnsW3/PuRxhL4BzQw4OOVx1Tdvxcc/9VVcf+Nd6NOKvnX7XtyxdS++c/02fPRjX8UVV96OSy79Jr5+zc2YJ+/tu6dw6RevxDXfvgmLnQKzCz1c952b8Zd/9Q+E9+Dv3/0RfOXK7+G2rUdw+RU34COf/Bo+9Imv4X0fvhwfv+Qb+PTnr8Gnv3AtPvLpq/Cxz34dH/7Ulfjwp6/EVdduxTXX7yTuKrz/o5fT/To++tmr8OWrb8F1N+7F37/3ErztHR/E//zzd+PTn/satm4/iCbz5zIDOfdAReG5nyi4duEigB8WsVS+VFYw3pfgqcJAAKgiZDRuHZmewo6du3A1DeUf+ejHyStClKzCl6+4Hh/71Oexc/durgvm0JptojOVY/fN05i6y+O266dJczuuvXMGtywYtqajuJ57sjuR4brpA7hp5jCmnUfTFegSciuYZyBQLK5NuOgAF1NwuSHKIrqOtTqUGvf74RRVsjwuocZn7qXyPENO2XS9gvbXgj4NiK12G33uMXv9XvmyjYxns7Mz0B7i0OHD2Emj6vYdO7B9u2Abtm3fBhk2ZXCTEVIwDM/OzpbptBfSdR/aI2lvtGHDBu77RqBrOLSH0p5G+etqDl3FIaPvxo0by3/QqXhdl6H8tf/SXiuhTWD79u1QXjLiyT/Mc+hKnnuC4gRD+qErnEAGQ7niq7hhWH6B+CleeSpuR6mH7cfehh7GK73i5QqG+KWu8ALRiadc6VogOoXlKq7UOcsrnEC4oQySS0ZguaKXgXO4T9TVI9KZ9oC6DkV7Vu1PJyYmoH2t9C8aXW2ietEeV3UgEB/lozLKFf/dbPfKdylOeQ7jh7IJJ/ohqExKIyO+aEWnOBmrdc2K2oOuUZEcuj5FbUDyrVq1CpJFV4xKPuFUBrlqBxH3xWoLahuiUzvSP1wdHR0t9+lqc2pHolGZRaNrWJSneChO5ZR8Q5kkp/wCyaiw9C+5VV/yq3ynAtEqvejFW2Fdf6M6UPl0NY7KrLLoCli5uj5GhukT8VX6IZwofohTXspXMivvpaD0ohvWn3QrGZT/k5/85LKvKSydDfWUcyxUG6nX6+UacGxsrKyPpz3tadBVQUon3YtXt9stxwHlr3ykO/mV7xAUFig8dEX7QGDIY5hW+Qk3DMuvsgovfQivsGCpXuRX3MlAfIaw9a6t5UGeeEp+weHDhzgX9ACN1BpbcfLHnTzqQYhZZvEjpwGjRAI6J/woLrII3AFjfnYR+/YcLOHwwWmewM/g4L4jOLh/CkcOzSGjYanf9eh1POqVMXgaXnZu343bbr2Dk/JunjJuw+233YH9+w+UE6NOs6amjpTGci0WSwGYYeCih22VQSsXB1okgAgzRoKPVkf0mnPs9BFgjosjg6eRC3CIXIpqdRKVdAWSdByVygSiZBQuHkGlNolqfRUsHifvURrI6iU4N0raCVSq44iTOqK4ChcldGNEScS00cCVhdhipk3gCwINQeYaSBOlm8DqtZsxPrEeLhlDYXWAeYaIhmirAFFKUWNo0+ksIDZGs3BZq8OF2jz6nRZAo3rE8qVmNDAZyrc0aYBzANNFLGcEixqoj6zFujMfiXPOfwrhmdh47jOw/uwnYd0GGvNWbUJCw1thY5hdNLR6NWTFOFrtOmbnHZrtGHmoUZwxZDRydXsZkrSGxsgoojhBtVZDP8vR7fWgxaYWXZVKBSNjo3CRo75ymAFpJUKtkTJdHZVqhXExpYzgLKE+6qhWGzBEXOB6DE4otXwlhLzkkRcZ82EeWZ90gHMOtVoVMnTDSOeANWvXYv2ZZ2LNutMxsWI1RidWMs8xln+Mep7kAcVKTExMMP+U6cE6KRD4JzlBrj2WQVerHKbBb9++veXPjjQJDSd6LeT2798P0egkVhN+pVKhHDW2mwpSGvEV1gQtfxwP6s/MoMfMYHbfIFq1cTOjnI5t1XNxm0OPeCqPKIpYv2wQQhK8pw7o6pPnhRwuSuuUrXpMLqWlAGWcXDMqjXkM9H03rwHBg/sdqOd7cTTAxUClWgcoS4/tuZSCYmW+D56hwJKY2w1g+55pXPmtW/GFr96Ab16/C1//9l247Oqb8KWv34Rv3rCbG78ODs9HWOinyNnHcpeiiICC2xG1lUotxvqzTsPr3/ga/P7v/jr+8Ld/Bb//W7+C3/vNf4ff++1fxW//5q/gD3//V/HLv/wWnHfOWWX/SihchBjGNsq9F9th4LFYoL3XwzuDY18PNPQVliOkBqQOEduDocpUo5jAGXhE/Ul44trnYhPOR9JuwCxCkqaABeRFKHkidoiJMxbYUQ9G3iAHC+JTQ2wpmAIx+0DM9h9acygObYPfdz26+76F7t6vo7f/a+geHMLX0d5/NZr7vonFA9+F7+yFG4/BjNmH2I6KLpJsHo3+DBrdw+jtvhHhxq8At10JXHc5pr5Nd+EIxuoVsJcQ1NaqsCrHqYlxcBeN+e/dCr/rAEY7OSIurCqoILWYfSogpw4Kc6iyfA22xXGOURUEsOjIAvD/Z+8/wCQ5rjNR9D+RmeW7utr77vEzAAaGAAESAAHCkiBBbyVKNCuJErkye/feb/fbt/fu3d137/vWS1p5UZRZeooSSYkONKCDI+G9G+/9TPuymfn+P6trpmfYDWAahgJZhfr7RJw458SJE5GZkSdzCjHnxsFHig8E0nzSkJmZxZG770P06GNAlXfztMdpQxwCeqDSqIWolGuo8CEgT2+8ZgDl2QbnaAp+VEHej7BpYgjrRnow3NeBTMBjIZrHwQN78eij23HkqMw67N7dwEMPPooabxa7B/rgZzzQJMqVmDyAz95Ac6jNzsLjA4ZGeQq9XVn09fJc5gAY+NEfVVhsfcUSWvU2fZYIcBFwPXAl8K/ODKcDPKYEHVuxxQiFRPJZzL6EzRrBs3f3870ozH6+x//s66Mt0Y7ACxOBmAlXbQFrde6Vdh7Dj+/fiR8/vBt3PLAL377zSXz/3u34yveewi23P4U7Hp7C137wOL7N/dRkPYNUcRhHp0N8/85H8AUms7/ytTvwgx8+hIcf3onjJyrcpwDGa3aNyfPvfOc2/Lf/8Yf46te+iU9++gv42Mc/g3vvfxxf/sq38bu//2e480cPYobX5u989w78x//nv+LTn/0S7vrRQ6Rfxn/6L3+Iv/7E3+FP/uxT+D//7/+M//Tf/gSf+duv4eN/83f42rfuYNL7+/j//Lv/jN/7o7/GX/z15/H//qc/wP/1H/8r/vBPP4Hf/YO/xP/847/CX33yC/jsF76Kf/zG9/HHf/4J/Nff/VPcTvt3/vgh/OnHPkE/bsEhPny35NTjoL3wHPcXNd631GshKpV6sgeanZvDPNEIG6gyUax6mXuPxsK9zHy5DHMe5uZFfbzi4kuxfv15eOUlV+LQoWnMztW5dyDCEHMMvNdZxMD61XjtW67HK2+4FIXhPCr+LObio7D8PEpDhuIAkOlqwNJVhK7CK1qdW4qIiLnfAKB7UiHm/oJ7wRik3Ec9t2sN9Zf6JnE41bDY1smyGYIggO95MO49PdJUOoUM93GlUhc6mShTolFJv+7uLihx1tPdje6T6IFe4lFdVL+jLaishJsS5oIS5rKhshKkSt4qgahErezrpR7RgYEBKAmnuqh40msl8lRXUlVygmRKvK8TFX8xVVmQL88G+Sw7klO5q6srGVeJtjW2QqEA2Vef8kHtguQF8UUlK/3Ozs5EX/2ficV2pCdIr6Wjdtluocz1qLeQ05yTFk/xUX/SUVJTfUhPVHFXzFRXWTFXfYIPK1SXjPpTEldtGo/uWc0MirNk5VOW9/cx9++tPlsxkG4+n08WlhLU8kE89SdZ+aW4qS6qN5KVuJTPio10dF8m29JTX2rTWlDfN910E+STfFEiXf7Kb7VLX2tQ/aisvnX/K5uS0xjVryB5PXBRglcvt6kvPSRSX0pQ66U28SQryKbsyX/xW1R25Y+oYiB9lZeDdFttGr/syr7GKTsaiyBfNUZBvqpNeq1+RQXZa0Hty0H9qE19Sq8FxUn9CyqrH8VZdR2XGo98kx+tdpUl06KSabXJV/EF6alNUN+CeK2+F9PWGMRTWVTyK0FLV1TjbUF25WeLaj7Vpj7E15hVFm1B9cVYlt/bB8W4q6s7OUfp5cRisTPJ//DQOS0nkxwcZ/xxZ9R/Hqs/02PW9Zb3q+DV/eQ4E97J2qmC+KqZOaS8NAp5XjB6+9HFxGXKZ/KHieBCrhPdnb3IZzvgsW5xwISgh1o1QtrPobvUx4t3GuVyNdnszM7O4SgzHsePHWdiowKjbZ6/1Q3MLKEgMf1JnDy5DTjZljSxZtwMmOdgzkEvbMbglsR5SX9BqoAoziFsZMjNI0KeCeB0wjO/A2DiObIs+WrP0kaeSa4i0pkuFDp6kE4XYJZiLz5gPm04KCHW0AYIKXiO8n4RqVQX8vl+5IhMpod2+LDA8gjZd5AqId/Rh2y+G37QQXvpxJbHDUyaicO4UcXMiWMoT04hZnLXhXWmnWIEMBiTU+DmzbhxVoJdOn6QRipTRGf3CIZXXYCJDZdhePXF6Bs+F/nOVfDSfQB9qjGZX60byrUI+u3vmZka9u87jgcfeBL33fMI7vnxA3jw/ofw+OOPQf+c6KGHH4XewKg3IkR8YOF5AceVhud81gGy4PuqB0kcYB55xnJMNFhu8MQSQZ+YExFHnA9uEgMvw9gUuSErkRbgca5CbmjrjRoTWtVET/9qQFacJ5sR6kwgTk6dwNzcLG0r8VXDXLnCsdQxyyTb7FwVdcamVg9JI8rQP4RoRA2EzMiZM2gMIRN7URRBG+yYMdTvqh/hA5oDBw7gyJEjtD+h9ZkTAAAQAElEQVSHWSbSpqenUWXsdbFVWQ8IpBfHMf31YGYcW5xA41sOkl8OLR21t8oex6uEt3Mu6SfkXLfaW2WzU307z8FxbHQrMaGyBh9zjE2GJUQ2zAxpJmyduYT3YvxhRJY0q6OV04Mqx1OngyF9biRwCLmuGvBQhyOozjXVYPLa57nDghzbfSBlcGlSypqXhuNx6vjwKQpTzLmlwQw35wLQsRGQdGY9bFrdjYvW9eHC0S68YoJYU8LmVXlcsD6Hc9cAq4cDFKmaTwWwhkPA4z4OHfSJnEOF62eOHpXjKmpWR5yuIUo30EhVMGdllP0Ydfoao5PHZx96sAbnFV+FVxRfgy4MMjHreNMWgYcb6uZQ9zzaASo8nutEI64g8nij5hkcMkyUZ9jo0xcg4PFQiI4gU30C8fFvo3H4i4iOfJ4J9E8iPvJJ4NinyP8UwqOfJj6D6NhnUD/xJa79R4HOCKXVG1HP92DOo61UiEwUorc+g9yBJ1G+4x9Q/4ePof71zyD3yF0oTe2FVQ+j6ldQyzmOLUCjsxtudBSYnMPUnQ8gdfgoR9lAmmdGQwyDh9nYx1R3H+ZHRlEZGMTUQA8ODnTgSHces72dqPAGbIaRMWThM2nuUTfDJPbU409g+w9/CPAcZ7UyGvwvpMV6nMJDj+3Cpz/3Lfz133wNH//4LfjE/7oVX/r7W7D9qa3o5MOQCzcO47ILRrFmELhk8xjWrRpALhXDcXzf50OW//U3P8JnPv0I/vovv4FHHtuGc86/CBvPvxAHjwP/8PX7edN+C/7iL7+JT/zVD/DZv/kh7r39AWC+xiT8AF5/7ZVYPd6NOAI/PFdxjIgZQPpm5MDYwIcm4PhVbePZIhAzVEQSr5hRbCJmXWfoU4i4MiIebU2qvzFlns16u70dgXYE2hH4eYuA425B+z3zgFxxEJbpRZwa4N5kBNsPRrjltq341p078Y+3PoVPfunH+OZdO7B/LodGZhwnZjtwy62P4g/+9AtMfH8Cf/uFb2PfvhkEfheCoABHm/VGzH1+BhVm5fWTG+s2rcfo+Grs2HUYt9/5IO657zGUukdx3uZXwlwa3/3ej/Dd7/4I7//AR/Dv/v1/xlve9j6MjJ2Dg4dmMckE/XzFEFGuu28Y/UPj6Okbhe5XpudqmFizEZe++iqo7diJOVTq4J4+QpAtoqt3CIMjq9k2yn2jh47SILKFHpS6h9FZ6ocf5LiP55XCeJkhJqemsHPXbuzauYtj2o/Dh47w/uYAH6gfhF6A2blrF9t3QW8OCsdPHEelUoVjIDPpLCYmVuFVr341fM/Hvl070FfqxuWXXI2R0U28LezHTJDCXE8aPa8eQf/1Axi+pogN13dg4yWG1WPHMJbbgivXzuLCkeM4b3Qa6fhpzEw+xHuQg7z2zQK8r/PCKNnfoUGHeT8E7jHqnqHqO9S5H36h1nIsQ6Y/TXi+j4D7XOcckvsL7kVTqTTEF8/ID4KA92SdjG0JShZ1dnZCCfMSE8qlUgklJtVLpGrr6ek+mUgvcp+npJWodESV1BRVXWW1S1d10RZUb7XJrmSlJyyWUVm8np6eJJmtunRFz4TsPBuUDFW/spHP56F6lklj2RdPVMlp+SOIp/5bVDz1q35aZdWfCdKVrPpSWbKi6l+2lchTvdFoJPffest5F9esXuS69957k7deDx48mLzprjbdr+o+XS911ev1ZI0rWa3foBZfb9UKurfVT5uo7cEHH0TMk4fq+ukTUd3j6q3y1tu36lNv2+pfDugFRtlo9fXQQw9B/MU+K1aKpcageOinXqR/6NCh5G1kHWuC9ORrqx/Z0toTTy+n3XfffZDvklW/8kPj1FhU15u+eplNvKeeeiqxLaqHDBq/ZB544AFoLOK1YqUxyq7icP/99yf3+bKp/iX/8MMPJ7Y0Ro/HheZda0Fj0dg0Z5qr5SA5jV+yrXJrLqWjORVtxUdUPOkshnTPhPSeCbKl9lbforItvqCyIBnZ1toTbcmpf8mJL7kWJC+obTFVWTqigtoFlVuQfZUlJ7TqLaq2laDVTyu2GoNsiq9+5LvqLdsqiy/a4i1FpSec2dbJc11nqRNqE4rFDujBi5lLckkRjyM8w8c9Q1u76Wc8Arr2WnIVPjVQ8XRfq0RitVLB7MwM9MReCQetpTITmlNT0yjz6b1OytqcGByEgEneiVWrccEFF2L9uvU477zNuOiii6An0RdeeBEuueSVyYVRSULHjYROrOBH1MxoA0ScAHICYFl82ueCbtXMTMUEYjtuTLhlQS0Eag2fN+oFOK8LcJ0sK6EdoMHkbkibITmx9F0Ac1k4l0fAxLPnCrzoZJibSyFspJIykGd7Eal0N7K5XuTzfcgXepHOlBBbBtW6Y2I3Qlk/G0BbqXQR2WwXskymB0EJnl+A5zLJUOq1eZRnJ1Ej4so8HBPJjklfhCH3XHWU5+YxPzuPcnmeDyAqqNYqmOIDh+MzVcw30ggKw/Byw6haN2ooohFm6WMOflCkP50cAxNYlkZHtpigl8mxkf4hrB4Zw/jgIMYGB7B6eBDrVk9g9apxboy6kEr50P98M2JiCvyYc2gw+ZxOZZDN5uD7AZz5iCNjq4NOJg35y4u/dBzn0Pc9jtNRzkEXbcASvUwmh3yuwJNRjvUUPM8QocHkXw3zHP98eQ51Jto0zj17d+Opp5/CgUMHMD07Q8xh34FDOH5iBnABlDCvcvNQI6SjN9ajqIGYFkEE9MGcYyhDpLhBzGYyyeZw44YN0D8J0z+b0j9v0z9B0lPKgYEB6IKpp9/aJFS4zpU8L5fLSUJdF2ol1sUXVG5B9WeD7AjSkazKst9g3FQWT3VBMoJ4c3Nz3OxX+CChDr0tU6Zf1WqNvBpjUEelqnVRQ503PZwM6BgVFHcBjAh+Gp8YnN8YsTUA56EeBTh2Ajh0JMCBIx72H4rB3CymZiI4ZBExkd2ohPDiNGL9vwiYII+ZWI30AI43G7FLocHyiZkGDjMpenzaYf/RBg4cDXHgWIT95O05HLPsEYb95B06oXqEw+x3cjZmQjtCzHQdrALPr3ENhlyZgE8fA7aknI9MnEWmkkNuLoP8rIfsXBr5Wh4pwufx5SGAT6SQwoAbwYUDl0H/Y9C+xgR1CijU0sjx2E+XQ+Q4twXeOOXqEVJxxL6qaLgGKjzBlr0GolQDCDwkuVo+JDA+LAjjGmKuY59R8RAydzsHF88xAvOMTQOOD0g8lOFcmfEwoDSOjvNej8LG6zFZ3IDj6WGUPR9VaoCJ7nB2ErUjuxFPHoSrTKJOW/W0h2o6j6OuiJm+deja8Cp0929EvPMoJh/ZgqhcxTz7LpujrQCTHPEcH5ROvO+92PA7H8XGf/072ECc+2/+N7yCuOC3PozBt7wekyN9OJzyMW0ez0cBAp7n0vMxtjIRP/vo00ClhshziHyHCo/zA0ePYte+fdh7cD8OHt6Hgwd3cOyTuIiJ8re/9Uq8+53XYPM5g3wYG+HCzX34hXe/Gte/dj02bSihXjuGBx+6G/fdewfPT1O4/rqLcfPNl2NgyEO5chRHjuzhDfV27Ni2HQf37cLRAzsw0pvGja+9AO9757UJLebBOYk58zHAEuBgsaH5Ea+FJufl+fcl8roVN4ZMEXTsdjHEIyv5qqw2jzWPcVedxfa3HYF2BNoRaEfgZASMO1lPl03ul2rYsn0b5ngvwMsUgsBHJp3l/UEVlbmI180Mjh6Z57XPocJ7kB27j+HLX70Ln//Crbjv/m04dHQaxycnMTs7zX28h85iAT5PvMYbuJgP7Z1xL2JVDAyW8NprX4MOJke/ccstTOg9ic3nb8aGDRuRSgEzM9PsO+AePoP5uTK2bNmK7Tt24vDhY9xrx/D9NM/oHuZmuS8t11Cvh6jVQkRhjBPHJ7Fv737amEV/3wAKhQ447hW0r60yoV2en0chk8GrX3kpNq1bR/8cqry3fOD+B/Ctb30TR44eBrdT4EUauXwOXT1dyDO54RgLx/2+8zzy89zHF+lrgHQ6jUJHARkmSMFPg+Ns8L6mwv3z1PQMgiSR7DAy1gcvaMB5wNz8HBP5NVS9Mqy7DH+0imPZ7dgydy/mcnsxtC7E0Ogsejv2Y7TzELLVR5GPtiKLvZg6+gTv2Q5w51WD7xl7JGISfVU0Q2wOIAXreAE/6kaQyZhzqvtpUd1fnDh+HMeOHcU05y7iPlRt4qssNyRnZmjwPi7m/hKgJdqQLZVPFpsMmEmrWZGuSqItmNlJmRYvol2P82PGGNCg2SkZ6atdMDvVLr70RRfDrKlrZovZy5ZlQ7Z1n6VkrBK1erv7KPefSroq4SueqPIXSqgeO3Ys+QkblfUwSUlZ6ezZswdK5MqeOjSzk2NV/Uyob/E0dpUF6YoKpVIJugfNM5kv/gxzK5ofvbylxHO1WoXa9HKX5kxtZsZjaIZ5gTKUHJZ/kpf/gvRkR/eP0lc/6l/+iydbQRCctKsktvpWfDRO6aZSKR67dahPQe2yA37kQ61WS8Yt/y+44ALoPnVycjKh6kMy8kn3zeJLXvqO9+SSVZvmolVW32r3fd75UEY6mgONXclLyatdvmqORNWPoDGqP7XLT93Pqz/FQb6rXfpmxvOTz/MRj2/GVW2Ki3zisJ7T18wSOfWVFM74Y9Zcv2oXFjefWV/c9mxl+XqmfqveorKh8Zs1fVRMBPElozaVW+MVbzHMLJlT8cwMio3K4Mfs9HG1+GxKvqq3kDCexx+zZl9mTSp/ZdvMEqutcZg162ZNOckkAiv4I0uO52Yz2QLzKDEREhFjAl6n7BmtumdsbTf+bEeA10sNUEskwUIdvJCaGdKZdHKy7eSmqqe3G729PSjxCU13dxcKeSaNCgVuyrLJycl48tOBZ3Dc1MVcfB54vYQ5jxuvFA9Kn/UYHus6MAA77T8kH+qxb/UPi8kRSCgJgnuAxIbazQDHpK25mBoRtJEyL0BkaXhBJzdQw+gsjSGV6UaEFOq8kIdMDsUuROxowegn+VGURkwEvsaitzKKMMvDUEA61Y1CYQC5XB+c60CDcrW6x2SvdH3AywB+DjH7jC3Fgy7gZjLgeNl/fgCZdBf8IA/QWo2J4lp5GmiUkaYf9BQW1SFL4CYz1IaTiaYyN3LTs1OYnptFtREx4eRhuuIwV8+i5krc4HUh9DoRpIlUkX11EDmYBbTloavYhb6uHgz19WOd/hnXQD+G+3sx0N2J3s4C+ro7kckEfBgyhQoT1/PC/Cx0QdJJt84El8eLmTZV83ww0qAPcZIkMeg/zZ3vexA0B0AMTgOcZzAWHAF+tHHmvoyxJd8coK9vnI8UUukAHhOIPhHGEUJubhvc5B6fPMFk6wnUqchuUa42uPmfQaVahxLI+ueXs3MzLM+jEdbVC2Ax56UBM0C+zc3OJpuMeW7KtcHYx0SdNj+6KE/yQi/oAqvNhC5OkisvJMurvLgK4ikeKgsqt6C6IJ1nQsuGZFQWWj7LMQAAEABJREFU1Kc2ZvJHGxb5Ir4u+tpwiMq23pKX7NEjR5PN3J49u7F71+6kfJwbPG105Ltir3GbGcdv+Kl8YvDGAcgyOet7EVcDsGP3YXzl6z/C33zq+/jEp39AfA+f+fwPcf8DW7k585BLd4BLHy4OYDymPOP61bHIA1PHsPlpHJ8u49Yf3oNPfu7r+KtPfx0f/+Qt+PinbsFfffZb+PhnbsHHPvMt/Pmnv4e/+Nz3Wb4Vf/m57+Djn/4G/vIzt+IL//gd7Nx7AHUmpc2vcs3VeSzXYeA6iesIuBjTkY+ORgnd1UH0zQ9jpDKGgfkhDIYj6IoGkGkUKOcR3Hw1YuRQwJi/Hhf1vgbnpC9Df3UM3eUe9JR5Xix3oq9GNDrRUy+iEGXZl0NoWVT9Emb9DkwHRUyjh+jHvOtDxetF1XpQdwOUG0NkQ2hYNxoQekiHEWKMx3of0Qmk+oCoB+i/GL2XvgPFS96C+f4LcSw9hiPUOdbIYt5SqHIRlHk8VT2HGd5IHkIKh1FCPHIhCq94HYoX34goGMCTT3A9HTyCGQ84lkvhQMrDId5w7g4CFC5/FQrveTvSv/B25N/9FnT9wjtQYj1455uBd74JXTdfj+jic7CjEGBX2uFgkMJx8xGn8pibKmPfUzvAu1FEBoSI4WcDXHzZxfilD/wi/tmv/BL+2Yfeg4/8+nvxGx9+Jz74/tfjDa+/GJvW9yCdrgA2j0wwhwvP68Z733UVfvVDb8L7338z8eYEH/zAW/CmN7waE2Md8FwFoyMFvOVNV+MjH34ffuejv4qP/sb78Ou/9k585Nfejg/+wo244arz0F3gumxUKC9vQI/oGGcI+nD9iiCpi4/257lEgMcq4BjMJoxlR4jayViq1OQ48hyvI4b2px2BdgTaEWhHYHEEYp4fI54/p2bLuOvHP8YTTz2OiFdzZzUU8w5rVw1hbLAHhZQPZoKQMg8+5bn9RaUSYeeu4wgyvVizbjMGh0YwMNiFINVAV3caPaU8AmNv3Fc7Wo3jKvfP84jiCjZtWou1a1fjiScf477cx8UXX4Tubsd7F+ANN92I1avG8PnPfQaf+tQnmDR/mg+oDzMZPwMlpmamp1FnArxWKaNWrWB6ahLT3MNXKxW89qqr8P5f/mWsGp/Avr17MDs9RbcrmGMyt859dnlmCnt2bMW2J5/AASYnIybmsrwvKPNeJI5D+D6vGPQ5or+pbJoJ8wJ8tgeZNALua8w52qvDeR6KxU7eo+Wgt0j1Mkwml0PAPYn2yHO6D+A+eoq+5go5DI71ohrNYh8frB8+up8xqCFys9wTHYLl9yPTcwDp4kHA34GZ6fuQ93ZgIHcQ8dEH0F3fi8LsbnSFx1GkjVRlBtHcFGIm+xlQcGMBXuKQ7Hscq9yX65onMPovylf3bA3Oq5JLSiRVGUfdQ6junMdVBTjGymOcJNt0wuCznjSKYUiKxr9m/Eu0ZJt2HMwM+pidomYGtbdk1b9k1F+rbNaUV//iq11Q2cwSu5LVXIkvmBmgwhkwa8qbLU/Vj9Tkl5K0emP5jjvu4IOYb+G2227Dfffdhx/96EfJz8VqDT/yyCP4zne+gzvvvBN6W1lvKd9+++345je/mcjpXkv+yeZyULtgZkmsW+UgUC4ggOopJqZHR0dx0UUXQb/rrd+cvvrqq6Hf7n7Vq14Fvdx16aWXYtWqVdBP3rzyla9Mfp+6VCpBiWr9vrlkX/va1ya/Q62yXgYT1C5b3d3dfOC1ASqL1+rv4osvhvRlU7/DPTIygiuvvDKB+tNPnkhHL5HleOxobuSzoLKg8gTzCbIh3/U72PJbenohTXyNTXyV9Rbw6tWroZ+Nka/CFVdcAf3md8tnyWnc4m/YsCGJS8svyegBg2xIR5B9vfCmlzAlp59skV31ef3112Pjxo1QDK+99lponCpr7JLTeUFrTGvVzND6mFmyBs1+kmrcLTnptspmTdmWLbNm3ewUla7ZqbrZ6eWWraXoUrqKv5kl60vtgta6qJkla0x1s9Nl1C6YNflmBsmJJ5staHxmzTazU75KzuxU3eyFLat/LHzMftK2msya4zNr0hZPdCWIFyk55qucd+r8piYzE1kWbtmWdsPPdgQWr5wzRqqFHDPdkU6nuOliYolJ8iw3Lqm0j0Ihjzw3H6WuTm5WOuAzgaoLVMRETcwEqHOOB7AWnfGCGsP4XxxzA8E/nvNQrVVhZpSJEPM/GFiWAwYzA7QLFB+tD3kqcjdCE0ywxohYMDOYx77YFkYNKNnr88KU7yghleqgrQJ9KzJB3IkglQEcnXAhaZ1g2ajLpB2Ywo7jFDcReeQyXSjkepBJdSHQ2+deEc4KiMIs90S8+EUpmEsDTFDD+fAC6qXSLKboF1CrR4gaHjzLIpflBjffg5SS5uqO40oFDhkisJDu1DnUEIHnIZ/NocSNX093Lzes3Uz2F9Hd042u3l6MTazFJZddjfE1m+FlupGizSDfiTjwETPRFXmGBm03EKHOOYt9JrFThshUq6ARzTGaZfo3j2p9hknLeRw4uIfYjdvv+D7uvOMHuO/+u/HjH9+Bu+66jfXbuIn4Fv7hy1/Ct7/9bezatYM6NYRMakdRDBrTF5EeQpDXaNQYmzrb65zHBvkhaQxb+I87UsYE5JPnwA9jxE1ehRtNbWpEu3ixX79xAya4Yeju6UGOD2SEAmPSPziEQrGD67Abvf09KHEtdrCe4Xp0tKd1B3pkxh6Jubl5boi2EE8lv1t+5OhRlp+G/qnWPffcA/2zLf3zMCWz1b+ZwdFQSJ/MGDeOK15YX+KdCV1cxJPMclBsBPDj+35ykWIRSorPcxOvfxanJ+9K3rfk5IOgumBmvDmZxbZt2/HII48m/zTt8OEjeHrLFugNAyXZnfMS247+GwHqqJ+XChq/i4GsAy4+dyNWjfahWp7lDdUc7n3gaXzvtidw6+1P4Fu3PY5b73oEj27fg3nKz9QbqLsAEY9px+x5VJ2BhWV4XMFRVEnW01y5hvsf2oZvf/8R3PK9J3Hrnbtxyw934hu37SC245Y7t+Ardz6Mr935BL5+x1Z89Yfb8c079uHr39uC79+1FXsOT/G4CNE9kMN5m1ejuyvDY85HXOtgQrwLg9EYXjvyVrz/Ff8Gv3LBv8Ovnif8G3zw/H+Bd23+ZWzKb0Ih9BDU6gi4NtJhDoV4BBekr8E71nwEH77w/8FHLvh9/Obmv8JHN/0VPrzuj/Dr5/4PfJB2Li6+A/nGK5D234i+iX+FgY3/HaV1f4zi2t9H57r/gfza/4Tcuv8vipv+PQob/x2yG/8tcpv+b+Q3/Afy/1/k1vxnFNb9VxQ3/DfiP6Bn/b9Evud6ILUG6FoFrL0YnTf+Esbf+68w+s7/EwNv+9fouOmfw7/+g8B170Xj6rcjuupd6HzdRzH6jn+LNe/7jxh5279Cx42/Dqy7EhjdiIlffjeu+fj/D1d/7g/xik/+Pi7+7J/iFZ/+U1z/D3+JDf/unwObJwD9DnhXCeggcl1AqQQMdgNXvQKv/ve/hZs++7u44u9+Hxd86Y/wir/9Q1z9mT/BG3//v2DsNddSpweBefA4xxnPYbArhbWjRZyzuoRzV3XgvNUFnDOexfqxDIZ6UkinGly2EZGGQ4Ccl8UwH9Ket2EY1712Dd5402pc/ZoRnLu+iJ6cQ95AxOjKhFg7nMYF60vYvDaF9at9nHNOARvW5DEymOGNdITANZDm+dJoGVxlUMI3Bnja4B9+Y49/fMKI9vdZI6DzjGOsRHGKxioTcRJn8llGC1wHSTmh+Ln6tAfbjkA7Au0IPFME9P99aFgE4/2BcU8PNBA35tDTabjxmvPwvndeiA++91K88+ZNuOLiLnSmD6OvMItN4x0Y4PXT+Q10dmexZv0o3vuLb8Svf+Rd+NUPvxXXXHM+ertz4K0B9z4NpPwAl1x0Ef7Nv/rX6O8dQIrXxZv5EPy3fvPX8MH3vxerVw2iUo2496wxqXYJ/sN/+Dd43Y1X8dKfYRL9Gvzv//KjePe734pf/uX34F/8zofxi7/wJl6XL8bmc1dh04YRXH/dZfi//u3v4NJLNmLj+gF8+Fd/AR/6wDtwzdWX4H2Uff8vvY1tm3D+OWtwxaUX4ebXX4c3v+FGDPZxT9bXg//tt38T//u/+G2sYyLf8RLiAERMos9Xy0x0H8CefXuhRLj2+YcPH8b+ffuT/fDevXuxdes27Nm9G0kyv16npiHNJLvzPDz55FPYf/AQQt63HZo6jp1MmutfIAbxHDobhzHa2IOLU/twVbANr8/twNXhw7gxswvvnYhxeWoa58zOo++JOQw/GWPNNg89D0xh36duwyN/+RXs/daPgCMn6GgD+teFVT9EyLn0mD3P1X3uNz3e6+FF+Tju+33fh8cxpnj/29ffxwcmgyiVSoi4bwWv0bpX0D3Fbj6c+PjHP46jR44kW58ojCC+ECccuRjrD9UY/KQEKAmvnxFRAlr3HrqPUTJZ0MtETz75JOP7JHQ/pTa98CMdzc/nPve55N5F9zp601tveetnSXT/Ixl1YWaJ/2an+gQ/ZqfXY96XPROocvKreIyNjfGh0CboN783MqF6Ede9EqhKpio+mUwGPT09WLVqFYaHhzEwMJDUJaPEsPQKhUJyf2hmJ22b2cn4yB/FT5CA2ak2jVn3e4rL5OQkVJdc6/5Rc6e6mUmV99BhEmu9Wa04ql26klE/GpPs6R5Uc65EsNqU6NbLWHogEAQB5LP4mhvZ0gtjuufdsWMHxJOumUGySm6r3upLb+Rv3boVmifNj5klfplZMkd62Uu2tabMLFk/6kM/kyRf9eBKcZWu+pKPQi9zGfJf7Vof6kdxkC2tW/khuX/8x39Ea6yKge7T1Zds6+15/RyL1qBstWJhZpCs+mzJyq7GqzWn+GiMgvTAj/qQDIvLfmVLcmYG6Ur+85//fPLgRceCHrLIJ41Tx4LGJap6a2zSkY0zYWbJGjL7SdrqVzoal2yYGXMxu/C1r30t6V/zoL4UA/0LBPWt8WuNKbZ6IKSYyRcdh1ofmif9jI/OlfJbOpLT2pQd8X/MB7bSl57sid/yQX7IJ9EWVBeWDeKzNJg115D8+cY3vgHRll9f/OIXId/04qN805hV11gko37NfjJ+Zsvz5I7xj5k14w+DY1nrH8k50ADy8Awf9wxt7aafgQgkl0Ctg0Vj+QlewqCA5FjmGuJJwsHzPS4oB3OWnDC1sMyBJ1uPJ8sGT6a1hMZxgxdo1YmGyhFCUsHnxTzmpqehN5g9R90A+hgNOWOHvBCaxbBkwUYLFMkmg62sswx9Yq5pJr1pC0zOs5K0qSWKYsTkxVHIfkM06iE885FJ5+B7aY7BI/XgOYNxM2O0YZBMTDmWGtRpgGPxKZNHJtPFzVYXnMvSq4DwqMe2IAXfpz2OiQzy2S8AY5ya/8MzkOdQbxD1gH6kuSktodDRiyCVY1sM5wFeADCDR41ddmIAABAASURBVDgoXxN7HBuzj85FcGriZisTZOFBNmLAPMxXq5ianUWFCUf9z25qjSovFBVUa5WExpwDz4voVh0RaogtRK0uaqhrc0QznufoT4D1a9bi/HPPw4Xnn49X8yn3uZvOwQXnb8YFmzdzQ/tKXHn55bjqNVfigvPP4yaiG4HvEHBz7TlDzKRyyA1pxAcVmjPnDGCPEWPKLgBVjS2LYJ6PmA1Cnbrz5TnMzU5xYz6JkMnSgEn+mPoeA+MxvtVqxPXkw7MMk7ANxjHm3IB9066WQMS4hY58ACwbEzFaX/KpWMxj1apxDA8N8aFOEes01vMvwHnnbsbFF1+CCy+4CGOjY8jn8gkCPwCdg5lDyHVgsCRGIdevGWsLcGxvgVyuJ39ZyKbPMUsu0XEeRH32leUDkrVr1/LmZDVKnaWELzn5IHiex4cUnENueIsdBQz092LjhnX0eZhz4CWbuxIfHATpFMUZF677MKwzFlXELDMiL843ptlFiHnckpN8gzSYqBzDTdddjM0b+uFjEr6rIOADHAXX832Ax1s64+B7Nc7rHDJBnagi61WQT9WRC6pc7TPENLJBDWmvThjSXA8W+/BcCuY8OOfTRkAbjslQwYNvDmnzkObc5bjGg6gGrhwoUfu2m16DSy5cD33MAIYXxuMrHWYw4FZhk7sU5/pX4nxciwvdNTgveDU2pi9CZ9xNOQ9gn8Y17scBbeZRwhDW4kKcH1yFc3EVLrTrcHHq9bjAvwHnBldjbfpS9LsNyLl+pDObYIVXA7nXIs7egCh3A+L8jazfAGSVWL4G6HhNE4XXAoXrgbxAGZULlClcTd5lQJpj8PoQ0gt09ADdo8D4RcAr3oD05e9A5w0fQs/Nv4Fuouet/xw9b/4oitd9CNnL3wN30c3A2svZ5yDgl+B1DCHHY9+95mLgWvr3evZ9w1XA9VcCr2VfF25CnEuhbjFv3QEY+HEIzUOYzQL93eBEI3XNq4AbqZOA+tddgexVr0bunHUA9XlaYAwbiBs1og4PVSbRK/BRQYplh3mWq3Ase+zB59yCnXmU9GMHF8ZIe0gQ0IdcAGR8sBVIeR58c2CVp9IawIct7Ayei+Dx3GdMlMPVgUYFbCRihHzIx0LzayQCCbvU3zaeYwRiygkkWD52Cu4CeH5+BkG82B/5GrGTEFwDhMriyTtWuWwMllyIY8RctKyxzr+J31T8iUGamE3IULO09N9FosaOHc89EhSJW3Z5YlLSLHKhmgi3ACkvBtnP+pX8swq9KAIxo9ccknxoQmOMeYTH8NSaoHk8aqxR04+4SZC0qnI2aOmSttRYPM3U4vqZ5dMEWwYWUykshcUyZ1teyl6T17SkSJ6OiH6eznm51JrjSv42B9ecZo4HPNbik4jJEUDaRKLz0/iz2M+kzD/8nnRscTnxTwytZUHlhHnWfyLurTuLabzm8ldg45p+jPal8NpXbcLF5wxjqBNYOxzg6leP4a2vv5iX6vW4/ooN+NB7biA9B6vHC+jv8XDh5jHccN0rmbw+H1dfsRnnn8t9ZtHA7TuCoIFGbRZ5Xpuz6QBPPPoYvv3Nr+Opxx9CRz7A3MwxfONrX8ZnP/O/8JV//CK+991vY2rqKAqFFF5/49U4f/M6yhxGwD1bV9HDYH8uwehwB/p60qhXjsHFsyh1OOza/ii2PPUw1q7uxyu4/4rDGRTzDpe/6nxc8eoLMDjQgenJAzh+bDdGhouYGO/GhvXDyKYjJr634tiRg8mpxPg38FLoKnVhfGIcevN0sH8AqyZWYfN5m6G99PDQCNauWcf6+di4YRP6+waQzeSQSaURcE9xzoYN6Cp24oH77sPff+mLePzJJ7D5gnMxNNjL/WeM7pRDL8+9HbPH0HFiH4I9T6Lr6G5M1GfQxwR76dgUGlv2ojAZYVNhHN6+Go4+sAfpIyHc0Sq23fcoKkcnwaWsL0L6rJUALhjHgsfriHE1CGSxlZVn+kpwMU7Kktn8LrJhLDfhca+azWQR8N7DN49nXEv2UD73SdzKIRWkUCp1cV+aAajVXKlNXZzxcc7xniuCmSX3I0qkKlH49a9/HUps/sM//ANU1tvbSsgqgfg1JvSUbP3BD34AvaAUBAHvpTPQm9t/93d/h7vvvhuyoReYJKPfn1ZCTveEIe935ILuK1rQ8dAqi6r9mSAZ6Ugmn89jgEnwDZx7vc0sXHDBBVAyXNDb3qVSCeItfitZbz9ffPHFuOiii6Dy+vXr0YqFbLf6EG1B7WYGfTQOQbIa67e+9S38/d//PfQCmuKmxKB4isdf//Vf49Of/jTE+9KXvgTF9Ktf/WoSXyU39WDhC1/4QhJnxU5JYMVSPMl95StfSd6eV+JTb8gr5nqLXvPxve99D2qXzR/+8IfJS2NKOOuNeiVCP/axj+Gzn/0sbrnlFnz/+99P/JMP8lUySr5qDBpLJpNprYWkP9mUrN7G/+53v5vYUFlzqr7uuusuyEetByXs5csXmQD98pe/nLy0Jj8kr5jIXyWitSaUsFW/0lOiVL+RrjgpbnogoPbWGLUepaN4SF72NRbFU/3JL8VEid8G7+UFzZfmSOPSnAniLQeP9xiSV3uLKvmvRLwS0Ure618q6Dj4q7/6qyTeirniUC6XpbIkzAyyuRzklyBl+WBmvHcJoXJnZyd0zCiGGqNiohh+6lOfSuZG8RBf8dc8Kk56qCWfRbUmFSfFpjWH+pcWn/jEJ5I1oOS01pbWhvhKyMuPZ8Jy43iufNlWol5zrvOHYqh1qCS5Yqn51DEiqvnX2tHYtO41l4uxuM/F/Fa51a4+sThfEicc6Cjm7T6e6TztmqLtvz+LEeC1WnOfIFkNHOTC2kh4zS0qmfzG3LCZOfIpwYOULC6cGA0mErW2nPlkOSYzI5QrZYRMTEVhDYFvvBh7pB5STAomBzsTah5XXipwUJJaMgETr8YthamN/diCcxRjPyGQpGdC9h/CJMcS88jchMVExNsunjSYDPHJVGJEMhGT5DET5qAto5OmRC6R/FY4acyTJTguxztURxkXAY7yTglm+u+iebiYMMCch5iJsTBKIUYWziOYDWzQ3xplQ/oUCbzzNTlN2mCysk6EqAMBfUzRKw+oRx7qjTSiuIhUapAbh144L4eQPjRcDEt7BOOZTiNkXMJUhIbV0IjK3OSEyEQBXIUmGwEyfoaxdfSvDvNqKFcn+TR6hpvfeYR1JkqJqDbP3NA0GtUp1Gtsa5TRYILICzLw/Tz8oIggKNCXDmRIe5jE7+3sw8TQBCaGJ9Bd7EJPZw+G+oYwPjKG3u4eboJZH9TmM824MHBxxHmh70xu02Vw2hEzxmCd+yuYKYaGmIUGZZnLRsg48fkBYs9BvoQh22FcQ0ykRVX4TIxmczH9ol1OjnMBMplubnh7aDaDuO4j7fJMtKUAGQo9RHWHuOZzQ5hDyhXhWYYWPZCLNDe/hUIa/UzqjY2OYnx0HCWObXhgBKsmVmNoYDjBQP8g+SV4zqcPAanHJAnYbw5pbiwz6Qw6CkV0dnSeRLGjiMUo5At4Jki/o9BBm1nkuYEv5Fmm3e5SN8YY4wFu7LtYVr2QL9D3DHLZPJFDR0cHSqUienu7MDYyyBuPcQwN9UNv34yMjqCLSXPjBT0GuMYiogHHdeUx3mZGLvlRBF0gVDEzmJmKK4a0F8PBGHMDc5uosiFTZP71irX4lfddjV9428W46dr1eO2Vq3DNFetxzeWbcO2Vm3HNq8/FDVduwutfsxE3XL4a17xqDa69YhOuYfvVxHWv2YTrX7MB11++Hje8mjKvOg83Xn4hdS7A9dSX7g1se92r1uMNtPXGV23GGy7diDddth5vvHQV6ThufvUo3vqaVXjf6y7Cv/zlNyVyQyWA9xFQXoxLCJHHo9mPkv+JZTrKoRgNohAPEcPoiIeRiovwkUesGDuQOkSMb/Jgh0b8OItsXEAn5QpxijppFFnOxZ3IosS15CPmrVPECMXQw7I84BVpp4TQ6+JS7iX6iB7UrRt1dKJuLLsh1D2hj/Ui6tSt026dNhv0s4EUbRgacczzhYcw3YEo14e4OIa4cw3i4jmIS68AOoULEHesZ7KebX4fIi+PKKCOEWGK3qUR8vwQ88YSvNFCLgdk0oCfQkyZmAewx8n1DGB3iCwGzCGODHUex/XQIXI8Rj0+WPRI01nqB+BdKBgSxF4Eszo8L+YxZvB9IMXrQcCYGu2C8GKfsTKegx3hE8Z6TEQsx7z5i+Ahgh9HfJjCMqkREb2PESPiXMRII7Y8Yp47YmOfbPcQL/wHgDduyTwa6Av7oa5ZAyBiAhYC5DURs9z+PlsEjAICyWlf8QRHbguqQ38Wg+0v5Vez2uA6OoWQMx41XVCjlkAdyXUp4lGnVeJCB4uNR7ADSOOTg2CdZdUFHROgVCyZnwDYa8R1yr64Lo19+LyOxRAfMsuSAc4l/oTsO2LJ0Y7x+DDaBftqAs/hY5QxxOygde4n4yX7RhHHaQYzDzHPE854juBY4HywypEBEWL+x0CgRr94HNJXFkAmiSpniWSwVGXXiQ2pLy6rvhgLbVHELsU/qaTKMliKnejJ2HLQoloKkpdB+nzGV1xFRzFajJB9tSC+ZF5e4EA1OA29hViFBkfW4JpocG2EREyAdcrzm0wt9ZajVMaLj8UOyKkzoXaNhXMda12zTpHn8jXTsdKEgyHgcRIY0F/ycOnmIe591uI1F05gtJRGhma9MEaG7QM9Gbz+tRfhdVedi/WDhisvHMYvvf1yfOBdr8Xbb7oU56zuQs4BvBwyPnWef8oM0yyyuToRch8bYLC/ByODgxgd6MPq0T6sWzWMczeuwbnnrMfI0ABGR4fR011CV6mT6KBOGl3FFEYGCpgY6aBOkw4P5Mj3MDpUxNpVfejtShMZ5DIRotok91Fl9JYyGBvqol4vOvM+ujpS6O/Lg1tsBGm29/kYGclibDTP5Hcf97y9yGdTsBgATxzG2GRSGXR3yZ8OZNIeMtzr53NpdBYLKBYKKBWL6OrsRIH7mLTvoZDJo5QvoSOTw9jAAN5w/fW46DzGa80ELn/VpXjF+RegM1dAjvudzmwJOa+EYqoPBa8XBetCf3YI3nQG5T0NdNd7MVwYQSadxnytiiDbiVxnPyIvBy9TQGdfP8zPABytmU9ved7j39Bi1KIaYsejdWERG6We7athL4aZwXguTaBrAustG7r/DXmPHoUR7/3qCKs1cIMGq0fwGwa/DoTzNcxMTvN+McSqVauhN/WPnziRvPms30AXjh4+Ar3BqZ+EFFVSUAlPQYmz/v5+ztEI9Bb2qlWrknJfXx90nQm4x2q1t8o+N3x6E3Z4eBiDXGfJww2WlcyemJiAktaZTKbpA31R0kz9iqpvUb11qv5FlUwV75kgfckLsiGIJ52WvupqV71F1S7ZxRBP7S15+SCIJ6j9TEhWMoLs603fAtemYqYxKwaKmRKvo7w/1QMgoRUfvRnuEfqqAAAQAElEQVQvvhL9pVIJzjm0dNJce6lUiveEvdi0aVMyDyMjIyhy3eut246ODmzevBldXV0ws+QesvXQYHx8nPfE/ckb94OcCyXNZUNv0ktefQ0NDSV9qT/pgZ/WOJUcnpxsvimvcUi35bd0ZVM8+S9/5IvGoblW8ljjlYzGrvWRzWYhO+pT+qJmhs7OzsQH6UpO0Bi13uSn1pjGKL9lW/9KQDp6k3w9H27IpmKt8Upe/TaYA9K8tMYiqnprrs+cw8V1yQniSV5vand3dydzoLWr/gWNTeNX3NQun5TQVV+C9BejZXMxb3FZ/bT0RNW31pOS5SWuC8VRx5XioNgpRueddx7EV11j14Mh+aLjUGtHVHFSbLW+FD/5rZgqvoqZoDlUu8Yjex7v19S3fNa6lp/ySWXxVBZP5ZVAY5NeGIbQHMpP+a11KD9a/ul8IT8Vb1H5pnWvvhdDtlpYzP+J8hGe73jOO3b0KHTu0/9jw3jSjeiHzqnG9b/c1y3X0Ob/7EaAa+MZB6cLYYM3QAm4iBq8IDPXzM0XUKs3ELES82YoNsfkbERePaHgzZIR4MneeLDFZoi1+pK6g7aWEYz0mSC5n0SszYLzINtIqAdboKrH7Dc2h3jBPveXaNBPuk4KXtxd0q/sCJBPREgZJVu4raHuUn8jJO1ONAYsQsRES4yIvrAOxx7pCxM4gMd2B3EpxXyNl0AJ7Eq1whuCCDHtRC6ElwJSKYOnDLRjhRuwyBVQi9MIvTRvnz0wN4WQ/cS8wfAcmDwOmVSvwOIG+zACjHsI/c9Z9c8VK9wwxeSGnDvzPNoOOHZ54wHOR8ixav7myhXMzM6j3og4l83Y1OthEk+OCrJTqXGzzYriV6s10ODGLKTd2AygM7FzCOMYDa4P8cUmi7Ggj4yRKZlOPzkK+kvbkWMiLIM0k3eFbBEF7piVnDZuKCPebDgmMYW58jQmp49w1FVEVsXs/HEEfgiPGQeLq4w211p9DtXKLJ++1hCzj4gPTzyON6Y/5Uodhw4dx67dB/DkU1ux/+ABTE1P4tjxozh+/Bh27dmJHTu3Y+/+Pdi5aweeevoJPP7E49iydUvCm5qZQsR4B2kfjnPjmOhbCTzpUd9jotKnLQ4e85V5ju0EtrP/7bu2Y2pmEg36b55B/fkpDz43oGkm153zMDszh0M8sT/66GMc02HO2Rymp2dQrdY5bvBjhIMxKkaA0ceL8FEvy5l1iJjUbCDHOR/qTOHyC9bgF996LX6dCevf+MAb8RsffB1xPT7ygevwkQ9ei49+gBD94HX4KOlvfPAatp+BD7AuJO3Xsl0gj7IfWcCvf+ga/Oo/uxa/+qFr8Sv/7DrSG/ArH3o9cRPxRrz/fTfhilevR0+XS9ZfHPHugUeVcU3BQg6HxwW/xrg5eJwezjeTuI7HsTFhhdjA5pNA8iGHX2PbKYD2BSM1HkwEAB0PZiovgDowB7AvJPZZJjX234QH000X2+0kHHke4QDKNWGACQ4630XmISREI96wRRaw3kSkOvUkB/VtBv1HA/xaguQ8yeOmsQghzxORjnXy0PpQF4SB/9GWEbJ7CoaI7ZFRgWCYGAuWVTgNajQY/RJAyoFQ1hYAfgxmRFKKYWiCAuSoTMJvSwKyQSmcBPgxgDZiQpQVnPkx2CLW4vIidrv4so+Ajh6lMpoAjy4kK+a0gRkQeTEaiIgQ+qkEXX8jrT2L4AhLEMJR5jSQr/YzwRMCdDw016AHj4kERxgtxFx7Ma8zMY8zEHoY5NQXjz1uD6QKUKYJ/JP/6BgNeKx5HEvYqPC6VkGd12tYA+D1naEFL/HcwxhHFXA8go/YkMRIceJ2A2eL2GLa4CxxH5EEjXOBM5FYDXnNJFiWDk+ZAHVx2oe21C5wbsA9DHh9Bq8bp4OJKbbFklsGp5k9rRIjPkOHEaBExLhEXBmiIV0LeU0iKOsTAeFTU1cDo9TKYOzjpYUDOJYIDD5O+0Qeedz38nEoEvhsdvQPHB2oQxiQMJahmscXBQ5InNCa4n4dOiBdgzyuH9Z52cZJcM3HXEwxxxAbH+BSMab62YIqnG+AtwToyKRw/sYNuPySizDU050kynW0pNmX8YItmb6uIvLaWzK0Q6Uszl/Vg4vWMTE2kEeRoUzTgYwBPvczHn3z+YB7ZHQVhoZHce75m3HTm16H62+6Gje87iq8+Y3X4+1vfj3e8Lpr8MYbr8Fb3/g6XHPlZXjj667Dza+/Fu946xuwaf0ELr5wE972phtx0/VX4dqrLsXrrrsKr7v+Wtx43Wtp4/V4x1tuxltuvglvJd7zjrfh6isvx8hgP84/dxNt35DInrtxfbN+4/V47zvfhne99c2UexXe9uY34IZrr8brbrgG111zFfUGYNzXOx6HHsDYxPC4H/F4DFhyfIeA9nEqJ/MECp2CF8RI88lBOsszk9WQYkBWrRrCJRechxHGtINJ+FKhEx2Fbvh+ieerLsT+GKJgPSpuA6rB+ahlLkY1cwlm/AtRWnMTwu7NqPSsR7zmfPRe+Vp4F52HcN0o+i45F6nBTvD5PQIXIYMQKTSg60HkOZbAjxEr+8Ycdws8aPiNGQWCc6wkj/ZqSprHvEeLeB8X8h69wfu35NpCXfVaZ93jPZKSahGvMeVyGWbGe4kqlIyrVqvQb9EnlGX9PIPeAG8w6ZhKpaCfN2klsJQcHGciVkk7JdfUJiiRqkTnKBPCSuSpP+koGaZk5tjYWJIYk5xkstks1EfEa4b6VZ/qT2j5JJ7K4rVkxFsKklsOz6a7lL3nwlN/Ld/UhxLSipcSekUmtDVOQQlcxWgVHzi0krtKACu5qTiKp7gIKituSsyqTTwlOFvJUMVeczDMhxCCYqgEo+KsfhR3JR01N+pPcVf8NSfyRf4qySrbkpM99ae6kpPySclJrTnZTtZPvQ6NSetHbepftmRXb+urf/modiU9ZUdv7Gs9SFZjl4z8k8/yTf6orjZRJXJlT/LqWwliyWn88rE1FvXhnIOS02qTvsYhu/JdPMmrP/mq8Qqal5D5Co1J0Nw90xxLRnOqY0VUUJw0Pxqj4iofVFe/8l2+aFxa08vZlp1ngsbe6lM25If813pQTDQOPYyRD4rZIB+EqG/FULHTPMo3JZb1AEPxUpvWo2Ko+GgcWi+Km3TOP//85NiUjsaj+Gk+lXBX3/JB8ZJf8snMTp03eL54pvE8U5tsKlYal8YgH7V25KfmT34IGpPiKv9UFlWcpL8Yi/tq8RfzWmW1aUwai8akuuyZWXJe1JpfDm65hjb/5zcCShrOV8o4dOQwtu/YgceffDLBFv3W1Y6dePyJp5hk3I5du/awfSexCwcOHuYT7Aq39gY4L6E1XsSrvFgrCSOeEHNRLg+H2J4JXmIbziddADesqiu5yxww+3UwtpsXsGyYL1cxOz+PCk/6EVyiF3Fqa9xc6GdLmv1xH2LchCwHxIAB3LnRZgzFR5t1M4PRXyQ7aPoWezAI4CeEHxhla5ibm2EiugLzHIyJ1JDbqHpUBbgR9/yAMmlu2vKIvG6EfieqlkXdT6McA5Nzc5icnkKDCXHHTWQQNbh5jJisjlCt1VDR/4iHY9H4Q26oNS6PYzf6FXO8QZCBY52dsR9A/5PNGjdCGnuVm6sI8hFMgCsGBj1ooAJlDTUGVDYjjqbOuVQMK9StslzjxafBzU6DVCefkPw4bMB4M+lZDI8bxwS86fRZ9i2Az5sK3zJIBzlkM3lkuGnSk0UYUGdSsxZWGd86RI9NHsH+w3tx7MQhHD1yAIf278aB/btw4vhhTE8dx7z+BzzUAefGqO+45jwvhSDI0v0MUkEHOord8HwPHhPYfoq3nBYhl8+iWCqiUCygu7cLpa5OlLo7yetANpdBkA6oT4P8RhxHRPsrQciRROwvpp0mYsgH8T36ki/mT9Y5TdB6EjVn4DQz4g4B10AqSCcPGIyN5fkKqlwHYNnMQ7IfXlh7Iec+qeOl/TiuUdSqSIV1BJz7LLMjXbxR6SsCgyWi6xSGWB9ifagUY6grwmBXSNrAUPfSGOxqUKa+JAao09cdoqcnIuIEvT2iYNlDPt9g/BrweMPkuTqDUkPMYy6KaixHMLMmWGt9zRZ4z5fCWiZPUdlkzQksuwWYWSJt5C8Pg5kA0iUAfYx/fhJmRh1ioZUVflUnzMHIX/bbWlAU4hdmRlCnRWGJqv4uhthmBpP9ZQAYQJiwIAPSFg9LfMwoTSzRdDqrecDx1GDLg8cQ2PdPAu3Pz2AEHNeEx3Olz3n3Oe9ea4yOBYEMivCszSVDFsWgU5uKxuuAscbVJDa145OANJjY4ckFPwEqG2g40XILFkCNmFfEBnQO0HL2aM2nbwEhSkEkwPIfbfCXw/JaL2JLDHhMxhj3A87FMF4H9HKA4x7Hj2tsqwJsQ6MOcK+QlHn9Nu4PHPdDDhU4VJeB2paGoczozRNzHJwwz9gtQkRezLpRzhGYo+xsE/EsZU+HxWwXKAdQL6GUwZmQHO3FSwPqcxkY7RrttgCWF8Ox3ZFn9M+iGSBi3ywjgfpdIWTzJQbiafp/nHMzBbg5gjsgHm8VcsoGjtQSjxTpMoAWKmxrlZenlsx+mbP5QkK+0NPErzkev6fQmhnQ7ybKHIfG8nxRpZ2QcWmQxrxHyHR2IEvEvqHOWDSImsATQ1KmnOQjj+HlPjPkOo+5xmF1RDxfSUaInENoPuPkI9vdj3RnN6KMj6pXRSU1hSg1h9hxjfmzgCfMwcjzshW4YB5xMAsvXU7KqgeZGlyKfMqbL34NXqrO471CO4yCTwRV+jBPO1XKVpN2P8XzXcC9V1BB6Gbh/Cpl5ujbLLw0+dRreHOAX6NOHQ1vPkHslRFxJmJjnwsIMcMzxgxET2Ga9WnyhRnEtOVnqyh0O5T6U8h3G4os9/ammCgHurpS6O/vREdnHkilUHdplK3Annow54Yw7Y2hnFuLSnEjprNrMFtYDX/sPPirz8Hc0BCmhrqBzWPouGQNwvEc5vMV+j6N2E7wHDZJzCLmOQ26B3TgJyae7zeGtmSJpYU/afqeSaWRTaehl5Cy6SxymRz085Oqp9iez+ehJFsmk4HeNpUXSqIJaeoJaltMW2UzS3Sdc4mu7BWLxeQNZ9mU7ZaukuCC6qJBEEDt6lNUdemrrnZB/YivdpXV3oLsiKf+WglC8VYC2XkmPfkkyKczIV1hKf2Wry1d0VE+NAA/uj53dnZyeaWSBK/GqSSmZATZ9H0f4su2YiCoLLulUimJuWRbfOm0bIinuvRbVPakL0hPY5EtUbUJXV1dSZ90EbLVahOVniAd2ZUNJVdF1Z/mQklUJTol09JRWZCcIF2tjxZPNuWj5FuQjMqyqXb5Ip7qkpUd6ctn8SUjvqgg+6qLqi7InmSlK6hNPLUpeawxqK42yYm/HCQjX+SDZFry6lNzI76gNvEk3+pPdfGXgtqeCfJTyX7Zk758VgxExVcyW1DiWLJab6JK5dptYQAAEABJREFUKguqq00PEcQXVWJciXQly3XcizcxMQHx1DbOh2Ci0pXtll5LVnW1S0+ySmxLVjy1ib8SSFdQP7Ilm/JJPrSoxiTbahOVrCA91UVbUL2FpXitNlH1Idsaj2S1LnTMCjo2lkNyOl+usc3/OY2AAbVGFZNTJzA9N81Eax0hM3k1Jp6VTM/mcsjxQtxgpvbgocMLCfMy1N7gjVHMTayniwEv5ileqH1euM15TMSCGwlbMYwXbpg7TR8LPI8XaOf5UDvYl2SVQJ6emcXU9CwOHDiEu++5l7gHjz76OO574AE8+NDDOHrsGO3J5jKIGQw4GJOUIGKWW2Bn8Jz+ggOjHGWNALdviLkpjCuYK09hZn6W8QyZkAYic2hYjAoTzFXeZFZC3sZn+tE/fhHWnH8d+te8EmF+GNWghHpQ4KY2j9BSgPkIOD6OkB4AdBrMWQO0l05rM1TgpilHfwI457PNCCRlM8dynEBzY+bBMUYq04Vk3jwl72GoMCkrfmyGOm9uNe+SpQIC9pPO5uBzXn3GO53NIpVJw2diOmbioFKZR50J1Fp5HvofQkb1GiKuo2p5DlOTR1Ge5w0Ub6CdiwCEHEIMz0vRXhbO5zjjNMI4w3oR+c5+DI6sxejERl7YezHQP46hgQn09Y0QQyiV+qibhmNs4iig7QYqlYiIUSr2Y3BwNbq7h9HbPwiP/gZEZ3cP9D9X7ezq5ma5i4nyLvTxKe34qtUY5FP7XKEAGsVMuYzjk1OYmppZESYnpzE7yxhUG1x7tDEtzCI2D52lbvTTp67uvmQ96KGOMDXDGAnTpJSfm6sgw81vIV/E6tVrucnvTdDZ2Y3AT4PhRswoxnCkBqNtwPBifcwMZj8JsP8gyAOWBnQHFxqST9M5tgIeGc4AZxHBmycj0CBf3vtwWBoe+csiNraGCLiOBJ/UQ9S0GQMB4+Gx5iGAF6eIDB/ocG1ZDp5LLTMWvHAfs9P7oGUHg2AAS004AI5xfSaYGcyeDaDMT4Kck3wYawtQWTDneGgvDbWh9VnQMzrsnMF5BmPZDJCdxRDPEgYFsDTMPJgMLGo3lo18wLD4Y2Yws5MsM0vqZktRxzbZXgqONlyznX3hNBjzeOGSaPA8KIS8trWxdIz+KcdFb+ChFgJ8uKw38Rp8GFwPI2ivEpJGzETELubZQ4gQ8z8vcvBDrqGGAxoBYoJPtBGHLC+CRWmeV5aGx7ZUmEJAXb/uwasRDdqEAewDXL8JoLrxrwPEAz88h2nNLQdK/JP6ynvEDnHsAUxANRg3iwOkuUnxZo4CB58ADt1L3EP8mLgbOCj8CDjA+sH7WL9/eRxg21JI9Gj3IHFowcYhyh56ABD2so/9AvtQP/vvAo7Qhym2T5M/z/5bmKNMAvJnKTNDOiNKuzO0Od0CdWfEU9symKU/y2GK/Uyy3wT0Z5KYuhMQpslP+qbMDDFHHyrso0J7FZXvAKq3rQyV24GXGvI1pL/xQyhjJ3bXjuCxWoQHeDhyROCIwNHh3gi4j7z7G016L9f/A+Q9RN5yeJjtLwYeoQ8tPMryo3WHBMxaP8r87mNV4FHiEeIJ+vkUgCdRx1OoYhv3NdsR4myxlTpPI6KdCI/T1hNWw1OsPy3bFia8p7hv2urFeMpF2MK91Ba1UeYx1LHFBdQ1QjbqlC/jYcwkeCiexxO8H9nuhWyfJPZgO7ZiFx7i3x/haRDxj1i+G9twD+k92M02lbfj3oS3jfwt+DG2kqq8FS1Z8X5Embtp8x7sYPt2Yifuwy7cj+24F0/hDmxlH9upswP3Yrvdg+2U2WsPYbc9iJ24H1txL3a5hyAqbKf+05Dte2jzPvJl/27sJv8YRzeFJ6CRTJJOLdSn8CSmWJ8mZvAUZu1pVIPtiPN7EeX2Ii7uR5zbh0z/MdQKOzDlHseMPYET9jjms7uQHS6ja51D13oP+VUhOtZFKK6KMHhRgMxEGd3r0/CGymxroLQ+RN9GoLS2hvzYLMrZ7TiBx+jTE5jG05jDDtTsILz0PFzQgK4peF6fmNpNGEv6Gqse91AOBhcbPFKfde19haTNOd736b6ogunpad7PTPHeZBZ60UnXFr09LOinRBZDb1/qZxn0Eyt6e1ptoqrr5yNaVLoqy7YgOf10g3RlQ1C75FQWX/otiCc9yci+yoLq0pG9Wq12cgziLYfJyUlMLoOWveV01acgOUHlFuSDsJSufBa/NS7pai/kM/+hBKfaNUbJqE2QLVHxWm2Kh3yXHfEF/cyE2uWH6oLKkhVUr1arUHxkU1B/gtokq7JkVJctyegnNUSVBFafapPPkpWMoPUhPfUDfqRTqVQg/zS2LO/91S5dQbpaT+pTaI1PVOtBMoLq6lvysicb4qmuvsQTlazk5ItkRAWNVRBP7S3IhtrVt/RlTzZaULvGKBmVW+NutS9FZaflu8qCxt+yLV9b9sRTu2yrLL+WsvlceLIrX1v25KvsasyOx7MS9Zq7NB94aS7MDOKbGfdfMcSXTIvneR4kLyr5TCaDVnvMva/kJSue2s0MkhVUl4zaVRckl8/nExuqC2YGs7OH7JpZ4p98lG2NXdSsyZcPZgZ91Jfa5LPKZpaMXXYWw+x0vpmd5p8e+izWV9+yqb7wLB/3LO0LzW3y8xQBHpdMVOawbv0aXHrpJbj4FRdi06b1OOfcTbjkkouxdt0aJvJW49zzzsUrX3kpLrvssuSfb3V39zCB6kP/LCyOYjguVGdcYry4R0y6x7yBMgZypeDOo3mvuchGzH7AA199qTEMG9DJu3lQOKTSKUrHmGciVwdbJpOFH/jJQaq65/lUk48e6RLgVgQt8IbQCPDmUDDzwCGCpyrqOlKCbcYeozhEvVHHfKWKkInxfMcAsvlB1MMc6nEGli4xIV5CrnscPaPnoWNgE7yO1cj1bcLw+ldhaO0lGN1wCcbXX4RC9xAasY8Kb/wrvEjWa3X2F8NzDgGT3T7H4DkPHqnqDSYHGvUGQqLCBHAYhgwRJyGOkcTLGZzvIN9nZqdhrOcL+ZNxiyLeqQDwmAx3hGiKSWfnNF6PLcb+jfocOc02Gk35NJPq/oI/kZIR7JdSiVw647HPBmqNeY5jjnGoQf8CoREZwjgFuDxCZFFtpFCuB6QE4zbLRLif6oD5WZiXAUdNWSZZ2Y/zPET0Bga2OyjBf+LEMWzbthWPP/Eont7yNB57/Ens2LELe/cdwM6du7F1284ET2/ZTrmdyb+Y0L+SqDDBHcNxMxkxDhyUedyo2YoAeGjUY25SOU7eIIJrpkr7x49OYueO3Th8+BgOHjiM2Zl5ykVM+FdRrdTR4PzWNXeMnS6Qh48cwZEjR/HQgw9hx/YdOHToEHWPYGZ2lmOVjwDMEpg5Urz0H3ZPTwBRgW5w/w4eBmDeCUlZfIuTMpIPGVIguCSxLCgbS2YJgDyXAJw1gh3pxiEB+InAVgP4F4yNce06x2Odc9N0pNlmansxgKb9pP8zyoam5y3a8qdVP5NK2mhjRTA0P6QmNGtIyqw7wQFuKdiCMImKLZ0WJTv5tuot2mSCfdiyQPI5vT1hJX+Mf426LgFgwFkBy3wMZrZMGxgDtyQ8nmcExyC1sXSM/inHxTh/4HUMpLqeCeIZeabroGdArC//cHUEkY9clEUHr9XFWgGd9U6ihGKtRNosd9ZVLqGjWiQ6lkGBfCGPYp0yUQFZ2vV5PYgb4APliNeXODmXhzwJNrg/CnntlRc8ndFdb1nElF8OHMJL/k185vFhfJgOwXnwYfAqczj21IN49BufxLa/+33s/sJ/w/7P/2fs/9x/wQHi4Gf/Ew4Q+z/zn7HvM/9lSewlf3n8V+z53H8j/jv2fva/k/4P7P7c72LX538XO4ntX/wD7PzSH2LbF38fW7/0e9jyj/8TB7/zMZTv+AQmf/w3OHzPX5zEEZaFw3d/jLw/x9H7P76Av8DR+z6GY/f/xSmwfvQ+yiyHe/8UR5fBsfv+jHaaOPrAn+MIcZg4JDz4Z8z1/xn2P/Bn2PfQn+PQY3+JE0/+Daa3fBLTWwWV/4r1leIvqfvS4cTWv8aRLX/Dvdjf4e4nvo4v/ehb+Msf3I4/+8HD+MPv7STdiY99fzc+/r2D+Nj3juLPvn8Cf/TDA/ift2/B792+Hb97295l8Xu376PMctjPtgMrgPT24vfY7+/dto9908Zth/B7PzyC37vtKH7/9kP4gzv34w/u2oY/vudx/OWjj+NTOx/FZ3Y9iM/uvg+f2kXsvB+fOmvch0/suBuf2XM/PrvrAXyO9j5Ne/9r5920ez8+t5v2yf/MbrbvfoByD+CTu+9lP/ficzsfpswj+Cz9+PQO0l0P4293P4Yv7nwSf7f9SXxl1zb8446n8aUtD+MbtPOVbbfik0/8DT615Y/x+af/DJ9/4mP42yf+Ap99/M/w2Sf+lPU/x6ee+CN8huXPPfHn+NwTf4ZPP/bH+BzbP/fkn0H4/ON/jk8//kf4LPG5J/4En3rsD/CJx36fvD/EZx7/Q/yvR38Xn3r8f+KztPMF2vgM5T775B+zvz/F3z755/jMY3+U6Hz2iT/GJx/5A8r9CeX/EJ968o/wicf/AJ956k/wefb3yUf/EJ+W3uN/gk8/8kf4yo6/wSOzt2Lb3B3E7U3Mnypvn7uTvDuwZfaHCd1RvgvbF9p3lX+EreXbsL18O3bM3Y6ts9/H1vkfYOf8ndhdvge7q/eRPoA95Yewe/5B7ORDr63sZ2/1bmybvQNbK/dgKx9ibZm5jfp3YOfcD7Bj5vvYRXs7aW/b7O3YMX0ndkzdjT2TD+LgiScxVznIe4oZ6F8rYcUfnV0XKbNqrBoMcRQzYY5kR8ktNhDGCGsNNCp11Ko13ss0kmtIqVTC0NBQ8lvkY2NjSVn1wcFB6A1PUUFvoqquNmFkZBh6a3VkZARKArfeytSbmi07rbL0BL0R2pJTXbqyKzm1idcqi692Qf2rT7WpLjnxRMVX+ZkgneXwbPpqXwz50MJyfUpebYqPZDU2ocVv+SIZjbPFV11lQXotKr7G2uKpLsimbIkviCcdoSUvHyTTkpVMq62lI9qC3jLW27ryqwXpqCwqtPRlV1Db4nlVXXKC+pU/si/bqosvPa0TlWVPVG2SVV1+y44gXfFEpdfdrRfM+qE2yYsKkpEdUUHyqsuW5KQrKp4gGempX8moLJmWnmSWgmxIRrLSFRUkKxuyq7KgumRU1nGyuE28s4Hipb6lo/5FBb153mg0kodeSr4rMd9K0IsqgV9lfkhUDz1aPMkJ0qlUKlC7oLqgNtUlr+S86iq3ZEUFySyWV70Fya8E6ks25bf0VW+VxZc/4gviCyq3IPmloPbFfNWFFk/jUb0F2dXDGMVX+2qeXpf9umVb2g0/txEwjtzjytCboXHEZF69gpAJ4EjlRg1KtFSrZTTqNfi86UwHAcCbOB2oVIMvAd38MYEdCzzQHdtTukkltZWCN5W2AN5tQjC9coZEsvIAABAASURBVEteWK8jTpK0gOMdsFxIBwE6ix0Y6O/DurVrcMHm87D53HOwcf16bNq4EWtWr0J3qYtbDwfjjexSgN6eJYxJa8fbQMBjvx7lfThz4H0ilIcx8D/ZkIwyhjHrFiCf70Zv32oMDp6D4ZEL0Nm1HuYPoI4u1LxuWGEEXscoan4v5slrpIZguXH4hQkEhXFkOseAVAlVBECQgZ/OwnkegBjGv45/PXPwyQt8H4FPOcZX89H8vbuQceHGicKOjnqecRPlAKabY6JarSCXy1LPwXMUYjwbnOsa57xWryZzXKtVUamUUeUJWTYd+B/79MyDx5vjIEjD81OYmprFASWD56sImTGtVBqYm6tifr6CufIkZsvHMF+dZEJ8ng8B6kySA3XGth6mmEgPMDPnuMn02ZaBBR2IXAZgorzGuNZCQ+wF5PlocMx1rq+GRWyPyK/D+SFRR5CO4TxGK2DZj+B5PmOT5tP4iJvXiOOJuZaJesyLR52+1RJeTH+5TNkGgu0NYwi9FYFLHuAa8Dj/kO9MmHuWoh8pgP3EoUPUAAIvzUj6ANeW2g0qG8zI4vyGUYiZ2RnGcI6+1xjTEOYMEedIbZxEysYkMXkhlVRm9SX8qkcOBwwXRIWGxaxHiCxCmCBGRJ8ijjbiGIWY6zniscRnJlgJGAiOV2tdYNxoC7R/Cuzw5DdmqekBIBozbi4BYMBPGWb0JfF9eV+Wb3l277H4Q0PWwmL+s5Wpc6ZIy86Z/JXWzQxmLTiasRWAKs/0fYY2bZb0sPVM6KGjcCa/XecxHv3Th86VEU+4DWaqazynCvU45LUnQoOnAw6B10iuNV4TAp6fi3EBQ0E/xlMjWOWPYZ23GusXsM6twXrHukDeBm8NNnhrl8R6fzXWpMawJj2B1ZkJjGVG0Bf0IY8cPJ4obeGYj3n8x1z3ZKHhgXuBODl/as0tB/wT+8QKH0/DZWugHHJfGDh4jLFXn4M7vhvVHfegvuV7iJ/+NrynbkH6iVuQe+wWdDz2dXQ++jV0PvJV4itLosS20qNfxVLofJT6D9+C4iO3oPDoNxPkH/0Wso99C5nHv4XUk99G8JT6JLYQ27+D1O7vInvgh8gd+j5yR7+D7NFvk34L2WPE0W8id+wbyB3/OjJHv0L8Y4LssX9g+5dOQ+7Ylyi7DI5/mTaWRubEl5Ga/AekpojJLyOYEv4B/vSX4bHspr4EIxUcef7sV+DPfRUB4c/+I8uUnVsJvvw8dFfSH3Xmv8YHJ99BrX4vjtWewpNTe3HviTncN+3h7hMZ3HvEx/2HiUMB7jucw11HSvjhsV5868Qgbpnqxjemc8via1M5LI8s2zIrQBZfncnhK7N5ooCvzBTwj7MdSfmrs+KnWffwD7N1fGVuDrc05nCrzeJWbxLfccfwXf8Evhssje+Rvxx+EEziNkfEx3EHaQt3eVO4Hcfxw/gYfohjuMMmcSf7+mF8tFln+Q6bwu3RDO6M5vGjuIq7ePzdxU3oj8MIeoP/Hm5s762XcX9jEvfX9+HB6CncW/sR7qvfivvj71Lmu7gv/h7uZfme6FbcE97aLIffwd1C4zu4Hz/Affh+Ulf7PdF3cR9l74u/jXujb7P9VjyAW0kleysedN9NymoXHrBbIXpP4xbav4X9fgf3ht/G3Y1v4T7cinto427iXsnZd/Hj8Fu4J/4OdW7F3fVv4r7oO4n8Y97tOJR+FFPe06fD34IpISDfb2I62IIT7kkcwxMJPeE9gWOpx3EkeATHM4/iROYxHPEfwnH/URz3Hsdxe5JyWzDptmDW34YZ9jFDnRPxQ5gJHscReyyRm/Ufx7z3CMruIZT9RzBrD2HafwxTqSeJrZjytmMm3oNKdAiBX0bKawCIiZV8pdcCYEATsfEe1ODAj5qZLEeDBVJHCd88+M6DmVGAvccxtF/RPVyd98pKEAlKEuka06IqtyBF/UssyalsZlBZ+pIXlWyrLBn1Ib5QYYJOVJCc2kQlr3IL4i0l29KTvPqV3E8D6n+pflt8jVtoyags3wWVhdZYW1Syi8uqa/8pSF5wziX33OpHkEwLi223eLIn/pmyaleb+ILqkjNrrg21qT/1rXbFWlR8lSUrHbWLqq0lL57kxJec2lo6qqtNPMmZGSSnuqh4apeceKprzGoTT2X1I6guWUHtkhVUV5t4ZpascfFkTzy1CeIJLR35qLJkloNsCGoXlR+isqOyqGyLp7qobArSWSlkU8dDS1921VcrHmaGVhn8qGxmpx3rGp9ZM97SFeSX0CqbWWJHdTOD7/vwPA/6LJZTXb5ITnyzZpzFV10wa/ZvdvZU/i+2LXvqT1T+iKpdPMVCdfUtmJ19f2ZN/2VHkO2WLdFng3s2gXb7P90IPB/P4jhiQrBpwYwLjyfoJsNIIh5MgCHC/NwME3ZMQvouuUBrwaR8H+kggDNAdeOGQEjqBngseLTpOceyA4totRv7XR4hNwLLAOTTHz2xN4toj/U4ZP8x+2CfXhP+AlV/oLx8CTzHzYuHIHCJLN1CJu0TAeKogYibCJ7N2XfURNSkjuPygIV0XAwXsywYkn7BjQgoAw0w4RgibmZiaZiPBu+APVdEOjME5w8T48gWNiKVWc/9zTCC3ATShWFEQQE1BCgz8zhf9VCupFCpZhFGHewiT8pYewHMefAYe8/34HuGlO8hnfLhqRz4SBGg754ZfOeSOfQ5F0HgJWUwhp6BYwwR1mqolucR0EYmHXAYXA+MRdioosw5n5mcxNTx4zhxQjiGY0cPsX4Mldk5VObnMDczi/J8GRE3aqbxxh4mp+bw1JYduOe+h/DAw0/i8ad34ZEntuHeB5/AE0/tw85dx/HEkwfw1NOHKesxPp1oRCXUw07MzmUwM+uhVs9w1rKApQDnIab/EccTeR5CjqnOeIfkJTCgFtVpg2vBA/zAoVjMIZsN0N/bhZGhfowOD6HU2YG+ni6cwwclF12wGa+48EJc8oqLElx84UUYHx1BsSOPzkIBvd1d6OrsRLGQQ0c+uyIUC3nq5xN7Gc5PxIcQvqOvfPCgOYsaNTiOoyOfo/0cOtU3Ib3OYgF59p3L8QEJlYrFAlatnuDT9j50d5XQybFksmmOlbHhWlQCndthGO2D8cDCx2xRZYH3TMQxtmandGKu7YhrSfSZwIXDbmMiIjgPXGNuAZbQiGPVcSoas4wmYtLnAYZvmeHQKFeQfm4hthCnwPXN80ZEn2LwP47vmcb1YrTxYMbzwcp8eoYuGUFFi6FY2i22t77LytDAi9O20jlafryc9tZwlqRmBh0Hi2H2k7zF7e2y+4mY/dOLiYEXRJjnEjie65x58JwjAF5O4ACkLYOc5dHtdWOMD65XpZX0XoN1qbWLsAZrU02sC5r8Vv1MuiZYjVX+qgQTbgJjTKAPpAaQtwIyXha+eXDmCIPRF2MZxvVrPKgc4MhbDnR32e/KzhPN401GzUyE5wT6kZSeyx+D44Nt13DcT0UIGxyHy0AP/DPD56Lnwtej47J3IfXqXwKu+BWEV3wYjSs/jPoVv4YG69GV/wzxChBd+QGEV/0iwtf8IvWbsCt/Ed7lvwj/8vexv19E8Mr3IEWkL34Pshe/G955b0VjzesRrX4z4tF3AaPvJn0P6XuJXwDG3geM/hJs7P3EB+BGPwAb/SB5H1qEX2H515bHCNuWQSz+8K8hJjD8YdjQh+GGfg3eYBP+wK8hTV5m6NcR9P0arIt9d/4yYiLq4nhZD18mQPFDCHIfQjFzE0YLF+HysU1445oBvHlVCW+byJGmcfNqHzevjfGmNQ28bXUN7xqv430jIX552PD+YX95DHl4/4sC9Snbjn3ThyGQCoYPDPn44HAWHxoukfbjvZ3deFu6C29P9+Nt3Oe/JTWIN/MYXwpvStrU/pN4E3XelB7AG2nnTZkBJOVUP25mOQHbxLuZ7W8k/82ZQUhO9Tdk+vH6bB9el+vHjfkB3Fjow/X5Eq7lfva6YhbXdGRwNfeXV+d7cUVqHK/NXIqbOt+Emzp+ETfk34PrC+/EdYV3JFTl6zve2Sx3vAs3CMV3Q7zr8k2Z6yiv+vVFyrFd9LqOd6CJdyb0WtoTrqMtyat8Tf7t9Ely70zs3Ui7N7D9huK7oH5vJE36WOCJ//qu9+J1Xe/BDZ3vxo3EZd7rMRFdhn67KMHAAu3HhejHBeiPm3TAiZ6Pvvh8qDzI+oCRF1+EAVxMuYvYdhH67WL0st4bvwLd8cXEJSjFwivRJcq2TlyELtrvic+j7Gb00E6J/BIuQ5ddgS73GpRwBXE5Su5SdKUuQil9LorptYgbXbwlywExT+h4YT+JtdhghDMHj/dLCcyD6maWiJidorqe+L4PUcHMkrLZKWpmMGvWPY+2nIOuKWan+GbNsplBMoKZJbZkVxBPMGvywY+ZJfJmdlLWzBKedASzpu1WWbRlx6zZZvaTVHLLwewn5c2eG082zZ5dVjFqwaw5JtUX64MfMzs59labaAvgR/degsYtvlmz/1ZZfNmmaPIVX/JJhX/M7GQfZs0y+DFr2mExmVNR6cqWoLJsiwoqC2ZNPbMmlV4LZpYUzSzp06xZl75gdopvZsnaMjtFJaM1qf4FldWnymZNOdUl16LgZ3G72shKvioLZpasK+mYGfQxs6R/tQtmzbrZ8lRy0hXMLLGJhY9sq/1MX8yWt2f27G2ya2anxRMLH/W1UEzmsFXX/LfK8kkyooJZs0+1m1mip3YzS/oQX/rgx+z0drUJbEpkZU/lFk/l5wP1K8hGy6ZZ01/xBDMTSfw2a5YTxln+MbNk/s2aY2z12zJj1mxv1Zeibilmm/ezH4E4Pn2MZs1FxFXJb4SIdz3TU1PYsX07du7YgcOHD+Lo4UM4duQIjh9XEvUoDh88RBzE4UOHcPzYMcxQvlat8iIOLkwCMWg1AY1y43Cq3uKfRo06RpmlIFvkO0I6iT1EMNY9rmKPd778Qm2iTTm2U4YdcxMRk0QA62qTvO9po2EgAWIm2DhmY1JfdY++xEwig3zuGxCQ6VxM+xHUJjBIQJKEi5D8jxypA8bRzMExyd0IHWoNH40wR9qBaqOETG4NuvsuQHf/ZhQ6VyP2SijXwDZQJkKVZSCLAje/6aCbvuUR+Dn4fpp9IemHXXA8gEcnHBFHIR9uzELzdeTIYRw9egTHjh3FzPQ0Zmammdyew9zsTIIGE7apwIfidoJzVqtWEpmDB/fjwIF9nOdDtDOJ5F8RcMyZVIr5BpfUNff79+7FoQMHkjk/dOAQdedQqzXodwOFjhJWr9mIsVXr0dM3go5SPzq6B9E3tBoDQ+tQ6ppgQniYciPI8Aaj3ujA9LSPqUnDzLRDuRyg0UjzIY0l9mImbSPNAcdogYc65y7i5Jr858YvQszoG8BNnZ5CRowDOH8PPvAAvvfdW/H1r30FX/r7L+CLf/e3ePjB+xHxgUA65fjAx5DN+MikPOSyKWTSKvtIsx74xnhN6O6zAAAQAElEQVSDDyAcUkxarwQZ9pGiHd8D9u7egR9+/1Y8+fgj+NFdt+OeH9+J73zrFtx+2/exb+8ueFxTqcAY4zgp+xxrOh1gvjyHxx9/FI8+9jAefPA+fJM699x7D26/4zbs2LEdevNfF5iY4xW4MvB8Pma2pLqZca08A6jlOA+L4ZHnwSA0+YADEZ+CsZyAfFshqNb8nmGA9xAJn13Qs5hoRkd1cDyCmZG8tAAMWClW7C97ZLdUx8sLRn9XguXHC8MzfswMZqfD8dzSgtnpbWbtutkLEoOfiLvZC20X7APN8xCMVGDdwBqgP2YGF/E6EOdQQCeK6CJK6AiLKPLB7pkQXziTf7Iel1CiDaGTpSJRQAfSSPF8zzMi+wbhzCX+GCtNICm11t1KqRmtnSXAT8zNYZRceyPWADPDs30SiTBGyguQ8VO8DBsf9nuIUl3oXHsxVl39Loy87lcxdNM/R+8b/gW6b/6XKN38f6D0xv8DxZv/d3SwvhJ03vwv0PWm36a93yb9LdImet74W+znN9H/xt9B/xt+G8M3/Q6GX/ebGLrxn6PzNb8C/5L3IXPhB9Bxzq8u4NdQOIc498Okwq8jt+HXiA8TKgu/wXILH0Fu/cpQ2PCb6Nj42yhuaKKTtHP9b6MkrP0tFNd8FKU1v4kuorT6oyiMs88R+jH6YWSFkV9H9mwxSp3R36D+S4vC8G+gY+AjGOp/BzYNvRY3bLwM7z5/A9533gg+sLmID17Yhw9e1If3X9yND1xcxD97RRofvjCHj57fgd/c3InfocxLjd9mn799XhG/c14HUaAPOSKL3z4vi986t4CPbijin28YxEfXTuBDwxN4X/cEfrG0Fu/r2oBf6Fr3DFiL93Yth3X4hb71eG/vWry7ew3e3bMG7yHe3b2adC3b1uG9fesSvnjN9rVJ27up847e1XhH32q8vXcV3tY7jrf1j+FtA8N4S/8A3jIwiLcOj+GtIxvxlsGLWb8O7xx+D94x+Ct4Ox/UvINrqoW3L5Tfzgc7LZ7omXXxBMm/nWvzHVxfgsqCyoLKZ8qI/zbaf9vwr+Ft1E1kWpS8t7PtXaMfwbvGPgLJtvDuVR/FzUMfxMbgGoz5r04wSjrqvQqjfguXNcveZRjxLsVYcBnGg1eRdxmG3aUYda/CmLscY/4VGPNIBf9yjAZXEFdiNPWaJtKvwUjmKgynr8BI+kqMpF6NsdRlGKOtkeByDAVXYjD1WgykrkG/fx1xLfq9qzAQvBr9qUvQlz0fXbn1SFkf98F5AIYX42O0K0Cb3rjVgwoEv2aWMHVOTwr80yqbnd7W4lOEif4ogXhmBlHBrKkjGdVFBZVbUP1MLNXWusaobSn5M3nPVped5fBsuittX9xfy4Z4Zs04qaxxmjXrkhFPVGiVRRdDbYuxVJt4kjE7ZdvsVFltkmlB9eVgdrqe5OS3dEVVF1Q3a64H1QXxRM2aNsyaVHzpigoqS07lFlQ3a9oTT3XJqSyo3oLqZ7aJ12pXm8riCSovB7W35JeTafEla9b00cxOHhfit2RaVDyhVV8JXayvsvZ/ZpYcg7Jn1oyvys8FZgazU1isY2ZJVf0IqpjZSflWXT60yqJCS17llcLMINtmhtanVTc7fcxmlsjiBfiYWWKr1RfO4sOd+1lIt0V/ZiKgxeKUgOTi0aB0APAaC8GMN3HOY/KygVq1zkRmAyFviMIwgv7nkPNz86gy2Ro2Qt4YRWiEIZN4Veh/ulmpVGlOVkgWvmYGM0sOenMOy8Ikx3b2b0sAkA0DSM1EHcDymeA9H7CIb7TlOJ4l4WmsMZwXLSCEuZDqDZg14AcxPC/mOCuMAcdm9aQtimuMFZHUa+SxDLUTjnXXgAsMDSbdq4ybpTKI/Sxma+RZHvmOQaSYFG/UPNRrESLG0KEB38XIpAJkgjR8C+BiDxYZ6ACMPTZqVUxOncCJqUnMzc/jxOQk9u7bh8cefxz3M1l8510/wt333It777sfu3bvweNPPIkf/PA23HHXXXjgoQdx2+234Ye33YZtfBjy5NNP4QgfgjzwwIOUvw8PP/IwtmzdiseffJJ6j+PJp57CQw8/hB/ffTcefOhh7N+vxPoBPP300+T9GLd+97v46te+ji9++cv4uy9+Cd/89q14aus2zFfqqDQiTM7O4+jxaezecxBPPLkTO3YewpFjc9i5+zB+fM/D+NGPH8QDDzyBRx55Grt2HsDc9DwaXG9TTOYfYLJ5/+7tOLh/J6amDjExP8sYVbiGGmjUaoijGHHs4LkAZikgDuBZBtlMJ978pnfgxhtuxvXXvQ43vf4GvP1tb8Jll74C2axPuea8xpw/MA3vOMfLwtXhNI9nCdAmqGNeA+OrhvHaa69M6FVXvxrXsPz2d9yMm2++EWvWjiX2JW+StzrXUciLcohMJoNXXPwKXHHllXjN1Vfh5je/ERs3bcBlr7oUa9asQj6X4zrlcLi+jMvDOYPh+X10Dli8kTB7LhYNxnkwrdPYZ9mnU2fCI4+QhzF9FEia34hkJaBJWwAtyGQTZELnBUF90hecCbVR6aX+yrWV4qX29We0P63x5wIdB21EPBf9bIAXDxgfqhqTwYKLeLbgaYenT/C5I8DySYRc/HzgHYc+IsE5hDy/ni3iiOeZus/TewALBR80BD0HVr+n+ovpWwzHjYsh5FkyhB7W/zTWX6PRQAt6EN06VhgRmOnkpdJPgldjhH6IiNe82CJe1ygbA5HxHJzpAAo9RB8aeaLQizDXiyjXD2SHiVGE+VHUC2ePRn4CUXotosxaxAtU5TC7BmFuDRq51WgU1qFWXI9aaRMqHRswm1mNKX8MM24C8/7aBawhXU2IJ4yhHAgjKKeGiSFicBEGWF4Z6v4Al8HpaLhBNNwQGt4Q4ziEhs86UfcGUHcDzTpl6hjirmX47BFTL8Eg6vFLCAwjdqNcO0NIoR9FdKAPKYxwCU1wfawOG1gdVYh5rIpnMYYyRm0WI24GwzaDISu/5Bi1OYyz7zE3jRZG6dOYzWOce8JVPjDBQ3ssBkZ4fA9VMxgoF9A/X8BANYWBmlsZqtRbAQarwHAtXkCE4SrLFWCItgZrPgYbRD3AQCOFgTCLwahI9GIwHEZ/Yxw99bUrQndtA7rrm84aPbVN6G2ci97wXPSRJlgo99fPRX/tXHRV1icoldejcxGK5HdUuP+tTSB/luiorkKxvOYUKizTVjHBODoqoyiUR4hBFCoD6Kj2J7SQ0EEU54cIts9Lbgy5yjhy5Qnky+PUGUdHhWXayFb6kaoV4ddSQCMCeN3hcn9Rvq3zc5MiuZbFvF8UXpQO20afJQLt5nYE2hH4WY6A+1keXHtsy0fAzLiRtURANzwqqEY287MxGrxv6+7px3kXXIRzz7sQw6PjCcZXrcHI+ATLExgaGcPQ8AJGxjEyOoFCsRNRbIhhCWW+OKFRDNrFQtmWoY785WDUP6UXcmOQ2GRfzfKptijhgbaavJi+wDwsDYfYUY4eN3g3W+MmvhbWUW3UUKkR9Rr3PbwZZHAiixHGUYIG73qTdspUJRNWya/TSp39cKPkYvgpD6lMgAb/O3jsMA4eO4r5eh3TTAwfOjaNE8crKM/HqFbBBw5zmJyexPGpYzh87CCOnDiCmfIs+6Yt8+G8NBqNGDOzc5jlQ4vZ+TKOHD+ByelZhBxfJl9AV08fxjg/6zacg5GxCYyvXoNzz7+ASdfX4sbX34Trb3wdE7jX45JLL8UE2zZfcCFoGINDw1i1ei0uuOgSXPXaa3HjTW/AdTe8Dpe/5jW44jVX4Zrrrk90r7jqKlx2+atx5dVXJ/Ze/4Y34Nrrr6P9qyn3GrzyssswPrEKqXQa+h1ZM0O+kMfA4ACGRwZR6i7Sxw7210OUMDhYwqqJfqxZPYjBgSKKBQ+5VIhSzmGwO4fh3jwGSml05Q2duRhpV0WAKjzUmBZtEBFHDuYXImjTWK3VsW3bdib/H8H+gwdw+OgRJumP4MChA9i1ZxceePAB3HHnHbjzrjtx9z13M2l/F8vNungJfnQn7hQocxcfNNyV0DtxtvRHP7oL99x7N5544nHs2r0Te/buwUH6cfjIYRygb3v37eXDAj44uPtHuPvuH+Nuyv74nh9DDyjuvfc+PPbY49i+fQd288HH/v0HsG/fARw6RN39BxM6MzsLcPRmDrYAGJ7XRzFsJUwWUyVPlkMURoii+BkRRxFi3jgk4HETJyBPNGlj+SxpRHl2zXWGRX1HLAshqaCyfJPMAkJSYrnxtPkhHw7+7EK/F7gcyuUyWv9jmMXlFq9N50/G5+UUC/2MWIXXy1OoQOUyHzprnhNUKiiXK5gvVzFXrmF+voZKuU5ejdfbMmbmlsYs+cthbr6CKu0lSOxVabOCMvuar3CtVeZZnmMfZZRpp0JU56gjv+jvTyPG+i1MnfuT82DYPIfqomL2zBeXmELGfVSD5/mIiSJPexbzUA8NlXqMCh9qV1wWFS+Fqheg5vmoOR9VlyHNERnUXfrsYRk0LIcGcqhbFg2invBoj7QSBSgT1TiNGjKoWZ5yBaKDsh2IUFgWsXXgFIosn0Jk1HN5RGeJWPL0IaLPQkjacDmEjE0Cj2Uvj0aCHOqkNfJqbK9RLnKdiF1pBehagc5K+jldJ/I6OAaOieOO4zyMc+HVQwT1ClK1MlKkae7bUrUYqRqQrkXI1BoEZ4t78PQKkaLeShE0qvCp7ye0wjIRzsOP5uGFc3CNWdIyUYMfC3U+BhAaCLgXCrjmVwTe0wSRo42zBajDmMb0IaojzWMwE8bIhB6yjQBB1YNfdUziGsdi8BqkbAt4THpxBi7KEfkVwQsLOFu4qMCHiPkmoiZ1jTztNOEaOVg9exr49AtCzLaY/iLKciN3dog5Vj5Zg4km+pkFG6IZjj8Nj+eJBBHLYRYe5fwwT5qHsw6YEwpwPB49S8HnOc43h4A0iH2kYvLCFLyGT3sOxrl4MZPmMOAkoM8pRqxqG+0ItCPQjkA7Ai9YBNwLZqlt6GUaAV5a+U2cN4PneYjhUGGCFn4Ghc4eZAqd8FM5pLIdcEEGadJ0roh0vogs23IdncgnKCGX70RGfNFcBzJE9oy6eEsiX0Amn18GBWTZLmQWaDbfgWyuyU9n8/SLuqxnFtDipbI5BOnssvDZ5mcyCGgjRfjpDG8wPMaggRo3n6rnChxvLg8L0gxLFmmWU7KruFA/RZ10JkUfhDQy2QxSrHtpn/FLo9TXiVyJNw9+jLqL4WVyyKQ7kU4VkQqK9K0AL5tFuiOLVDENpDkpaYc45cNSGfaZR5ApoIPzoYcV42vWYoyJbz3AGOIDjYnV6zHKhPmqNesxQaxh4ry7T4nqPnT1DUBzlMoWUCh1Ncv0v6d/EN39A9RbDen1Dw6jo9TdRFdXQotdPejs7knKBeqmOD/ZjiJ6BwYwMDKM/qFBjIyOYmx8nAnzMdIRDA31Y83qCWzYsBZrE7oaGzaNY+OmLxBwpwAAEABJREFUEazbMMDyAM47fxjnbO7HxnN6cO45/Tjv3AFsWt+L9au7sXnjMC45fzVeef4qXHzeOM5Z1Y21w0WsGS5hw6p+rJ3oRyFjTDScAMIqzEIm+upwHtDdU8Lo2DB6+rowNDKIYfo2Mj6OwWH6NTKCUfqp+I2MjUP8n4D4YxOUI0RXgMQ252RgYBh9A4MYHBrhQ4NRjPDB0gBjPDaxmr6NIvFpeBQDfGgxzIdPah+Sn+QNUm54iDIDQ+jp7sMo7Y3Rl37OWanUzTWTAfPGUGJmnskZPssBoA0zVvQxM9qLGMcQi5OKVT7RqTDJsxzKSeJnFvOVWcwlmCOdPw2z1XnMVueIWWKGmF4AeZUqZiu1s8Yck07lygyTUMLsAlVZUH2WCatZ8ueg3+CvMBFVYSKqwsRYpTyP5cbT5ld+pmOjhOBy0EOjZzp4zAxmbZi9vGLQnFMjaUJ/WUFCLQKImNeQyDWQwEgtYjI15l6o2W5sXxIugi0H6oCPtEFLoCWIyi75oQshRKyrF6M3LnZwMUtMnhkAM3vJoWNADyQFlVsAP2bGv8/0pf/wOQYfHhNIxnFww4Q4yCL0s6i5NPc+HhGh4TWIkGWHBu3GSXz4NDOJ13OnxphKV2+3N9EAs20JDHV4FsJDg/6EcHwI4LSfo18pcgOAvjbbPF5Mm4jhRSAMHufDj3x4CQJ4IbUW4Cv5y3bJnA00xzHkNcDcahNQ2dAwNOGxTNScMWZgjICqi5NyI/b4oDh4HkhR96VDnfcSVS9EjWMLLYWYD1OMYzPyLGiAOWLGII0w5gMKJVOZRHWEzzi7KAUwCbkyBNRdGUJkOA+L4FJouIDz4KHuATWu3ZpXRS2YJ2ZRS02hmppkeRp1v04ZWxmM9lcCxrPuh82+k/4bCLleQq7xECmEUYZgjFlvaK3xfNXgua7OcTQ4Dw0/pm501mh4MVaKOvut+o0klvXEjwbkk5CcF/0IEQ/EkFRokNaFIITWU5n6ZeqVvTqeKyqS9Sso+2VUBK9KW7WTqLka6gnoi4VcAzFCHqsh13DdHOY497P0YY5+l70yqr7m+zga/mHEPu9FWDdXgbMGzHSUxzy/RIx4s8zCC/6NafEkdB5dBIAHHdqfdgTaEWhHoB2BFyoC7oUy1Lbz8oqAboaiKEYsQJdd8GJvcMw8xrxxm56pYHJqDlPTZUzNlDEzV8VsuYrp2TImp8mfncP03DymSCdn5nB8agZHJydxbGo64YkvqE10anYek4nsLCZnlgHtyvaySGzMJ/5Mtcryh+WZ+Spm6N8ME4gJVbkF+j41V8bSqCRjm69EqNRiVKqi4K1YCplsJx8W5DFP3onpeUzPVFGuhJgrNzBfDtHgxr5ey6BWzaBSCVCed5ibjTE708D0dJ2oYXauhnItRMiYwguY+M4zAd3DpO4QOrp6mQwvwqWLCPLd8PNdSHV2It3dAVfMIs4GmOP8HJmZx+HJecxWY0QuzVtBH7OVOuZrDSb2Y9A98hzLETd6DvP1EPXIMFetY5Y4xrk5dHwSh46fwMEjx3BiehblKsdA/QwfaDTo2wyTiVOM47ETUzh87DgxiSPUOcq6cPDIURw4cgSHT5zAgaMsHz2GSc7j8akpyh3F9OwUZohyeQ6NehVRQ6ggCqtMWs5glmtpfq6O+dkKpianMDs9her8LGrlGdQr0/CiKnKBIZ/yUOCDgjwf3uitnQx9KwYZFJyPYsA54U2j44CnDp/A1JEpIDQU+BAnagCTJ2irESKrxD7h62FDkE/mMZ0pJjRX6IIQpAtIMe7pTCdOR5F1oYNUUPnskcpQN9vsU+somyux/yLy7N8Pckjq7FtUaPrTQZ/yCDjeFH0XcnwAlC90IJPOIceHHmnSiHN7jHOzZ88B7Nt3EEqae34AM4eVfprngyhJmustwyiKIIj/bOBJBMas/SnErMdITiucPy5aJGCSASdhSNp5pGEliGk/4nhpL2YfAkibYBTYDMLimDcuLUQsRwB5zzamF6M9Yr8rxYvhz4tvM2KoV4KYeivFSvpr6ZzeJ1dR8lWcVBBt4/QYvSziwclrJT9CJhUEnkIRWYxI/zFBElkdsTWaAC8mCzCEyTnD8fy2FIznSbcMjLaNNo22RMFy0odr8HQohKQx+wQi+iWEPIdHTJzFsOdxDNAmzzUrmRuGaslvy9aSjWTybA7jqZV5NF7L60zP1TiCMsAkUiOuIuQ+JmYS1JhsdmEAR1mLG0AS9xAxgDg5l7uzog3GTcnlOhPMTQANXhYanNuQiJlQhCODcnQGFhvhYJEBun4wyR/HHnsXHKnANnpvYFl6JwGIBcf4khebj5UgNAf52qCNkIjou9yJWQbhGD2P8NmZHxuYp4MfGpP2MTkNor4C1ODspwCufYeIfceAKW4hIuPapy8hqown14CrwwgOELFXR+TVEHIhRUmcpbMCAGCPK4Bxehl9rlWPCXsv5loldQnSbEtzZrJwIJiMdoSFWSBMI+a6RsRe4zo7P1s0EHMXvxIY+/QbKQT1NAK9Wd7w4DOsQdhAEFaRwjxSNkfMc7VX4MU8G/JBkDXyPCWleAhGcPUVoNGAa9RWBIvqjCVB6i3AJ03A80KKPgYIEZD6pD7XUQLWvQjwQ0dwnKFP+kyQTBOOOi5ysAQ+jA/2wDhwwSEBZ9Z4bApwHsDzMCwgTcEQsB9L4IUejOsDcZp6WViYI/KMQwdjWWS5yHNYHqFlUAvoNc9BMS1ghR97Br2YbU0Y1w9OA5va33YE2hFoR6AdgRcwAu4FtNU29TKKALehvLDH3OPFCZXrZgbPOXieD94HYnJyFvv3H8Ke3fuxfcdubN26E7v37MO2HbuwbfvOBNt37sKOHTuxc9du7Nq1BztY38b6KeyAZLbv3En5Hdi67dmwkzJLgP1tZ79CYnv7gg/sS7wt27ZjyxZi644mVbkFtm3bthPLYefOvdi+fTc0vqefpo0t9JFj3bZtF7Zu2Qnxtm3dhV2Mw569B7Fzxx5sVdvW3djy9F5sJbZtoY1t+xiL/di58wBjcYCU9Z37EvkdjN+ePfsZP7Xvw9PsYwt93cpx7KDMbtrdtXc/duzdi627d2LLru14YuvT2MZ47j1wiHoHsHPXPmxf6Fvx37l7L3bt2cs28XdhC2O7nTF64smnsJ3z8dSWbdhBKhnNi9p2UWc7Y/nU01upt5d+bMUWyu3avQeC5nHL09uSWO3YuZvj3MEx7ca+/QfYvheys4Mx12+ib92+nfWd9GsnZbZj965d2LtnF8tbsXXLU9ix7Wns4Th27dxOugc7OQc7Gbc9O1mmDzvp786t27Ht6aexnfK7tm3B7u1bcIA6B/Sb5jt34MDuXdi/Yzt2b92CPVvp85an2b4bk4ePIs2b1r5SD7qLJeSzOT68qOHo0ePYzTFqHMKu3fsY/73Q3ApPJ/O7PalrfpdDMr/0dSt9PlvI5g7O0w6OU1T1XZy7bVxjT3NNbudaEG/nLsaTclu4FiQn/k7O3y4eK9sZ250J3YFtjNEuzuP27Tuwl/O0f99+7NmzBwcOHOBDCN4MpVLo7CzB9308n0+8KNFiZnA8FwhmBrNnAtgOOMokgPE/16yDlDcjbgFGaubBElDOALN4BTBaph3+NXP862CyzZKxngDGGkC3TgFg2X56cD/FvhkIs5eqf8X5+eD5+Llcv7K5fJvj3Gi9L4aZQXWzJlW5DR5v7uUDo6/gQ1h4PEewbJznFlxSBsxrwjlAoo4JO89F8Hhu8szgm1sSARX8ZeC1bNOW7AnGMk2hCQMocwqOfEeeI/XgaPelBp7Ph9cPxcohgjEBCCZGHR8QOBeCDGZ0HJNNPlzkkZLFBxFgMixGuJDsMdKzg3piPhkNA0TZE2Qt4rwpaR6yDz2ohBm/jqGmD1gMj3yPzjgw4KehqRshSmyEHBXBpF1EqK3182BnRWMg4pzHnoPABcY+DSDPzKD/YsaRnVIwhoUtcKQse4yQ4nn2iNiFEJK+lIg4jhBxRDBuMZgcZlI0ZjTZgCY4a1wrsVXRRAOavxgr/4+BxEqhOTA+rGjCca0KPqlHtKgHp4Q6UvASZOBZmrF1pDhrOIupQ/D84J0t4OAzqe/zgZTPJHDAh0ABPAQGIkLABxI+Y+slqMMQ03cHY+LXSYccf0UAfNpaCZJ1zOPKA9ekKOEIjzeeHteK41pJwKNZ1FhvImLS3wjvLMA54QM5n3FxAmOT0FZZdcbQiJjzfiYi8sCnWgFjFLDsU88Da3GGcRRyPE4zAB9YgPEE+TET6iGj0+A5PCJirOxjUqNyQlVeCqc1UphzAkKlpcTbvHYE2hFoR+CnH4GXpwfu5el22+vnEgHuw3iZb0rqAsrrPVoQN4q5eeLm3XkeGvU69Iap5xyySsJl8+jr7ERPsYjujiIGenox0NuHjlwHejq70FvqJi0lGOjtxVBfL3md6O/uRl9XM5HZ300eZUv5DvSSCiXa6u3qpi3Z66V8D3pKXRBf6GafXZTpYr/9C332d/c05WhDtro6OiEb6qeHycIeJk172NZTKiX+9CX2+5I++uhPL+33LEKpQH+6ujA8MAi1l9hXD3WG+gfQJXsLsn0cV19PD2XoI9uL+QJy6QwKuXzS/2A//eoroo/o7MyiVOpAZ7ED3ZTt7e5DL8ff19WLrmIJXR0lJne70F3oRle+m/p96OwuoaenyNgW0NeRQU8mjVIqh95cN8Z7x9BX7EEpk2FbFgNdefR1FtBVKGBQdju7UUzn0J0voofx6O7owDDjpTnr7+pEH/0Y6u5GD8faTb/76ENfZwmay57OIgZ7exJbA5JhzMXvyOTQV+rGUG8/56uU2O/i3PXIfqGE3kJnAtVlr1tthSJtltBT7EpQUr3YyRh0ocT+OhnbXvbR2ZFFZyHDue7g2LvZdy/jMoCerlEM9o1hsH8YxWIeHR0+ip0pdOq3zEt5FKnT2ZlBb28eA/1CgXHNYbi/CyODvYxdET2lHFHgGulCP2PQo/VXKqGL4+zIZbhm0+jsyKG7VGR7N2U7iSIUh66OQkJ7S53o75Z+N3qpO8i57+X8dHNO+3q60NPdiYQytv293SgVC+hhWehlm3iSV11QX320J57KxUKO/nTQ9y5006+uTq6VjnxiQzKq9/WUkj76e7swNNCHPvbTxf6LlOtkbHrpR2dLj3SA8qOMwcRQP+cgxwcHGeiGW8exmSVJdJXFMzMs/pgZzE6H47HfgmSlJ6i8PAwxbzqacCwTRmmdfFiDqEVIKOvNJmNVcKQrBPhZZLd1Xos5plg3P4LJF4E+Gm8jBN6QxvKJ6j/NL13Bc4X7KTqqUMnPs3EhpkKcjE6erwQ0cDYdniYr3eX65Dqgc/GS4PqIBSZq4lNYbFrHQhunYvNyiQVPijAmY3AGLOKEMxmCiOsl9AAhImXduEYEcB3HRLQMmMfEcpD5kOehSKA99WO079iPF/oQNfUfQwuPiCAfHf00YuXxhVggO9MAABAASURBVIZMnM1cRZRn/3RlxV8eeg0mRBk+pkaByLwkNuA52bMQntWhJJkXO0YkYMIpBWPJLMZK4fGa4vN4FTxSD5BFwjXBawC7T8YWyTcm3zjRMHCsFiFK3npWkpZggi5aBDqI2MVLQm3GhwFnDcbB6IMxMSiA8wyWE8qkIQgjGD2OJAYd5YAMxmuzQK8RxfR+RXDU9V5i8NjiOjDOg+NcOc69x2SixySvx+SiY+LZmIRE8uF4YQDrRr5owl7RH9laGWKuiZhrtUmV0GfUOW9IUAfYJsRK9PPhUExAK17zxi5jzs3ZAtRJoPPBWSJGxFXL+zf6HdLHBtd1w2J6ZGgw9g3GO7SAUkpve4gZ45jtoDwojxV/OFfg/K4AFhuMawEC9eMWuE5ioVUnjYiT7Qu+xxzjc0OM2E6BvbJf/Y1liYiIhXJMGoPtQrzAD0kbZDQY44gxjACwzmPWqShw3pO14FcQeYSrQOvD0Z4fGrxI/WFFn5haDBVEWfyJr5HD4dHHeEmwuf1tR6AdgXYE2hF4gSKgK94LZKpt5uUUAeMmnFdZhNq003HP500ceTEv9J5zTDLm0dvTjZHhIYyPj2FsZBSjIyOYYHliYhzC+Ngok5396GVSVLID/b0YHhqk7EhCB/r6Ep3xsTHaGcY45aU/Pqr2IeoOYHBwgDLDWEW7a1ZNYPXEKqxZvRqrV63C6PBwYmd0ZDjRH6Uv4o9Rf7C/P2mbGBuH2sdHRzE+OpaU5cPQwAAGieHBIcoJgxhiX2qT72OU72eif4B2Vo1PJPb7+/oxTnvj4+Mc8ziausO0OUKMcswTWLt2beLbEO3K/uBQH0ZGB7Fq1TgmxkcxxjEOMQYa13Di/xDjMUq7Y0zyDmNseBRrJtZgFcc5Sh/k+9BgH/mDWMfxr1+9BmvGVzPhT18ou34NZWlzeID1JP7jGCNdxZiupt+rOBer2D5BW+NjIxzHIFRWrMZHh6GYTjC26mdseIR+jGBiYow2hjm+AahNMmsZ843r12OUMR5kX6sYh3M2bsTaVaspO0qbY5Tl+Flfv2YtklgPDZM3zjmbwBj7H+E8jdGviYkJxmgCE/RN/KGhAYyODGHN6gmMs32UfkxMrKav45yTUc7TCPr5wEJzu3YNbY0NU36Q7YOJnVGOY2xsCGPjQ5iYGMGqiVGMjAwy4VxCRyGHXDaNdMpHPp9DL5Pmo4zbGGM0yvivW7MK69atwXpijHaGOLZxrp8JxmSM8VrNmI9z3lQXVfsIfVUMBvo5LxoXYzJBv4dJ+8nTGhpjzDXeCa0VtQ0N0edhiD/OtjHqab0JSexZH2W/KotKTjKyJZ50RunzINdosi7p5zBtjpAn2SGW+5L12sdY9WGA7fKvjw8/SsWOJGFu3ForSd6CjmXwY2b8+2J+Zb+FM/uJyWiBxRf0++x2WxKL6QvqwtkaoyOK1HNVOxvZ52rz2eROa6cDdPk01rNWqEC1ZxVrC7Qj8FJGQGtyMU71La62woLKLZySWEkp5garBbAsGDMgZwKLPi9Mz4sM/hSKMftsQlckjYgMXpuMKSdLKJiYUqwFPO+PejgTyxttegb68Wxgqo1SS/2V9edu58x+mjGIuSJaAMt4jp8zR/pyqTeHl3ibHAOOa8BjaBwbxCU5+WU9SaaSnuS9VIWYHRGWZEObZa4COrqorLbFoPxJGYr9FL6LE8MML5porbTkcQViiLZiKp8jeipK8pJ/5cdPIuaRcCZA3ukAP/FZgKJLfhfbWEpgcfvp5cRzskQTTa6XmA8gWtB6UZvjRBjlEpn2n3YE2hFoR6AdgZd1BLRjeVkP4FmcbzcvEwEl1DzPS95GjZg4F8QTVdJNZc8zpJiMTAUB0ukAmUwK2SRByTr5Knd0FNBRLKDA5GWRNJfNJDqZTBq5XIaJzAxy+XSimyYvnU4hCHzKBMjlsmxn0pM0S0gnnQmQShMp9pdNJf2Jn1W/1A/UbyaDQkcehXyW7Slk2Gc68U38HNtoM5+h7SzyhSzkm9BBnXwuy7GkOG4voYVCHuozS9u5XJo6GWTSqaQtS7t52snlMuyHYyA/k/apGxB+wuvoyCVJ28yCfxq/kKG9rEAbuXyGY02zn1Sio1gGjIH6y1AmnWJ/ohx7wHGrXTp5JoFb9QLL8jORTQe0RX+ok2I80ukUZCdFXfXdUaRP+UwyhnTGRz7HuHB+cuTlWM6km77k81lIJ1kHgYPjfPt8eFJgzHK5gG1GfwMiRVse4xJw7shPfFdMMvCcYyw89p+iXIYyKZbTyHKOFL8s+8vlclCcslnayqUgXoY+y1f5k82lIV8yHL/80XiyjGeGNjKcV82z5NMcn9rSjFeyJlNpeJ6H5MONqWNyOCUZ6kg3zfikWU6lfI7Fp29pyCf1qUS7+s+01hh9832P4/MTGclpbYtmZIcx13yVOjvYnk7WXqLP+MrvbMsOxyUfU/TD9wPID40ty/FkaUdzkM9xPVA+Q9+Sep51xiBLXgfnqdDRwfWSYz8ZIsvYp6E3wM0MerjlccwtGG8oGmGIcrkM/Q88G40GBB3HOoax8FlcXmC1yUscAWN/Aslz/nJZ82b3OYu/4ILq/2yNnu0Yz9Z+W74dgXYEnikCOmqFZ5I5s01HrXAmv11vR6AdgXYEXpYRaDvdjkA7Au0ItCPQjsALFgH3gllqG3rZRcBnglQJtqNHj+LYsWOo1Wowa944hWEDSrTNz83h0OGD2H9gPw4fPpzg+Inj5LF85AimpicxPT2V6B89egRHjx1l2yEcOnQwwf4DB3D8+Ak0aE+mnaN9PnpXud6o4gRtHaRt6R4+chiihw4dwK6dO7Bj4XedD9JWhUlB6cgvUF9P8mdmZ7Fv/37s3783sXNi8jj9O4J9+/Zj7549pHtx8ODBxLfZmZnkJ2hM/TMNJVvyJaJfhw4dwu49u3GE/h9hLKY4Hvmxdx9t7N+X2DhInyanTiCMYiZqOdUWIYojNBohjp84gT3U30/Z4yeOYWZ2BjMz0+Qfp1/HcIg+6DepD3EcJyZPJPzjx4+hWqvTRohGSBqFNArMUXfX7l3Ys3sPFA/9jzUnpybx9JansJMxmS/P0XvdEEekhB54xGEyD7t27USiu2cvjnBupKfYa0yau0Mcp34H+9jxoyf9m5mZSuwoLIpJpP+jJj2pNyLsP3AIjz32BHbs2IlDh45gcmoKlUqZMVC/9IHz4Ace1wy4dqqY5NiOcVwnGI/jjMOBg/uhmCiWR7m+9mpe9u7DQa6JAwcPMN6HafdgMk+Tk5NQojeJKeNBF+A8YHZulmPajZ27dmHrtm3YuXMnphiPmF5rHchn+R4yfpLVODXGw0cOMfbHiRP0axLT9H1q+kTS536ut0Ncy5rvw4zJ/Pw8+47RaNTZp+P8GiLGVPN9gLIHOW/7OLeHDh2GYnCC49S60vwcJG//gYM4SJkTHHe9XoPxrCr9OG4k5QaT2se5zhWLQ+zvILF33z7s5HwdPHiIuocYpwPJWhZ//769OHz4EMqMtfFw0To1jldlQWs/5tqL6WOMiMepEELxC9mXqBDHMeeGBhTMNtoRaEfgZRyBtuvtCLQj0I5AOwLtCLQj0I5AOwLtCLQj0I5AOwIvdQSY3nmpu2z3908hAvWF3zCvVCpMQk5BiUMl2eRbxASk57kkGVdjEnCOicsTTPopWamkacTEqpLCB5kUVbJ4797dSfJTMtNMop9gwvTo0cNJ8vwgk6Mql8vzib0kAcg8XsyknxJ71WqZichJJnkPYW5uhonLBpN/TACyHZQzJmYdV6mjP+q33qhRpo6Qye56vQolleWLErazTDirn2kmgpXoP8DkrJLTx5jIP0Bfp5nIVmI0ZFJW+okPTDzWahUmZ6cxOzvNZPIkE8PzCebmZxmbSfp3HLP0Tf0BIZxnCAIHJTDlm2wpRtKfUnKWSd1JJvAPKZHKBKuSuYqN6sJxJq3nmfwGE56OGV/fN+h/EgYmRiP6oxiXK/OQ3BEmf+VvJpNO3pYGddRfzIQoKB8T4Ecy0lM8T7BvzYF80HxM0gfZmlzgH2AiWAn2PXt2JfMmfqVa5fxwbPRH86JYy6bsKQH9xBOP4ZFHHoJ0I64PxUA+NGNg1I0ZszJ9PkabB5KkrxLY+w/sY0J4L9fXLOe1zvmaheanWp1nQvsYDnJeFBvNQcyxOYckFiprfJrvWq2KOtehkIydY1a/apcvSpjHXC+Sm+YDjyN8+HKIiWklng9wrAfow0HNRbKGT/AhylFMKiZcp8fJq3INttaZx7kNmXiWLa0tJc6PHj3UlOe87dq1HXu43o9T9wQh//fx4cphPlhS3Cscl3zRfHoL86o4am0co758k+xhJsVPnDjKuMxglutWbYfoo+ZJD23E03xqvQoRx6fxng5OPGPhOGd6AGZmYiRzEXN9mBnXqJ3kJYX2n3YE2hFoR6AdgXYE2hFoR6AdgXYE2hFoR+CljEC7r3YE2hFoR+BlGgGmqF6mnrfdfl4RSKVSSXItCILk97v1+9pKvCnZpjYl4hxXR7FYwOrVEzj33HOwdt0aDA4NoKe3B+MTY9iwYT02blyPDRs3JHTt2jVYtXoV1pO/efNmXHjRBTj/gs1YtWoi+YkUJSZjJoWVlAUTpPoZEv0287r1a7Fx08ZEbmCwH/pd5/HxMYyOjWBkdAS97C+V8uExca7kccCy7zt0ljoTnU0LuiPJb2qPYP26tbjgwgtwEfvftGkD1tP+mjVrUKK8xmRJkpGDY0I+CHzot8c3rF+PiYlxqN9B+qDfnV67ZnWiu379Ouh31vv6+uCoqzGAyUpR5iXR09OVyK1jv+Pjo7Q3BP0O9QbGZg1tCOeddw4uuOB8nHPORsZzFTRujQmMgyZSMYn4MEI/F7N27WpIR7Ky19PTQ9/GoPHppz4cE7uKpfoWHIfS3dNNH9YlOI9zJX2NYWRkBKtWjXPu1kL+bWKszj13E84//zxcyBipr1Kpkwn5AOCYqnyAcILJ4BNMJqdSAYaGh5L5kL1xzkkmm2YCWW/0H4IS1NUk2R6hOZd9WL1m1cJ62Ijzzj0XF5x/PjZvPi+ZS/mj9aE+JyYmknVy/vmbsYkx6e3r4fwqwRvDFGPGRYnzrlKJczLO8U9gw4YNyW/Kl8jTOqXDcBy8mcH3fc5viXEf41rciE2bNkHr8pxzNiXjXs11KazjXG7kmljDGK/lepW/xWKRpvQvCLzkmKBJjieVzNF6rp1zzjmH8yZ762l7Q1I+lzHcsGEdziHVGM5hP+Oc+3w+R1sRERNAxGS34jjCtSnZzZvPxbmcH435vPPOZbxWc65Xcf1vgOrnMmYbN25MxtvZ2cmYeMnYND6z5sMJMzs5bsVBMGvyFA/wY2YnE+astr/tCLQj0I5AOwIvcATa5toRaEegHYF2BNoRaEegHYF2BNoRaEfgZzsCTLf9bA+wPbqlI7A40aaErX6apVwuQ9AbruVKGXNzc9Cb6EouuthUAAAQAElEQVSMzpfn2DYPyeqt9Ea9npTrjTpqTJxKpiz9+XlUKxXqNW3p7eA6ZefVRsyX51GpVlCmjOSlp3bpzKudfYoXRSHqtdpJ2+pTevJNZUE68ls+1uuUrVUhG6qLX6W++khk2ad0W20Jn33Nzc9BfPWntrp81Rgo32g0oHqVdqusz1NWMZGO9Ocop7rKTbkaqoyF7Ikn/+bmZ5O4KU5V2hBfvkle+vJX/CaqkJz6rbFPzYF8LzNmoi15/VRNmbFq9jPfnCfW9Uay+IptveU7+6zSp3oSnxoUwyp5cxzLLMevGMnO3Nxs8hMrznPJ73Dnclnk83kmojuT5HFffx+T54N8gNGL5Le+2e77XvLWv/qUf/P0U2OukCpW6qvGfkXVrljVOSc1xrhMmQp9VmwVjzLL8kd6ZcY1kZ+dRXNONLf0fWHNSFb8KsclqNzi6S1xrdE6+6iUK9QvJ3NSox+JDPtRnLR+tW5DxqlMX8rkV6plrkuC5SpjpBiGUQTx57n+Ja/jRvryr0w52Yn4IEj9CVX6lLTR1yptaCxl2q+zf8lqDlVO/IxjKF5V6igujbABlTWeVkxU1nqIKduCjmgzEzkJtZlZkig3s5P8duGFj4Ci+0JhKe/0uGUxlpJ5qXgx+KDmDID1M2HkvVDAy/Rj9PtsQZWf2vdsfW3J/9Qcfp4dt/w/G/o8u/wpqsfs+0yQddp3qUicJtCutCPQjkA7Au0ItCPQjsDPdgTao2tHoB2B5xCBdtL8OQTpZ1FESTZBY2tRz/NgZkkyPGay0Ew3VUjevjU0/4vCkKUmT3oJd0HOjLVFoCLiSDduOKlDCTjKCOBHNsCEIIuJjJmxGkNJRfGERIaFKIzYMRI58CO+wGKio7KxYmaJjLXKrLN48ruYb5Q0s5P9yYYERQWV0RwCzCgtoEk952BmTRGNQUhqp/44c0mlFQfZFKR1ErRh1hy34qukr5SkozmRvOoteZUXw0wtSOZNfNVizp/0zKzpI8egOjQYA+fAEcZqnLQ7p/4jxHxYobLn+QlfOi1EtKl5Ud2jvJLmkqURdUt7jjosWozm743HSd3MoP+cc0g+jJOZJcUFd6hrCcxIKecWqPo0xtCsKa++BfDToixiqbJzGlMM9dvUBsxYinEyVuBH7dKPuVbZmthSPZkLrnfNoSBeAspRrWmLBemRJHqiZgZjwcxgZiwhaZOuaqKO/Jjx1PiEBaGEmEkKia5kWzGXn4LZqfbFddmRvJmd1FUd/JgZ/7a/zzcCSRS5frRuXwgk9hY5JdMQcxFilRfJvFTF+ExHFuqn8emcEXgBkdh7qQb5AvVjMQ2tAD+lqU1mEivwVzo/LZ8Z4RV/X27zs+KBJopLTWzSsOiPZnE5LBJ7WRbbTrcj0I5AOwLtCLQj0I5AOwLtCLQj8MJFYCGL9cIZbFtqR6AdgZ/1CJx5s714vGyLeVpJwHIzPbNYoF0+mwi0ZV+ECCyVVHquvBfBnRfZ5HMd2ZlyL7Jby5tfaYZTGd3nheVdare0I9COQDsC7Qi0I9COQDsC7Qi0I9COQDsCL3oE2h38k4sAs1v/5HxqO/RPIgKthOfPA30+AV9pfJ5Pn9JdYb96I1Tqy0J2l21c1CC5pbBI5AVLmCudt9ju2ZSX8vG58M6mj7bsyy8CWlMrxcpG21p1Z6MtD89GfknZVsdnSXWqSLCk0aWZi7tYWuK5cjXynwaeq39tuXYE2hFoR6AdgecagbZcOwLtCLQj0I5AOwLtCLQj8HKNQDtp/nKduRfV78Wpj5/1sgKpMYqeLVp6oivB2fbXkl9JX4t0lAlrmTqNSkaMFlV5McQXFvNUFm8xxFuA+hIWqmdPnk/iTL0t9utsy9J/qfF8xivdl9rfn8v+znrQWnktpcXlFm8p2ppNUWEpmZeE91wdbjnzU3W25USbtiPw8xoBHoDJv9Y4i/HrGi2chUpbtB2BdgTaEWhHoB2BdgTaEWhHoB2Bn4cIOODnYZjtMbYjsFwEWhkh0bOFbEpH9GwhvZXibPt6JvnFPkhOddEWVG9BvFZ5MRW/hcX8F6os20wEnPVPL0hvpXihfF+JnZWMVTorHWtb76WKgFaD+hIVVF4Krdls0aVkXgpeq3/l04Tl+tRYBB2iCV1OsM1vR6AdgZcmAs81cf5MB/ZL42m7l3YE2hH4qUSg3Wk7Au0ItCPQjkA7Au0IPJcItN80fy5Rasv8jEdAaZ6V4vmE5tn6lO3lZNT2fCHbsiHaguottHiLqdrOrIu3GIvbX6jyYvsvVfmF8v1s7LxUY2v3c3oENEenc07V1Cac4jyf0nO11EpYP5++np9uDGMWPF7A6bZiVolFiTkVlx4b5WgDJ0HVF+PbtnlWEVh6rs7KxEsg/PLw8iUIxMq60EG5rKaOSzW2Y6wotNGOQDsC7Qi0I9COQDsC7Qi0I9COwFIRaCfNl4rKc+LphqMFKejGQ+F0TDQYASIiQphFrDD1YEBkhggOerknJr+JRW2UiS1GjOZHNJY8fMTwCBDUZxnkA8b/2AcE1qigVgeQ7xEOjjxjhxazxUJEroaYXoB1R74nKnv0reE1EFqMOA4A2XchiQywym8cx4iiCDSMiHIsITYfEe2Ib5GDF/nsM4ZZHfI2pp2I9kXNxeRHTT51EHss01tngIkfsh38GH2gtljUx4I+jPJEvFBPTGhMqNGHGnVignrkwdUpXgNchJjxA3UAg/wyq8AQwdQ/xxpFHvVjhGgg8qqI6GdsKTT1HOUEAygB2o5pS/B8wFyDf6qUZf/Uj+lUFKUQMRZRTH8oD/pAQcp5lDPCseyTAmCMjf2B/sTUJQPmVUjmEEchYQD5/EufKc9yRL8jyHYDMe03EUMCkexYRL7UJKMyKfgxB2P8wDmLFVej74ydxTEsMsgzaoEF6hsiykZm0JqgFSTjARATkYF8oE7asIiyDXgWw5etkMzQRwQPDRYj8pvr2qjbAu2Qz46hmILSYCuSj8G4LgXImRUDL7OP0d/nA6q/bL4Gx3XoOQfHYwCoA8k5o851xmMpbrCdq9RxvcRAGBtXCGPDL/hxWh88xsCFmBwnccjl4xEB/v/s/Qe4XMWx7w3/unutmdlBOYPIOYMEIuecTc452QbbYMBEEZRQQIEgcs5gG0wGk0zOOSMEQjnHnWZmre7v37OFzzn33vd5vu9+97z3mLPXnpru1aG6qrq6uqt6a0sqCNJbpL8QdT6+xrpEeCwZ7biMTTCmiKGkPgm1ts6gLuAsPtoNU4exRRCtIeq57KcKCLIZiC5lSJwj11rN1cOrTSY+cqW5CAnSca8Rg/p524Y3FYzWrAhFVRrK6N1Qe2KB+hnJwgocHuMFGigoH8iVi2u+Soh2p2ZXVFMbB6xoz0OUYy4ZxjQTqRHimGW8b8MIhzVgTJRLBCcanFaqFYQaWI2SBE+SlykIXyJw8b0mryomES7bRB6ahSjK3UgM6m+dZKEi0WpMwIhvKzqtbDHiO9pkm4J1KVnky4lOtVGJPhYf7aA1EYEoEF/6ji00xRoL9XMYo7HEL9IHq/EwNSkR1C+gx0DQj3GWTO2CseobiHuUMSlWdt1qXo0AgVcnfVRuhBs9EX87jiA8mFirnPiPpRGC8kG4jfi0ymtoXPxS2xBtqvbRUJsbKwyGYJykLjDSP6N3Z8glj9jWxhE91FhXPqIJUTYY/VgNb1XnsNK3CE4670RSbK/m4guBA/GJMUoNxlqlloDBC1d8tVaDaI2ohqh+RjbaGPU1uWiRlCNS4QhehZrSRLKNtFjRqmKI2CTziDMIYSbecxFRMZ6qcIdELfTuEofVuKoW7YG4J1i9+DwTD7b9fOCt2lic5G+F3EheyAZIyhrHClGCDfUqEoge4zPhsuqT4jSHIQ9QmzilwWMld3G6PBUK1VnRSo76GX15Ue8xmgfrLCbyqvGk4MrH+kihMCjrpa/tcxP7GHKNFYTI2rLwS/dllxAE0RTpjXqXa/xMPOIAS8xhDCSSLbILBoO1iWiwGIse8aM1EbQeE8kuykgo1MoRtLdjDBKA8OTq44nvAZSPDOXEucx9lVw0eM1pHunBqr4ocGoe8STqoXOIcAWNWfVB+MSjvr32fHTGsC7iRqLM1K+i9uV2iHSrJAgn0tkguQXNecQTAaNmAiOifwbUXqX/08cYNfyfSjsKOiTQIYEOCXRIoEMCHRLokECHBDok8H9OAv+ZmHSU/s9E/0vH3e7GtHO53DGIjto/i9sz1hpsdByMla9hQd9B0O5kBGIav5XRJ8j1CKoNysfPcrwxqxp5gMr9W50xBmNMe1nNiRc2OUfyI1WmsUSPof1HBfqor5xcYy01mtQw5HLM5IupOyrERKdStEZKcjncEWKwFGNwLjpjciEzOW5qk6apim2t3FmNF2lEj5ypIOdMwy8vMbU0aDwMOGtJBFYgignLHUtjjHxMjxcPBou1Ts2dmhiBVZ2w5p74WPW1KtZHbQzGGBUbpUri2DUQvxj1Fd2xWGX8DNE5DSnyOWMLjLFYp7ainZiYBGusRB5xEIswkl3sHzDix8qhhiDBiSo1CFgRZBVJdwoKpYUSaVrAWYtatbcLyuoT+2RZdFTVsybjDKFU2+joWkyNhqDUqiwlcYVaqkGFR02NU52IjAWCiE9kSG6xDj1B7bwgpkHv+hjhJfYR1Dxfq8L48SLPiE+DU5sYgAgKEnjNlaaBOIcqJorXWrVDzYUy1zzEoKCEhI2BEit5yInXJAmPEVj1sVjJQhn+42P++SoKlRfCyDNK9QaxPgJ6Yvq/A+r6L/n53+E19vnXY7ZdZz1B6z9EfdNaiPrgXNSdIH3OtcZyvBrqU9MOrwUb1FZaSE0njXRMuicFRt3VPuCSGKCKuiSbocSrIlfQLpetQwpttH4CgWpWIeg9V2DMKaiVR52WbUNlIgmDI66B2vgEco2tQqrCY6zDGFODLKtitTZspNuBdeqZiAcrAJzqMgW5qlofXnjQuzWirUZXLhvka3isytVceUi1plKtHYMlrkmhI3VW5RbnDCau0TzSn5GoPFqkrFpV3uGsJdpXMUfwBsSPimp9g3jwYs6Lh1y85rJDuWTjBbW9QDRR64NEKimpHIEF8mpOra94ificA4kAqxdjrMYKtXoNSNCPEKBeynmlHh+8UEUcRjSm5MLjFfDLVe7VCg3iQ8Aah3Oyv1by98IW6TcaTPNhlCaSS2zuNW9gsZq7WB4woiG2DwThTERgED4nPD+395rQyKIxllju1NeqPpM8vAA9Tv2ss9g4H+qPoT1vwEfZCUfEZ40ltvWST7lSFj/aSGMbPMaIFvUVJaCyCHHs+OJFG9pLktTGYqxVqexfze6rb+IM7flA7VFilJGEMao3witKxKPGi+/C5aUPVV1yZHkVNSKTLhtjMcYQRK/B4JS3QGTLGQiiw2vcCJmEEumKZVYNsmpFOKriKSPqfRzSWlGguQBhkdyCdRo1YJOEqtZAuVKhQ1kDXAAAEABJREFUWtH4ojcGrZ3Gi2CFL1WbRO2d+hrREGnymr9cssukx7no9qJBXSRTtYg0Cw+iMdW2mGoBVCTjTO0SFaSpI7aNuIP6iRvNjVcSEEuxG4l0SJjiaPzcrhr50rrPtRary9OIyBiLhhSvAUQvVt0MFIqldjwaLBYn+ooQ5ydI9kGKUNMVF/urr/BYI72V/HOBFc8BQy7koo5cgsy0BiM9iXjIxH8uvQsaLgLWCqMhyiLORcQf5yVXu/iuanK1TyWDKIcas2JYaLX1imCNFftaq7ONzjhB8xW03zu9R1qs6Le6NPAhzm8FsUXEZcWvcw6rTBB9XiCS/vkJmocIUbCRJoK+RbAoJcI/G/4PmaB2/0NRx2uHBDok8P+dBDpadUigQwIdEuiQQIcEOiTwX0AC9r8ADb8sEuS8/BtDUbxWTmRGpmCDvCX5N0aOq8XJzbByZKJjaeVU/BsQf8FItUGAwAiUN2WMkYMjF9WYTHk5pmTyW7ycKwMRY/R+DHJ6UowcWh+oOV/IaYo55OAZtYzvuYIVeagKD7jE4qIjhYHcyPHyIrWCF13Ufn1MHmstlTMnnIVaINgRfxkpL2d4OclBgRcjJyuoMLNVoQkE0RQiTqFFbzEJCsYEOcpBTl8QDSFvI/gyQY5we7nDql8ix80ag4m0exGtfu3lTg6skYxyghzeoKCPUZ2hqLZ1GGNpH8tivJzGvEjIE4xKxRmYao2SEIrg69XGYU3AiW5rPCEL+KrFKw2+AlRol3tV+RwjmbTjQnmnIFIi+ovCURKOAkQnNUf9PVlZcqhIPqIROc9G8olgg8dqLpwLSqHWRzx4tcnUNqsGqmXhyhtwrqQGTgEJqKg84ESPI8QggVeV5GM0pqWAM0WcTYUPDOhdIDk6k4pWgRetuUVkgPobKYjxtr0uzi+OSAPi0UkWqYUoOat3VahLRlDAyInq1CQUTYFUYxvpjOJeBOXRyFEHguTm0dzmOVGmRvyZUKtVi5guh1gmHtBaIKbER4UEgtF8mJ/fY9oBvygJSK/yvIo1FlPTUem29NCgdesdiS2ozkmvPNYGkgTpNyozevcYp7UsW5hJJzOtHSkMzql3wZHJNlik5rI1iU1UnpAksS7gTNBq0btSY8sg2xpkW2MQqaBAVMEVsVorNnNYcgxNBFoINsNYp3yCMSiYJjoxxDKrca01GjDUwMRFJpqsdNrhMOIndZ3EU2f1KCnoJRq92hqLtU44rNaXFwS9x7ylLNIy0WAkDxTgw2s9ZbKVCowb7SeJ+hdswMU6lTuNV9RYxSjDSlCvhCTILvnO2NCZvJyINicaLNYYQH2tIXEWxRZp/+1bFQtH0GViLsgo4DUPuRHfxmK1V6SuHvI6qNbhQgNBvFVEUy4jkJsgiVmBmkgGHv0EreXcQl7A+SKpKWHVx8pe5FVPmjicUzvtA7n2BCPS1FW2VRSqn/XqRxEX6ZANNLIVmfj3si0E8MKB2jm1SWQDjUlwAmTDE8k/VHKs6hPpWNB7Hjy4gNcgXrKL+pFIZs4mGOsIwpkLt/de+aAyoznTOKoIAuccSaK2xqreYK3eU0exkFJIChjJzWdJbcqMCDSShpU9RPwFzaGzoGlTfSBoDj3aW6THQWmuQGYe9B7loT5eEGKd9tQgHW0H1WsfM0Z8uQDKY1tFZ0W05HrPpV+q0zjGGJUlVCUjxbQxxgHiX308sY9XvcXYhCTSblCKqG7DpRlo3NpGb5XVhpCrJuKoVtQvFMgrllJSj9E+gmx8MS1iJXstSYxkjcDrJWDQIFS1p2ahjBevPvJpAk7ydMaphcVZBzrXWK1L41qp8aV1XpXcqr4Zm1ZUVibzrYKKttWq5lFyNHEurHA4jBFEPAYNaWqyMDjyzKM3avOUFmp0JrZIogsYo3mN9UgvU1NX01FNDnlepqqLgLgn+0zrXWcJsUOufTr2iYB0BRWKFULViXyn+bVY4Taukar0vCL8ZelaJs69TXDFRtp0zgi2hBe9SJ/Q2sqkKxGMtXotgPoKE6lz0i3hFQdeawDJO2jfNR7VJRTSBAtYA17jVKutIj/THCBVL2oKU+FL9R7UJs6GUV46rLWEaPPS9Vz4slxy8ilW8rNSUhN1TvNlfFV4vKSo/urjRJfRmzEWX/uR3hHoeDok0CGBDgl0SKBDAh0S6JBAhwQ6JPBLk0A8Z//SePp/h59/jmKW56LD0A6hVqQvORfR6SmkcsLkkFqjejnFQQ5fkGNDbCjnAznZRm2N3g3xx+rbtUMsJygvB0gOlVGef0J7W6LThSXIifZqk8uJyeUIqdNy2mIScXhlrLonGPUx8rBiYNwr2BKWO31O9FgjvAoQyW/CuQQnh00+nHwruXxynrIYoBEaIYqjUlAwykXvTeOa6Oyrr/xnvBFNGjF+It1GGWP0HZBjJ1dLYyqHU7s0Oo20tzIOjA2E6FjHoIFSI5zEfE1+Fag51gEbCcOpp6n1MUbIVYvkFsQLcnJFiOq9SiPEeqO8IAYjTCBVMCCiCSEXDnA2wRojGiuCaq2viWNonqiBg2CIT6FYUHurdkEQ8XuM8CJn08V/di3Exqg9Rj9BEOsN1updc+TzgBWdMXBjYpnoSUSPc3KYTUIufrMgB1gyQPgiGJuLvkyQYyR3g55IjwJDQU6vVQDIxHfpQnTmNXEYNE57Q716dfDEvlZ8JprfRA57BGMstb6iKyjoZJQaOdTikDhFRjTkCnQGRWCs5JWYgJPeobxXMMpYDSKIepCkHpd4jZe1jycaIh0GTzugFD3qU8v9nKpIbSRkZYKg4/PLlIDBaG0ErVVIwGrdWYtzlkTKFm2YJ74XMKr30sdcgS/U3souGQfGGazaW+swxiLlxUgfncqj/iTOkuUZMQgapJ95LtshXbVBTdGQJmpiBZvkZNLpXMFYMovJjAJnDht1X2sMrSUvm4Nx0uIUo/Hib6lam0i/hUilWSbcGL1YfScYrWsjWtG6NLIbQWlV9Ee+XOqIoMb6OCIeK9xGPfMsrhdEk8ObQCXSTyoKSqKgqFSgYHi+HHwMbGusYKwCdIGqgl+52mcKfnmNazSCFV6XOMkh0+WbgpY+YCXTIFvh1dd7g1dJkM1ph5RgBZoHkxbBFSkrUCgpKViZYTRWEG9G7a11JGmCK0R6cyoKDle9B12qWV36BZPiNY5VENHZlJqMfU5BMoh2PxO/QVylaYqL+ESHlQ1xgqyaqV1KIUnwsZ3mDgKxTs2wFuWDinKZIFEnGiNdqfbboH3N+EB9sai5AK93K5zGQDBB4AniOkT5CrcIBgxGdRHixIYQCMKhb41jSaR3aGCpEmoocJI3ZLnFiL+gyxaDIxGfGkX4MxLZVmutyhzFpEilrRyrxFMJDa02iey85ibOh2SFSYQvNrEIqSCOLhBdke7IjDhWP4NXkNfGPrGvxrYKwiaJLiWcVX1OudJcQ1GMMhBdeS484tmq3oqXPO4TmieneYoiCBiNF/EGck8NgrE1eqriMVDEa969grbPPPN3HnrwL7zy8mvgDcW0VEtDbki0f1npRVSDTG1z9a3ppTFxORCswSaaUzxVXbgE0eHUPmhMREPUCbTuvMnUwhBEo5EOIr02uhgB9Q2RRyd61MNajDXKe0GOSw02CZRj8Fh44vqPOmFtkbhM86rBGaeRgvQiB+Wc5GE0tz6LZUYlCVayTbRuEo0dvPpWwUsfrC2oriQcKcYYRKDyTnw71EAQsOIp8m+taDNBemAoFBLpqWisBFLNVRAdVusv9gk6E1qD8Ab1R+2scKR4XZz5zNfGsRorqDpN6rCSBZp/dSMG0qPOOp0NUucoFurxuRqKBmuER+MbnSG8zm9BQo5z5HR55aQrsVlF9OTCFeL8CnKdI4LmzUjGiUlIjNYmDquyyBcqjxCUBpVjHBqNjqdDAh0S6JDAL14CHQx2SKBDAh0S6JDAfzsJ2P92HP8fYfhn98AIWwQlNZchlkeQw2OMStqdulxBGMUICEEeF22YCCHTu8SvoAahgIlBBXU1ckJMdEJqEOuFP3pJCioIqz5GbWO5QG4TyyEIqzdyxuQ0BRPQK//+idQg9zPIifIaK6ZBzZCzE8EY1CVg5NyGPKfq2+Qol8liIEleZpCzpUriP+u1TphEvxjQR2PmCgKQY0RSUBqW0xBqtAkxPz+xxGKda4eISG28V6/MY0ysM3LUMwUi2oSpAraKce2A0TimSqQD8RrQj/hRI1DroJBSEI9gQI5oTaaSo43vqje1OvSoXmXBltWshUyBtEiDMUF1Xv6rV/8c5wLOqkhtqcmsqPKCIImFRBpy8e6jLERLDBrn8mCDnNMkyVSf4YPkIh6NHE+MqckrOvC5+HU2IXUFrEkBoxRiUDr2z6QwufcEW8E4Be/Fd65Lg0zQ/jeRoxyq6qVxNLaR3lDj2Ym+VOWRcA/iWwV6j7yJFqs0VpmcIDq96I1zXM3aqOoyREOqucUKl0OpwKilPHh953j1Qzit5B8vBRKlVnodfKXGaxzRxOCDM3gFz/I86nukU+OKGiHXd8yrZVRAzZ8RdfwHQE9s8zPotePzC5SAZl7rwgtyrS8vXQjSJy/djwFpaQjIRnit4VxBOWOs1mMqOaTSVa8gbpmqoo5emomRZgWkc5mCcLITeOUjhoBz0mSroE5QA+l/UNAoq0hfFS1yLiUtOOJvvRYKBZwtSNUNRrTklbKCmlWCDxgrfVa/ahZUZvXuZDcygtqJXGLQ2KpNEC3GOJBN97KlxECUgplBqVfbRGMkCpxVZU+zXOuiZmCES8s4BjSFkERrRwuQPK4rBQ2Ngq6ZAlxVGsjMz1BPNdQroF6Ht/WEpEgViy3WyUJYUACzrSq8WsdBEqsoeJhpTDUhEb/GWA3lVKMgnvYgrwCcJ9GYqVZ3IukZgtp48VSWnIICla5QwCoYGecGg9p6cu/VFkFMc4Iu1bzsP1b4KVGNe5/mFsk1l41ScxLx41zQPLUS8bja/BhinYltVRjH8CpwGj/Ko1xuUfs2BQOdxqySy+ZGex1ErdF4RnbJR/7U15hE306sWozmzAhPnsn2LadZFdTABMkg17gZkYOaXVb7IG6EAGsMxhjVoXaonSfPvVKIMgVDiHMt3nwoUqkYVA3i02LFpyMGbgMBYyzBq710IJXNN9LpaiUTLqfaAnnUFwUrvSDEuZbueM0Hwq/eqFs7IPSIJhNxOb0VMKaOkBfJswIh1IH2kzgvikkTZRPl4n0AjRllHYKnosuIOB8hFKhWLeWy+KrpipNeB2IwFY3vpFeZguC5t+TS4VypdQnffPsdl112JddffyPz5i7ARZmrv5SRggKxkdigIYWJQEKmusiPFz/eGaEW7c5irPKCWttgsKo3qM6mcWbxxqhvIhxRl1LiRZGPwesswUtv0biofVX8qGltLedaN22VFrXV2tX6SYtO/DjhcMv7lHC6JDDGSl5VMBDUOYgIZUEFeaZZy1Os5kqSkR7nao9DUVYAABAASURBVJQKfz2JLndCvJCqyduptfCoGg9RV5F8g85QFj3SPV+toHtw6WKm4HZZ1BqlOVZy1SKm6FIS47BqKwqVSnCaL6OWqei0Wkcyc3jVazCMUX9vyNU/xPWyHKw1hFDG5174ivjMaEwQderj1b5NOCoCEWo0knjI1QYS8VQnGdWRy1Z5QUC6JJsQ8QcF0PEOYiq9RDqAxo96juY1aB68cIRgNH6oAR1PhwQ6JNAhgQ4JdEigQwIdEuiQQIcEfiESsL8QPv7T2QjIIRD820ChljVyFIzKjdG3ASX6glrGJErT6BeRG4uxRTknDbi0HpMU5Hc4lcsls3KmFByOwQahIyCHyATVR+cmvqmvnBMjoAapnKECyLnxcmBqzorG9uoXojOkcb3G8wSNvxxiXhAdnOhYBznaXo6Rl8OVB4MPOfJ2cOqXujrqCt3k/DaQyKGzNuLICMaQyznC1eGpAwVranlTlB9VT24aiU4twmlEpw0GG9QsBKVBNKP6TGMFsSEekkZs0lny6IordMKkiXB4BYYCWeRF9IWI20hOevdKvSkQqBcO0aBAQ66xvIIUeUBlXhBUDxiPsbkgph7VCowgEZsRR0E8OLW1ggLBpIJE7UuiqQEjZ9XjyNUjFx6v+QkKsucKYOe1+fJ4E9SuiLElkDyN5BEh2ESOvqfic6UBL+fTqs4l9cJdwijoECTnPBNVAdEjXJFEydaorxGfLnEYa8RPKrpKJAqCRQjiP5MDm0u+Xu6wN0b1nuAyQY5EAc6Bgg5W49gkxcrxj+/YBK8JyWttA8ZJrxRZsWkBWygKSupfIMpZmDRX8bsiAqOcJHMFdLxw4KzaQJ4ZgXBonlz8zbc4jnQj2AbxXaKaC58c/jRtxJAg5LQ/QYnAKFFNe7nVS61AaawT8DOoqOPzy5OAptykUgvpay5dJa6PQmdstAXKm7QOo0CtlrjsQVlqUiYpBtWro0uk142CYk2P0VpBxcImOQUFEQOFNCXThV8MNvkg3VIwMnGd1b6BoPUUtG4r1YRym8PRIFtXTyZDkpsqhYaUYmMjrtBAriCdz+swoUGqX0exWCCragytwxhsDOrdWi7LVhgyDy1tUK5K92VDKCQay2FSh5BRzZzqg9o58aN1JGrjKjPGCHdcI0FtqsLvib817AqiSQFZI37VQDiCIMOmGUkRinVO7wifxyYplSzD0/5earTIDJAFJLN6cJ2oaq1WRLe3TnWSoexMO17ZGa3fvAZOW4v4cwGn9xCc5GLFE6I9J5fc2uK/4FFw1Kt/UDtvvcbJwFjSaAO0L+WixSYFjVvUHuhqkKk+/qkKU0yQ+aDsPW1qF3+bPvhMgb6K7KGlrq4LhWIDhUIdechJCo5ifZHmtjZsItsvW2TTBskw1bhRnpKJ6HCJwcQxNI9V0W2FI5fNcsWidMkRyQmaqTzLNU7Aal5MoaC6ovIFopwDEGS7Y/AxiL6oOhhTk2tQpRX+aJraKhXJRHicwZac5GLITXz3mMTiCppP5zQnQXILWM1PEu2tIJBSLHUF06C2BWwqEHHWFTCCRHpna3ymGjfRcIIgUL+gfa8GUnhPmaouC1yhSKmuBDjpTkqqvdUId2zX0lohl2yN5JN7tXD1uKRel06eYBIKxZRiKaVQSqR7bQgtSVrU3mMVXK9Q1aWyTQNWdEusLFrazIuvPE+vvp256NJzOOBX+9JSbsPYRH0Qv7rgiJfuNVmk6lfCSca5s2RWJBYSgmRRFrJyDsYVsFqrwTjxYohniCRtlFwaQXNsizpXqA3C70SDlc6lms+YV29NjaEg/JmYKyt4bl1awxl/sx1bIJEdyXzAG/CSQVUXLnHuqnkVY41k4DSuw5OSlgqU6ooaKqVqqlSDZEdGUrKQZLQqGN9ayQhxzotW7YtgU+lgRjlvE64qRa3JVHrlEX6n/VPnB2OgVKwnET1OLw0aJ00CNq6bapmgNeAk+AgWKZnGzmiW7D1JwVCsl67rLJRJB1yxJIqqxHNIbiuiMaOtHKEqUhKSYkqwkCpF42biwatH0LhOOhW0J2dan1nQ/DuLrc2HVYucpIBkiWSWYtXW2DrhKkqvU7zOr0ZnVyGGFHDqbzSBohsF1E1M6Xg6JNAhgQ4JdEigQwL/r0ugY8AOCXRIoEMC/6kSsP+p2H+RyIO4ioD8EQP6bgfaH+OJRUFfAUcu56RNnmJz2dHcktLclNLWpkCAb8ClBUxalENia+DlNHqiA1aQA5OQ6T3iQY8JDgRGjomJHpGcJ6N6Y1UuZ8hj5bCqX16Uo6U0pARjCf/hRyjkcPvcyBmWo5gXyCmAKWBsuyoERQWqZUPT0oS2FoevLudR1bloq/qSgsEFOYgFFiyuMGtuE/MXl1nchIIfCcHWg4JMRgF9GwxW+CJELIgWJJ/orLWUM5Y0e5ao35JmWNqcs6wlUM4SMI1y2rqB7UQueqvByzHMJQ9PVfKsZCUFcQReclRAKVObLNe7yvMIueiQjIwxSAQYE4QzJxgBmfJRKlE2qRxl9fOp5sayYGGZOXNbmD+/qnfhoAEUAPJCUnNQXRmvgHkeZSHZR9pa2wzz5rcxY+Zi5i8oU64UNab6SQ6JAl5O81v1jqYWz9ImL6fbiAKDccvnzeeiQTRhqf3Gn/BVq44g+nP1q5SL0heB9KdcSciyIt43kPtOZHkDmeYjky7k6p9j9I5oh6Zmw7Lm0A6ScXxvbrFU5NwGl4iPhCwYvRsFPNSuVfRF+Ut2mXTHW0PNKXZV6Ugi2kq0lus0ZiMmKWFjUMBA5o1oKZBlBZYsDZJFhZmzyyxaDFloxCaiUTiDaATxLBqpPZoTIsQXA+KXf9bR8fw3kIDX9C9e1sK330/ny2/m893kxXz19Vy+/GoOU6c189W3M5k2c5FsgiWuIy99WdbcxLQZs/nhx9nM1VpduqwsW5YRVcc5g1OwMnFOayRIZ6skqVNawZgY5Skw9adFTP5xIVNmNMv2eLWvk+4lOAWzlixdKp2tElV10pQZfP71HKbPatUaKal/ndqUBBE3zJgxh1mzFkrPZbxsqrWRaV0UyI0jrauTjYQfpi7jvY8n8+Z7X/HWB9/xxZfTWao1Ul9fIlUgT7E3jReQkRRnHufEZ5IoaFWgsVM34a7w0SdTmDp9mWSzlO9/XCyYx/dT5jHphzmS2wzJaCoLFjXhYiCtZqdSyrLv02bN5/1PvuWdDz7nw0++5qdpC1m4OKcs+4HWZLAp8xYs5Icp0/lxykwmT5kr3Iv44aely2EhU6Ys4KcfFjBn1mLZkRbxZ7FFyapYxxzZuumzW0THfO0BzeKhDiu7UilX8HmgvlSPswnTp8/nu+9naR4XM33OMqbMWCJYzJffTmPBkgo27UaxvgdBFxq5txQV/Fw4v4mvvpnJZ59PZs68xbKbzdrTMlJdVkS6lzTlzBSuqdMXsXBRm3DUUSzVyQ5lsn3N+BBoqxh+nL6AL76bxleTZ9CSGXKs8FRIC4nGKcoGp+KrzI/TZvPN5Gksa62iWDrxscYQ58NaGXvAKHXiTzlksCkUC3Tq1Em6geQ2j08+n6X5XqK5WsyUnxYy+Yf5TPp+HtNnNFGuir66BnAFli5bjHFWc7ZMclnKT1Pb+G7SYr7/PsIi9VnAd9/N5ccf5zFp0kzZ8YxAqv3AAZEWp3fb/m40F5rLGNicNauJDz6YwvvvTeazT6fy0UfTmDO7SqnYhYbG7uqqPgrE5iGjUkEychRKjSxryjTOAr7+ejrTp8/DpdJx0dncUqGgC4dCoYGigr3Lmpql83OZNbtNMjKcevrp/PVvf2XvffciBqTjOvxxynyt2wV6N9Q1NEjeKTNmLeP7H1qZ/NMS6e1sfpqxWHzP5/vJ81m0xMvs14MrKdW+L90PzjFvYQuff7mAbyctlC4uUb8FwrGAn4Rjyg+LlC6UjKYxbdos0VYirh8j0RhnsNZhTQqUSFwX5Ttpnbaq/QK++W4WM+cuxpuEVPriSWq0VrVeci36ZS05X38zh/clx5+mLdbcFrHivU0Xb62VVkxqqW9sFO7OzJ3fIt2fUVvTUSbYLiSFRtqqVc13m/SsrLOKBC1SrM553pRE91w++2wSCxYuJdeZpk04k4LBGLBO82usZJvjNcOegEkcmfbF6TOrfClb9ONPi7VmM41dxqR1uEJR+7jIcQXlO2ncArPnNEn35kpes2lpRXOQgD7BBo0pfnX5l2V1zJmTaQ7mqd1cZs5uokm6H5zFqW2zzmVTpy7iB+nwzNnNzFuUMSuu97mtzJhTZva8Jl2ctOrcUCH+ywuj80JiiyLECNo/8RzZnuv47pBAhwQ6JNAhgQ4JdEigQwIdEuiQwL+2BOy/Nvn/96ivuQchjq9cTBUBCnKEvFweIwc798iBWcCEa29j1NW3MmbcvYwb92fGjP4zV4/+K+PHP8rNt77Ae+//SHObJVcAuLUt5cOPpnDbHX/j2hvuV8BmsQYwWDlTQU6dchDymkulL/XRaCHg0ppnxltvf8mo0bcxdNgN3HPvY3KiVI9R0yAwGDmL+uLhP7/E6NG3MmrMLbz/0bdyrCzGFQkaJzpBH388ibFjHuDuO59gypTZctATgjyvQJ0cXcNrb3zNNdffz+VDruHc84fxxz8N44rhE5l427PiZwoV8RFyJ19WY0b6iKkRnkB02r2B736Yxh13P8rVksnocXcyatxNoud2xl79ANdd9xcefPAVBXOWibaU3KpDAZaVl/Lciy8zYuREwS0MGx55vYWhQ29l+NC7GDHkXq4adhdXj7qD2bOWklXVT06n17zEwHkwbVTDYjnoZQGSj6s50zfd/BeuHHId5543gnPPHcUVl9/CNdf8haee+ZgZM1tEQ5HM5OSuQlAQLqfAHAXKH3viNdF8F5ddfi0XXHgVF140muHDb+GRR15TMKRFDnRC2SOns4nrbrqLq8bczLU33sOilhbib7xhveRRUQCjIge3whOPv8yokTfWYP68Zr75Zqr05V5GjriHq666jWFDbxT+CLeL57sZcdXdmutbefLpN1m4JJOTb7n/oWcZPeZuxo5/kDFj71X+HsZcLd3T+8QbHpNuPcFb737DMsW5vOYT10gMqI0ZfydjJ9zDfQ+9yGI5zYoj4JOczLYSA3B33v0cV418gLffnU1rNaGi4Iu3mZx6z48/zePW2x5l9Oi7+eM5V/OH31/NpZdOZMKE+3nl1U9ZtKRNstZcmFS8GpJUcqlGvr30CtB6QTrC//QYlURQ0vH5RUnAGM2r9OHd979i0Jb7ss++Z7DjTsex9dZHscMOxzFw84M55LDfc/Z5I6Xfb7GsyWBMPZmCvn/+ywvstdeRXH7ZBAV/llFUYMtIOt5LH6Ne+RxnndpbgScGOL3swAwFbG+66WF23vU4NtzkIIaPvlEXfguxziiQ2Kx2VRQnZJEC8yPH3smmmx/HXvudpeDgywo2Q+4rNWgrt2mN/40BA7bl/PMuVuB2GfVCk+uyAAAQAElEQVQNXRQoszS15bz25tdcduUdHHjocey0wy7svvve7Lzz7uy7/1Gce85w7rjtVRYvhnjhFYwDk4uGgBf+n//TwSWLM5588g0O+tWv2X6HIxm0zYFss8MRbL3dsWy97QlstfVJbLn1kWyx9QHcdMcjNFU9ZV2qTp46h7HX38lBR5zGDlvtwW67/IqdBVsM2pPfnz1UNu1t5ioA1lZx/P2Ff7D/AYczYLMd2WKL/dlyy8PZeqsTRPNpSo9hq80PZ5N19+SkY8/km68+BdtGbluYNnsxw0beymYDD2TApgcxavRDupiwknVJoGZkmACzFNS++MKRDBq0H1tsuT8bbbSLYDc2Hbgfu+55PKeecTkjx9zPpMktZArm+byBkDne0yXDMcf8jq232Uv25nOKdZ2pan9tbssIpo433/mCPfc5iv0OPJGX/vEh8eKyKoOVa8wGBTWDsbz34VeccsYFbLrFnmy/22E8+9L7oIig1VxnihrX/q64LnY/+/wHTv/NhRx02Gncdc+fMTYRWEDIZLuNLhaNMQTvNT8BE3+0H1WlZ5n0bOHipQy/6jq23fJItt3mJDZaf18GbHIwm2xwMLvudJrs4TWyjU/zxVdLaGqpUte5nmqo8tP0mZLDLuLxILbd+nC22uJgtt7yULbZ8mB23P5wttxiH+HZifvv+xutrTledGAt3meiLZe8pIu69F6wwPLIw2/wmzOGsN++p7DrLlo/6r/9Nodz2MHnMH7sY8yb04KxTvtYGzYJBCMudGnSJLw33vQQu+2mud7qAAZfOoH589rIslTjFKj9SyJdwje3wG23P6S525azf385M2cso6G+My6p02nHUdKFwE03PcIGG+zKHnsdy2df/kRrBT757CdOP+MyBm11GFtvezBbbr0vW2x+CFsPOka0nskf/3g1N970Z+ljK63VnLa8yrK2Jp545mUOP+IsttrmYAYMPIBBkskWWxzEoAGHS85Hs+WAA9l958N5+sl/iE4jeWRUs6hDLRhjyHPNX54wY2orI4bexfHHDGaLgUezzdZH86tDTpHuXq/5mEoe6nCuk+RS4OMvvmXEqOs58KBT2H67ozns0PM1r3crKD4Tk6QY7VkVj/RxGiOG/4XDD/8jW0pmAwcezBGHX8z4cX9l6tSK9rkiwRawCoZXhblNfVqyhCeffYsDDzmVrbfem789LXsie6QjUu0ckJlAVVxURXvQWS5PxIMt6NJgFhNvfJDjTji7NtZG6+/OwQedww03PsmnuqQpi8+q8GSkvPf+T1x55c3ssP3RbLD+HhxzzAWMGHk7Pyr4nRGIY6CL/O++W6Lz0dP8av8/svVWR7GVdO74E/7ETbfez9SZs3VBD9OnzuOKy67mN7+5iJNO+yNHH38WR594NieediEnnzGYw446i3vvf0oXVGBdEYcBqaXRGdEYgzHtIJY6Ph0S6JBAhwQ6JNAhgQ4J/HeVQAffHRL4BUlA3sUviJv/VFaMsEdQ8h8+hhAQBDkL1MDLwY5Oavxn0bfcdhfX3nA7d977IE899xRPPPsYD/3lbsZeM5Yrho7kksuv4rkX3lSAFapygj757Bs5OxO4avS1zJ63hPDPITVVMW+rGkQeqQIYwVQJ1qN4iQI3Ze66+3GuufYBOaKPcLUC9R988FXNqYlBY6xVWycnF5557hXRJBom3K6gxUR+mLaAJkV3o7MXf/v4iy8nK+h6B3974u8sUlDAY7FJkbnzWxl3zW1cNHiogrVX8fqbbyvgOp0fpkxVYOt5Roway0WXDuevj77EkiVVMgUyDPoxAecc8THORv+KaTPmct+DjzH+2rt44OG/8eRzz/P088/y4CMPKjg7lksHj+ScPw7hb4+/o26dybJ6KtU63nn3a8ZOuINb73yAx595hmdefIbn//EUf3/laV78x7M8/+KzPP3MUyxZuogkdeRe3hyBmgwMFEt1VOXELloSePjhV/jD2UMU7L6Sx598mqkKZMRgxjvvfyhnVXxeNFTp3bWgsE0baK3IuRUN33wzl/PPH8FFF1+l4PpEPvnsE2bOmcGXX33JXfc8wODBo4RzFG++/SnVAJ27d+at9z5g/DW3M3LUjbzz/ucEp8CEyUmKCSSOH36cwe23P8zYsTfx4Ydfgy1K9i0Kmt/EDRPv489/forn/v4Sf3/xRZ574VldHjzF09Knp597msk/fS+ZllHskL+/9JLm7kYmXHOL5u8Znv3783LYn+CvTzzCzbdP5Mqh47ngT9fx7LPvKlAvZ9rDspYK4ybcyehxd3PFkBu4/6G/g+lMpouaXPo1f8lSHn70KeG8mUnfTxdPhnKe0yY5vvrGZ1xwwRiuuHIcDz38Z77/4Rtmz/2Bt955nXHjr1Fg5AouuWQ8M2cuo1wxmgdHDIAlhRT5+3r3CnLkmiGtIQQmUIu48fNjfs50pL8wCQQpQK7ApZeuZyZh1bVWY+c9tmXbHQcxcItNSEolrefXuOTSq3jppffIswLVSqLATsLsmUuZNWMpedXVfrPZhyicgLMGp6ANMpzGWLI8kw3wtMm+ffn1D7zyj/eJlz5pY09efOU96fNMvGgI3mBdovYeWyzSpnfSLszW5dhDf36Wjz+dLBtflP3UerVWNkTtFYQKpkBQsCjoAqBcNbz++sdcfMkw7rzrfnJtDLvstzcHH3M4BxxxCGusubrGf1WXbKN1+XUrTc05iO922xQQIqxoN8aIJgO6nMM0yI41stWgTdlj10HstfuW7Lnr5uy1x0D22WsQB+y3Neus2ZdEl6mL57Zw9y2Pcv3Yu6FSx94HHcxJZ5zCMccfwzrrr88TzzyvYP4QHn/qSfFRpU+/ruy401bse8AeCujvxdrrraM1r/Wo2g02XIvddt2Wgw7Ym622HEBDQ0H0JPjQwOdfTNX6/ppc/HfutSK33XgXU35qVZ0hSSQfBQuzrKr2YFxJlxFd6bNCf3bac3f22G9vttthW9Zdfx0+++orbrj5ToaNGMfnX84iGCOZ5RgnmcYLEq9gpYKH8c9uWGdrdcFYMpV76ogXfiHqjkRXlT2yzoBNJNdqzfZ+8c0M6rqsgin05t4HniH+qyY0T2pEIdEYmveqLgDnzasyZfIiysp7HARqYIJRpv3jNZdBFZEOZ610IVCtVvFGbUQvaR1de/Rklz13YY+9d2WX3XZkldVX5e33P2L4yAmMGnMjkybPEA+OtFhHsBrfNhCSIhtusia77bUNu+25DbvvtT277rEde+yzE/seuDurrNaXYCoYXVAak5N7jam5Lsh+imVeePEtrh57PZ998TUDttiQY086gGNO2o9dpRuTf5rM5VeMkq5NVOA9zl1CHirYQiveVflx2lQFgT+itWzp1GVFXbp/wfsffEGUo7iTna7iUlObV6vLihBS6WcB0y4SjOhyulhNUlgab2FtCZvUkxlDbsFbS1tVmKop/fr1Z8edd2CnnbZlm20313sv3nzzTYYMHaXLb+0Ps5ZIlkUy4S7ngUx7T0Pnzmy2xabstNvW7L7PNuy5/zaS7VbsuudWujTZgRVW7EGuiyYIOK3dVAFcNGfxXzosWtzCtddeowDzRBYsmsPBR+zL3pJnVfjvvOdBbrn1QQX/l8imJPz002Kuv+Ee7n3wYXqv0Iv9D96HpGS5/qZbGDpyDDNnLyAXPd9PnsYNN93MuGvH0dS2WLq8E/sdvDuLm+cpwH414yfcrItrj5FAWsW3TTuR+Xo++2wa997zLLNmVXDFvqRJN43rsNLVajXDOieqDFkmxTPt+dlzFnDr7fcxZtzVLFgyW5d3u3DYcYfT1FplzNU3MmLkNczWxXpQ328n/cSEa2/m7vse1DpbQfQfRJyDG2+5hxtvvo9FS8vSt5RZc+Zz1egR4ms8aV0ueewkWe7C5CkzGDr8Gu6881GamjLNa5U586dqj19Ka7aElmwpbXkLM+bN4qMvvuCHqT/VdCMpBJIkw/vYJ2C07sXIL/rTwVyHBDok0CGBDgl0SKBDAh0S6JDAfz8J2P9+LP+f4DgsRyL3cXk2hJgRmCAHS46THEbkoFsFDZBjv/PuuzPmmmGMHHsxo8ZfxBlnncBqa6/J+x9/wVPPvsb0mYtrzlMgVUDGUmrsLqezQJArIj9weerBVsFFJ6iVYCtyNL3Ggy+/nsJzz79DsdSXUsMKtLSlCji/IGc5x8ixokaPVR71L+IKXaiXo/zSq+/ywCOPU1EAoUVB4RADQKI5resm/EVMkhCMZVlTKw//+UnuuPMhvvriS3512MFcOeQyrr1+gpzFsVx2xWC233EHJn0/VUHvG3jmuVcV5NZYOHEAWQwwEIRTrpUYcoV6kkInuvZYkQMPPpwrh12pwMIwBVAu5cJLLlBfz1tvfcZlg8cxadJCnBzi4LuK/u6EvI5V11iX3/7htwwfczmjJgxm5LiLJdtLGHX1lYweO5xefbrLYS2rnwETBOhJ5Jg6sryeF1/4SM7nHQoafK2A0QFcPuRSxowfxbhrxnDFsMHss/8+NLW0yXG9lyeeeokly6qkxS7Mnl1myJCJPPPM2wRf5Ne/PlWB8CsYN2G4xh7KWb/7DY2du/P0U69x86338NW3kxHpnH3euZAXxHMPnn/hHc1PwKRObmaoOdqffTGJ+QtaNUZnjj72JDp3rceqY4h9kk4cd8LJwj9avI3kqjFXiNbLBUMYM26EaN2Vxq4F5KcLv1O/Ourqu3Lp5ZeqrdpMGMqosZfzh/NOZc21NuGbr5p48onXFSyYiUsgk+42dO5HfeNKtFQaFPB7gs+/mK3ZaiA2CGrkpQcxj3Mq00eBn6+/m8n5F47ktTe+ZLPNttYlx+8YO+4KBSA0J6Mv4fgTjmLx4ir33fk099z7uAIrVWxSwmv+MwV+lICzGGup5TVDIB2ppfHL6CuCko7P/2kJ/F/HF4hzXwQjnUoMex2wM1dfN5gxEy5lwsShnHfBH7TO12TW9AU8/fSrLFrYJltSpyB5CWs7CRowpljrHxRoMxisgXZbbGRzcowKjPR3WXMb7773CZ9+8T29VliJ7v36MOnbKQpif0xLcwBS9XNkHtlTQ1W4VAjS16++naoLoad18dOCifoqfEHBcmPrpctaQLaAsTBt2jwefvAZvvryB9ZZdx3+dMF5jB4zjDFjRyiwOZyrRl/BwYcdqHXQVrOjz+ryslzx6hvEU6YRrWgAYwxGdHsjHuKfLNFF3x/OOpFrZeOuGXsB468+l/Fjz+aa8Uqv/iP77rkldYln9pS5vPfqV2RNBX590u8YNXyY2l2soORlsqnns0L/FRRom817H75Fa9sittlmE6644jwmXDOcseOHcOgR+xGyJQoeL+C0Mw6RTbuUseMu0bo+jbXXXk10lVi0AJ568nUFItvo1bcvnXt0AZvy4suv0SwZR7qd5tJKHk6yUmXtwmLjTTeUPTqPq8cNUYBvBOOvGcElg8+nW/fu6vs6t91+vy7vMlzBRLlddAAAEABJREFUkMkY+HhhoDmJ/TGA8QSBVz7Tl5f88/hnuYIGkqysMxhly5WcmXMW85fHnsMmXVh97QG0lIt89MkUzf8k8txhtC/HwKoQYmPwHfEQuhEoCQw/PwYDQRDTWKhs8IEIRmP6uK9YJ7sr/VF+k4HrM/SqC7l6wmWyy4OVDuU3vz+dbj166SL3H/z9hTdoaQ1Uc7CpxvJOqeW4Uw5g9PgLBRdx9TWXylZfIvkMYfx1w7SnDtSekFHNmsBUKRTVR2PH/XRZcwtffzOJb7/7jo0k3wsH/1774bnaC//I8KvPYfe9t8MTpLtPsXBhpv5FrOSb2yUsbJrHB598xvTZczWP/em7whrMntuki/D3Wbi4WRewTnOh3ibDGCuetT4kO20VWJPjTAVjWiXzNo0h1M4QNBc5hlx9MoPSClYXwl4b07bbbS09vFQXqZfrYv9y6cEV/Pas02ho6MIjjzzJU9ov2xS897IFNtVYztGzb3dO/c1xOi9dwtjrLmLUuHMYc815jL3mIoaNPJ+dd9tSA1c1btD6CZjgyDNPkiZ8991X/E0XxS2tC/j1b4/W2eA8rhhxrs5dZ9Cpa08++vgbnStm0bQMXn75Q+K/0uu74opcfPm5jL32Ui4bdh6+2so7732o+jdAujZ58nQ+/fwjuvVKOeXXR4gerY/rLuHIE/bG6HLhgYf+zFIhzHwg0dkm9wUF5pt54IFnef/dSZJZdxxd8br8IxhCLlDbXAoRPLoADMTU2oRPPvmSF196jSVL5nLiaYeJ78sYPvpifnfO7/Bq+8Zb7/PlV99prVZ5/8OPa3Suu966nH3umTojDOe3vz+DHr1X0AX4E3z99U+4pI5vJ3/LY0/eT5eeOaf85kDxeSHDRw3moIMPpVTsyVtvfsUc6cMKK3Zl1NWDmXBd1EHB9cO5fOiFbKPLTFcy0qud2Xn37WlotGCaSZImrI36mdHxdEigQwIdEuiQQIcEOiTQIYEOCfyXlUAHYf+bEtCp93+zZ0e3f0pA/iHGGOTyYPVi9SVfSGVOZXLkylU5ML0YsPlqcm7XZrc9tuXY445gk002w9gCP02dzayZ84m/OQapykpgSupfrPVHDpa8Nn6GQE6IwXOLnJVUQWD4y1+fIwaG+q/aXwHtfRVgmsd7737FN99Mwyj4mougcrWC/LQaZAo6GDl2pA1MvOVuXvrHu3L0ErxJiK5P1VbkJ2okGzRIyiQ5jPff/2eStMBW22/B4MF/YOcdN2HjDfqy/tp9OHC/bTnzN4ez3gZrM3XqXF5+/X1mz2tSAMQKX8AqQGydEw8pToGoIPcRDPV1BdZcoz9bb7UJ22y7CXvuuS2nnnIIw4ZdoqBXM7NnzZAz92aNx/gnb5wrSAwJDZ06s8GGG7Lt9pux6cCBbL7l5rXfSttiq42U31SBii7E+QgaIzqxMfUhxZhGFi4qE3/bbNrsn9hyuw257Mqz2Xvfrdlgo35sMqAf2+20JqeecSB77rsl2243gJ49elAt5ySmyGv/eJ/XX31fcodTTj1CQeMT2XqbNVlrrT4M2nJtTjhpX045+QhWX201XnrhTT5472uWNeXE3yZcd7P1aW4t8+473/HjD4uoZFY01ssxhvc++JIfp85gz/12Z431+mNSFMCWR695sIXAZpsPYJvt1mLAFuuy9bYba6wNGThwE7bbdpACWutQKhTBI5kF8rIhsSW23GKQ5LopW225kdoN5ID9D2DHHXairtSggPkUBc6aaauUKZQSWsttmMTiNO6ceYt58P6/s2SRw9CVXEGqYMuqz/F5lRg4QbKYeOPtTP7hp5qszzzrFI477kAGDFiNddfpwQ47bMTZZ58sHV+Hzr168ODDf63pkJHOZsJnpAtWARXjjHSZ2hNMLWn/qr2ocS399xXt1R3f//oSiLMacgd55CVQlAr36pOywool+vRpqOn3GmusRfee/fni00lUWiCaI6dAp88MKMIUA5hR761JMAow57nHWoOTfkUdi3bPuoQff5rGY088iUkSraENWW/DFdELH74/iZmz54H0MA8JCHdWtSROumeW4UOLgoiLef7v/+ClV95DcWHZM63baD9li5yCn6lwlsuBj9//gtde+IT+vVfiqMP2Yp/dt2T1lbrRs5OlVxfHJpuuzOm/OZK11l6dioK7111/ExUFzHJFwSq6VASLQWyFTDZbQtHarwaty9TSrWc/+vSro0fPTpJHD/qt0Ic+fVekZ59VqGvoqjXkKOdVlrbJ5grJh7rY/GnWfJor0L0HbLP1htx59208/PB9/P73v6EU/+NH0d2jWzd6dOlKty7QubEOFCh0JqNLY4H+/UvCX1T/OurqilFE/DR5Lp989AlN86ZxxJF7scOOm4F1/PWvTzNj1kIy2aCQZFREi5c8rakXzoSCeOjTq44V+zpW619H/z517Lfnjmy79ZYsWbCUzz77ke8nz9KUFITOAR5jAjKQWKWm9u5BAVtjQZPdDpIVmhETwWck4unRvz3L1OnTsEnOeef/hlVX7aOLkWbeeuNdmpZW0cZGEG1qqnyOk40xtoBRGfGJ7xo6jt0ORqURlKigdikjmhBNIlI6onK1j7axR/ci3bpZVl61nvU36sGhh+/JllsOIgZKv/5iKj/9ME/BUfUM6qC5jft4XX0DK6zQSJ/e9XTvVtJ+U0dv5eO+k6QphQiFVLZde7J0JXUJTjK3NtflzjLioliwqMLkyUtZtrSO+vp61lpnVX5/7uk89/JD/PnxW+naM6GovdbnCYTOOh9YXn31O77Tvr7jrjvo4vpXdOrcnXvveYxpUxejbaEmj1zrLK86LI1iVecR0W0FSQ3Aac3F9WvjhlWTX4KXfVe1JOUxuuhQZ9FUoGf3RvqKr1X7d2L9dfpy4rGHsuXmg2hr8jz1xD+0x1oMjjzLyfMMJz67dOpK7x6dWFGX4H16daWn8n20n/Tq3ps6nV/KrWqnsRNtXN7nmhHtT7Tp0mpl7r3/Rh5/8j722ncb+q5Y0D7VQPfu/Who6C7+cpYtW0Jrawvvvvshc2cvY/XVV9UZYDU6dUGXwGtT7NxHgfN6fvhuJpHHzTbajKuvHsHtd45j/wP2pFNjJ7p115x17y59QhciraSap6ror2oPbl4W+Ntjz/DQA4+wUv/+dO7USKWtWTx6RChWiuyMI00KxLSki2ijwH8mW7Le2uszZuTVPPyXh9lvX12Ky4Z072FYeZW+EKr44Fm6tIU22cSvv5jConll1l5b54PN16F3P8Pqa61O334rsWxRG99+O63WdsMN1+DhP9/GDTcNZ6ddtqBrt3rJs0j/FfrTWN+VrGIJWKwzrLZaP9ZbfxU23GBN1tWFWfPSpbz9+j9YtX93jjz8ANZbZ/WajYxzFbQGjfWIMEHHp0MC/29LoGO8Dgl0SKBDAh0S6JBAhwQ6JPCfKwH7n4v+l43diD0jFwiBU5DGWks1q8qBkkMMysuJkwOuLIViUa2gZ/cGFLsmy5CDVSI6elleBgUDoqOZyJM3cqSiY26ETxVyZAyh5qRDwKpI+OWMWuswavP++5N5/Im/gzyxg4/Yn6NPOJBOvbowc9YS3njzI5Yuk2eltsVSibQIzeVWvEkwST1rbbCJHG/Hb353LpOnLI6+Ia5YgkJQuYIf3isAAt99N53585tpmrOQ8877A6ut2oNC0gZZE53qPHVpG5ttvDIDt9iEQve+/OVvz/HVd1PxNlEgxSvwmovXILBUFIDOFF0JISf4sqBF0IRTkKiuztSCZ3vtub0C0SvTpXMdH3zwHjOmLyZIlm1tEpwCVuU2z7Rpc2qBgrlzmpg2dSFz5ixjzrwlTJ85A+O8ZOXJFERztijZpBhdRKAgzkcffU3sG+R87rnPTgow9FKgoyS6muVIL5DT2KYA1+pcd93lPPLIrRx1pAIKjV1qAZfxV98g596IFs/BB+9Dly6eanUh9Qo8FwueXr1T9tl3F9ZdZ20qrZbPPp7C4kVLCApEjRg5GHmmzJrezIcfTFbA2lFV0HDSpDl8K1m1VTIGDtqEfit1JVioi0Gs1FDJKnzz7WR++LGNGTMWMHXKLGZMnyVHfyFTJi9g/pzFSO0w4tIaS6nYKCe8QCFNkG9NLpFVpWLzZjUrWDJfsmlRkKa7aG+grlSkWqm0Q95Gv5W7Yl3g2Wde4+knX2fZEoOxBbKgecormiODtI+lSzMeuushuvfoTWPnOgXPNqRBelBIKmRtiyimVforYHjp4PPp1r0z00XvF199X+MrGIdTIKishVAVcZkg4qSGWUz8/NF8U+OKjueXKAFNutWcGwXHyuWMcltFAcVAW2suffb8MPkH3n3nXRbOncemG2+swE6RTHocldoaCUT2I2qjER6jBSM1IhGuXIuhIp220p1EAamm5lbeevtdvvvyS9bbcF2OPOpATjjxQFZTkOm1197n7Xc/wuNko0tYm5LowimPC8a1sOZaK7DTTttovc3mjjv/zIcfT6bqwUuHg2xb0LhtbTnl1jYWzFtKy2LHmqusyS4KJvfqliiouBSTLaHSMo9Cocwaa/dWQG89Gjt11xpqYcbM2YhMUq0Ho4y1FkKQncyJwVDjrC60cu6++6+MG/sUE294nJtuepSxYx9mzJi7efDBZ5k2c4HsrGXN9Vdl1322pdQl4YH772D/ffeTbRvEr0+7nJdf+JBuXXoyaPNNFfBah6LkkuBEW9A1LSRECPrW2FqXXkF8Z8DKjnoFxeI+tWyJ5767/8w3n39B556dOfSQPTjwV7thiyU+/uhL3n3vU8mlQCUPuEKBRJuNMan4STSvZV3mLaZer21L59G9MaFP9wJbbbFFrX6RLjI/+uQrKj4QjJEkjMqNKBSNXqmxCuJSK891uxz/NAp4nDMqV6o+BfE0ffpiHn7kCVqWLlZgcBB777MyRx+zP83zZvDC8y/w/STtSbkVohShwWnfTY0nxD0xjh0gaBQ10Ldw6xs9xkjTgupq4FUaEEkEA17zpeiqMmWKhZyGhqAeTXjtbfXKb7bZxvTSpcfnn37L9J/m4eLw6ofNsLqofOHvr3P9dX8TPMZNNwpueJTRI+/ioQcfr9l4qbP6pNTXNWgMQ/xtai+ZpAXLxgPXZKOBG/Dp55/x29+cyyYb78mBB5zHgw+8RkAXFGv2Z9A262ALVelRM14Xx20tRT54bwofvD+NVVZfm212HMD2Ow+ii4LaTc0ZN998r1QwJcsC1iYYk4BPscZhtTc4yT0GzbUpSEUdiVF1hh4HWg9JUpQcUHvwujwhayHKuZgEGoq5+iyloZTTtZNlvbXXwWeOOTOX8sVn32sdFGqQaNxF85fy3FMvc9P1f2Xc1Q9w7YSHuGb8A1x/7f3ccdtDQp5QV2ykWrMdZZxkqXtYpNR06VqnPXxddthpkNZagTlz5oinwKeffMk333xL7z7dWGedVSmVPK0tOh9VjOatgTTxKgtUq82sucZ6tLUYZk5dQDTQbQ4AABAASURBVPOSKr171bPTjpuyvS7S47kkTVLNTytfffG95JrpMnsLWttatc5LGOCll19l/LXXsPV2W3LSacfRo08nCNILU0GilCwNmQL9uTZp45zeJT9VWO23a6/dnz32HMA++2xDnz49JE9Ha2uVu+66HSTHzp1LbK6L9ErZ07SsSsiKkkUdhVQ65aB7j0bpXE+d9xqZPWuRZBTo0aMre+65E9uK/pVX6kNeqapuMW+8/hrz5sym/4r9pGN1kkM9Mkeg81FZspny/RTuuf0eFs2dw2EH7812W2+mOc+l8rnSgtpZqlkmjjs+HRLokECHBDok0CGBDgl0SKBDAh0S+OVJwP5nsvTfA7eRc9guxkzerTFBDpSccOJjaw6urU/lqH3Ns099xt/+8iGPPfI6d9/+KG+++TaYMpsMWJWVVumGUd4ouBrBpTllOW6B+LTjD0THPa05w8EY8mDk3MHfn3+VpcvasHW29rc/e69U4FeH7cm82Yt5+eW35DDOF03IsanKSRM+BUJy9c9IOOe8C0gK9TS1ZNxy270sXOQV9MjJk1wBDDlGatPUBLNmLiOvFhWMX4kunRsV4GpS4CWnYKvy/VtIfAtd6z1pwah/wJsCTXLoYgBFAtK7qJdjGIKTY1ciOsXRKUuSCkU50jE1oSLnrgVLBqGVddZamZbmRXKop6u8TMElOAVhUjnKU6fMYcSwazjxmN9zyP6nc8QhZ3P4Ib9j1133474H7mNp80Lkf+JDQp4nmFCH9wUUS+PHH2fQ3FKBSisrr7Ii8ltpa/aktpNk1sQnH37NO299ygfvTeL9d74h/iZXW3NZdCVy+IvUFbvQs3tPBfW7yBFvIXXgQkmOqyf4Zs1She7dutFY15t5M8u0NLUpkG0UUK9js0Gb6d3yyssfas4ymprhk09+ZPIPMxi05ZZssNGaNHY1eMmgta0NDUp9fSO33nwfJxx3JgcfeAJHHXEGRx5yKocfdCp/OPMyBc7niq6CeERydeLHq5vlTjm6N994N+PG3MSo4bczauidPP74o7jiLHbZbQB9enbVnAbJOsWJiUIp46hjd2OPvbbixx9+VODlMb7+YkZNZkEUJcUCMXASMvhx8lxIu9JWrsqp70InxQMSVyVREKqxVC9ZVKm2NcsBTygW0Rgwa9Z8Fi+BRAG1LPcY6zDO4hKnBj9/RM/PWUmSfwIdzy9MAkbBSiubZ6VbxbSR997+gpHDbmCU4Lw/XM6Jx5/GsoUL6NajQRdUe9Cp0VNfV6WQlMG0KeAYdQh8TWUsxiTIOCqtLRulRmCZO3c+H338CWmnRtnajbTGVmLttXoIVlFgEF5/4z1dtC2kLJMQYz9GAcm6gnDlS6TbdRx3/EHEf83y6Qff88STLzJ7/jKCSxQ8z6lkspWe2pprXVYmoROJbFx9qYL1S0lDMyVa6d7gtNZapO+wYv/VaFrYqnVlaGpqxaVJDWqxVzFjjBUbltxbjK2jVYG7hx98nsv+NJpLzr+KSy4ew2UXj+fyy67l8b+9RUuroawLrYbuhpN+fQC/Oeco1lIwteeqK4mnhEfuf4kTjjqHg/Y5gesn3M8Xn3yHUaDS+gQTA8hVlEbIQXtKIi6KGld3daIhISisbmyiy7rp/PDdFFCw7YRjj6T/il3ZcL3V2WO33cgzwwMP/JXZc5dp3yihOKYuBZuJF2LIEDs8dSn4lmX06lSHke3NdfHZvXMXJEwy9W+RvfMuRwWyZRancYN3OJMSZMMdBayCsoWkVKs3WCKgMiuaJQLZ1bdZurSsvdDwm98eiUTJxhv1ZeW1V2Te3Fmy6x8Q/1VAlHW8eLEKYGblxRpDfcRpTZWEF2EOkkVMiY8x8bsGQY2C2hojOx1fjAq0D2Ja1auMrwWJJVTfqr0i0EPB6ILs68wZMzGitXYfUxs8x7kCf3n4BQafN5LLLxjD4AvHcOkFoxh6+TjuvO3PTJ+2SNTU6xLJUpa8opyt5GHEb4PkuNNugzjjrGPZaruN6bPCiqRpd9545VvOPHU422/zK64cMob3P/yI+BvtQoQxRZYuNrz+6lf88OVC1lpnHdaRfDbarJ4ddh5IXV2Je+68jylTZmKl4/GyROqJNVa8Z9KHZvHXRiI9TbW3OulQvPMvFeogD8LvcLagC2gwBOVVZgU+BnbLINkUtObLLfPpVA8lBZ6t8BhfpFoO5MKRVXOscSxe0Mzdtz3CsIvGMuz8sVx+8Vguu3QMgy8ZqQD6rboAlry11tKkgLMWvMc5K/qqSo32nZQ2BbEbGhqx1HPrTfdw733307dvD3bbfSutw06EsET9RJdsh9HcGLUMeUanhnrNVcBI/6gWlIITH9Wy2iqYXFcq8NOUadx43X08eO8zdOvayNlnn0avnt2plnO+/Px77n/wfnr178VRJx3KWhv1p5oshWILbUZnqTQj0zmsgmf+4kXMXbSQBUuXMm/xEhbqvLBUAfKy1lm8QCQYZs6Yx8033sETj/2NUl3C7353svioE/0ZTuvEUEeUg9VFTK4DTebFl61qDtAl/TzqSw1aQ4i2ivj1ZBXPrGkLuf6a63n7zX/Qu3cDhxy8h+xdlyhGqpU2jHQ7VC1vv/oeLz75AoMGDGT/fXajKLrJ2kgkM6txQyiobYqUjI6nQwIdEuiQQJRAB3RIoEMCHRL47ygBYwzG/D/Dv5pMjPl/5sUY86/Gzv9f9Nr/v3r/N+psCOI2EIwXxDTgpSuxNP6mWfAQf8vRyrk0NTAYa8AZCvX1vPP++1x6+WAuvmQwl140hNtuvo2lC+ew957bKRC6E317diY1Vo4IKLpCYr0ckUrtPVf0IsgRMsbJSUoJpORyNL2CwJMmza79FmVebuXQQ/amf996ShTZfNOt6NSzF5998wNPv/AOrQqO5KIl0lk03UkyR4vG32HbvnLAjqWhscjTz73Acy+8pUBLkOuYUyqUasFgIybT1GDEe1HOYnTmiiU5lS6lmlfJaBFkBFMUvfWQFeRAValmi1B0BOeU5F5UWwrCnAA+N3LOJEuqRCc1JcGqjExy9eDSEo1de5G7Is0+o6qxMzmtweQEctJCpiB0gZVW7czqa3dj9TXqWal/gfXXWYUuDZ0IFYfTiEYMWzGQyxEOoiGx0NrSjJdM4wSmNiXXmGkBWlpaefXV17nggj8x+LIhXHLJCC68aCi33/mggmpzNKqnnLdRFYgN0SE+JEcDwrFU85VhJQMnZKkcW+syVbRSkDNfyjLWW6Uv++6xLZXKEt7/+FO+mbRQATh4/5PJCijPZt31V2H1VVemTjiCHO+igg9G85yJvk6dGujXtzvrrt2f1Vbuw6qr9GeVVXrTs1cdmKpAn0T0JFVsfZWya+KhJx7hxrvu5uob7iD+Z7TvffUt2+62A1dcdTH7H7g7nTsVcFEmcoyTGBgow+qrrcBBh+7Jmuv358NPP+L+h59g/sIyNumsAZyCW2Xkw1OJESrJVorKiqv3RfEcfFKWXmp28gKJq8eSKsgVSEyGc4FU+tfW3KoyQOPGd2EU0VUMQfLT5Cx3wI2CIUYSN+oLUgh16fj8siSgGSdXoConaNmX+eKrL3jm6ed54fln+e6bT1hD+r3rrlspOPxbtt5mbYwrU9XFWkX64KUxuTQsl+VB5TJU0tFEa9MTbEJuHRXvFLgt8NEnP/Hu2z/Rt8+6bLD+JsTfYG1rblEwdSOtn768+NJHajMNqVw7CHe1kiH1w0n/NtlsNQ44aDe69+9W+w+P//HyRyxbWsWrgzc5SVF6KyNnpN8BLSL1D9U6rCkRjKWtGsi1pr0CpGJXQbIZmPocQk4hLWqMlKA+udDkoj2T/Q7GqQSM7FYp8Rx52E6cd8EJnHPO8Zzzu2M574/KK91/ry3pWm9xurCN0L9PD848/Vhuv3k05/7hRE464UD22GcrNh64NouXLebmW27n/vsfZcGCFozWmtUeFQOqGlaSFE1as6kCoBXfIpo9uW3CFhxNbQlvvfsNU6c307nnCrI/qzH9xyUsU2xu/Y3Ww2t9f/XdLJ57/m3RLd5tIp4CQbZbA7XzKLtgZG/bFFHPtEfES4G2isa0ucZqVvsqqfoZEzAKZnvRVvaSn0f1EpcNkjmSa0ohqdOUO0Lm1RbRXmDKrGX847XPdClZUoBvT5LQixk/ZnQq9Wej9bdkzuxWnnzqXX6cOp+QQlm0ZVQIVoI3KS5JJHDhEj0VBe8rJtKFbHvQfuKxcX8KgTxk5BoxKHhoXeziRZQXTQW1LWFdAzJ60tdEQVtPtSpdEi6XWrwJWA2j7UCIC/i2jL332J6zzz2NP/7pFM4770T+eO5xmucTOfbo/Vilf2+Jz+Nsir4xaULcB32aU85a6VRfxwEKZF4z/gpGXvVHzjrrIA45fGsGbbOq9L0rjz7yFBefN4avPptB4uokY8unn3/DG2+9BaJ/hT79yJszZkxZysAB62MKiPaUe//8BPFP+3jjNK5krz0mWNVpb8tcgWpSpCpGMgmgqmIbLz5tINO+UPUV0anCKBtrlBF4xIeTPiSEmt7Vaa0iKWaY1JObMjgr+lKc9nwjXD17dFIgdy/O/MNJ/OH8U/nTH0/ionNP5byzT+b0U4+kscHgvfYm6R6iMmg/yiTrJK0THRrL1Ku0kcnS01Gj7mPCuLuIgx504F4ccOBudOoiGqQD1Wqbupe1LxmqlaC9rdaMkvYwh9F7C5kRT5JNEI25d3zy0feMH30rd91+N431jssu+wPbbb8pLrHMm7+Y2+96kG++m8Zeex/CgM0HYRKdSUxXCaEn2F4sa0mEt8S338/k/IuGccngUVxw0QidOYby6GN/1RGwKv212NTx9Q/zGD3hDiZcdyd9evfm1OMO5/ADdqJoq5JlG1Jd4txkshUhz/GaEKdToNcFRJBE6xvrqeqSo+LbhK9ApVrPJx/PZuTw+3jqyVdZoX9vLrz4THbYeSPVB4ko00V9V0JeYsHcNv7+7OvSpZXYa/c9lHYn1xxrMiVbyUZnG28A8R1MUOaX9In8/K+hVmoMNZ6NByM9JsOSS498FI/ACCzxCWoTZAO8LjW80rBcViYYtdc8e4EmUWovjQsCD8IlxVRe72pnVE9wKm/HGesQrlqqUjR6rf6fbYz6Ihra0xq+Wnv0mOWg5J+fWPbPFzSqwAqc9Exjigb+F2BkE01NG7x4CQKD1RqxulAzkWYjLdS4QbyHKAcCiDIjXFZ9ndatrYFKY3vRH9CYakOtrVcuF7TXG3WPcmofw2FreFDqBTE14tm2A6hfEPy7MrX/mV4j/AbU1qhN+zjgQeXtoKxqqAF6gkD14uffZB/LjMrj3LTTHURkiLxGUE3Q3PwbCHMsr4FkI9ztdSqvtY1URblHUJlwqXj5x6pA40hGCEzkRTIzP+cRJsnU1gCZeIOVbpnlgOhATzttOYgGK/KNdM0YGQ68MBgQPuR7GOFvxyW9Vp1qiE8QzQhiPf98Ii8R1F1l6kr5A6BJAAAQAElEQVQwetcYcRzUH0KsEcRPxPYzxPef6/7HNNb93C6m8b0DOiTwbxII0sXcOGmY1oz2OqkdVvY5tjBGOqP1ELRXGbVTltqeZYOqM5VkaptjdI6Q2aJ2zEN4YiaP601gHVGfPV6p17cn9m7Xb+m4SoRI+NQ2rhvZL1NblwkmvscDp95RoyACguxdzBORIkzRniAaRLgBtTLqF1P0GC0bq3cniKlRfcD8s62qlVclRnQY9Qhav0Y8mIhbpUH0qBWxT+Tdm1gjCGBiO9FmREvMoxL0qKrWO6axKOK1HlxsJ1nW5GssXu9eggsCNC7ChTrEfqGWSnYaP2gcauOGWK1+SmO55OOVjZf9QfRHPkJtZAukyjm8Aa83lMa6EN9qeVQvPmKdcrUkNhKE5YDGNcprwPgd0YsHixHS2AbRVMNQmxeVq31E5bWfR98oyixRmdF5SjOgvVCUWI1rBGqo7sqozOe1urC8TNWgMnQuw0tfAuQaM1M+/r8/8TwgIkSyKjCa/YCXTvoabyozwql8kHBCTaY6gCJ9son6iIBYLdkjCAJjYnkKkmdQd2UIwqopIuppFmkRse11FqP1AgaNijexJfg4f74gbq1AayPu2YL4ryFzjeFreNVLSPNcPTXnvlbuxXsQGGF0BPFphEHIiU8cP4ifCBpFbfxyWI4wNvoXAfsvQud/ATJDbZLjhEdFD6KoBkaZqIhK8jwqgsVZizEGqVENKnLk1ttgAw474iAOO+wgjj/2OP503tlcefn5XHbJHxg0cB0a6wpayAlWSK0UGDnmcbFK+6LqCTuEuHDk1Xo5nZg6qtWEt9/6hJkzZlMoOnxlGdeNu5abxt/G269/RLGxgXlLmnnh1c/4Kf4TXQt5LjytBYpxM2hZQkllxx2zN/vvvxczZ87jzrv+wldfTSaVcygS1EFttVY7KcBqFEiYv2Aezc1lOVYylgqBo0CDV7lJU1orKW0tyMwVRW+FTp0DxaKXA1imGINKkoOVwdDaqdmSLP6WZhxEfIWylZOYUBcdXjmuZcGU6fOoClu3vv2glFLxZUwSyMpN9F+pO2crcDRm7AVMuPYirrn+T0y45k+MHzuUow47gi71vfAKBsvnxGpDclYbklZwFO0qK61ASfJCgZeffpguGg2VShOFQoF+K/Rj+522Z+DmW+J9A199PZUZMxdRVuBLE4txHlcIzJ03R4EzhLseI8NPaMG5gAklWhUImbNgLi1tC+ndu45OiaFOvGrG2GX7zenVr4E58+fx8F9f4s13v+Wl1z6gsWdXBm65ri49eirIbulUKOK0aYf42/rlCiefchzjxg1j3JjLGXf1EK6ZMJKx467kqpEXsMGGa4izXE44klEbodgKdRVGXTeGkdeN54iTTqZOfLWI9j6rrsTArQbRuVsDVk530RhK2tDTahFTsdQXErbcagOOOfEAjPh86R9v8/hTr7BoieRnE5IUMQ3denaqpSFxfPHtl1StxtdseR0uMjnb1UoCMr7xT25UKwq0y9Hu0liiW+c6zUsOcu6lGJKdDurSAaOVggy28UWMj4M40LwhnIg7Op5fnAS0WvC2ALI1Rpc9++63l3R8LOPHX8X11w7j5htGM3bkxRx/3N507Srbqksoq6Bhm+wsLlUgyJBHHUkqyrcHP4NNlLcQg3qkupRq5c03v2HeHEulrY57732Q35/1e84WPP63x7RWW2luSbn73qdZpmWDCzrYeLKqB59ojXi6dnfsvf927LHvNixe0sRDDzzDG298jNMYrijNdVUNV6BL987kNNOkgPysGWXKlSLeSJ8LnWjNEtq0HmYtbGPOwp+k0csopNC1cxfiASP3garx5KK/okOPx2JMIK6Rel0Qnnri3gy57BSuGvpbLr/4dC6/9DSGXfEbjj1yV7o3qm2lytK5C/nqo8/46uMPWHWFbpx4zK+48opzGD3+Yq4aO5hd99pJNmsZn3z6DfH/nfDiL9fB0Ns2fYPOPtKxVPIDk+Z410JulpEZz5Rpi3n9rS9ZuDRgbIGbb76RM399Pr8+7VweffwvJLLPmezlI488x5JFUZCQJAlBaxtddCRJCRTIi3cR3uog7Eq6KIEp02eAxqpvzOi/Ym/ZdjBoDFfR2IGKcXEayKyhJf6/CxZaWio0N7XhVJem0h+QfA2fTprJp19MJas0MH1KE+f+fhinHv8nLjpvNN98OY36un58990i/vrY3zUXmt+CbIw2CFeo05w7ymXZIuGv2IxM+0xeMKIBjOyS1ZwUtN+ZOC8xQKiuwXrtYznKIgTasi3BdyKTXL10OojPajVluvbn5palrLbmKnTr1RWRTZ4F9SkShX3kYXvqYugULh98CpcNPpXLLj2ZKy77de3Co1/vTjjpgXMJQZKx2meb2pqkK2WaW5v5Xnv1V599qrGXse/em+nC93BGXHUy1088lzN/cwLocuKbL+bz/NMfKIBvWLK0zLvvf8xP06bQuU8Db7zyD84984+cduIJ3HLjteRUSbt14cnnX+ObH+YSdSL3nkClxmtz/FvdmaVFciiLv8wmWLExa77OII11xHO7ilGxAtdV4p+rM8ZiTYrXBbO19cJVh26NiCKYM1+X0aaNVJdIvftp/jO071qyapluXUscd+yBDJauD5GuX3bJ6Qy+6DQGX/wb/vC7E2ioN1qDOVHHrObNe+WxendkWar1B99Nnsupp1+kc81zdO+2GmefeRZ/OOsM+ml9eDKSYh0FXWYY6SgeDAUyOQKpdGPO9DnEeS11TnF1lnLIaMs877z/mS4obuCxv7zMBuutz5Ar/8Thh+9DoZDjpE/xQvyRR5+iTXvgJx9N4qILxzJy5ERdjJehbhXuvvt5rrjyZiZPWcisuU08cv/j3HffEzxw92M8eO8jvP32W5rPoH3S8slns7hi1ETu//PzFBt7c9EFF+oS5Pes0KOEzZtIU9DBCZyIt0bcJzj9VNssrc1tkkOZ3n17SecCVvpc8ZbXX/9SNnAYf3nkHV2Sb8TFl/xJl4K70kk2FlsB4cly6Zvs1YcffMM7b37Mqiuvzg7bb0chNRgdUmt6Ib3MjSGXzcyMZG/4BT5BPP0vQLz+W6lXmxwjGRhdhBppuFWJwei7PYfKguq9yajZDSlb7I8EaYLDCozmhtp7rNGak92N/YREmAwmWKVWRYJaYWyXg/CqUB8DJAKnvFN7vccm6oXwtreLtKo8lqkltbTWiH97Qq15+7tVYjHGgdYxxuijd+mY+SeoLASNJ0AQED9G4FRmVRLxeWq8R1oNos+ozqiNF+RYPFFuRjyityDcQSnxiXKIEHlQq1o7gvo79Y1glbb3sqJD6qk6o55W4wSlXqkS9ZXwlYl1KtOYtYrYJNYJZ5SRiWPV6tQ0lkealo9da//P+ij7iEftYr3aBQE1uiPSWCcwMW/UaDnU3lVeGyPWic44zvJqav1Ne/uYiK5Q66OiGv7lc7y8nVFfI92JTaL+EXUweKwPkgOSpBUkapWIfCtsoNmQrZcu1tqiukhPpoxSg9o4fSXqb1QnPGptBKgmvnnpQUzVQfXoiXOsxLRDTRzKhhqoTv2ErPamL32WN1zeO+L9fwY1r7X7H/vE8g74/00Cv8zWQfqYaz14gREQTE3d9E18Qh5IdCiReQC1Nc5oDeTKqpd8V7T/e+3vXuVY6b5xWEFU+SBcWe6V1dpQVVBPqz1SnfFaZ172IC7LQMBopYXaiwGsaNB6y43S2DECxL4iYbm6G7UTXmEn2kbhFhq1R7gEgdpj4pvoMBFUEjRuqK3dgJcvbYz4ie+xf6yv7QMa36te6IN48eoTWRMKnXwCMTVG9Kk+4reindp4RokBff49aAhqtlWyaCce8Q8h7l22gNEZD+XbO6KnHUGQHCIQ04jfaGyNoAb61vgaN8rYOqf3WOdrKaLNRD4i7Woc6fVBCNRfVRo7aEyrmn//CctfjNLIh+gzBifG1a0mq+BFjZAZAdbqvCcdUHOv8hDLBFZ94nxk0oug86/RnDqBxWhcj7EGI3rREzlQqWqC6nKUkUxCTKRzRmMDwhGkg5iEWkHtvOZjBQRUrS9r0BB6DRirqtpcxrzFxn6kKtS5TI00lRj9RJ22qst1Lg1eJYoPYpzaCVfwWNtOUwx6CwlqgnWiocajxYp/Y8BovOCM0gSj+IuRLIyXPyRNMfJzxBWon3FqaAzxMRo3iBbUOWgNGOGy1okZg1F5pM1Hvk0g/vjlqSrVPUiXgtJ/vY8k8K9H9H81in0IcoLjAUSUSQ+slMgoKx3CGYNf0sbm62zIBb8/UQ7PaQy+5ER+/7vDOOigbVljjRVIkgK5lAwFV+OfNKnKcQtpIyGpxxYtQQEiowBvJme8kjst8qIWZT3z5rXw3HOvKhBSplho5C8PPcaEsddzw8SbeOiee5g/awalpBM/TlrC++9+TaWao9gtxbo2UdcC1Rbk49GvVxeOO/pYQmvOt1//xPPPvqZYTULQCvO+ovbQs3d30kICHl544W3k05KLljxvVNqINV2ZMWMpP06ZQrVtAWuttRo9e/QUDouL/GnEXNoWbCCTvIjOgzYKK/kYU8Kl3agKX7lSkTOc0tLUwkfvvYeRgV69/6r07d6TRD+pdaK7QkELuF+vfqy8woqifwV6d19NQZe1WGnl1ejWowdOjIWIW3bGJDKKCsyYJAN133TAenTtVoc8cz799CsWLGjGSr5pscBOu+zKH889n3PO/RPbbb8TQcESxXy1zosCw6677EFFcgqVAq+89KVkUsDYLmAbFYArKDDh+OGHOUybNpdqVqZPvy6ip4GaU2sC62+wDptssg7VpgV88O67vP7qiyyZ9R3rrrsC662/ovB5qgowBwm6mjWDbRX+FvoKz0orF1lBwe/+/fvRu0838duHlfr3opiKSe8115CGAuXFVbJlVQauvx67bL0JF59zAiccvgct86Zw/83388hdL9PW7GrzUNE8LKs0k4h3I72NB+2SZHTgPjtywD67MHfWLJ579kVmz27SWdwSskyzAKv17yHaUspNnrkzqkz6ehHO9iLz9VBIpLcJZVna5//+juSbYV0iHrpTKkmFfI4xFiNIXIG0FomXgsi0qlaZsByUYOJXB/xCJWCCh7wNS5lVV+nFDtutxXbbbsLAgRuw8cZr1XSmkCQKeCsoo8BzpS1gZJewFqdDS5IUCbIfSVov++a0dgo42c5qDPpIZt9O+p77HribQl3GnFnf8M3Hr/LJWy/w+dsv892nb7Bk/o+yvxmv/uMVfpg0g8QYUumqi3qnQ6zTOkQ2aNWVe3DYoXuwykqr8KkCYT9NmY11KWWtUVvMyRRsWmmN/qy+/qq89+nn3P3gM8xckOPTHlRcI6auE4kCxW/+40veePV9CLDttlvSp09X2ZiyXisasaLyivjyWB3krcm0NjIdqNp0dLHoHpHmMuQmxWmNeSvebYm01JVof559/g3OPOsijjn2LN55Z5LGjfsBDAAAEABJREFUK5Bqfa3QrzvrrbMKW2+1NZGdrCK68kCSgrMp1jjSBLQiwenbIxmnpLJpIa+n3GL47usfmfrTj7S1zmfJvK/57rPn+fyDx/nkg6eY8tmbZG1LtZ20MX/OItm1z0QzVE2ZkIpgs1QXeq3C7UjrSmTGIh+fFhV9+smH1OniobeCgJtpvlMDpWIqMpXJcuboIqD2FzHyEs50rtHZrGDgokULNc+OxsYuFIslWloCL774GgsXTcObWUyf9i5fffIcH739GB+/9ySTf3iPcnUBzS1L+OzzL5k1YxEh1xjU44MDSb9UrNe+B/E/mHTSKa/91kjGNuoYTpfUQeKRzGO5AopBl9ahqp7SNXxJalLAC49EKz0MmteiLmvKvPvOp8ydPU+Xm+vQd8VuxHrrAqgt1kpOmQByC8EaTJqSiCen1CQO46BcaVNTI/m3ST4aq5rz+ceTOPH4Czj0V7/l7jueYdkyYRSO3n36supqq7PddjvR2prhRP8XX35LonU0b24zX3z+k/Zoz9JF8/jhm/f59N1n+fLDl/n607doW7KExmJXJn8zi88/+haZalJNSl2dobFzT1qWFJk5vUV0aCyKVCqOuD9+9umXWAPOGXp271GrB6u+BYIxJFqfSdKg9uKlnKo8ZdJ38/nyy68wNtCla4MC2Z0wBqzLMLqIqmSttJZ1TjFgEsnGOem+xaRFvC2Qkag+155jBGpjHWmhRFs5A5swc1YrZ2k9fP7ZJJzxDB96CaecvJ/oK1BQPVkgMSkNdUWsLpCXiXe8o75gaVoMs2fOxJpA3z79KOpiRYuZzz75kWFDr+Xll9/WxfrWXHDRYA46ZFfNdaE2dktzJpl5yWkuC+ZO580Xn+Pvf32Ifzz1F+bNmCzc8PnH7/H4X/5Ms8ZbZ401dOF/DbfcdD333HMX9953Lycdd4L0KOHL76YyZMQ4/vHim6y6xrpcMXQYhx+zC3VdxG9c9/XdxGeJUn0D2vhZsLSZxU0WqYxMamD29KkE2af111mDUrwYyAtaE99y88Rb+farr9hq0Ca6qLmIHbcbSJf6euJv1sc1kVWqREex3Fblh++/05zkDBywCd27dsaQY0JQKggoRY9ZDkr+m3yiDKzkINWVDCL/Oi/rrOilT56kNn9BaYi2ReVW9iJCUnNInaRkUUeCktwYMuluJp2MUF2ezyMuQQ1PbCysxmQY7Q3GGJU4jLEoS63MeiBgYjvNE2pbA5WhUiNa2kF9QiwJKs2V+Rky5aNBUyocqgSlQXhy2yb7VBZUyY32D6OaGhi9W7xxeKu8BJKLvkzrN3NlleXYaC9DCpJDiDJB4wuzurcPobwqCXiCcNdoNtoLTSxJVZqS48it3sVjLsgEuexEFsdSPlNdZgy1VO/eZsIlPTYRZ1A+bwe1D7FMI0fug8YOIqSWii4kIzQptgaG2hyLAktQHoHDag7t8vm04s0KgcWrdybIBcpH3Yh9ItTyKqu1UVp7F75/V2eUjzplAssp80rz/wCYXJUCMqURxJ/OHV6yykycl4xc/HmX4+Xz5IknQkXSq4ScTMi9ZOQ1V1jNh5NtdglVF1Tn1KpQozDoO8gees1fJlyxviq7XrUIv8cLjyRB++OVBNHpa4D4IBgl7p9gNOfU5OpUlmBquiBk6qkCfQeB+giDMv/u8+/LYpsI/666I9shgeUSMNJvF9pwCnJKw3Cyi/Hs4rVMgvZ0a4oQ160Cj2lSkOufaZ06tSsQMkMMaBqVRD010sMQMpxsSKGQkSpu4LQekiQQhNBENfQQdH6w0mtbsxVIrz3GyH6KDivbBBWM1k+ipRaoYo3qRSd5RsirOidkOnsKJ1adE9A6UfxbZVpjeFD7aKvQysSIkYhbdKA0kKFtQjW5xrDqY7DaK/Ci3iRKVIYeG98DxuRgUPzHY+RzpbFcva3KnVWZ8kZ5g9rKPrWn6hL+DcSxuMjJxU888latJeh87NKUWl8j+btW0ZFj1C/aReOD8lWMr+AizeJfVoB2uxqU5jVIhMshAr3Xu8pFj5VPmOdLwZfRq3Ag3JEeD5qfxKA5Aov61EC4Yir+jHioja/xFNgi6KAe5WVSi1WAo6L+0Y75WG+s/BMIkklIAzb1OMnCmYJwN4LicTaVniSWSqRPPGdViPPv1McLNwasztdOk52pTS4bmHloadMeGMConRXBXvoZdcgJs1Osxvk6XCgKCrUpdupjY3vJzRkjtHoRvkg/vpUgiGniAs5ZqVKOl9LU6wwbFOR2EpQVT04zZU3AGktinfgRCJsR3iD9M2qHaEF9rGi1UWa0IoqFt6z2CAqQF9WkiEVzTMTn8XmlNkdGfFvt82j/QToUpKM1Oq3mQfQF0WHFA8KPMKC1AtJznQP4J1j+1Z5/PYr/S0jY/DsqoiIZXFww1oEUM0gxcwUXDTKIUkrk8HarK9BYhLpClWLaQkEAzRDKyqfk6hN/Cy9RwKASldqWWLK0ykI5bwsWV1i0OGfJMs8yBSlbW40ceMu7737Kd99NlpIbBeD346pRw7niiosZfOkfuXLYhZxxxpGstGIvfpr0Ey+9+LqCl81oTVPXYEXSMjCiPSfqO+usuQo33DJRuHJaW5aJC5Q36EyFlZZsutlG7LjT1jR0qav9aZlbb31M+NDmUyDLOvPttzO5664H+ejj90kbMg48YE/WXmNNBSFytfEELZ5ciyiLi1ULzMk6lIpRXp74m9nzFrTS1GpZ1mz5+pu5XDP+JlqXLKUoQ7XjtlvTWX5hIbWU2yQzLchKxcvpr9K6DJoWBRYL5s8LCooEFi1polnBAqzRuJ5ytVVBjDbQZhMtU/+VenL0MQfRrXcP/vqXx7hZgeQ5s1uIQRxNG/IZ+erLb5g0aZJ4y7RpisdqhVTkHnvMIfTs2UD3Hl0ZN3YCTz31kQI1OdWsnnKlyHvvTebqqyfy2WdfsOHGG7DVNgPk1CYEbRg+7uIy6ocdtj/kZWZNn8XzzzyDrbNst81A1l5rFY1XkewNYEmkU0nRgIzSkqUK+DSJ16aq9KCNZhnjZSJ4/oImli6TTHDqgUySDJwOB/VJidDWRoM2+t5dHYcdsDN77DAQ2jKe+vOL/P3Zf5DlFlMogC5mKrSQ+WYKDorSi9VW7M4pxx/FDtsMoq2tVW1zrLGSgUP7CYorcN21o6U7Fc1DM9dfcyfvvv0jTQrGN7dZpkxbwmNPvMiDD/9VOryYPfbchUFbbkqct6hPzsq869BRreRkmQdJKOojOijUIL5LEtSAjucXKAGjObbRHvgyBVchsdWaGnitjUzBnnhQLeoQ09K0jDoFNOuKDRQVMCvKDqSKDFWqns8//55vv54h+zOLz79QYHf6Ar7+bhqz5i4lWHjsb3+jtXUx/VfqzFPPP8yPs79kxvypzF08nxnzpvD40w9qPZc0bpkH7nsQmT50FqGQorRCQQedRo1tdXDZZst1OeLQ/RQ8qhOtGeXyMqzsmNGCSNRuY13G7bb31hQaLY8+8Qxnn3sZL7zyGZN+WMoHH89kxLB7Of+cwSQmYcUVenPSiUdTFw9wlRas7EIqA5MmFiM7ic9UJrBlOncu8MOUn5isQP3kn2by9aTJCqj9xNey/d9M+oFZcxbikqKCsptTLHXTeiwzfvytugiYyo8/ZEz5oaK1+S2333oz6MDTtUsXuioApnMlQYclTQNWZzN0kEcHKSNbZUlqZTbUs2DeUl5+6SU+ee91dtpxAC+/+Rzzmmcyc/FUfpr5LVMXfM/fn3+MTg2JAnXTeOu1t1m6tIwrJZBmuEZDS7mZT2UTP/n8G6bPmsfLr75Xu5h88vHH6d6lkcMP2osVenchK7eyQr/eukzoSbFTA1deeQWPPfoSP/24gB8nz+G5Zz7k2msnYCT3bt070a9fX80Tstff8cH70RZP57dnHin5vM30RV/zw5yvmNv0neh8j8uv/KP2moW61JzExx9/jqaUmv2Rvjnp2U8/TmXalKV8/+0sJgmm/DiPyd/P5PvJ02lpyTA21Zx7vC53g8DIGWso1kmm4jEtoC1ce8ZkwVT1m86LL7zOVVeN0VgfsfJqK7LNtpvTo0cjiYO6uhTkFHgdPKfNnMMUXbJO+mEm33w/ja++mSL4ka+//ZGp02ZqX6kSRKwX1OvSIVXwuFGB0jW0v+60owLjbTkvvfAWDz3wHF99sZCpP7bw1edzuO22B0lrdLVx6GG/oqlJ7V56lU8+/oKNNlqXm24YzvdTPmdB03zmLZ7L3AVzePmV59lx+63Qpi18DzFj6lysMWyyyYYM3GxTPvv4M+68435efvlTfpi8WLo1n4cffJEvP/+cuKd369pI715dseKuneZM6lVl3vx5fCN+fpwyTxfrs7j/gae56OJLtX4/rV3+/vGPZ9JYj3Tfy+JXBTmFQpFFi5Zpvubx1dcztY5m8uP0+Xw7eSaff/kDU6bOIyl0wuqsVJRtQKPGvaROsmlp9UyYMJEvv5pcC2YfcMBedOlS0PnkU15//Q0++OB9nV8WYU3K3vvtyWqrr8A3333J0888y9SpLfz10ce1pzfTqUuJnXbagUIC330zm2uvuZUYhPc69G+/447CXeCdd3/Q5fvXmu+3CTkKMG/Gg3+9n4cfuoN777mJv/ztXsZdM4wN1+9Py5JpnPXr43WGuob+fbuz+io9Oe3kwzju6D3Zc/et2WevHdl+2y1pbmph1JgJvPvWB5RKjey7x9707dmDt9/+ltfe+Ig33nqPyZOn0qVTVzbT3Ky6ej/NwZe89uqHfPP1Mt5W/aIl81ixf3f69tV8GHQBvpCJ193K66+9yfrrr8POu2xVs43ffDNJa+cz9X2HtpayZGKJOrZ40QK++vIzOjWW2HzzjenWrYTBL4egVBDQnAl5iMB/m8eI72gzTY1vabs2G68zmEeW3AgkHR+lIbHENkb1VvaiBjEfy00gGlmvM49XPgadvbPoWEYMpHutuyA8qL2RsTYmJ5e/kEWQLYjOeTvkOrtVVFclBln+DXK9R/BKA0H0Ib3VoMobgcoMSn/Ox7bLQbTHsUONBg+1s3OuNOICr35etHlQf/G7nOcQ303EG/Fkeostonw0Rg0X6hsEEGI7G8vRu8GrWS7fwIvP2nhEbIm+XTuovZdj7o1X+wgZMTjua+XqL/w1uoQj1HBEeiMOkSEM1CDSE8s0mOaKGhjECigftO8ZyVsv+sR2sX2ufEz1HozQuOUgo1DrqHLtmZFmUaG6+K4utbZqryyx6Geovas81tfygdr81nDF8lgYYfmY/JwGFQrEL7GsxqNkrOCe0/5ldAYxVvLSXGRqVlVgqKr9BflLOENQeSDSnmgPs0RblatdlHswKqcg/DEVDYhnyTqKIuriz+Bjleg00mWjyvgqzOonRATVBOVRClbzYYhP0HtQJihFvJpayv/0GJVEUPLPz8/v4Z8lHZkOCfyPEjB46VRVOie7I8XOpajxl2mCraeiwF8u3c5k+wyq0Q4AABAASURBVMpZSms5IcvrauXlaiq7WcDZopaU/Pyy0zHY6rxliecta2WrtIaM8TorVog67aJeyx4XFHy36EfrQMMrB+1BQ9GhNacewl1RVRW0Vo3AWYNR39RaCop/JEWNEzxZpvUmDC5JsInDOqN+QStKev/P9e5r70GcioRaHrXLdIa3zkEsF44genJBVQs7zw2xbQx0orExiEgvcjSez8l15veyXbl4zBTYbrebqlez+InNjUaKNKPOrljSVYCjTbKs+JTaGBonysmoJgaoEa7YDz1xbJklyVcvAay1hFz4DZh/8hXIdXGRZ0Wx05k8L0n2BZAtc/L10PhFV8CiR7zG91peEqqWyzV5Gsn0ZzqNyjWKyo3wGSLbmQI7AYc3KWXZrowUbwvkoj3XWd7TSBb/JazGinsqHlA5uh3wFFnWmtNSNdIZK/pEGlb4PfGMa4ypNa/6oFTlrkhuipQVDK9Sz7xFGQuXwNKm2K5BI9Rpv040thF4ySTFiJ4gncwqdcp31tmzgbZyHZVqvXA2qJ1oDaJJzHiVZB7pccyVaviW6Wyf+6LiZ56KdDzYRnwoqV+CEZ9GvMcx0Lxl4inXpW9V66IimbeVU1rbUiqVktZFkRj/aqtGXlLhLlJV+yAZRDwtLSmLFJNcshTi2vHaLzNtIhI/Ilztvcas4n2mfMAYQ/sTUwu1PU+p5IdoAsO/2hOp/1ej+f8yvf/zJAf046XFSq2UxCuvhFQL3oQKSVKl2roAm0Oqg0hWbZbylCkqoJnY2DeT8xWwqceqbUH2YuH8xQpyPKgg+DUMGTKRK66cyJCh1ykdwwMP/E1Bopm8+OIrTJv2E+utvwqnn3GEguSH1P4++Vm/P5zf/+Egzj3vSPbfb2tQQOrHH6bImZoqw6/F1rwMI6V2Ml5FSTNr8fTuDttusy4nnLivlH6B2i0l6HDu48GrAr16dlbdIayz7gqUGopceekVnHXmhYwfdy9jr76T3/3+Im68+WaamudzwEE78KsD9xR/Cc5YrE0kmYCRPDJtaD7egtmKlkuFZUvm8+yzzzNageaLB1/D2eeO44STLuCeux+lR59+HHP0YWy37WaiEhmDZeTqF3+ravqM+dx6y2NccenNDL7weoZccR1XjbyWy68YxhVXDpUj+74cwjLe5ySJxRgvfjKCAnT19Ub07cZxxx5KfamOUVfdxFFH/oFRI27l+uvu59KLh3Paqb/h+eeeoaeC46us0o+uXUsUdDBdZ93uXDL4VL3ncsg/4uRTz+SSS8cw5uo7uOKKCZLDxbzzzof06dubww4/iC23HohLjQxRuUZHZwXU1lVwfLW11sRXEORsuuEG7CIHvKGuXvJKyTNHLl3JMiO6IRX9j/31rwwdMpYrLhvN0GFjuXTICC69YjiXXjmc+x/6K/MUPK9mUOvjIWSZzJmBapl66dNmG67F7844ns03Xp8f5SQ/dN9f+OTT72guSy6RvrCIYBdr/Ap10suCiNt0g7XYY9ft6dG9jjw0qS5Ih4PO4F76U+XgA7bhjNMOUcAz4/HHnubM3wzm8stvYNz4+xh8+dWcf8Fl/DhtMquv1Vdzeih9+3bBaz0YaQMY6UW6HByYANoMIoQ4VwIV6CMe1FaZjs8vTAJWepDEOa8007x0LnllGVbTnTgvnYK8GoPJGfXFonTPEn9DOqu0SmeaybM23nvnE04+9jdsuekubL7Zzuyw7T5stvG2DNpsO667/g4++WQa99x6C3WNjtXX6KbA34oK7GaU0kwmJNCpDjbeaBW2HLQexjQrMPy8LiEn4XXR2dI6X+kSjdlErjXiQiAVvYcfsiP77rMxhHk4mvDVNtqaW3HG0r1bHceduBeHHrEbXbRmXnj+Hxx68K/ZaqvD2G2ro7h2zO2Ul5VZf53VuXbCVWy91fqys001O5m4REu1is/yGEcB2a1cuCvlRcyY8T2/PuVkBm4ygEEDNme7bbZjC6WDNt+CQZtvycgxY7X+l7HaGmtw/Akns9pa6/P2a+9y6AGH8SvB3nvvx1GHHcL0ad+z6lqrsvtuO7Hqqv2pymBEu1gsOBRL15htUF0snppItIFpeIIOjt99+w0ffvAGyAZsvPEqrL5qH/Gb1+aooS5R4A5WW6UrRx+xpy4d5iho/jpffPElLZUKQftd7lt4/vnnOOLgw9l2qx0VPBzArw45kiefepYN1tuA0046nkMP3IdOpRRNPauu1I9DdTmx5lorYXSU/cNvf88Wm27N7rvux5GHH82k779irbX6c5AC7f37d2PpksALL/yd7779ml49Gthl54GyWQmJK8tOB6xtoVjM2Grrddh2u42ZN28ar776D+bosgGb4c1S6UjG7bfcyaBNdmbgejswaKNdGLjRTmy2yXYcceSJvP7m+7KBkOhio5AmmiPhxyIFwWfNuCTjhZeek27sx5abbcVWm27H0Qcdxosq69OvE6edcRi7774thcSIJ3WLv0HNErK8icsvGqLxtmfLTXdmywG7svWgPdlisx3ZfNNtOeecC5g7bwFpoSCdrxB9I59nZNUqPXs1cNhRu7DPftszddqPXHL+CA7c+3cM2vRYdtrqFO6/41F69OzGybLRu+4xkHnzZ/PhR+8za9oPClQ3sPmAvnRukHx0XnHBkRrL5gP7is7NICzk6y8+5s3X3kN+FeuvuwF77LaDbHiRV17+O8cccTxbbr4dWw/Yht+fdhpFyWWtNftr7zyXUgFJJsikZ7JYZUp1gQceuo+9dttVgfcBDBy4Baefeqpk83edXdbg3HPP1NodqD7gNN9Ba4Acvvj0a3578u/YZotd2WqzXRgg2WwyYGc2G6j3bfaWbK5k4fyqdDSlWjEE8QCGcrnC22+/zZNPP0X8ZYRqVuXPCmIfuPeO7L/XTloTe3OKaH7uxZeIf+ppwKBN2WWv7Zi9YCajxo7mJNUNHnIZhc6efQ7Yic0320hrHD56/zM+++QrycPq0qOOq0YNY/99duNX++zOvrvvIR0+mBnTZ7DySj3YY/et2XO3AQp2D2QHnau23GJV2bGl0DaNjdbvx047bEDfXvWQtwjfMtB+21jvJbuc4Jt5/tmnFTB/n6y5TFrNmThqJIftvguH7L8nB+67J0cccgSvv/w6jSlst8Wm7CmdnztjKqOGXc0Zp5/JkGHDJcIWfvuHE1lp9d7k2l9feOlVHn3sSeobG/lp+mSuGjOYww/bW/OyA3vvtgunnfEbvv76G60bJ3lWWLJ4EZ98+oF0LqdrlzqkgohQQVgOSNpG82y1HmwtD/Df4RHX/+TZKECBtDdo/XjZTS9ZexuI5xiQIussY9A6k9icN7GlZJYTdBYKQTZXl8XByg5J9/NQlT3SmUx9UB+h0jgRe660Kv8gJ/6JQuMkb+0ZRgbBJAYjPSAGatTPR1Dg2MvhaAfhFqJAgicVOHyNVvCixsfy+I7eRXcu8EZtYrnqEU9GdSoWDU60W73FkghWVOp9uQyI7VX7Hz/iR7Tk4jF3mc7weTtEOkVXrsBPLn4ya8msUV0g0h2EmWD+3Xg51IL3XmnEmak6xwuHxKpUUlY+mKxWDwEwSkRfTGvvy8twKk8ESmt1tOdDolbqIzyYOF6EiC9CHPfn/mpT66f32E68Rdra5zzWxTGXw3+Qjcr+x/caHvWR/TKqM3qvDS+S/pmqDNUT5as2qtJHYyM5SG+yvE37g5ct0fzmBdUVMNYJwJvYRrTH/gIjHp1SRyDOXq2R9MIoyGN9ilMgyQq10ZmnNp50IQhXzBvNh419fbJcFwxCo/HUoZYJovRn8FiNHX+b1WhOjOauHSRLvPp0fDok8H9IAlJDKzuClheyh0ta2nj+5XeYcMNDXHvT44yf+DeuufEJJt7yOBNvfZzb7nmGN96dxMJm2QzbIJ0t8cP3M7n/vse5+cZ7mfTtNLwCzrliJEGqaoTYah3ENGhdWOvk01eorQdvVeswsqHKYFygkpcx8ttjPsj2If1HayFX3CVJnNZMoJq1koUWXAGczk/GGYIJZGoTTMy3gwoBAzWI9ikloDSYuLvgnSUTTfqA2kybPoe77v0rE2+4k48//QZjEtB6E0pyNUq0byCm0iTFiZY4plVsxkhuaPwg7AiU1WvQOhfoPWCoyHZ8PXkmE295kGtvuI/HnniDBQubhS7XGLlaZIIQu+tdaUSisamVJkpSvOTk8RjnRX9O0HtTi+Gpp9/mhpse5fkXPuP7H5bw4Sff8+BfHqO5VbZNZyArHNEmxVSdEAqdlwoqFVr0aDiIXwJ9bJDMcquiFGuLqkmZu6CN2+9+jOtuuo833/6MZgWbH330RW7SuI/89SVmzFtCruAzAiub6GyCsYb7Hnycm259hFtue5jZcxYgkWuqq0T7RnDCrfmwKcEWaFVw/YvvZnLfn19g5Ph7GTrybi4fejejrv4zN97yFG+99z2LlmVk2u98ktMi3j778ifuvOtpbrzxaa6b+DQTb3xW8IzkEd8fk6wl7xvv5q33PyFzjlkLl/HQY89z/S2PSK//zC13PsHEWx/jpjuf4hrxct1NT0p2r/DFN9MlP0lbuuxl27/8cgq33/FXJlz/INdMfIyJoufGO5+spRNvfIEbbnyGiTc/xvsff0+r9pnMpcT/D/GTL6dz7cSndK68jyuH3MflQ+5h9LgHNMbfmTZzkWRmpc8BjCFNU5wEpKzKPaB5qAG0J2pHfGJ5TP+1QBr1r0Xw/z1q4wS3Q9DMR5BFETkxJ9DC0sohGllkmKLCtLY20bNnJ/qu2Ehap8OwDSAlzKW8RjefPld3j4ySlLrSBNWlOrAsoX+felbq2cDXn77Diy/+jVdee4ZXXn2Ol15+SvA4H3/yFu++8ypz5vwo/HVsv+2m9F+hK1a4CnFgBUrl9dCpzjJoizUZtOVKNDXN5IvPP1ea06Wrpd8KBVZdpVGXgjklB75aoW+fIgccsC3bb7cB/XoX6NY5VjQTg1hem8AWm6/J6NF/4qgj9mHTAevz+Wcfcccdt3PXnfcwd85stthiQ8488zjO+f2JrLX6CjQUUxJjiWyL0ygWrHUSWyDRQa9X9wa6dy0wY/r34u8FXnn9KT7++jVCsoSDj9yTiy/5NRdeeAaFRIzJmTByMIpF0blyPYVSC59/8Tovv/oob771FG+8Ifm89Kwc+hd49R+v8NOUKTJoFsUXNJ4TDQnoRgxFo40c1P79uvGb04/m92edwO6770BT82IefOhe8XMT77z9Oiuu0IV99tmKc885iV+fdiSrrtQTZ8oU0zYO2G87xsrh3HvP7RWM68/Lr7zEbbfdwRNPPi5jkbHX3ttx4QVncMxRB9BQEg2SbUGbYvBtOtRW6N+3K6edcgSdGz0rrdiJLQauyxqrrYALnqANM97aBuUxFQXfG+neI2XSpE958YWneP31V3n55Vd46aXXePmVf0gfXuLdd9+n3FYm6l99PaywUj29eqUYOWVR/rqjIDEwYLOoGNhtAAAQAElEQVT1OPhXOyt42I9pU7/njtvv1sVCK0YH/t4rpKzQv46Qt0hOVbUPNNQZ9tt3O3bdeRN6dMvo1dtQV1+W9reRaP46Nxh+KxledsnvFMjbWHhaeeqpv3LXXbdJhm9Kv1bi8EP31aXKYHbfbWvNfVXBhgRjAnkWxKupHUyIm1sAvekrh7gbonqBXv4vfjqG/s+UgNH8rtivJ0cddQiHHLg366y5qvQvxytoZozRejNYtZG6UJF+GzmnxVKui7teHHX0bhx55M4cfcL+HHPioQpWH8oxJxzCsScdwRHHH84WW2xMS8si5Y+s6eBJquvWCR2DygqY5wKDkQHu2inliMP34sQTDlIwbwMWLZqrNVxlm2025dhjf8W2Ww+QrkNBBxwr29G/d1fOOPF4Tjz6UA7eb0+2GbAZXYolSrL/Ba3XNVftyvl/PIHhQ8/ihBP319rZjG0GrcUuew/i8CP24PzzTuGGiUN1Qbm+7GqGzIL4NbK/Vvk6lRW1DmyN99VWXYnDDtmXww/bl6NOOIajTzyRY046kWM1/nEnn8iJp52i/LFsteVASkVDYwMKJO/OxRedyem/OYp99t+BtdbszZprrsDe++/MKaccwpjRg8XXoQoiQ3RgExfwtYh5mbXW6MtRx2iso/amT69GrVetRNkjZEc22XBNjj7uIHbcfoDsQiqZJGg6sN6DLui6dbbstssAjjtmf3becUvQfhFtzlZbDODwg/fnmCMP5ujjj+LYk07ihNNO57TTT+fss3/H6JFXcPIJR9JTe4HVBW2qA2EMzh144K5cNeIifvPro9lv/93YbvtBbLrJerLJu3DySYfU/uPFQw7Zjfo6aGleyIqy5wcduDvHHX0Q6625CkUHdXIEfKWNkLXWLkpWW6Vnba732WsHVunfWzZzsYLsdZLZzhx08A4cc+w+nHjyoRx3ylEcd+oxHHvyURyv/IEH78kKK/cgyE5m0oE888TLbvlERPu++WbrsO9+W0kf9+LY446QnI7j2ONP5bQzf80lF5/FhAmXcOyxu9Oti5POVdHpUntzgSOO2ovDDt2Zo44/hGNPOUZzezTHap6PPf5Y6fPxyh/HLrvspHmtk72s6DCaUNFFhDEWEUOaFNhog4201/yOiy45hSOO25GNN+vGFoNWYo+9N+e4k/fniit/y5lnHUmSyEGrNtGjR0Fj7cu++24pmdVTKuTixVNMXO23/G2ArbdchxNPPJC9996WVq0hn1VoaIQjj96DK678NSec9Cv2kay31ZzssMs2HHjY/px6yuFMGHe5Llk3I2i/c1TorbPPLjsP4pBDd+WII6RXJx7JcScdwwknH8uZv/8Nfzrv91x37QiOOGwv4r/AS7S/lgoVVlmpE3vttQVHHb03R55wIMeeeAjHn3YUx550GMeeGOFQTjzlSPbaZwdK2u+MDj7WZBjpj9Xekeu2p65ktXftyiGH7Kn53V3j789hcW5OOkF6eDz773cAq6+6GkUpW/z75qf9+jj+eN5ZDBi4IUaBvT0VYD/3gtP43e+Po5Mu2b0u8OoKoabbBx20BwccuDPHHLc/R0sXjxFtRxx3qN4P155eBB06XGgFXewVE6hXv66dLLvvuiWHHXMg/bT/W50RI60mrh+dbdAaQ0ElKStB55Su3Tqz8+7bccSR+7KvzhNHH30Ax5x8pHTiMI4/+WiOOOYw1llvDeI5oW/fek4/42AuuOi3bL7lJnTv2Vlzt6vef8cBB+1CmmagMZzW1rHHHSNd3Z39D9CcHLUvR51wGEcL31EnHcchB/+KHt27qq0ncZbGhpL29UH86sC96duvOwYEeTtE+gWmBrE81vLf6DFxZxK/7XwHvaEQgJEexnk00mWj/YAaVAkylsF4peoiJ9uGFKfdzam7CzkREuluqmonmTpvcF4t1NYI7PI8WQKZg9wK1FnOMJnyEdTGyDKjXY5Q0DxKF2OqMqOxTEBz5wWZIM6jCpQzoiWOYdQGncVMDSwmjqu89RDjPlY0WY1by0tHbVxv0lurs6AV71Z0t4Pax35yum2ESFcEBVwQTiI9yptIm8D4gvQ4ci6I9YLIrxMOJxKdxnUKTDnhsDFYK//Jqk/MG+Fpzxe0FxVEc4LVmKYGDqP25t/xZyK/EWK9+I08G41T0+NauSOoPEonl53NjaE9tUpjXmK3QeJfDj/Xxz7G4ZV6ldVSzbCPIDy1slheg7jyY9sIyqssCKg9Rt/LIfycOpBMEK//EdrLrcpT+ZOJ5JoIjyVgpFNGc0Weau4kG/V3ssmONlHUqpYVEh9IAtKzgJO/4dTHRg5q82gkR4f1BieILlgivD+3i22N+qpnLEVYQGNECJJBkCxjivJI1v9MY77Gl7qopzrFzP8ARu8/g7L/4RP0FkFJx6dDAv+UgMUY2RHpW07O4mWtPPb0KwwbfQNXjb2J8TfeyNiJ4wXXctmwEVxy+dVcNmQCN972IEubPUaR60mTZjLx+vu5/PJxfPrJD2B06KGB3JekqfXE39xNCo20lqvoCIhLCgStbSPfIGhVZbkjUCKYOtUX8aYoy+iUOi2BVFQZjZOoTvorW4FNybQWstxQLntiakyq46FsCxYvnCg1GKhBXC2GEMvEay7bFoTDiPYgPEKO1fv0GfO46eb7GHzZKN5482OC7EMhLVL1gNpWtVc414DYINeaDSZRkD9oPCMaIaIKaiojEr+J+aDxA2pXtQruPsaVg69h6NDrufa6u/n880k1+pEtdyYeyAp4Y8mNF39e4zoy2e/celmgXCZMfAtXFuVjLZkLfPfTZK4aP4a3PnyPx555imFjxnLJkKt4/T0FtisBa53kH4TX4CUXL3sXBNWqEX8F0VhQuUC8eGMQuYgT9UshLxK0d6C6OfNbFey9Q/7DON774BuiDD/84CsGi5+rx93BO+9/Sa79Au0vBoNzhjnzmhk6YjyXXzmecRNuob6+UePlOubpjBc8ueyoEX25Bm1pNTz91JtcOngcl1w6RgHq+3nu7y/wkmI1d9/7ACNHTVBcawR33PmY8DZJRpKNsXzw2eeMGHM9Vwwfy6hxo7n62tHS1fHS2+u4+rprFTS/idFjr+GFV96gGorMXVThjnsf5/Jh1zBi9EQmTLxFcB3jr7+aq6+9msuHD+Piy67WeA/y+lvf0pZbypqDr76bxsgxd3DlsJsZd90NjLt+AuOvu4YJN0SYUHsfNmo0zyumVdF+UNYe/5JiToOHDOOSK67k4b/9hdfefY3n//Ec19x4PRcOHsKosdfz6aeTiP/iM2heQzAYY8lzjzGG9kd5cowArYroPMYzEZJke/2/zrf91yH1vwKlUQEEUgp9atMdZBiicbHWYK3F54H45FmVFfr10s3NBO66dyKHHb0/FS9jqwVvkwYZkUT64rD6CbppKlrkSBv2VnDxthtGcvfNY3n47ok88MBN3HXP9dx97w3cI7j3vomcc86p7CGHatiQC3UzehMnK2jUtVNCDBQYWfP2g1BOYzFVcGYjxl9zPtddP4wD9t+bznLczzv/NO69dxz33z9egYWckkNOc1WUNTFgwGpcNeJP3HvntQy5/Fzi38JNbFVUVuRgV9hs45W58vJzuOWmcdx+2/VMmDCa8ePHceutExUMGq0A89Gsvkp30ZJRkKhsnquvqcnGGEMhSTUObLrR+gwfcjH33DWRO++4njvvnMjtd43n1rtGcuOtwxk1+k+ceOK+crxTEtOG82107VQSr4dxzz3jZYzGcM+91/DA/ddw733juftupffcxD333M6999zJnnvsSjEtYOOmIIOBjGZBG4oLQF7FmQp9e9fxx3OO5/qJI7nl1gmS0UgmjB/OLTdP4NZbxnL1mAs54fj9WXP1HpKTx8gJLrgK3XSZsO1WGzNh3DAmThzDxBvGMXbsaOXHceut4ySPyxQI3IVuXR2JzVE8QsYiCKqCNnp0KXKEnPl77xnPnXeM45w/nEzvHp0wMlLOQiplCFTZRMGYe++7gTvumMDdktMddyh/+43cpYuKu++4mztvv52777ydSy++UHLqgey3Li1O4OFHbuDGm67SfCHZWax4lwWjSyeNq8uIW28dJjndxOmnnUoq4lZZpS933zOB228fW5sXI0TGeOlnC717F0Xfcdx391jVj2TnXTahoc7WZFiUMFfq11WXKHtz/XVDufWW0Uy8fgTXXnsVN990DTdNnMCIoRfK8d5Qm08b1kn/q62SQcBpk8EbTYbWTNx0lNOA+s4FXhAE7SW1TMfXL04CUcfWWmNlRg6/nFGCXXfannh5F7wOIrJjRipQ+61TvdeUW5ttsZiz224DGD78Dzq0ncnIq85j1KhLGDbsfK4aeRHDr7pYcImCgruw6SbrcPXoIVxx2fnsvMNAKi1L5UDKWZR+J1I9KzuQKFC1y05b6BB1NmPGDGXLQZtqvXqOO/Ywxoy+khOOO1JrSHqoYGXRObQ0WW+Nfpx/9m8ZN+pKfn3yCXQqpFSblmGl2w1pxqq6JD3kwG24asgfuOm6K7n5+su4dtz5ChD/kbPOPJJ11u5OQ0NF6yCuBU9iS1gKBB1my61VvHhPZQi2GjSQiy88R/T/iWFXXqa1dCVDr7iU4UMvZ9iQyxhy2SWMHDGMgw7Yh8b6RDatSveuVsGvnbhUF47XjB9cW5c333w148YP4cKLfs0OO2yqthZrMqwOsVlW1oG3We9VBd83khzPrdn/TTddi0p5GcgO7bD9VhrnckaNuIwdtt0EKzvls1wpuKADfqUFRxvbbb2heLyUCy/8PVtusQn9evXguCMPZczwyxkhWx/t/VDRfcXll0neF3L++aez9VZr0lX2lFzBbe2PRpPuNCddOhnRsy5nn30io0Zeyo06DN4qmzJh3HCGXHmu7PtWdGrwkl1Oj24NCrzuK7n8iT/98Uz69eyiea7qYiRQ0pwZ7cWJ+Ih75BGH7c3IqwZz+qnHsdIKPVhtlT66OD2RESPOl/6cz5ChfxCcx5VD/8SQ4Rdw+ZDzOUv2ed31VxGzolF8GsnOic4YHO5cX+AUXdSMGnW+9PFsoq6N0pyMHjGSIZdfzJm/PV46tRZdulQl4xYFhy0FnRVWX3kFRl91ESOHny+4gKFXns+wKy4QXMTwIYMZMfRyhguOO+ZIenTvQvyPMTMFo3PJ3Ud7aeJ8p9qXCqy/3mqcevqBDBtxOtfd8Huuv/F8xoz9AyNG/o599x+kC1RHoRaM7i29OJvhI87h0EN2pb7opXPNWnMtwt8qu16k0raUVVfqzgitpxHi/5ijD6axk8MlrfToKd06dDuuuup8rr76cm68YYz2/DGMu/pKrhh8js4Gq2J0sV1KA0WXs9IKPTnj9KOlU+cxfNiFwnmJ5u4ihg65RHScz/kKUm+y0WqSSZlS2ia5tNTSHbffmMGX/pZRo/4kuIChQ8/lyiF/1EH/PDm65zDsqgs0L+dyhIK+qfgKoQXkjqUJWNkILUe2MQ8XZQAAEABJREFU2WozrrzyT+p7ntI/MnLERQy54mLZmeGCq7jgvPPZbJONdelSlGxg5ZV7cuaZpzB69DCtmTGMFU+//e3RrLBCg84RGZ3qLfvsuSNXDb+IESM0T5q3y684u4Z7xPALGSmdGjF8MCv07kqoNpPajKIOYl4XDkZnl3hJf9ZvT2bc2GHsoMuGVAbI67IpTVLZgaDtuSoecjKdlxJbYM+9d2f4yME1XRw+7I8MveI8hl55AUOHydZddQUXX/on1t9wLbKsSefQpay+RldOOe0wOUSXMVZjjBp5BScqIN63T6MuTLQWRMv+++zNyBFDGKpz4/BhFzFUOj5i+CWal8HStcH86fyzWW3Vlcm1XlzU0dVW5qoRV3Leub9jww3WwOsizMjpMRrRiNr2NIh+vcQDcXtOL7/8TxCLEZAsiGclk2NkF4zsjBUY6SM6Y6KygCfIXsTjjtcZOCiIgRxzI6upYn172dFMkON0kZtov3Me5S1WZzejM2xsi/pZOcw1UC/VYmOZguS1slDQuxPEtIj1JdrLEwxgRIfV/EX6rNaJke2u4VcQ2giPUUDT/gwa18rJtgHhAKf5dXp3Kndq40BrzWNlq2u4Iu6IL6h8OThvcLU+VqkTWKz6G5WZyH8EBScQ3aY2vsOSYIW/HcBpr7bC6zS+rZUnmEhvBPW3Sq1wtKcpNuJX28iLiXJTG1MDh6mVozSCURpBeUJNNiagxxCMxRuHFzVecv43MHjNn1fDfwOVxTYmxWseYn1QmyAc/wThCRrh38DWxvhnvdprugkandp3ew71QX1rIF7QOEhO7WmqpgnteQe5wQiJifIiV68ITvKrk0yiLiQqq+BMcw2s9rEoW6e9JKnJN8NKX636CilG4xnJ1il1IqfWVrid6q0CKbam49JrHKEGkZZE+ZjGMqt8BNGmejSvppbGMkP7I8TtmX/3Het+hn9XXMvG9hFqLx1fHRL4dxKw0tkE7430DkxaIq3TRW+hM+tuvDln/+kcRl8zjNETRnC5zlVrr78Jn3z4Fffe/yhvvfsxeVQrW08h7YmxXch9A9Uq5NF22LpamocSLW2BQl0njCtQ1ZrzWNVFCy89d7FdiUpWwqaNVPIC3hbItIa8UT7aB63pINsSYl5lwZRwSSPW1WOVt8Kbq864ouxJIl4sqA/K/QyB+CTkCpp72c4gPJk3amHVMiWW2aSzcHYCU0+mYH6lkitfUJsiRvxUdfFqk3qt5oIgBY2XG0ewDqEi7lcB/ZgIGtkY4XV8//1cHnzwGeo6rUyprg9Tpszj5VfeprVN+LU3ZVlaoys3Fq+Ac3CSi+QaXKn2XhXxuS2Sidey7ItPClSMp6F7J357zpkMu3oYvzv/bA4++kgOOupYlV1IqbEreZCtiTgFuXylHOHTeJEXzYhoi3wUa7z4SCt6Iu3aM5DtQZIJBs2F+E+6iaFGjO1EqVSSr3iQZN+FRYuqfPTpdyxZmqk1VCpVcp/x3gcf01qOfUuc/us/0E3n8eiPxthJ/OUCjBHeQObRJcWnXHft/bz60ntstOFALrjgT9x8y3WKV12vc/BgNttsUwWYv1Zc70kF0t+iubVCOc9J6+rxmvuuPftw1jm/YbziKOMVBxyleNTY6xQIn3A1Y8ePZ+99D8SqnXGdJZe+ssL1bL7VDlwxbAhjrxmlNkO5WnGp035zCp27rsizz33JE0+9yfwlLUgNMYUGcD0plPpyyhmnM0F+1dXjRjFm3AjGTBiicUcpQD+efeRTuoLjh59+4v4HH1bg/V1232sv1Y3TRdMEbrx9HGecdSrxTyH/7fHnePLJF4h/kjPPIMsCuQLm8ZeLrPQJPUa6ZJCANEPorAQZQWcjTCxTg3+hj/0XovX/KqkmQAR9A4b2p71QZgXvfU1RkiQlkaJYNakrJlo46yj4uQGrrbEKXggyLcJgPUZAqApnIJXRI090wEnp07M7m264BgM27M/G663IBuuuxSYbbMhG663JRhusw6Ybr8s6a67EKiv1ZMP1V2arLdahT68iqWumZdk8CgpwJ7QqFV4dUuqk+Ous3YeBA9eUY9hdxqGFVVbuzgC9b7jByiROyitnKK+WKaptXdEq6N2XARutw1qr9qNHlwKJlDvB48vNOF+mU8my1hr9FPBYm733HsTeew1i4GZrsWr/PnRtLFCXemxewVfbNF7ASlhBFiXExVTOKRhHzy5dWH/tVdlAPG64/opstumqDNx4PQZusAkbr7UuvRobSeRw0roU3QdQlNzqRMNqfXqyhWgbsN7abLrO6myitpusvZ5ktJrksSIbrb8GUWZ9e3WTTIIkIDnE+fBgAyqzWB0UgwxiassKFFTp09uy7rq92GO3Qey5+9YMGriu+OvNiv1K1BcruNBKXm6VTAvomk+8eRp0IdGlU8r6667IzjttKsO7NbvsvBGbbbYCvXvmFNKl1BXbIDRrjnOSSENAOKCUZAr0OLbcajXpx0r0691ZZYlsiZNmWdnjQB4qdFUwaJNN1q79hviG66/JBuutwaabrsHGG6wiOa3MINVtuenarLt6X7qUNKZpZYN1+rGpdGfAJqtRKnjIWwVtmsO8Bj26N7DehquwgWDzAeuoTUbPriU2k0w33WhDunbpIaPn8dKj+Gd90rTC6iv3YcD66zBg0zXp0t2pvg3FzfDVHGc8jfXQf4V6BmyyArvusiF77bEZO223ERus3Y8ejSn1CqA46VAunUBzCEE6YcWrkWzAGsv/+jEqjqCk4/OLkkAIQXqeaz0GunWplw45rRcjG2RxLs55kG4E6Zep6YmzVjYT1UFJNqqbdLZb5wJdZW86N6R07aS8DEWXxoQeXeuEV3rdvUgphV7dGiklUJ8mJLlwSAeD7JjR5m20iTvpepcuJbp2LlFMHQUdSuqKdXRqKNG5sYhTAMzanDxrleZmJAVPl65tdOrcTGNDJv1tI9rZgk0wVYfUnTrZ9y51CSv06MLq/buzygqNurTKKBSWYe1S8b4MI/sfbVLIjd7BaH9IxHuaGCJdpYKlh2xA964leoqnbrI3PUVnt05FuusCsVvnBro21NNQSChqvIQ27SUtOL9E9Z7e3WHVlTqx0oqd6dungbpShnMV0ZvhfVW8aEzZJedSkEwKRejdq466+kyybq3xWSolFJKELo2dZSuL2JCTphFPGevKOFfFCFcpTXHC0rWLZK0+dQVLkSpdJYMempvujYaeCuh3UwC2i+apvg6KRbBJBVyzxgq4xMvutUEoYxRELyVVujTAyitKhqv2VNqDFft0oUHB3miT6wpo7DYK4r2r5r17F0fnBuGhWTJoI29rIcVq3kvCl5NorusLhu6d6mhU54JLVFdHV/HWtbGBzp2sgttGl50pXbsWlFfarURD5yJJERL1TVIj2WWygVUFEXO89qiutbko0KNrKlteJ322NNQFSql41EFA6orTXDvZdKIOZW2iKlP7TnSSfLo3JPQU/T2lzz00Vg/Nc9c4x5JlF81xriBmoZCSpIlkbqUbRvoSCDqhGgXZrK+ID0fvHvU6F3TRRUBXVl2pG3VpoEfnRtDe7iWLznXipZDSWCzRub5RNFntS5JXkmFkn0MMhsjJKCYFzXcdnWW7O3dOsLYN71uUlqULZfFWZcV+dazSvzP9+3WmZ7dibR9JTCslzWEoaw7lcRatpUtDge5dEvFaIK7X7t3q6CYdjpc8BS0UJx1xkk2k0WqPd9qb66T/XRscXSWX7rpg7q656KE1EPv16N5AnJuuwtlVZ5O6kiFJwMieoHVkRX/BOq1jaKwP9O6ZiL5AlzrPiurbTbx3r6unW12RzoWERGcU39JEvXSoU2pZsUcX1lqpL3203npo/KKCgmi+UtmIzo2B7tLhHt2M5OPpIX2LvHdSQL1rYypeUwrOU9Ccy7SQ6YxBlKkD66QPJUu3bvVaP5oS4fRyBMu6jAug1af51PrH6MUlWhuO7uKvexdLz64IxIfsU/dOjRqnnm5dO1FfSjR/OUXNn6WJOp1VVuxbz+ordaV314QGVyXVOuokvmhrprvsZOeCp6f0vKcuqnpL33pqbfZoKNFLuLvVp9KJnIL0LGguvKCxsURX2U8j+rWIJGdqJJraN3oi9Ubpf6+PF8u5RSoX8DoDGa0fI0fQkGM0ryEPGO/wOtcjS2hsAyaph0SnWJdGradV+pHLnhopS541k1e1N5iK9q5AsaC5TRLQfiA0ZImlajSeFwrjCJrX+K8C457k45/Z8hanOVGNbDQ1SEyisgLO6l20ObzKq5pfTxI3Hq0X8gSpPiZLQYGUUFVjpalNZTvBaD2G6NuIJx3fyeR5Z2I+GNGmdWZEYzCWTO2qcpTLmfgXrTJwGKf+kkci/hKqON+mscp46X6uC0BnDUF4c9lQpzZFkeBEp1VZbSlY7VNmGcHpYs+04NXGuIRM9d5AUP+q8rkJKovzEMtyMt9KpgtxI+6taNMgqEYg/iPfWpNOtHnZTWMylVfVpIIxVWx8ly1JxL8JKTbOnS+Q2JJkbjEx8iJ5OGNUZjVXqUYpgAJk5CmJyr38qaDxYz4Ol4hOZxEJkg0eI/C6MDOiPbYzoseKV5doP6GiPVC+k8py6YYG1D7t8coHtTcmoCFqkEveKsIJuZHd9aLdaR8uaGONbXLRmYuXSDKSQ67GcYREgo75ivaPaINqa50yuW3DC08ufKR1VGJQS0H6XOf8rFxGEwfCgROWRHRapaIuGCeONC/SQSO5WelExF+ulDWsIfdGAcgARhNsHZEvL7roeDok8H9IAjLBSP1lsxJSm2ByiGVVxSz6r9idPfYYxAEHbM1++27BGaftw5WXnQ9xjVUyvv32W2xBr87i1TfHEmJqVJYgiwTvffg1jz35HI8//QKPxiDhM/9g0pSFWiMJbbIjTW0VPv3ie5574V3e//BHFiyGN9/5nKef+weP/PWZWn7xsqrwp3hTUBghJZg6FixMeOWVj3nm6dd49NHnefzxV5iiQHQ1Mzidw6qZJ4jOROeK6IcYWwHt620602GKxN9s/ujj73jqqZd45tlX+PDjL8ll05O0E9gi1qXoyEOutexckRkzm3n66Vd5Wm3/8thzvPfR1yxthYpsnbeycTbFyMZqycpye0ic+Dd4lSV1jldfe5umRct0Biyxw3bb/n/Y+w+4K4ps3x/+VlX33vsJ5AxKMIIo5pxzHB0dR8eZMTsz5pyVYE4gJsQcMAfEhCjmnDEjJhTJGZ60U3fX+6uNzpl7z/1/7vt/3/O553oOm72e7q6usGrVWr+1atUD0LxgPu+9+xFTp/5EJqxMKZCaiLL4Rr6uJOz86IvveWbSWzz+2Cs889QbvPPWlzQ3Z+TykbDa17C6R69erNqvv5LO7/D+hx9QVvzYuWtXHUykOGFaVXFuSLgbJX1Lmt9X02by4qvv8eyk13h64su8/vbHLFGymygv2UbiwWoNwcvvIGzjF7llpky94n8w5OsKVLW6FQ8AABAASURBVOV7Bg0ewEF/2ocli+cz7dufmDV3HhI/cSFPS2uZ997/mDiXh0oTfzrkgBqWGR1WGF9HJsxzkbBNI03/6WduueV+vvxihnIgO3DVxSdz7FF7sf2W/dlw3c786cCtOe+sI9h688HSz4Rya6tixDLBPyRaz4DD1mTKo6zPPntuzS47baG80hb8bp9N2Pd3W/KnP+7BJhsOVNtMuRfpUiXDl0r077cKu+26FfvuvSX77rEd++2xM8ccfoTWZwfCvwK5ZKlyg6UqVS1nUbG5WpHTPmCzTTZi7103Y5+dt+KAvbZj7z22Uv5rc37/u+1Zb9CaxCamuDzj5++XQjFmh213Zast1mazTXspDzWAvx1zqOgYNtpwU+rqOlIqVjHWSbSSh/HSPYs1RpIGvNGP/xpf+19jGv8HZ1Fb/H9TAC+oCCTdIIpkrGmmE6oykTPkcw6vRKFTnbC5VhHaRwrAqhihuhUQqgLG2xqhAIWavqVYGbqjpCAz0btMz2B9itVGxqKrgBQFoWm1Re/KKA6iPp9TXXETghxtxootreQjgyMhVoAT2aquHgRAXuScExhENZ6sQeUJ1UobRk4gkgcK46DAyisQthlEGGIx6DS282WsAvzQZ/ht6jCGC5tfBcRW7XMaNxdZdepJ1UemAM4Zi1OARSoelAhwkkE+ToldCdImYj2jjYTTPJ3GyEdQyEVU2oqatyeHJQbi8D6rih/QMCKvNxV81kpeSY2C5G4EllaUKoANgBTWJ9OJntf6xHIM+TivdqlAS0F52qZNfR11OUPOaRzrCQmPtNKC8SX1Xaa+kKPY0obTUxBVpdJKeyU2IgW7Rkn1XFTSmrepfhOR1b3Wr9iyVLUz4iiH4kfSxFEpJSRKwMdO/LKcOA5zD2OonssRZOUl+zhnSRX8e/VNpnEl6/qC0fsKRnM3kqlRQtyojhUFPTBKBMZaKC/5G8nSCIC91iTOZRitf6I2qYL5akBS1UV9xxpLDJEpKK4U26QaGS52JJKxNIk4chitVay26IrKo6A3Uaw+IQuJIIoY31qjuqiqdSpikxZy4qGgjYDVWJnaRuorUJokBH2IoggrnfDacGlZV37/20kgkx6UpTdlFJ9gtGEsl5ux0lXrZGVyvPq5QirGCHlsjQh4qWBFMIjVvdNGPhauWG3EnCjYRkE4UG5tEx5YrLDOBNzUu7yLNZ7BWUvQwVSYkMmeMtmSF54WlNgy0nEZmlQ96GkivlLVR/juhOQloUoTPmrF5io4jWOMylNDMBGySP17jCljNR8jHDOyQadWOZfgZMcEe5BfQPxY8WE1N3wGwmnnZHWyKZmKiqoYTdKq3KrMBVKf4WrVrxOfVs1ssB9hdBT6UBIwr02tFaYF23PyIYEXhGNO9ug0A6N6korGCzII5PCKko34MaoT5G9Cxxq7UilhtQixGKrPx7V1ypSwqVbbarxlwpOcgtpMSZBcBKnmZSyoV3I+I9LcrTA4YKQV3gjNCZgTyxdlwmvr1I+wMNX6SDihoXhJMWpr1NaIb9SOcNW4QXZOyY1YvrNSbMVpFvmAR5Ib8knVcovKktq656OYqoLFTMGl0fzyUaR+K4KxNqxkl9ecJA5S+Rwjv2AlUyNZGxXWxtf8jTTOaIykmtAqfUqlL3n52Uhj5uKcgsU6qpJ58B0BixMF1srWE3xXPvg/rYtXG+vBSb5W87K1qxcviA9PJP2MxE+k8QPZWp1U8s0kR49YwEiohhV/xI6+Xk+Z3ifq9xcS70565oKOyP/U5ZDPWko+trTT4UpSrpCzEXVRjrRclZwcRovrjZRIgwQcjvUuU3SdaD3r6/Ik2lQEvM7ntEGQDJCtWMmZVHKWjueVZMlr0xBJb8I7L32IrPpVnGRlow4w0nevuMCoLeE+rKPqGc3bScaxeIhNJL3IU3B14jHWnIz480i4iAmtUQUrPU9KZa1pCRRPZOqjXCyRVFKcyWG8ohPZoVd2z0me4dDAIv3KmvS+WVRSv6qrd65mS1WsZN4QFiv8jYtW2bXmHRuNK71vW7YErzgqJz0JtuNlU0l1OT6Rj/9l7ka+Npb8goxzzmLEl1d84xTLFXIF+U9LpVIk1dyt7LKieK1SbaVOCeq8YgpZO1btXGRJNJ9MuleSLza6Wq1lJPuNfJtinor0JCGWDCRy3aO5BMp0DRTmpTpam0j+2Ims5hipHyfdrl317KQXTjJx6tcFPdH83T+piqZKJiBLgr8WBlvnxVeZEFM4PYMBre0K4l8+Kv+Xp9/e7f87joMIBClkxqthJvJ46ZU0ACN/lIsaJKc6kmpBKpxnaVPG9BlL+fq7hdqUF1nS5DFRZzLaUao6olwjcb5BfeRZtixh4aISi5dWVS9hcUvCsiIsbs1objMsXV6mqbWIlX7VN3YmpY4lS1OWaYwlTRUlbIosXFISVTRuqjYoiREppotU19GmYLRNyaJi2dLcaljWDMtaMpa3Juo3paklZVlTlaXNVb2vaLNtyFysxIqjlEbSyhzN4mfm3KX8OHMBcxc001qyeNeIjRt0n1CRnqaSSmYN3nhRJj2HnDI4ca5e/DgWLqvSVDQaV2NrrMWL21i6tExrMSLJ2pN4yU99pMaSuohlzanmltHUCsuCTERNbZnKKyqTnCSklmJKJDnm8/UYYwh6bDQ+knSgKBKfkkIafJLiDEyqehlGAJ3Klr1mZ1XXCJuscDrCCSNUUknJSwZO/ORlJEY2kwkzEtkqwncnhbBSiESyzclOIs2bmj546UNGqqSIDbiuvm3o1xhUjcgC6suLn9SX8dpP2MhgRFbjeL3O8EgE+pmAzUhU12sOuXxMpj6ral9SW3I5mto83/80j3mLmtRXDC5CbGkNkXfIs0B6MX9Rmaqvx0eNeFfQ+1DHCg0yJQANrVXHXOnfIq1Pa8njYulmrh25fDutiaMsfGuTn69iqOigoFSJpOOxMC5Pq8YvVyELninLmD13PuG3KWOtR0XtEsnVRGCcB81IP/4XX6OyQLr8u29o9+8KVxaslAAhnpdp6WqkixlV+VMvTUxkp8W2NirFivb8VrYIwacj20lre9GUSkjyugxvPbk62ZXiU5mGsKmNq6+9id/tfwCnnnkOp55xDieeejaHHX0yRxx1Ji+99r5wOCbSQfx9Dz7OEUeexGWX38To6+7kkL8cwzF/P4Fjjz+Nv/z1BG67/UHatP+vas/SVs148+1pnH/hSA497Fj+ceyJnHX2+Wr/dz3/g8uvuEn4X8EFJmRLVSWRsxAjG/Eo24+Fo81K6I4YcQ1773Uwx59wJieceAaHHv43brjxViXTq0TCg6Jij7YyeJPnkUde45hjzuSov53IsSeexomnnM0BfzyUiy+/Vr5pvhLVRtginBCeeQnSWj1nHkEf5czy/Y+LeOWV16lrrGO/fXcl/J9CnXp15pPPP+clJbDFDjYf4Z0jKhTEf4kbxtzNoUcfLzmczAXnjeC0U87lqMOP58rLruPbqYtx5Fm+tIXRo67nr385lFNOPpHzzzuH4487gaOPOJYTjj2bSc+9SkNjPfn6OmbPW8LY2+7THE7h8KMkt+NP4W/HncR+BxzCBcOv4I13voCojsw4Us0h4IxRwtxrz+CF9bWrkA7NLSCJiz3t2kdsvMmauBx8N+1Hvp723S/+yzBj5jxefe1tli5axOnnn0rXrjF1dQaJBXxeuKeLxvFa09mzFjNn7hLEALsoET2gfwfq8gml1iXU5x1of7n5Zuvy4AN38fJLT/HnQw6mfYdGMEayr2pVjXi2tCj5v3AeLBEGL5jfxvx5rcwQpi+cP1+6W8bJb3ntjYJfFThjrHAelFuCLInUnaFUcjQ1t4BpJZ8Xhmv+Up2a/gd7SOWbFi1eztx5VRYvrrBwQZFli4ssXrBM48vBSjjOWjp17MqAfmuSr2vPrWPv4PxzrxXv05jx42J8muP0007nnnvu4rjjj6Nb9y6SS/oLJcS5CIkGJBuDgX+SBa08XjIh3OvxN/T97XH8f41wDYqGkEZIFbyUIyNJEiIXk9epVKaNR9gsRQJhp0Ahr6jHCaSl9cROGqngDF/BBk0W+VovDi9l8qrr1TNkWJmSE1kpuVFwZFXDqB+rd2GzGfqPndPmuIRPLUnZUIg7ENs8dQUXetNmNEIeBKuNkCInPdfLuAoYUy+eDZUkleG52oixLvnIYBRAOozGz2lTJhK4RcR4JeSdeHHqyIqMeDO6OvEWNvw5gVFsjOLIivqt4DU3q8jQOovPPGgD51SnFrzK8JPwm3dK+uaiKs5UMJJJTptwZOSVagm1ABNhNZ9U88tSPWr+GkHvKqQKFgMZBZtOcm1r1Q5AvITfGEmUCMvnDfm8RfYPauEVyGWBj0xzNFZjWiIcbcvbqBYTfEUrIGNOywmxi+RcrWSQEZxuQ30jRm1CIF4oGAHTcrS8EDbERmAmMA5yi7zBZU6AWU8kQEsFZNY0ks91Vn8dcCbGSGaYFrxvJhdn6kcTE2+5WFKVPLxkkeqai1Xui3pfEh8ltWsjihIiOXgjJ+DEgNgkVjtNT/1ZjByk11plAisvmZR9C6lJsFGeyOWlHw1ExhCRYuSIc9YqkZKnQZsZ3RICW6wD9eHFe6xkRCynmTN12KxeKmyoSpd8mK+CCyPZW5upP4NXYiXynrzGteI/S9oE8hlBR1PpTpqk4iFSmSQge8lU14ZBNdrK73+QBH4j3UhbpAcZTrpcKTVJbytKJkkrs2DXFc0iE/kaeWq1pd858HXS2wasL2DSPFQD5bBy4i6LyQW9VZBZEJhZ2XqqpGhBCU4v3avZvuwiFZZYJdoiRUrOWukkGOlytdKCMbIL43HW1gjdh3aJknFeiS9yFRIFYmXZfSVxpJn4sI0ymQYy4wiY5602wMIwTAas4D3ov8yEWFgWm7xKVVf8+RoWJKpWxahNCIhM4CHYJ5nsPsPJXzjKulZwPqmRDbajuVhZnjMxkZFdYXDq0whLTJISrlZ9IMy0Xu9EgSXdgezamALW1mmMWKQgR+x6IFF7r75iyU2ORd8KQTZp0krkhAxRjDEWr/5cuAqYjU31nIJkYFRutUm2Hqx+OONxGtgGPtJEfFWIte6ZMCSVH/DOkapNJpyxJsb5SPWd2hrkPnDqw6p/qz5CYtYB+SinOVv5vKr486rnVM/oDfI/ma4WqzlGQdaZI4jBWcgHvZBsU+mINVbPOawx4B1G4/4bhWeRdCqWjBrqOpCLCiTaRVRFiTZalarmEtpKF5wGCLxaNGnJg+DrsJpLrH5j9R+JnMjqOZDDii+nOTv5IyuWrfdqkRGuxmsKWl+jEiQbEI/oE17U9CNRPY0v/TGBfKZ+jcirZobPSuRzhkyJ70qxLFnlkOrgxVckeRtjJCf1R4SVHaSp2mk8hyOn50qpSuTyOFtPtRwT6epU1+GJxazRnFMlw1P176VzVj4j0pqkSlwjOdZIfTqD+nNqCbERqSAyVqNYJDKBPmyyAAAQAElEQVQy1cmCHVUcqcZJK9LD1OGyHJHPkde4gVyWpz5uR53Ial2dyVPItyOOGjSnWKT6pl58FqDWZ1n4UCQXVzG2VVRCBaIEZOsr7jPptepJdu0aGoicxcu31WtT2lBooD5XR6oNLh5i8Z2Xn40jdeETMiXYI5XLWKSDFT2nmlNE0DdCcjHoiDbuRjobRYZIba0aBN9elV8M8U2mcTOteSp9MZJprDqBVJ1IMg0xVaBY73OpeBBuxZJNVNMbo/W3NYqkQ9Ev9a1wwtoyyK6c5KwhCFeEIUblxpQxsjsTdEZ2YDQ5oyuiTPGAlhGnuaZa30zzdM5LdhmZeKD2Mfr5K+n2v+k3k9wIJFF4ySayMWliJNsCaSXoTZ65c9oYP/5Vhg4dxYknXaiN/ikcqmTLWeddz+VXjePjT+fibSfKSXsy346Zs8s88tjbnD9sLBeMEF00hvMvuoEzh17LBZfezNnDrmXopTdy0VU3sbgFFircfeuDH7j4yrs5e+j1XHDRjap3Axdcdh0XXnYTwy4fy2Uj7+aWu59i1qIKmRLKiZLti1qqPPHcm+pvJOeOuIXzLh7FeZeM5LyLR3L+JaM4Z/jlXHjp1Vx09WiWlVLSuJ4SBabPXs7Yu57glLMv4y9Hncof/3I8fzvhfIZdciMTnn2D+UvKxPUdyVyBqo1ElpKR5gWSnhernpYi3D7uSS68bCznXnQT5188hnOHjubcC67l4svu4MprHubeBz9i+sxEWtooba7n57nNjLltAsNG3K6xbub84aovmZ4/fBQXjLiWCy4axbCLR/PgY5OYs7BIWzmr7T/EgrQ6QUZCklZVVkUAicAFbxJSL7+mBHAq3ox03sgGnU2x0n2r+mm5DedTQkxrwxoHY0pkP8IIpzqxbCgShTo5C7H1OFGlVJTNGXyakoW6eGIZ9Qr/kKmOIZP/ccaInYRImIJNpAsJmf5gjWAloyo/jOqgPr3ep75MSPSEvY0VnwErqrLzVDjfKt37/Os5kuVIRt90DzPnLUawwELtbZ6a9DLnDRvJeUNv4MIRt3LT7U/x6bR5NFfCDPJapzrJucC0nxZwz8PPcsElo1X/ai67egxPPvsqzW2WpjZHaznHR59N48Zb7+CGm+9mzNgHGTPmEcbcPJ6bxz7OHXeO58ab7tKhTxNzFy7h7PMvZPjFlzNj9lzQRiWTfFPhT6ZVofbxtZ//9sPo9l9Jj//8/lr31+s/X6y8+W8ugV/DI7l9vImJCwVsbHBxxPLlrXz+yU+88/p3vDr5S8Y/8jpXXDqSWAc5hXwdaw9ck0w66W1FWlmktXUBqW0jNZkOBb/h7fffok+/vpxxztncc/+DXHvDWHbb40C++XYpjz3xguxsnjCtIgw3dOjYmw8+mMq8+ctlB2O57Y67OehPh4sHw5NPvcynX0wjyju+/uY7Ro0ey+OPPceQ9Tfi6muuku3cruT3iSxbXuL2Ox5g3H2P0qqchLU5crkGDDFe8ZmxDkTj7n+YB+6fgKWdfMuZ3Hn3/Vw4/BKKOhCd+fMsPCkuTlEIo8T2d1yuZP6nU37gSCWb73vwIcbccgdbbrMTDz78JA88OF7jtgIOZywBcrywLs08xuUkn5jPvviGt959l85d27H3Ptuw+RYD2XPv7ai0tQgTvuXbGbORWyE1oBCTl156l8uHXkNLKeOMs89m7JgbGXHhMNbotxbPjJ/M5Gffom1Zxszpc/liypf06tKdqy67mAfvvYfblPhfq98QPnvvZx57cBItrRUWLWnlwUcmKBF/J4uWljjy6GMZe+vtjLr2OrbaZvvaHC676jqmfD4Vo31LIkxPMmG11tWTSXZghaFZ1qZ56ll4HscOqQCbbr4Gu+y0FXN/mM0773wgP7aU5a0pX037iQXzl9GpSzcdTmxHoZBR1QFoVXF/mkWgODTThCsly7SvZrJ0STO9+nSnZ592NLSTHJTjqCt0ZuaMZfz040K++/4nJarnyM/PZf6iObSWWpSgTyk0dJC+1lPVfvbakffowOAc/nbUOfz96HM48ojTOeG4sxlz0x2EddXUpLtW9Q1GzH/9zc/cecdTwt+nGXPr81x+9ZPC+Jt4auIz9B/YwFZbrSHZFsgbqHMRjpRI875x7L0cdew5HPb3Uzn67+dyzFHDOfrIc6UnNzL9h1mUSxVW7duJo/92OOttMJjZc+Zz3x3j2X/fY9lx279y5ulX8thjzzNNMgp6kqGP8B35Vas4t1otSeahVANLS9H+Co1eu9b2B7HkZ9Xot/X97XH8nyZfo5H/lfRY+3pQsTFGBmnJhBapDMXqOSQXvIIy7TkUD6VSl1RVpUQyZiOUNzXFQR8ZsEnJZNBeUOdVEyIpVKT6XpSoTqKrV5lTkBXpGpEJQDNFRYHiqE7j58BEJDJir/4zBVxZkmHSnOA2p8DPEpnAowJHjZMB2quDVZ8mJ7XOy8pjzQGMyURGYzgBoIUaT+FqdC8+1J5QJh5UoG+Ym/rNEnwGRptPtAFMrdFWDYIzw6jcaobaiGUyXIzFCpCNiRVcWo0b+kXBYgWjINAWcugMgESGrhIyG+Gdw1tLSAZ7JbC8jDPTWKkmYjT3vNqkCiJxBqcFqGhjW00T9ZlpOKcyGar4SBQIp17j2QhrHPlcTByCWpHR3OIoJ54i1FxPjpw2GokmkWnNolwDpSRFzGst1KeA03iHmFJsG6sswijR4gWqiQLZjEi8x7VAPlE9Y3NUqwYEkI46jDbBob0TH0F2XnUylVm9Q2tnsxzO5/FVq55ypBkkxuPDvK1VYK1nrUOqflOj9zhS9YEtEMZGc/TGkqhzL53wSiLazNXmF6m+lgPUaSKQM2G1VA8lK4wIzcECGkV8ZtjMEuRlxGsWxhFlWOmJ1bo7nI0h8JKl1JKHWq+k9ozeRYQ51vRSYzhrMMarrSaE0SiBrK6Bwr1u8eHHSvovKAEf1h7ZkShytqYB1UT4YS3Ilr20PdhCeOFNRiYSrEm/ImmFdMaUISSBnNDBlaVfwh/ZvpdCu4CnSr5LsbHOUa3Zq9qFfkVITzPppcyBQFJHabEndupSbQ2Z9Fk/Uw2nesF+NAA+3Ms2DXmsKajvSA0smTpIvSqrXYaelbrPhLqZcaRG/QBO9mmDHSexbC/GCEuMNcioQGPKEtRaj8FeM69pmxppsvz68XoIsvAm3Ik3AwHHMtVM1Aa1DfZm5Q8y8WBsXjx7HFZDGI1pCEN6r/YG8W1EVn3owVj1HmFMDIGsnsWXkdxVA2szVBu8UZ+ag/DBKHGZphYrjE4ldxyar/pWW0SCC2EVJFiNE2OFlU5ycZIjmcHr3guDUq11kBfiORM2ZRojrEvmUTvPr5gR5GylK5n4X0EI03M1flNh1a+Ylwn/khRslNePMJ8IQRxBVknwUZqLFdZ7UvnLivhIMEZ6JJ0y/0rCQ0MmJjK8fGmmJIgeNKbDWKd2BqeMR6Y+jQGruZgwl1StvJjXOFj0saobr5CbhJRh8HrnlbytHbDYIt4VyUQ+3NuSOpN+m6raZWqvvvRVB1pDL8rUg4pD55qrGoutekjbixStZ7rX+oTyoKeRrVdN6avW1ahlkJ1Xc2OdZmcllwSc+jRoCPEqWRqtTeYzMs3DGIeYw8gX+V98m9E8nI0wsiVq/WjoUFe64FEfamN0jz6Z/AGaiV4T1tWH9Q11JJugCmEKJtKDM4R/asDIpjPThrdtpFkzPmvF6jlNWkjTFsJaeaXUqmmRqhJJmXgPMUHQwTCWsRZrIpzJIfdPZjRHa8gCn7Urutez6hBHZBq3ooqpmPOhroRT1XpXRGiOK8oMYfl9Jh7FcGRjxGBtnNjlcTZH5o00yqPXWOewGt8IJzLZfBJ8fubEUyyKiFU/snmMbMIKT5zqVXVoHxqnGUiFSIz4FiVGzzarlaXh3pjau6rmUtWcqibWu0BOV8is19Vp3qEs0nO4N3o2KodU7VIT6gayKnN6Zwm4IoZAY1D7ZGh4VjyHQgcEMrqGrwTFrxSe/3uQ0ZSdt1gJxmce63JUlBB2OsCppgVKWuup0+ZyxVVKFFxyFXfdeRcfTvmAttJypk//jscfeZTRo2/k7HOG8s57nxLOZUrCq5ZyyrsffcUDjzzFY089J3qSR598nMcm/EJPP1H7z7huu/cuKsZQFh9Tv5/Bg+Of4ZEJz/LYM6KnJ/D4M49z7yP3c8cdd3C9EhAjLruBUdffw89zitKbAi1leOfDqdz30JMa43nVf477Hn2MR596hocnPMVTzz/PQ+Mf58777kd5GxJhwXxl6cfedr+S2mMY/+RkFi4pEhU6MvVbbdrvfojzh16i+V5HVfOw0u1UdpIFPYszEuFcFrDMekwU88pb74m/CUrQPsGESS/y0ONPcN8DD4nfe7nu+tsYcfkYJckfYsasxXjZaFNrmSefepV773ua8Zrn089N5LEnnuCJp57kSc13/BOP89AjD/HG628qts5wcQG0JomxlGW0QdfFLFX5XK+EfiZ78bI9XL34aa8x2okasXE7sE6xckXlqMyTSaW9tcIhq6S70VX2W/OvwnPVDXFJwKxS0gouoiw9yBXaUSx7bFSv9jnJxFJN1IdsvZpG8jkObIjPY93rXWYJ/CXCXSsdwtSDaQTtATLheJCldU74IuGaVMMY6VuZ4MetrROfHVi0LOGpZ16u/XbkukPWp7F9J5qVxbruurFcdPFV3HLrnXz6+TQmvfgWF+lA5apR9xOS7BWBVaq45Mcfl3LjjeMYcdE1PCEZv/72O9x4y+06oLicF155j3IS5hbzxpsfMfzCixh24WUMG3olI0aMVtLvTi65dAxDh49ijJIx8xY20bX7KgxYfTCPPT5JB0cvkGpuCOO80dxlN+A1v/+33/9f2vy/HWNl/d+eBGSnUisfGfkyKMuXE1kK9Q1Mnfo9N1x7BxddeC1Dz71Kidsr+eC9D4liw777786GG62LE5baoJOZp9BQT+QMPsvo328Al156hTDpRv540J9YY6216NipC4W69spXFCiWkBZHxLkckcZrbW1j9dVW5/BDD2H33TZlzz22YYdtdySryNblF8o6SA/4+Mbbbyi5+zn5hvYcccyh/OGgvdh8qw049vi/85dDj6ClLeGZZ19g1sz5WMUQScVqoAJeWIBi5PkLl/PRx1+SVCM222xrDjvyULbdcQi77bUL+/5+P5IkrKDa6NuiHPH7H31Gc3OFDTbYlD/+6Y9ssfU67Lzr5hxwwB/k7h2vv/omixYskRwsTk0Dofk74WSkXMiCBW3C2RcpFlO22HJrVl99Nbp1rWPzzTema98BfPHNT3zw6VSay4nwDubMnq8DirdBOLbH7nty4EH7s8tum/OHP+7GiScfykknH6bDggEYU2TttQdw0fARXDtyNL/b+3cMXGttOrRrTztlnRvyjWRVapi+aNFy3n1vCksWLGX/PxzEMX8/hp3CPy+y7+6cc97ZhIX/9LOpPC5f/TDkYAAAEABJREFUKNaxis/ML1hjNCuv2Mv4CDkz8BlhfmlqtI4Z4f/fWXfgWlrHAl99NZ1p3y9gSZPnaR0YLl/exM7bb02/Xj3lBT1qQU4HHyges5HDyZ9ELkeLDidL5TZczhDXtaOc5akIv5uKnieenswpp5/H6WcFupCzz7mYO+56lDk6DPbqtao9ZQq0VVpFi6hmS2kuLaCpuJiS8jJNzW0sX6pYtyJZBEoyvDHUNTTyafhPRC+/ihEXjmCEcP7Wu+9hyldT2HnP7XRYcTx76WCjvj6VHFuxeELsLeGIvxJN5SUsD1RaQnPLUq1vC4kOixPF1MZVSSmz2darc/nVp3PcyQex0z5b0dgholRu5YUXJnPVVaM497yhwvgJKqtgnVX7hGqlLHtwGGs0K5EX6S58vX54SZEaN0ZPv62v/W2x+5/NbVjgX8j/wosevfeyv0xqYAS2Ec46AZEq+FRqkRHpjSpgFTBak61oqEDFylhQ4I0UGQVC3iSETYta4tUKtTa680pGGL036BMMv9YuwodAy2gsgUOSGQUlqqFnNL7XmLk4Vg8OUktehp1XkOg85JTMLhQigduK8TLVrSZeP3NYX4dXffQ2E7CEUowh8+Cl+Cb0L57EiQqC+hjdeozmJXPBqsgaS0hOVNVHVW1T5zTN2gvV8yCwCdNOdZtoPj6LCRvGWDw6a9U2kbEmZHKAidpX0fiak/BN7zwhOZQoSZEoQaZahDoZTrU0J8k8Ey8hUZ6prcvlycQPah+eNU1C71lN1gajchPGlJPN0oo2xWXNtao56Z3JYyUzI8cRZJQJAFKtSyWzOJ3w2TiHRIQzEWgeRmTl4LyuRsGx0Tp5E5Maq9cGm9PVqCqWOG7AKLGRyelZ9Wm8kdwzrHhBMwl9OAXVXmAah0AzcaofYQX6BkeYSwpU04y09qy1iwqSj8WrfaS1r1Y9XvW9+g9lRkvgNL7Eqr6sKNaYuoofjY6TfkJVVz1lUa2ts5qbZGpVbrzX+Ea9i4wlU78ryImTQJEckFlxbwzhpL4qblL1YSQHJDc0T6t3VtU8qepm6FFXFYgPamR+edZl5fe/tgRMBiZop6f2kTJ4YaNHuikb8tKx8MabFB8OFVXfS0cC3uAUsdoimWnFo6svYW0m/UXPVd2n6tLLnj3IzlOMNM7+k3wYy4CVfiIbCrZsVNWnGivzqh1jZNtGbb1B7TL158RuXg+BVtg/sg8Vqm5G4FM3sp0CPswBi6+NY4Qtai5scKaOQCbYprr0wneveYFRO6Ofka5q51WittQ+eqc3mUHzDaR5yV7DsxdmBMrEZ2Y0P/GcSIaJ5JdmFtSPVVuje+ONOFKRePZ6YdTWOtm4xjFq730Y1wlHTE1umXhDvOk1TmOrungzBHzy6h+R1xqBC72h7gk8JXghhiexHkEJ3mk9reQlvkjFwy9XtAnwwswUCyb0IV50b8SLCesSykQYgxFoGFXL1HcYp0ZoLogf9edDX5J5KkLjpaFcbRNV9JKJV39GczUKdL3xmmNC+OubNlbfYVijZyV2EOfGVNRaFMoC7umJsFZZiqsBKJKPCsRTmukqGRH4kvwQL+qYFU1SNfN6Ix4lo0x8ZMaQ2YxMOp0pmZSKMgWomZXvCSS9zpzuxcMKfcpCV/9CGRaVia/aWOoXNAElPpBPCTIN5SbIIeiYkjSpEjZJgngWL0Ztre5JJQNYIRtdZV+JAmZnHQRdkezAQxjL6Co5Gs3NkhMvOZU79ae56E494q240twSychLLl610kw/tWjOOfSK2g89+xrPBm88mckIviKRPBLJO9VWI7MlvMhEZYyrYEX4Is7qXnxmvqK2VVCyHKt51NokeJciJ0X4ZImXnGTD4tdLPpnGzFSSGavxDFl4NjGJ171BsshAfKN5yK3iIumsWTGnTFdvHBjJWe00EIGM7n1qUPhAaJNhyIxXjJGQBDl4i9EaGHRgIT6s+DDeyH682vjaO6tyUvUtbIhtHlcbx5BZxKcjkd6msqM06IzmGvrXkKTW6J0VOcJv9SbiLVP/mfjPjJF8IlLpQFazr0h82V/IUauHrppXFii0ExHaqlUmMDTq34iHTPMg6JoevNp4LIE0VdDd/0gq+m/wDWtoM6P1M5KGra290cFJVWCXqmTG7CZuuvVeJZcnYRUnnj9iKE8+8yj3P3Qbjz42jiuvupQ111idDz94n1NPP4UZs2eQmIxcfT1e/WTCr+132YWxd45lwrOP8OSzj4oeY4L6ePzpcP8kjR3zWimI6+qpa9eBbr16c+qZZygB/SBPqP4zL0zgtofu5eDDjwHXngcfmsgnn36ntY8hqiMJeifd2HKb7bjl9tt49oVnNcYz2uA/xcOPP8z4p8fz6PjH6NS1A23llFdff5cJTz5Pj179lBy9hNvuvIdbb7+Te8fdz0Ybb8rc2fO46+57effdD0H6Z6QriXxpqnl5kRG3xniM9CrONxAV2ouviDvH3ctzGvuZ555WEv9+fnfAgTQXMya98DqvvPIura0pyCYyJSGyrI4jjjqaR8TfxOefVgL9ESXOH+HpZ8YzSe3PO/9s2rVrIPVG84vxNsZqD2DiAiVhYFsZldWR2YKoXmWxkhJ5mlsjlrdA+C34cHhh4rhmXxXpvXcxRs8mF1NJczS1eiU2HN7Va4wIhdmywQyZufrzxIUOmmmeKF/PMiWtK9rfxHWNql9QeYzLaWyTV91IiZkyqeJ7l2snLFVMYRuUfHAsWVKhVDKEhJV1dVqziOBmXGRJhdFx7EiSRPcea+toK+aYMuU7Jr/0Jl26dme99dalsbGO77//kWeefo7pP/zENaNGcec9d3PN6Bvo1nM1Xnr1U+69f4L4spQq8PJLH/HS5HdoqO/MddddxwMP3c8x//gHM+bO44qRN/LjzCVESg5uu+3OSpJfp36u5+rrb+C6Mbdx+JHH073nADIl1v923In0V1Ktvl3E9jvuRktrpgTgK3z99ZzaPLzWEmP59x/z74tWlqyUwP8XEpC5E/xizedKtVwc7CUjSzM6dezMBkM2YtsttmPn7XbikIMO5qyzTuPee2/ltNP/TvdujUoopsiYyQt7k0qqkN7jM4s1OTp16M7zz73EwQcdwr777scpp57yC8bl8Yp/Q4ytMIfMp7VkYdcunVljjV5qC0pT0K1zN2LbXg8FjI1kDyW+m/4tTYsWM3CddVlr4Grgirg4oVOXOmHpZrJrywIlh5ubS/jMEDlhg8YSEAnbrJKti5k5ayFJxbLTjrvQsbNwCMg1wKr9+9KjRy+yDI0nLFleZebchTpk83zzzXf8/dijlWzegz32+j2XX3Eprc0tSsgu5+fpMzCp8Fn+3oisMZqDw4Bs9yfGPzGJxk49aG6pMP7xpxl78zi++PIL+Yfu4rWJdz/+nLlKbHvVr+ik9fWX38EJI9dbd126dy8oHirRroNl97235qi/H8wWW61HY/uYurqIKIrkC6f8m4xPOYW5c+aSav3Aaj0s8+YtJiTOO/dclbXWXkdzjoliarTuemszZJNNhZkpn3zyla7U5Gblg7y34sipwGl+Dqt1VceExam9k3wb8jm22WIz1lptAJ9/No233vuar76Zy2df/kSptZVddtqGXt3ao4SLfH6YYQZO8abin0RhKHrs27cv7eV7Fi1ZwOz5i0ldjqpByWmHKzTQa9X+klUPmloSPvjwa6ZNmyXfZqgmkKSGVAvWsVM9511wIrfecRV3jbuO2++6jltuu15+9XbOOftcBvRbTdKIiKM8mXxTW1sr2263rXD9TkaPvYm99ttbci7TrmOOHXbail332F7+oB0uqtbk5KzBCHudBHf8Sccw5taR3H7X9Yy9dRR33Hk9t99xA6effiJrrtkPF8sOTBvGtdCnbztOPu1wbrz5Eh559DYl/G/k5FOOp3//ATqU+lZJ86elI9+SZZ6cfIS1lkSC8V6CkfTBsOLjkQDxxov4TX7s/29cr2wVJKDlDxeMFDGKnBQmoyoLyKT8QTGMFAMTjAEiKXlQoEQoakNdGbJXAGbIU4u2aj1lGNIaWQGwkVF4UVBACKMZjI3IQluBgXEOVaYs5TTayKemSmrLCuKKWCl8kpapJZFMRrmtgq/GpIl4DP/OVWkpiW/VaAmhH6egEGOJbIw1kQzYCAdSkLGZuIp3ZVIZgM80ZogOg5dSv94k+NrmPlzVRmzKbvDWalpOFJFZp7aQCIhTqmQm03vARRqyDu8Lwq88iU7kKENBssrL8DJ15PEYDQkZVveRZJ1T3znNPVZ7Z2Ksj4kEzpWqahuwkdUPpzEdSWrx2jgm4jvRhj/wYkKSJJdJVl6yS8WIJU1TjMtwAmEbecL0MtVPM0smuWTGkyiBlFlP5iyJrq06bUMyx2S1PnzgUPW8pOqt5ikvbLUuLudJBD4Vmslcm/qrEmRhlURSQ81fkzYlUJ2MVgLAGZPgpStSFYz6I6vgVIaSBU5jWJVGkkE+r7mbCKc1yeTsY+NVr0iluIzGQoFYf5wC2ch7bNaG9WXVTYlsBN4RyVll0jWnORkPTnMIw1n1H3jIaMNYRdSaZ+TUB16ySiTXhEx1sA6vNcmMqT17E0s/Y1LjJF9ItXbVsNEnfKx+GI2ri/rRnW40qO51s+LrQ+mvtKJo5c//mhKorbJ+ZFmG97ZGSF+NFR5og+x9XroSSzsM3qRkwrZAAW8y6WMqvfXGY6V/1jlM0EXZa5p4aabaSOd1g5f4MmPJNFao702Cl32akGAzmfTZqFqdbKIdWZonFynIUGIbJWHT1MhWE1IBU/itVyMMjNKYWPUibYadxnAkspuq+iiLhzaNJkyVPSL7QqVobuEay9aMUX/VjEQUyqy1BDLqAeGY0Zy95m7kF4xkEZg2WLzsygubvY3UnUVwRg2LbEYq+6qEA0STCl1TvLLbqWRCnAMXseIjORmr20xUwagNkkOaCdeFLZmwDYKk0DtXIyccDTLymrMJ42tOXkJ0TrKV/LzWwBv1F8olqyAvT4RKxIP6ijMSV6FsipTFX1VtEV+hfZZVqflMVQtYaIS5WeBBmOeNpypfUZVepOoszTyJV196l6qOF++ZkYzVxttQV+sZ5mYjUl0zjZGIi0zvEsnEO1Qu0lgVdVhVn0EfCPWxhIPHapJK/2LItLHJcphAYT20xjZctYZOfUcuyDCRkFLJNpOPqZAqYevFszeAMWThXjrh9cbbjFCe1crRvReJO8kvE6UqT20dqalXuzoyJU1Tk9N9jA/rLXl66YYXn+ocgxdloqoexYNRf3ryeu/DXG0JLx/jdUXzTzMjFagjX8hjc8L+XAkTFUmF615ytC4m0xxTydqovokSyVo6HORrMlCfNVILL+1C81KhJiJZ1XgzeMkl09xT1c/Up9gnVftMc7fyf2Fdq0mZcPWkuorUT3ifqX+vepnGlog1b4u3ojAfHJmSkL6mW+LfFFaMq2cb7pWI9uIh0/ihbW1M6WQmfxVkYfk4NIUAABAASURBVKx48wYT1k/raoNdqT8jsiKjNbYiJwUJVhL8aqzljbUmJk1xwpfgf1PxmCI5G700qlkjK94AlRnZWI2sFE1fXIZXzIRkaTRfsQHSXy+dNmSEmAzNP44NPtU6aqxYNqUexaueZY+BF+PVfZiY+FNNrXJVUqmIwjXTsyqIL8JH87Sq6wQMgUy4J6eliyShPMgRu4ApWmtTo0hjOYzqh7omyEN2jLo0mqaWQLeah34aPRhjqH00Dho5kNc1PP5K/Df6WM3dZsjEDFbrniYZcb6O8M+PKAzlgymf88DDj9CjTy/OOvc0/n78n9lwkwGstnpHhqzbk4MP3IWTTziMIw8/kCOP+CNRVCJXSJSUbSb1JelWGw2NlsGD+yoB2of11hUN7s0G667KJkNWY4uNBpMVK9Q5yJsMl4Z7T/9eXdlovdUYss6qDBnUl/323pCDfv97qaIha01YpMQ25SI54WhOaxsLQ3t2aWDQGup7nX6sN3BV1h/UX+37stmGq7HVJoNx0l0rPW5pWkZLyzLatyswcGB/Bq/TmX796tloo55ccsk5DBt+FmecfizhP+y1tTg1IWcsefm0vHxmXknrnLIIyg0RSz/RXin8Q6wDV+/Nxprf9luuzZ47DeEfRx7A+oNXZeb3XzNj+s9Ekm/srK4RVpjQr28vNtygH4M1v402WIMhg/uz/nr9WH/IAPqv2o3wn4NXKlWmKPnx4itv8NW07/ngoy+4YOhl3HnXo3z0iRJWLRmlsuHLr2Yy7r6nueLKWxl7yyM8N+ldfpq5lJKwouwLRPXtSaT/sxeUefHVr7j1rglccsXt3HHPM7zx9tfMWyz8V7xQlo1WTcSnX0/nmclv8eo7n/Dh5z/x4OPPce2Yu5j8+hS+/G4OE196h+dfncJX389n/DMvc+Ot9/HCa++zpCmlWIr5ecZSnnzyFW6++QFGjbyL8ePfZObPyzTvAl62isaxNqrFD1bjxVFB94a2Zs33w8+Z9sU01l5jTfr26Uk+Qgm7PLeMvYYH7r+VQ//yeyVDpB8brq2kWlfKpSJLli4EV2HB/AV89tHnLJ63kD/u9zs232SQZNyF3Xbfig4d6/jxpx+YO3cOCgnYdKPBnHTs3zj22D9w1LE7sP/BQ1jc/L0SZtPY70+7cuJpB5NrSHSwUKRv/5784aA/8OOMn7QGU6imHgSIATP450dlmF+efr2Gx3AfKNyHOoHC/UpaKYH/SQJBNQIGCyus8MpXq9oDl2hbtoj11l6F8886jCuvOJIrLz+S0SOP4NwzD2SXHdeiS8eMrFrEKQ7IKQZLyg4SIWM1T8gz/KDE6TZb7saY626nsaEDJ590MqNHj2LHHbcjuESF/8JqW7uvVoXhOUt9vaNDe2jXCMaXSCplkrKRr3faX2Q4xURWw6BEeCpcdEpgGuflPxyhPFW8i+aCsTjn8BokVezgNa80xM05p1d5rNUAqSWpVpTHKOHyCZniL6/YolpOcSand4YkMcpLeYwwdI01+/O7fXdjv/334g9/2I9j//E3zjzrDI4/9lgGrNqPMGersSJjFDcYLA7lZRl97c3kCx1lvzkmP/0KF58/kssvupa773mImbMX4ho78dobH/D5l98jt0JJifXwT9t5xdVxZMiActhrWE9J/BrNudBocMrzvPH2++x3wMEMHXoRXXv15OzzztGB3Eg23XwzSqUSGKc+rWQZYciJn5J4KVApe82rilOcpXNjJdQXEcc51XHaw0FkVF9tPWCMqckxxDlWsQ6KsYziWSssCtQoR7r2mqsJO1eh0lriw4+/4777n6WpGVBMufU2G4Qm8vfSDeVTshDwav9oowwn9lwEgwb1o3PnjrTq4GC2/GyxlJBJGHXtPH859HdcPXKY/OSFbLv11iRtnpypI1JsmgMKzkgHE4pNy+gm5RmwaidW69eRNVdvz2r988LznKiB2JTJylprxYzhn1pBOahunXPstP0gjvjLVlx42mHsuNk6zJgyhVFXXsvjj74gVcqRaBwvJsvyy2HvWyoto0+3jqy3elfW7duDQf26skb/dpp/F/qt0kG8JZSb2vj8g2nceNU93DL6fpbObVGbAptvuhr77L0+55z1Z/5y0B/JFPAU21KWLW8jjupkD4Y4ztdIqosWD4w0IJDiCEyi56qoIkr5rX3sb43h/zx+vYb2GBmB8egq0hV5f2EZSZphrJUBO12Do/+FVMc6RyUJiuIEdBGpAgdjDEblmd6rJ3ytRyB0LlMjKFi4N0ZK6EHvw0+vmtTKM5VnAgLIxTGZl/LJgNMAmtqMlbKMYjVj3sImFi8rY6J6KhmUBdLFao5SElMsRxSLdbS2xCxbZlnelLG8rUqSWWKXA42dipey+G0upTS3GYqVHGkAHeM0tlEdQLuHFENVm66yQLwkQElUJ9NYwl8yJTuM6rgADGqnFppFSiKLSnAyo5iKDhDCb3ssWJTy888tLFqo99WCxhBIScaID42gsStyCYnmYilWI1paHYvVZsbPy1m0JGPhMmip1GmP2EhZAhNW4AXURlSRjTY3W5pb0fw1buAlcuo5FQjnKSnpvLypKKA2JInT2KpDntaiY3lLRfUMyLm1tCxnxk+zxXeOShxRMWFGYHUxmrtEQdhooxsv2VXlwMUKibHMW7JMtBSvsb3kW1Eg3JbV0ZbUie+CeChQ1bzTVHPQ5rYsB5Mo0R3ljeaRgWRY1aVSdYT/wGHRwoSqTpt9ZkA0f/4iFixahsvlKepwJDhbi0PTlxNRQyTXQNIXryZJWCBdQ73wVoOIbRWY8JTqPhOvQesMSZqQ6Y+LLJHmLfbxob2U2KgztSJ8dIsPcw8S8dTu+NfPrxX/tUwtao9GDWo34cf/smJ4sZL+C0ggrLSvKYvF2kh64hRYgpEeGz1J4/UQalH7BNUwugvlRu+tVX21z0SJ7CxTVd1inKvVQnW8yoxRCy99NpCpEy9CNpApAFUJzoYXXgGtr/FR0WY+zTJCPSN7c+rPqY9AFtSrKPSrwQy6ISP0Y2r9Untfe/61XHU0gnBf9qR7J/txCiTRx4tpDYVXX2gMUI8+9Kk7+ZP0F75De686XhibkaOqA9Bq1RJeJ2pXUn9tJqJV78piJ8ijLFwoC+sT34Ekqye1QS7qV42cyTSS7NlFSmrnhZV1lHQQkGkMMo9NjQgi3Ufq3yeSjzbsqSnQkhjahE0l4XtFfiRgfgjIEuPIamQ0S49XYkYcEqt9bCOcxvfeS/IpVrhbEZ5I4KA+i+WcEhX1tAlvS/IFqS+I5wYS3yi/Uod3gSK8tUAkFnOEubVpfhUlnYvipahgNlBFvFWQ/4rrqGaWNIjTpESRl18zWMkpVSIn0RgVJVMrqcbI2lFK2lFMGqj6BjLqxX+MamN8AoHEuVfAlyrwDAn9qrC7avIKvYXV2nBlcjaZglmNqDGyGiGcNWoXyOveq8eKEkZl8RrmWdIGrZIUNJc6yhq7XK2nktRrfQvSlzxe643mENY/9IUkm6m9V8K4qvUqiYqaS6toxZpElCW/ijaBVfHjbZ5U9lRNqijaBiXXXKb1NeLSeMryc4nqV+WDKqmTj0olXs3XVvBZCSdJWPGfaZZafhJnqahtWXMvamNZqjZIbvVauzqqJibVGld9ihfDGV7vEsoZoA0iNof3YIwKXBhDY2FBHQf/hPi0YUTNpZzWay3qKKUFUlNHRXOpKlle1ZqVqnXybXU1mSVKbhEGQ/2ZNjIdFqTivaJxEtUNsk2C7meNkkNBeoM+kfiI5M8MYW+aaUwvPgziO9O8VRhrHkHeaVIRv6ZGXuNk3qututBXYtB9pj7Vzmd4Mt2LMj0Ho1YJJqvVQfdGbXQJt4T7LEuwkcE4I94yvc0wxmNFqH2QiVGp0bhgCJeASaFPPWE88usGhVZY8WVE4FXT6J0IfcSXJKxnRKFMpI5q7Wt1Vd/rXbhXebjTNMQz//x49eH1vlYQBq3dhB9qGC7/pclodv+evGRt5DdMsEXhYZ0S5m2trRTqYsWXng8+/gJkt91792LdIYNo36huKmUdtqY1XG3fDvbZby/OHzas9tu8q/brT6WUEMtGYiPskg20tsD3381j2tQ5TP9mHj98NZvvRdM+n67NdRuNdaGeVkbrY4Kdp45SMaXUmlBtrVJcVmHxbJg+bSaZgtS6Qo4BfVehEEV6TqT1lqSSsHDhIn74bgY/fTuHH76ezXdTZ/HDNzP5+qvpNC1pFtqqXrnCWmv1V7J8Fb6e+gmXXXwxl4y4jqefeJGPP/yBXj37cNTRR3D++WcwaJ1Bsq2EoMsGQ3CzXhhjskbpoAslEobemJig50hBjShLEO8oAVymKFlG+Tyx4thUeIUqGdm/UlLMUVL7m6/m8O3XP/HDtzP5ZurPfP3ldGbO+JlE9qplYenyJu6+70H+fNiJnHfhaM4fegUTnprILbfcwhLNqUn7hjG3PM7hR53JRRddw1MTJnDn3fdw1D9O4Oi/nczrb3wsm3ToXIKPPv2RU06/gIMPPoqR11zPk09N4HIlJI76+zlcOPw6PvlshuL2PCZux5RPp3PQvn/l5NMv5LQzz2X4JSO4975xvPve+6r3DRcMG80fDjyc0866kMuvvprwG/6ffjEVp3m+9trHHHbE8Zx02hncdf847n3oQU449QyOPfFMXn/rY5llTvPLJD/JVPgQR1p/4TBa97mzFvLqy6/Tq3dv1hs8iI462KgUlyvh0kNJmg3ZZ68dcRl89+Usnhr/Ep98NIVVlZjZaccttCZeSb0Ky5YsJauUWKVnd3p1ayRAaoeGHL17dCeOCnzzzTQS+TefJpRbmqhIJ0plz/MvvMHrr7/IFlusy4knHqZ2FepiT95Be2UO11tvA5YpofLJZ1+xYOHiFX3IftBM+HefgCn/Sv9awejhV9Ltyu9KCfwqAfklI33LZCWZbCOtJrTL11MnrMvbFGNacFEbuUIr1aQFpxjB+ipOe+tcbPUull56oYzHC28i2eO8hVXeeOdD2bZnx1325KorR/Ong/fQAeb6So52IlXC0kgdQ3wVNNYppi2Wm8VBiWKpotxKhSzNiFRuXBUT+BDqFoRr3bp2Jl+I+e7rr5n65Y9Uy+1paY5Ytgzef/cD8Aldu3QgzlsUHlFNq2SKq4KvLze30atrd/r07IGL4cWXnlfuppVK1aF8Lz/+OJNlixaC2uQ0dtfOEf37q65yF2Xh/b77HswJx53MoYceKZvdgvXXH8TW22xK3/69FAFpHGFxollUZaOZYoJvvp7BlA8+JS1VlVjvxn4H7c0Bf9qXPx6yP7vuvDUbrLc2HYUTi2bN5p033tUBXIlu4m3bHbcmMynvvv2BfEyZ1HRg0bKUhx99hpNPOYObx45j9uwlXH/9Hcxf0ES+fReuuGY0e+yzs3zmuoT/NNUJRFLJwsQRHTp0pkO7zpRaWvnsk49pC+AsH2JNxIfvfcOc6TMIvxy47sC1UUhFpjj/oikhAAAQAElEQVQsk2/MpCMeLZR8dfDJhKtkaYzeBF0RpoVcWcfODWyw/to0durE5198yzvvva8cyzz+fsLf6d6zEzZSR+rGyFlZ66QnErGwMKxV7FJW6d2RtdfsQ137mAmPj2fC+InMm7uMJOzTjMEqp/bzz3NYsGA+dY0RmeYFDmsQBqfENpFPd+GBcFZQbjU0L61SLaH9QMaygLniNcoVUBOSUitkbXTpmMOYhHBwP3DNbpzwj7/QtWc3mpc0MeGx53jn3S+UX8pTFc9l6XyYR1qtKHGfUW2G4nJPqalKqa1EUdTaViRT/q6uvgvNyxMl3p9jjNZowmMTWTi/iprqPZJNmcVLluDTqgRRwgZZp56cfEU1yaSPVUxtcpIzgdBHnEunwOs+FYWrLr+hr/0N8fqfyqo3AtNgZFpsI7JaeCvjC2SQGI2tqUWqd0E9PEE5nH46UhmobEPX0NKBSlF/GWUQkIa+a2XqxyN1Cu80Vqarr9WVgYZ34VnGgamCqeiNRvK6JXwy0qyCt57wJnEF3pkyjdPPu4L7Hn4R5c2ZtXQRt933BBdfcy+Xia68+n4uu+QBRl39pE5fH+fqUeO4bdwjzF20VM4kxil49wqZZ8rw79Kp21Wj7uWaa+/l59mLZAyxGI1EDhNZAaJj1sJWHn5qEqPG3s6nn32PL+cFYg6rqNnKSRlxJiEQoTLjMQ5aq2Wm/jCT+x55jrOGXstxp17FqWfcoFPHO7hu9ENKTgt0KlYAlRH6yNRPRdHfPAVhz73yKTfc/BgXXHATJ516BUcdO4JLrn6MW8e9wifaALQJ9NOohBdVkzZeffV9Rl1zP6NveJiPP5+pDXlEJQCreKkKjL79fibXjLyNO2+fwM8zlmCd5YcfF3DHvc9w2VVjeOu9j8RHhWlffcpxx5zKE0+8zDIlaEpyzGhdrMYzqSHzkFldUzTXPDbLgTbwUz77idPOvpRHn5hERfqTSC9+nLOUcePf4dpbJ3HdLZO5ccxEbrpxAjfe8BhvvvkFXv34KFH8WiLTvEsCpio53np3KpdfcQ8XX3QPU6fOxFpbA7O77nyYU8+8VDKdi/YpJALiLDCEkWZCVT+rYb3UV6Z3KpbyGDArKDMWr1tvEl2l89K7TImbjFi8OMJvBKZ4LWOGIdVKemIlO3ReI51RN7ICb1LCx8jbR3oX69HUyjOCrnu99GodCF2pfbx+Zv9C4VmP/3wf7lfSfy0JGLw0CAU9XnpivJW9OKzswgkrjBE+1igVXFqs7MhJqZ02ilZk0kjlMTJwEJhkxpAZT6Y/oV8jnQ19Sp2lRRnUysPVqx3SbEPNZkMgEfA06LwsDZfhldTLbBg/Cc2wCiKcEsRGxuFNQrCdGhm9ro2rq3r02tird6hhdFXjJqLAv0pVzwNec1tBCXoJQQa1G40b2inA9rZKJmsNv4ESZhRZT1qp4oXJTc2elyZ/xFNPTGbpwmU0a/P60gcf8MgLrzHhpfeZ/PJbvPTCK7w8+V1ef+1rPv5sCXOXGEriT/CE0xxkyRjNY1lrheff/IynJn/Gs5On0NxaxiiQzCtpUxC25RT8xBKZhleC0TFj3nKee/NTbn14Ejfd/oSw8Wmefeltfpq/VIFZQmK8eDSapCckZ3OJIafDzVhXp4DKGK2RNSSiVPepxpo3v5mXX/mGCZM+Y/wrU3n6pc+Y9PxHoim8+to03vnwe36cvZwlzUWwwlIlSkvFHJ99MZ/xz37AhMlf8vSLn4iPD3n6+Xd45e3P+fSrWcycV1ICPMILhxyJ1rCESUuSglNAl2f2/CJvvDeNcQ+9zk23vszNd77AY8++z6fT5rK0DZKwlgY8bRjpgtF6eJFUTe8ck1/9kGde+JDxE99j1oIyuAYErVrNVG69qvFSnBY8Fh7GWs8QXHoT8flXM5jw3LtMfOFjnnnuA1548UMmTnpf8/2ESZOm1Ojll6bw84+LSMoWKQJWfYSxrXYDiZIkpUqj1nU2Eya9x9OvfMxjWvenXvqIZyZ/zAuS4WtvTeeDz39iqRJoGZbYRbItj9U6xNU8XvpcNoavlHR6bvKnPKU5fPnNvNq6+LhCmrVitKEU6uuaYmUTZSnBIkXMX8+axaQ33+a2eyfK/z7HbXe/Ijl8yjczFtKiE11vI8kH2spV3pbPvO+RJ/hm+hzKSvCnKRA2C5Knk2MIyTSbFuRDIpHDZbGSMTmtyw/ccOvjfPrNAlpl52VyLG5L+HbmEp5/7XOe1Xq/8uZX/DhjEaViVbpcwUTNEBeVwG/ls2k/8O6U75mi5NpHn81V4ms2n3wxiy+m/qREWMa8hUt5ZtJkXn7jPZrUvqpFTcSXlf1ZA1bPmWIDCQqptMhgxHogTUA6kYk0Ga2LEUmx9DZI2mAlaSvdQXqXmWAPXm2NyGHkS1E50hJvLGnoxWQEv5oZtNSqr59G5RI31oe2WXhSaUQa2mjdPOidIZIuBB8b+Uwlid5XVa/2Vm0kl4BjsnwT4ky9QaU1Xk0Cwjw0X2r34TkRf0YUcNXqGu5VjfAJfYYxfqXwHMoDhftA4f6/EhlN5v+BVOwlT6PVdlpvV1tdL5nBciVsf5oxH1PXkZ59VqFdQx1WSZx6rVXLzy288fIUJk7+iude+Yh3Pp3GE5Ne5+tv56qXepJmQ1QJ9tCFF577jD/97jR23fQItt/4ULbb+M9sv9mf2WHzg3j+2VeUZFFWXXZJFJPaBuEjPDbhFYZdOIrh543i8mG3cexhIzj3jCtqG/d99tuDgYPXACmakQ6mqSUutOfdD77gz386kW02+j3bb34wO251CNtuvA/bbLKnNt0vUhXsduzQyKabrs/hR+zDmqv1Zvq0H7ntpns57uiz2Hv3gzntlGHcPOY+JRt+VvJJ+iOcrsWd1uHiGE89+A6gw7PUlqSnhkx7FGUoeOzpV7nnobcYc9sL3KT49/rrHyIkkgYNWo9NttgUlzMIStRHnWTZixuvfZjtNz2QHTbei63F5/Zb/ontNt+HA/Y/iInPPEe5nGIUkxca29Ou01q8+fbPrDVwE0aPvo4Rw85how035KVXP+FK7Xdayh044aTTuO+eGxg1+jK223k7mprLTHr2NapVqFTguhtvZeKzL7LewA25dMRQxt0zmiuuvJw+/dbn0cde5eIRY5g7V3NKIK221xy7sWhhG+3at2f0tRdz+aXn8ccDfkdjQ1eyrKvm041M8j/++GO45urh7LLzjsyd08z1N97DN9/P5PC/HcbNd49h7Lib+dNRhwnLpnP7vQ8xfcY8IiVMPCne62eiayKdy2D2zwv49MNP6LVKb1ZbbVV8tY28HHe10kSWNFGfg+ZFrWyz2a6cf/qV9OqmQ47D9+SAfXckJ6wqKttWCQtNRl5OzKZlGhVaddMcOtS1p9yaicf5GrmVOE5pyOdqWB0Oc54e/zyp5HTIH/dn8Fqr0lGHM6kSe41a34Kto2OHHjQ0dtFeajaLFi3DCr+MYhBkM/9GHinI/wOp+H+oG55X0v8sgf/Oz17okAoLU5sRfKQzMXn52lhYZ2UnVs400/vEJooJSxJVFUuKyTw+NYrqUMyS1uIebFW5gaLCuZiy1TsDM2bO4cMPPuftN2fw0AMTePWlV4lzKdZ4jM2rnbpUXVyKV44iKjhdLcbV1/olWqbnVmmxq6n5nnvuzjZbbqTE5VJuGnU/t970Eo89/AkXDb+dsTeOobFDgSMOO5DVVl9FkWuCwkb1BU52Uy97XbVbzO47bU59Q8J7H76lw7zblY94mzvvepaHHnyKjo155V6q+EqRxgJsvuma9OzRic+nfMmddzzJ6698z8svfMAlF1+q5PkfuO6Gy+Q/5lFWTFDNWcrOULFWsZIX9r1AWkxoJ9bvvHE499x2jnIkQ7n9tuE8+uBoHr7nWvbbaUvykueEBx/h888/o0P3erbeeQvad2nkmacnc/3o+xj3wBvCuMcZO/ZRXpj0qg5Hl1OI29G5Q18KStAS1fPuR18y5YuF3HX3C7z88ttEkmc1a2NpWzM9+vRgh2121AFtD+H1nVx88TWMu28y1133LBeedy2FfAPbbr4J/zjyL4qutB7OS/aJEA2yzKLVkAzlK70A0xoyJbwjD16ntVVbptBo2WH7Ldhs801pVvK4rbSEjt1j9pbfrGpuWZxSoVV3VbX10p1Y6xFprIys2kq3znWcfsqh7LTDYObMmME5Jw1l6DnXcvONj3GDck4XjbiO004byhMTxpNvKAqru2je9WhbRCoefFZU0nop9z30oA5lxzLqykcYfeUTXHnJg1w98j4uHz2WJ194lcXas2XiPxeDMWrTukjan2EjA3GJTTdbh+EXnEX3Tl348tNveeDBZ5j20xJaZAtlxYGVTHONC0x45CWuuewRrrnqXvmp+xl59Z0ad4xyg2N4/BmN02RYZ/0t2GKr7XXYVC8erufU0y/h1tuf4drrH+Wiy67T9QY6dMiz6Qb9WXu1PpKHJ9Ge0cv2sBZvUjGZgFbBSHeNdxi9M9rrg1d5IF1+Q1/7G+L1vyGr/6pQv97/el0hDmOMDMeT6rTHRU6FVgYdsXBBGw8++BxffvUdq62xCvX1VsH8Mp5+cjK33/KoErN3cP111ypJexVXXzuCa0ZfosT5Jdz3wB06PZpPVRvIREqemTyTtSG/4cYHuO3OR1V3LK+//TFtFQGPECcRpKdKYGHrdFq4jPu0kb582F188N7XhD2nEVRZOTCvOqmC9CyzeBlOpg1EqS3i1Ze/ZNjQ0UqSX8UDd41j8gvPiV7gnrvu4yadbp152gg+m/KDDK1B/eXk4BqZNzvh9lvHc8H5V+n0dxQPPTRO/bzAW6+8xD1jxuog4FqGnn89b7/+DVmxAZPWK/g1vPvhNG68YwLX3vAAd931JAvmLseKLx+M10bMm9/EdaNvY9y48SxcuExOEWbOns39DzzMzTfdxZSPvqVaiVhtwCDNKqfE9lg++3SqbN9hjSVTIFvry4C1KnOW8FvmVn23tJQYNfJ6ze0lNlh/PXKRxWeezz/9iisuG8WVl4/kkmGXMGLYpQwXXXThMDmNV3XimCmJAPlco8DIClwjJQoWcM+4CXKQ47n73qf4ScF0NUnJ5SM22GADntLp4g3X3UP4a1XGRBitU6qDC6/1xFhWflZK4LchAS82A+lS+5raz/9zP/517DDq/6nx/+dxvWy/LNuvksqG333/I234R+vg7H0QzlTa8jx63xtcfMHtDDt3DOedfSXnnXsp5553CWefdxFnnHUBIy66io8+nErAahN74bvmYxv44P1vuPKy24Q513LhhVfz7ntfCQ0LGGNUp4ovWErOsFwB15sffMPFl93JiKHXaqzLuPT8oVx6wTAuu+gKTj/1bCY99wJlBXSmarBKAWXqIzPCOYz6hNqBmRFCihIFrNY5wm8ETf9+OrfefAsjhl3EsAuGc+EFQzn3/PNr/7nPOeedxZlnXsjJJ13IvXdPFKblTh2A6wAAEABJREFUMPInxbY2Jk16VnyrzYWXcf65w7ng3GEMH3oRF54/grNOH84pJ56vOcsHKECrVGOSLEcmPAz/MdJbb37NlVeM5XwdYl40/BKNfQHDh4f2l6jtpYy5/gF++G4JZHU424jXoacP2wIlfjENfPf9Qq666nYuGjGG88+9hpd0cBDWJvVeMk6xsUOMEj6Zz9Q+w0Ux1hpefeUj+adruWjYWIYPG8M554/kXMn+3Auv1PVSzjpvKBdfcQVvf/AeiU+1xlBNKxht/IzaO8mt2FbkqQnPM+yckQwP/7nVuRfrOoIR5w9T3xdq7S/gjDMv4YJh1/Ht9Hk6WElJnGSgtm3qU96CpqUp99wzngs07rBho7j77idpaYrw1XZYzdFFDRq7QEYdxnVgwfwyD943ifPPGsl5Z44U/1dy8fCLGVaT/5WcetKV3H37RJqXeiLplqbN9B9/5qYxd/DY40+zTAfdNs6rP4PPDNonYL3RWFaisipHGxLP7HkLtSG7l2eemUhLSxNxBM1NTTz60ATOOOU8LpR8Ljh/BEMvuIpzxMsD979B0/JG8N3lb7swd77T4fcDnH3uKM48ZxinnHEaZ559NqedcTLXj7lSG6LFlKpFJk58ietG3y0f/BNJuQBa33JFNiZfWU1KWCu+rFP5b/nrf8vM/1/Le5CqrFo6m5IpVvYiYzJkXihfS6ncrGuGTB6vlIyJUqJCwuwF3zD6xks478LTuPSyyxkx4iphgHD3nU91+JNhLBhXwUStrNK3kW1334hdDtiavQ/Yhv3+sB37HbAde+y7Jb1X7UKUdxjpaKI4EhMrwVHmjbdf5+H7xjHunnu4/9GH+PCLD9nnoN0584LjOefMv9O7W458VMUpsZOmrSRZCz36tGfn3bfkdwfvyn5/3Jn9RXvuvyP77r8La/TrRi6rkE8zutbF/Gnf32kjP4LLLz5NieDd6da1vWzX8Nqrb3PLbY9xxllX6wBgHhVtjOctKfHs82/w9HNv8uykN3VI9bZi8E9YJgCuJF68x9qMNypev1wYei4jhp/H1dcM4+13nqbPKoaDD9mBzbdYg4JM04dkhV9OJV3C4PX7secBO7D7gTtLLjuz3x/2YJ8D9maXXXelV+8+OBcJfyJiG8kftbFav74c9tdD2GfP7Tlw/71VXuGrz96n0jSXtdbowf77aZxN12CP3TblrLP+pnU5lz8f+geiGD7/cirvv/slnTv35Mij/8CBB+/MltsMZL8DtmWffXeie/duOph+l6+mfiE9EFzKt6FP2I+dcMKxtX8CYbfddmbAgFXQ5kWUgRIJO+ywTe3dwQcfwODBa/PzjFl88uF0unVek8HrbEqP7qvU/i3mIetuTM/uA/jis+/4ZtrP0pFE8o5w1pDPxzj5mar2YsuXLlffCe2V2ercqRHnDGkaxnLyHYn2ay2YXCuXXnkGx5x0gHx7E89OfJ0nnphMW7GKkcwyDIT9mc2RmZjU6zGLhKmZeLbYKJJMCsJoq11fhKBS8cPH2hdNYUPtaTbccF3qpJPVSpvWTO21J41jS6fOnejZsyfVSkKxWMZr/6cOWflZKYH/OAkYTABPdeicx5gyTbLvtuJi2tqWEP7pFKN3XqpszQr7CfZolWT3XnGuyrOkhWp5EWmyGGOaqCtkbL+t8HfHzZj+1QfccO2lDDv/NCWbJ9Bv1Q506wKLF/zA3JnTFT8UKbctJ6uGPpbp2oYzGTmHksMhjmxWWZNiqyLKSbPeoLU46YQj+PMhu/P99x8L94Zy3nknMu72a1l3SH/Fu0ew9z47KG8jpjUXr3Rt4NNZzU0WGGKnffbagSMOP4BcXOahu27hwnPP4I7bbqR/304MXKsrldJCIpsoxoL1hTFHH/kHBq3bk/vuupFzzj5JfucM3n3rJXbdaRuOOvyvmk9H8azxJAsv43fGCHM+58XJT1KpLGLHHTehT0/VIRO+tAgcWiXCjA4KvTbZaB3hVD2ty3/mjTeeo1RqYcedNuXEE4+k/6q9uPe2uxh51RjuuuMh5s1dzF/+fDj77r0/7Rti/nLIAaw+oDvlpllcevFZnHn6Mbzy8iP8bu/NhN8zaFo2k/lzf6ZTB4SZO3HcsX+hZ4/2PP7wvYq/z1MMehqffvY6f/rT7prX8fTv2xsvn2VsEaP1DT7SRZnuE7JsmfRhLpgWli6dLb1o1job4jjTmlfo3au9sFeY2foDZc1lj122oXfPzjTW56mU24iUmA6Y5sMaZBlWOKzOVB6rPayxej/OPuMUTj7xb6w9sD/PTnhI+6MLuPLSYdyltZk3azobbzhI+6V/cMRhf6RPrw4oFQTyxV76t3zpXB65/05uGHk51428jJuuu5qbr7+69nzD1VfwyovP09okfS42KX6fJ31qxijZbrU/sEJlaxIa6iKt6Vbsseu2lJsXMvm5p8TH4zQvWUhaacEnzTQvn8MTj49Tzu8iJcyvYNSoy3R/CdePvIIbrr6KF5+fxNLFC+nYPubEEw7XGu1LIZcw8anHGXHeOVx9yQjGj7tT760Oq/fk0L/+uXaYgaKdKJKfECGDS2u/JcMvHxWEwl+efqsX+1tl/L8d37VgzP/LtK3UExl7TBoQtPYUjL+OpOoEXB/x4kvv6JRoa4ZssKbqqak8htHmn6SBo485lnsfuY8nn3+YiZMf4unnHmTCpEe54car6Degj4LphETJhjnzlvLC5HdZ3gQ21566dl10wjSaYtUqECtiFbQlSoa7EHRpI+xMR6h2F1DX45xMSCxb4wRiVgATi0tLmqL7ghLOPzDqmnuURPiYQetswE23jeGtNyfpeSJXX3EJPbv35r23p3D2WcP57ttZalPPsiUp99/zHPfcOZ5y0fPHA/fjkUfvrLV74cWndBp3BQPXXpv33pnK5ReP5Z3Xv8Bm9Ro3xuY7E7frS66uF88+8yZ33PKAHNkKvpIMuYIcmDoBYDvVj0h94NMIbJ1exgoIu2B8nfjqxZ8O/jPfTvuOO269R06xBN6IP6M+MoyxJApYU4Gqy8XkFPQ/+ugTAq/JbLHZFmwwZDA+CEEDzJ+zgHkz57He4PU489yzuPiSi5W8upDhl45g2223wtk8kWtQsJkJ8GOWLS3r5PApXn79IyLNJ1NSJw1BqEV8erbdbjsGDt5ECZXJcnZvY0xBrHlsOFCxTnVUkZWflRJYKYHfjgS88KSqQ7E8P8+cy8OPT2BZSys77bYrHTt3pNxmKC2rY8nsjIaoDzvv+Dv22GtfdtxtN/qvsYaSkAt48qlJXHP1zfwwfSapAklvczQXrQ4cJzFj+hKalleZNX0Ozzz7OosWl6gKuzIHrVmZVvmNL6b/LHx+SInqj+jepR8n/f14brnhBs49/RQ6Nrbn7Tff4fLLruDjDz5S6jFG+wUyY0SQGnT1NRzSTwSrODkHJ5zMxbEwuEqLHExZifD+q/Zlpx13YI+9d2ePvUKCYlOWLWvhyy9mcMN19zHx2Tep+RMlfltaliqYnkPs8my1xVbss9ee7Ln7rmyw3noqX8iHH3zG0UcfryTM52TkRHVUEsMjjzzLiccP5bFHJhIOdv9wwO8455wTOe3UY9li80358YfZjLlhHOeedTnTf1gmfgsrcFR9GFdHsWx57fWP+fHHxSxcUFUiP1KfzzBr1gLhbA5vhf+hY12NcSiPLp+XSN0MKpJ/tixe2MbCeW1svtmO7Lbb3uyx597stvtumvMe7KW5b7/jtvTq00M8pwT/HilzbJ1VX17PKeVKmWJLmaULitS79my/+bbsu9se7Lv77uy80/by4f2Yt6CFRx9/gZNOPZeShq9gaE2rJEpk4HJ8/cUsPv74axYuaWHZ8kQ+8Q35228kT/lA2146FykMj8lsgVlzmrll7ENcccnNfPTuNPr2WpO/H30Uw4efw9+OOZK+q6zGx+9/yw2j79HhxiOENcvlc9po7cqgQRtIb17ls8+mkSqm8DYCHCFsseLJ6CkTpdKXZa2tvPTK63zx+VS2325bBg9cg3KxyMvaLIweeR0zfpjBjjtsqyTYX1hrzcFa42ncfPPjvPDCFG3s2lOuNvLDj6188ukcPv/8Z1yhjk7dO9JeiaR2HeqI85KnL9Grd0/2+d0B4rPK00+/wpIlFfA5cvkGnHYxgQJPGCvOjGjld6UE/kUCUgkvZEikxKmvkvmEKDJUKyU6tK9XDNqfqhIHs2fOpFKtkGSe5a3LcHUZW++wMbvvuT0bbLAh8+YsZd6PC2UFBfVhydfHmEg26pez0WarMeziExh53Tmi8xh903Cuuf4Crr/5EiVuNwHjhSWp9NboWqVnj64MHX42z746mVFjb2KjzTeQSlf5+sdP2WK79Vl9jYLAuCy8bcML1/MFQ1ZpYu1BfTnvwpMYfcNFXHH1OVwz6jxu1P31oy9iu202lKUWyYqtFENitpSy4XoDOfig3bjyqguUeH1UGPMAfz3ySMqViCnvT+WhR54mMzBbyZGhF13OcSefySlnnsdJp53NMxNfpFT24j0SJnqq5SrHHHUUZ595Kuede7J8yJnceeflPPjQ1RxxxB60aye7NM3it6g2LbS2zmbfA3YkHDxce+PFXDVqGFePGs51N1ylw78L2GSTjcl0IFtsbVWCoKrYP2PgGqvRu3sXJGBimynB1cz3330GUZn27QxdOkv2aQvWllh/vdXZaaetGDR4dQr1sGjRIhbOWkZjuy4MXLc/UaEiLF2GVRJm0OD+dJfMlZVWvQWhe8LhCRZywuuBa62pMTMKIbkteWRpRXOoklfWrH//VWjXWFfTl5DkW7RwISVNsWlZokTQlfxh/wM5+OA/6v4ipn//Mz/9OEu+ZglZcMoBQ8koSr88aQ2vym0ltKkgl8uoU9JEDziX076vnjjXSJTLU9BcjzzuQM688ChOOuO4Gl4/8MAzwuUvsU7roWWR8gnzc+rVUpFqlcpZrQ9jjfqtlx4blVsSGzN/wRLeev1t5s6Zw3bbbc2AfqtgbSo7gEqlSDUpiweor6+joaFe652Qyg6s2hrrWPlZKYH/OAkEAzMkFWGtDsR79erEqacewxPjx3H++afRv18fBNcgYDKyH7xuhRNpWpa+eqypsuUWQxhz0+U8++xD7LbzZhTiCuvL5q++4nwefeJeTj3pSM4/+0TG3nQVI686XweTI7n8krNYZ+0BdGzMc/IJf+fZpx5mqMari8HJLzgSdth2MyY8fi83XncFGw4ZiPUJOefZbNOBXHjBcTw38T5uHnMpw4edzONPjWPcuDEE3jt1KghPBApKmKODV0withNkqvIXFbp0yumw8QSef+5R7r73Nq64dCj33T2Gq688j+tHX8BzmscB++6JUyxa5wyH//V3PPTg9Tz1zP21hP2IYWcw/tF7ue7aq9lis42pyyl2VSLEJ178xeSiiF49O3PVVUN5YsI9DB9xBu3bFYiFfeXSYpJqk/C7VbzAfvvuwN1338TTEx9RTsql/dkAABAASURBVGYv6vKerl3yHPePvyqRfwN/PfQvLJm3mNVWW5Mbb7ye4487jn59V0FDsuvOW3Ln7aN06DqSc07/OxcPPYWbbxyu+ZzKhPF3MErj9+zWASO5rbpKPcccfRBPPDZO6/QYFw0/g/seGKN815NcdtmZbLjhGuKnAr6sa0l45CUzi5W8rSuzig6Ib7vlaiY9P57DDj2Qjh0L8lvNmkub2pTo0b0dZ591NI+Ov4nHxt/F2acdT79VelBsbRJuO1JhWsD4SL4+86nwLFP/RliX1FS5kIvYYP21JN+jefiB25n43GPKqV2pxPSlPCpZPz/xccbdPZZjj/mr9KYvQU51edh1l6145ME7efrJB5k4cbzi5Se0fo/wvOT5/KTHFZs/xsRJTykhfxK9undk0Fr9pIMjeHL8gxxzxCF0VXzrqyX5NzTviubRyFmnH8skjX/f3bew35670l11dttxKx576E6elD4/9ugdPP/CE+r7EZ6b+BgTn3uc5zTGc88/yxmnnsAqvbrSrgFWX607F190FpOff4IHxt2uuVzJDddfwwOP3sNTT4xj+NCz2GijDYhjJ7y3VKsVvM/433/M/77K/4U17P+FPK1k6d9JwKtESmhEMlFkFgj4rXFUKxVSgb/RSlbKCV5B1bIlZd5992Ny9Y4dBEidu9apVSKwtkQUqJYMq6++OrvuvhlbbLMOG2zWj823GsiOO23G5ptuQL2s2GiDHskIPvpoKtO++RHrcuy51x4CCc+Cn5bJGb1GY/tGKtVMDsfpFK5KZKsaA31yKvMCkhZCEJX5Kl5OKclKxHmngDNiWVMbk198k88+nsYaa63BcSceyh8O3JYhQzoxeJ2OHPO33Tn+hL+Q+VY22HCI+lJ/Ogz48ssfefmlj1iuJMvue2zJsBHHstseg1hvg+5svU0/beR30sneiTrB68qsmXN4/rmXWbB4OZnmU1SSOo0KGFdPXaGTNtsPKGnwI17JEBvlWLh4KUhCmZ69iZHvkI/1hIQF3pFUTJA8aiCQ2w1llnjr1feY/t1MrMuLx1SvvHiWTOTZvLUkmWfuvFbuu+/hWv3jjj2uFkRnSUpbc4XZM+dCkrDpZoM54aQDOeX033HmOYdw+lmHstOuW2DCybKNxUM94bcdJz//nhI0z4ES6S5fINeYCyzjTYZxRnxYTjzpRAXUZdV7UjwZtcvj1UeicDjRJo+Vn5USWCmB/3wJmBqU/A98qEjBoYq86JevF+pEcQFsQcnA7xh//+N06tqVTbbYCJdPKBQsseyftiYGrtmP8y88lStGXcB1Y07j2jEXc/CfD6zhwM8/LmXatFksbSkpcV7HJ5//yLfCrrbWMo3t8vQc0Jv7xz3MDz8vFLTF2jiHyF+4llp++GEmP/00m969V+W44/7Buecdw18O350zzj6SC4aeQWvzIr7//muuvPJSrHAmipyw05Chj/HCJxGeMDmjq9WcvLDRqLaRL8vkRzo0tmf//fZjxMWnM+r6M2qJomuvG85td9yuZElFif0KX37xHeGvzTvnyMVOmFqkd6/OnHrq0QruT2b0qDMZe/NFjBx1Lr1Xac/Chcs588yL5ANKuLwh/Nb1xElvMXdWG+usszbnX3Csgu2TOPfcv3LBhUcy+voL+fs/DiVRcvmTT6YSfkO6ScnpVPJNTAk05MzZc5TYfU3YDt2UNGnfsSPvvzuVr76YRVtZayrsD/XT2rwdTr4zcnldrXwDmKiCzRUpprM597y/MOqKI7jh6mO4/uq/MfrK43U9gysvOp09dtqKxnxMQ76ecluqZI8BYlxUUB8xVfnVYnk5q6zajTPPOJHrRp/ONSPPYuS1Z3DT2KvZerutiAt5PvjwIxYsWIBETaTnMp75Stq//840Fss39ujTlV6r9GHpslY+mfIdZU2zrZSqfkxqrHx1lbfe/kKB9evU5TrowPj33HDDhVx86ZFKhO3HZVf8lWsk9y22XIfFC6bzyGP3yOf9SL7O0KCoe9NNtmbB/FbefXsqS5ZVwMVYE2G1gbXSAbFDopOFqjfMX9LE2+9+QNeu3dhhm23oJL30aYkrLh+mBOMPtSTeFVecw1nn/InzLzyejTdbk7kLfuCzqZ+ycFkTctO8//GXNCnR3tCpHTeMvZ6rR1/J9TeN4tbbb9YaD6VLtx6KYyx9+/WvjfPGm2/x+Rdfy0YcSeJQSIWx4s85nPRYKyq5r/yyUgT/lIDUFSlJ+OoqWxHSpYrjGmRfeenMhkPWAxUvWdgqXJgtmypQqOvJuhtsy9nnXCicvIC//e04Guo7QVRPW1sFhaBUqmWK5RbhRAnrqrRrH9GtWz2dOtXRQYc+naXTndp3oiHXjrz8Qc64EK1ilfxxipX79KxToqcPh/xxT44+8mAaGizffvuVNs278/X3S0mFRT4qUFFwW60m2CiivZKa7RvqtEEu0KVLIx0719Ghi8bs0Ui7bnXEsuFZ84vcfNtj7L3vYZx5/ghakiLt9W6VNTqx3S5rce7Qv8veE8WjhmXhN/iKCR0bYhobcvRdfVX6rTGALj17UtfYEVCfmrMT7755uQ4wD+GkEw/knLOO4MQTDuHAP+zEkMG9hDVF6nNV6nXIl3eRXEdVplikQ/u85OHo3KWBbt0b6dYNJXMsDXUx7ZS8atScnZK3hpRqpZVuXTugJcFojYI95/J5JRXUqFIVpqakVYu1DZDV0dzk+emnhTQ1VbQWmfCgDNoLpInVmsSSVx1RrDUzVj6pmWKxGRR353U4J7gQrln1k1FXKNCqg21n1S7NMAa987U55JU079i+ne4z8RX4jigUDD5ZTMdOVjI4mtFKsF199XBuHnsNDzx0G4+Pv4fttt+InNpWkgSJjtRXRCXxVcZqrihR4ZUgs8YQfsu8Kp5nzlzG55/P4q03p1Lf0B0X15FvKDBwnSHgO7J4UUk+cjH5QoHGDu0gXydf2URRoi5WkD/zwvJFWAP9+vUjimJczimNZ/j4k0/57JNPsBp77TUH6F0KlMmyClb7lmAPmrqeJePAl2RhRcF2Aqnyyu9KCfyHSMAQ/kRENiInvIijlDXX7s2OO27CuoP7yx4dWZpS2/5mVjorkp04KbaTrpZ0yNZR+Lr9dhuy9VZDlPAtUMilOEr0W6UTe+yyKcf+7SB23XFz1llzVfr36cQ2W67FBuutRkftwfMuZf3Ba7Dd1huyxabrCLcMsdHUhOfduzSy4/brs+3Wg+nWuYG03EykBHBDPqVP73rlO3rrkGwnjj/2YHbecVPWGNAD0jaM4h5xDbIdFCRZ6zBG+BLuTUKWtNCpfcygNVfhwN/vxl/+uI8ONNeka8dIffZk263Wp7cOC42MMBPWOZqVCI3Zcdv1Oe5vB/Png/chJPT7dOsifjRCNcVlThRpbEv4N667d+tYy03ss8829OrRDivDreiArj4fUZ+Heh0iGlpo3wibbjSIrTbbTPPfnLz8Sio/1l5YPKBvJ2H6Ltz9wFj69uvI/Q/erFhrGeGfXsnkR5xtZfDA3vxx/1046tCD2H3HrVlXc+rdrZF9dtuRrTbZgL5K3ptQN6vSkIM1lcjdeqvBHPuPg9l7z+1Zb/AA2rXzONumw4QChbxwN0nxqRHF8gNBXmXJK6c13IKtt9iQfqv2Vk6nimZMPs6rLSTVFsJv6u++y/rssv0G9OnWoPE8+chj5D+qWk91iPep+FeJMDeTHhnnSNKENKnowAE6totYQzxutcV6HHXYARx9xEHsvMPmbDBkDa1Be4Jfy7mydKSk+hWVtdPBxTrsovXffptN2HrLDRTrrq+DnHXZbJOBut9Y77bS/q4/eR0AkLWxzsC+tQOHDYaspXWp4ITDmZL6VgcsPivStXNe+jiAnbfdkA3WWYv2hYhVe3Zh0w3X1LoPZJ+9NmKzTddie81zu203ZtutV9CO222mvvsTuwpSVgpxSl2csK7G23efrZVj25ejD9+b/fbaio2GDKBzhwJOPlAOTf5QemvUTLKQWKh9FNcj6VH76GXt3urp13vd/oa+gfPfELv/XVn1mvivpNva12CMgfAVOWeluBHBpmfPXMxrr79LoaGBnn16E8URaQiQQxeZKgtI2loT5s0va/O8nFYFuMuWtTBv7vwaUEYuhzU5Fswr8eF7U1m0YAlbbrkxhx72B/oJ0KN23bhl7H3M1/tcXCAWQDqBqRMzVsCCHIKXd5I/Inyc3hsZutXpXKWSqChSoNbCjBnzwBTYeNMN2GjTNckXquqhBWOaiOVQ/vDHnfhq2jtcdMnZ9F+tDyXtZj///GtCMmPwuoPYc+8d6N6zEReVqFRatPFoEaBUWG9QHw7+4+9ZtmQpH378lZLhzaTWQWS1WSiRzxs50Uhj1zH6hrv54cfFyF/QqUs3FOFpBmEWkpO+YU+fCSBD21KlHF7LZcEqqzSyyWabU2wu8eQTE1XuMJJblIsIGJEJTG0UE+Y8ddr3fP/DzzR06sKgtddWV4ZcFNGsg4NZs+ZCHGtj8y3Xjr6Rs8++SgHznXz2+bdUtGZG9XAR4bc+3vvgC+4Z9xjtOnZhu522oVO3jlSCIwne2WWaQxErgBs8ZBBOfX766Vd89tm3mmcOHSALUsGjSbHys1ICKyXwnyKBYH6/kP/fMRAqBJLN6jxU+Gd4/PFJBPxde+BAJfw64hVQl4pNwv3lKGpS0FelqgR0wLNWxTz1jZYhGwyhffuOZGlEU4sKo3qWtaZ8MGWq8H8Bm266Lqedfgz17SxYx4OPPClcCVghLJOvQP2102a6Pifcnj+bF16czKtvfaUE9FIWt6AD1415/qXX+HjKFzz8yKNkCugrSUmz8+Lc65rpmtWuEK6egKupDjERWHolzb02MoqzVE/bBFVpa4O2IggC6datl/iy5Aqx2qWqAz6NqejwF7Uzwtqk2oqXD0qV7Hamwm67bc1ee+1KmsLseYv48utpNLXCV1/P5OdZC2nfubMOW3dihx03U4Atn5RpIqaZxvYpxx5/kA5gN6WpqczE515lwaLlwk+vhGxCc1srH2qe0779gV7yrUcc82f5ryFiNOaRh59jeVNViYwYbyNdDVXNsaJJpGIkkDGQCIy1j8EYyxL5KLlKrZunokUOh+CVSkl1KlTl70ANJKM4CoFpnqrWIsitqsRJVXNFeO+F/UmW0SJ5hURHSHioOh07N9K2bKF8oqMhJN5bi/I7eZzWf96CJiXTp7Jk6RJ233Mbfr//HtQr4fTk0xPlM2dSaHB4xRTVzCs+qOgQfgo/fPejDrXX5ZA/78tqq7UHWjBmGdiEdQZ3UUL6JB5/6kHGj39E/noVUh2St9NGdPCQgZJVHz75bCo//jyHxMdaQEuk+RuttRau5pvKktWnX33PZ19OpUfPbjoM6YbyM9Qr2B939+1MGP8Axx53OEYJsSA/DU4uX5DPizCR0TWtadfb775OS0sLgwaty6wZc/lp+izCf46Vz7ejR4++RFGOSBvwxNjpAAAQAElEQVTr3qv0YpV+ffj2u++Z8snn1P4DJMDFOfneVPxbEvEEhpWflRL4HyQg3fXGCb4MRnaCdCSyjlKxVbGlZfCg1YVBu/Dj9zO47Zb7eXLCh0rGlpi/IGX+/BIffTCDlye/TtPyVoLSWvWXCqvQNei0McK3csbCecuZM2sp8+YsZ+7s5Syc38bsmUv58Yd5tYO0TJt0r42yUwI1Z6vEtBHp0FJ5UX6/7/ZsLmxvkP2gGHLMreNY0uwpJgWiQifxnpPpRTQvL6nfFhbMbyX829pz5zbz88wlzFvUxrQf57K0mFAQXlZlN1/r4PT9T7/luRc/Ys7CMstbLbPmwFtvTRWGJVSURO7cvoE62eOAVXsw/tH7eOihu7j73lsY/8RDHHPM0XTq0EixpYlEh7yYFG0NCCF2JgFYU8X6Ek5p2YL2LQjfy21ezw04kwccixe3MmtWG4HPuXOXCc+XMX9hE0uWtEq2S2hqbsMq1rdKdEQ5r31FaJYKdxL50CpYx1prDwQXM2feQj7W4WhLm2X5cs8jD03k7LMuYuQ1NzJ71hxWX70fq629KsuWL+H559+U3JfT1pJj6eKUFye/wk8/fU/HLgXWXGM1kKsLcwhOp1ouC7fqkUfFZHqltfUCehvmq8Jwn4TfyFNZVQmtjh0aaOxYoNjWLNxbVQmMTZRo24HGhnb8PONHrVOFcGhSkW/IKcGDes4rUZ/paoyhc9cOKjK0NFdZKH9lbYxzBV56+U3+8fcz2GP3Q/j8059JK3nxnwnP34esrLigni6dO9KpYzthel8dajTo0PJdyXSuZJXxzTffMWvmz3Tv1oE1Vu9LQUuQeTU18qVffclP33+nBM9mSkD1IJa80UEuWkxrLLlcQYKHpUuWiBZpHWLtvYT9QeGDsGpvV/5YKYH/AAlIJ0MQ4azDJyk+q2B0gINiQaeENtLJfCyb0HtrnN4FIwSrP6nisUKhQC52iq9KREqiewWj4T9LNIqvvezECFN9UqV9Q16420KlJPxSUrgQZ8Sqb5TMlXGRJa0klWbZfEqm+C0fxxoh0QRLBNvIhNVWuh/LZ0Q2g7QoRCuLKqqXQhhL+ZPYGfWhSSn+cCbCmVhzMjUSS1hjyNIymfb/nTrUk5TKKFipYX8h9qRJs96VqMvlcZptrHnHitPaN4R+i7U5xIqjijq0zOldptgz1jgaSTGX2khGeeG9NZ5IAF0utVJf58jHkFdewyQ58Wo0RhmrJK2RrJ0WICe+y61NWOFazhqSchvTv5sqDoq0NstR+CZhTZhLq/AiJbKJ+KtINC3kXUK5Zbnk1kZOvCWlZom0Te9KSKgqswSIiYQfRv2n5eWQteK034jFY17zDtTSskR+uE3lOYxizcxHGj8Cb5F21Hiy0oegJ5HNi4cCadWQVjJi5+SSxI8ONmJfVKIZjV8kDuqiMet1wJxpfQg8ODBaR28MgXL5HOEAJqsWJZOyxi7ipH9p2JvoEMRZrbGeC/JJVlfk56z8XdCXRONlQXfKreq6jNWcau9tiThO9FyhJN9QKraAxg9rUchrLSX3ttalWLz0N9Z4Ru/T2lrVF3SfovmKDylNUmyDaolGlRvFC5VyUXicYsRDVTxKudS2SiI+vHjLic+k2kaQLaofiScruaG+jPZcaaWIT/Q+LIqcXJJUcPL7VutujFG/Vlzxy8foGkgXwvVXCs+/LZIq/LYY/m/JbdCvmvp5TT9QKFhBxhiCkibaRDsboUfmzV3Kj9/PpFPXnnTu1hPIYY3eqanDkM/VMfHpVxh2/rWcdfo1nHn6VZx15mWMGjmWn3+aQ7kowFeC5acfFvDpR9OJrGXXXTZn0Drd+Puxf1J/nmlfT+fNNz8g2FASAjmBjU0MRokLbCJuM7LMCETyyNfgVdEKUI1AKiREFi5sqwW/caGR9h3ryNWXVbeqADojjjLSdDntO6V07u6pb18ipxPNAFYlBaNJqUqhLkeXrvV4OauqAD+fa5TDyOEFOl3b5enaqT1ors2ay6z5SymngJILWXUJQ9brx8knHcGANQfy0utTuOe+JxRoQ0UyRGAobCXzhjAVYy0msmhixHlHqnlUFOQaFe25x+5Um4q8+eo7tWDVRXkF5inGGpAEUu3s5fNqCXO0ndl1l90kS70T+KqCDg6W1jbzzuWYrs3I2+98yksvvaeA/VZOOOE83v/gKyVdrPqE76bP5K57H1Qwu5Cj/340u+69NZktYmJDSFJ5AZ/LVcAJ6CXP9YasJxlaZs9egMQgbhzYGOsiVn5WSmClBP7PS8BryH8lPf4/fo3e/ErIgF2unjnzm3h2wkv07NGPvfbci7TqCVCSz1nyuaSGTyHJF/55lZ9nLGf+vDJfT53FM89MZNmyJtWpp2u3PnhXx6x5S3nlrfdYtHgOm285iN8fsA077rwpirZ44JEn+Pyr6cQKjp0ArEM+z2aDB7Pdphvgq8t5+MGHOeyokzj21GFcePENjLzuQYxrR6dOqwqzu5AKv40CKavASugk7jNQQG2UMAi4GGSQCVwDFhmrABphkzBQex3Cv4H9wftf8+orn/Di81N4+smPueaaG7SZKdNWWswWW26k/sCaBmFpZ/VbD6F79e+C39FGQlE3OcHcxhttVHvnohzvfvg+cht898Mivp/+M2uv05ctttiISEMbtY1c4EoBq2miQa5j400H1/Bz+fIKXyiR6/IRqYLG5cpMv/zyO8xRIn7jTTfmDwdtp+T7NpA5Xnv1A15//WO8ibTFirGugDG6GosRk8b4mk/JshDMN1KIe/Dow69w7fWPMXL0g6L7JMu7uWb0LTz+5CQWL2/BRhFFHTQ7F6NYVWSw8vNRoJyYd1WaS2188sU03nzvS55/+XWenPgGN93yIB9+9I78Q8qOW21Nh3wDHevaUdFhecvyKm+9+TEfTflaclidvfbZmh122oi6es83X3/Ja2+9RVMpk8+s1Pzd/AULmTLlM5zG69O3G716N2Bds+bUhtdmYP78H1m2fCGrr9mdddddHafAOQubTgXa+TpPt171dOxSz1vvvsU3P8yQT3NINQhxhVUv1jgtqKNFTvrDT79h+rRv6datI52USMqqZSwpm26yAXvssT1rrrUq+bylqSnljdc/0jw+oXfP1Rm87jp06JxjedMC2lrngeKCn6fP5q8HHcOf9/ozf9jvLwwbegUffTiNYikFbdA6do5YfY1+iiXqeePNd5g7f47mlWr9AmnU2oYrBvHIys9KCfwPErB6chjprrG/XI10ploldrDOoFX52zGHsf66Q5j6xXSGX3gdp5x8KcOHj+Hcs6/h70efxfUjx5Aqltx4ow0Y0L8vTu2S1KjfvPS3no/e/ZqLh93AqcdfwsnHX8yJx43guH8M5dRTLhJdyBefTyOOHCGREQlxMiVrnDb6dVFKpmRFQf1de/VF7L7z9ri4nrvufoK77ptIc9nJthU7m3qMcPTTj79l+NDRnKhxjj/hEo4/4VKOO+FiHVBdxImnXspbHyvp0S5iva03YtMdtmOq9gUXDL+Dk06+jotGPMD5594u3i5HMETnzp35w+/3p15CyAnvu3Wqo3u3Ar16NNCnT47OHSOUWyAWVlttzNEGPcJj5Mh8DbuT4A3wkktWtWRJA8Y3Sk4Nwow64nwnHnzgOU48QbyJ3xNPvoSTTh0qfs/T3uRcLrv8RqZ+8zOZdZKI8Iui7kskwqJIh64ITxvaN7KFMHHDzbbQId5srrvxdrUbw6WX3cSYmx/g7bc+w/sC3bV/GrLeWhz8593J18Pttz7MpZeM5bpr7+fCC65m8vOvqk4H8XIYa67ZD7lJrDHCbAeZFwQlCLqwYUbyUc4azSWhqmSF1z4iL0E48YmAfeBaa/Cng//IojnzGXnFjYy6ahzXj76b4RdcznlnD+XxRx4T5i0lF+fVh1Y7RVKLqFbUe5yja48uNHboxIKFReYvaJa3iTDqe70hG9GjxwBi14Wzz7iSG659kKsuvZkbR99AYxfDzsL9dddZg04d8uyw3RYMGLAKH7z5OiNHjeSakSO59ZZbsCZj//12Z0C/HmiZwtRY1tzE4sUL8WmFIeuuTYcOBXI5yJSsdC5CU8IgPqsZzU3LWbRoAe3a19GpY2OtP4IDYOVnpQT+4ySg8Aqrfbs1RvpXlS6WpWZllBSQLsoAFXMavQ9/w9ErrnWyS2siIptTHaN4LyMSbjkbUZdvxKSOyOTUZyabbdV9hpFie+UJcs5ilCyWkas9OIPGTPDCGWuqehcwzZAodhM3WFtRWaBM+m9Iq6n69ygYoiB7ScslkmKRvPAp9F+QnedC/BgSvlkEqcbT1SgmCXaVif9CvkBV8VFSKRNbi9X8cpq7V+yV1zwi8ZipXjC1yMbkYieMbsIrqVuvWK7U0kz7hga1Q7FoXn3EqBe8DhGCfNIkBSGJsx5jPJHzJNUWycFghMtU69Q2Iuec5i/ZCNOcKKd6TrGyBIrXPF98/nkeGHcnn3/6JrvuvDnnnnUSA/r2xEhWOQkuCn2T4itt5C3qW3LU4YJCbpxNscIfsaAMitM7jZ1mOI3TUBfp8KJZ41scVnkrxaOK+5zqh/laYbgxBfEeYZQDi6ICCmiJQHON1CYWD7HWQnOItN412TpyklXsLVZJYJsVCclio/GMEDeVbIXseI2RqSzDhy61vlbrLxmEeQgDreZvRLES+VaxZji4yekevatK/viq5Jlp/VqFm0a+wxLpEMUayUFziCKPMRWiKBGlIG8Wa7MSYuZw4JqlVY2ZkiYlJH5dq6KEVOvtautexvsShlKtX6cectKRSDoS1jBNJbec+jWqJ92MYsk16I6Uxcg3O8UQQZcjrY+mSp3APdOaONU3vk1q0SIZVoj1MuTgVECcc+LFkMlJOLXLJCtnrUb+5Svb419J3FEjflOff5nRb4rv/77MCmDA1+afZZkUNJPxOCIBbyKQE57z/XfTwUZ06tyO9goQkWJa6wQrVk0zGWnED99/r8TEK0yeOImnn3hGyYmJTJr4IsuXtRApCAsb8bff+4CpX3/PBhttzHobDMHFsN0OuzJwnfWJco288ur7LFrSRmbUr7MCj5RUToUMGU9EHOVQ7Ig3qCj9hZJaPxWdeLXp5MtaK37yWBuJSwP6mcvlBSYplfDr1QKvXE7AJiAJxrhs2SKEmMi+yTJLLm4kF7UjLWcyYkddXEcq0DcyWgRApaRNm+Q2jPqxgTedqHVW4L7Djhuz1+92Jq6PufOu+3jnnU+xpoOGb6z1G3gO8zUmwpIHQWwUCXoEEi4y4g/WWnMtUMWqTijnzF2suRvVg1SAZjRbj6e1NVUgu5Rq4unZqxcNDfVEmmvgsUOnTuyy+/YccvjvOP2svylpchFXXH2xklc78+238xg+7CaWL3dKBMDjj7/Ahx9/yUF//gu77rmVei6RpCU5uIp4iPBePKrfMG+Xy1h70GqUtYGbv2Axzc2p3tuazILcakyuf+vVewAAEABJREFU/LFSAv/XSWAlQ/8rCXiMkhwZ3/34s143UC/sXa1fb+EIwrwCXnibKEDBOr77/mfOOediJVUu4MyTz+ec08/VAekE6gqw9bbrs442uN4oifzex3z55TT69l+FTTYaTJ3g4+ADD4K2Cs7VMXHSq7S0eo0HVjjavWsDRx5xICcdfyh9+3UlbVvCh2+8yr333c+1193MKadfwKWX38BPPy9T2FggSQwWtRVS1bBQgRQKMlfcpwR/lelQNRMuG5vDRjlaimWekT8aOuxizjrjPC48/wouGjaKp5+exNoD1+TcC05km+3XI/wTHAHbvfAfzSWOC0Qup9E8oTyQ121DfUfQRqOqjXtRvib4IkEzSblCQ2Oh5h/rdPga+skSJznGWBuDML5bj24g3qrqqFUJKN3qMc+7737OlI+/V6Dt2WyzDWty3XbbTUDBqeCXe8aNY2lTCRNFpGqrF+rH4Eyk/sEYiKI60jQmn2vHXbfezaUXXVajKy69kitGXMyVF1/KI488wrx5c6n5U8nfKeB2cYZRktzXxqrW3tm4I9N/msulV17NyWecw7lDL+WKq25k9LW3yMf/yF8P+SPDLzyTzkpqWJ8QOcvsOXN59Y03WLJ0MYMHDaJ/7z6su1Z/Nt9kI2L5pzvuuZcffp5LTrIJalXSKffyxYsQ69Q3diSWvyWr13K25+MPfuKs067kkuFjGXrujRrrFi4dfheffzKftNJem6xYPq89HTt2pVSsMld+slzJkNskyNmo0ywosEV+qo1ZMxeBAv+uXRvp0LFO6yG/HsXy4dXwFx6IcgWaW6q88sqbjBk7lhBHbLjRumyx2cba+EXMnzOD1uXz8OUFbLnJalxwzj84Z+iZbLDhhjz40JPccP045sxepn5NjYcevTvSoVMjH374EU1KBFn5+BB/ZGHtfiVWflZK4H+UgJdu+FqRFFfgkAYsE8W5iCxro1CosvVWa3HxpScpmfsHevbO88rrT3LfuDE89fgDLFk0l11335Rzzj2Cq0eerQO8tVHYK70s65qofapDz5/48J23ee/t9/jo/Y/48IMP+eDT93l7ytu8+t7rNFdaqVDG5jz5eqd2kTAlBwI6Z6zwpkK3rg2ceOJhbLvNYLLqQu6/9yY+mfI+hboUlysK09p0ODeHjz7/gDfff1Mx5od88cUXfDv1O954+U3ef+tjys2txNqAb7XJGpx20sH8cf9taCy08sYLD/Pw7SN5/vGbNfYC/nzodlw18jSGbDBAJlzBGNlYmmGVOIqVJLBpSiSObVqkc6P2AdkS0AY8JPcjvbHEmJAkwmFtpPZOvgSqPiUxRdFyiJt04PsDH075kHc/+ERx+8e8+ebbvPXWO7z3wRS+mPo9rW2ZfFhOOGWFd7pXEousTGTBiYptray3bn/Cf7y32+5b8u13n3Dd9ZcpKT6ShvqMY4/7C//4+19r7UPC5q+H7aF1OoqNN12LSZMmKOl8EY8/NI7V+/fiwgtO4a9/3Yf27bySJp7IVSjkMgb074n3ZXyWCQOLmmeVXJzR2BgpcVynOuJFfkaLQpoU6dWrPYcf+nv+cti+wuUfdKByAaOvOpvZs77ir3/Zn2OO+SurrtJDMimDVX+SRy25EbsajvVatTPb77StDv4W8sMPs0mzfE12aw7qw8mnH6a12ZOPP3qTqy4exrhbb2TQmt049ZR9OfLwPemoZLZTgmcLHRSfdJx0ZYfNeP65Jxg76grmzPqBvxzye/G2P53ba33kQAsRFFuX6XByCcgXde/enoaGCEMiMlpDh1OyyivRV9FJdS25LvkPWnsAXbu0l9/QHLQ/UuOV35US+A+RgFEvNvwQLqO40ApPnImEI2HPjq5GtugxBn3Cj0CRbFak+hhb08hM2Jno4DJN1Y6c3husQCOXcyRpmVSJ3iiOUU8EjPIKZLxwPxMZ+QFrnLpyeN0bmwMsaZaBgUTXTM9eOIfNg/qPVCeExrkoT6SEQ6YkszORYqdMY/uaLVELeCPVt6gEb0yNqgrOnOIV8Hon21OcmCnGMxJE6o3mo0GdBT1740nFUxjbWJWpRS4X47NUdxneZxov3PvaPUKPKDbq2iO2VcfWfqkwzjn1G8aLxFsMWU74pUutnxRjM6zGC/mNNPHUFeo46cRjueaqEUqWH8uhwpK1VhugtokaJcIC1Zc8bFgvySJcC7kGUsXt3uRQqCi5mxqeEGSseRhR4BfNJxeFWNqTyrc4lxPvDqN2mdbQa129fEdGNVRVn+hdoEx9VjHOaE0gjjUXyTCWLI2xIHlbn8PgsHq24U5XH5bRONA+K/UI7UBFYIzG9aJUskrVn1NvnkwNEvGlBnpW3cyrqtbQo+fQxhDFgWfIwjv1qwoYG6kvVGdFH2kW5GrJNF8CT5KTER/qRqxEGi9PJtkQ5Ki9Wyb+PVZ8qQ/phDG6Sh6EcvVhjMU5I3kktTHQew2PN1pPKwr6lxpCGeonXOXGMeIv1Y0xptY3unoxEXxcWI9fCb3Owgu9p/ZRQSj813ujhvxKtRfAb+Mqyf42GF3J5b+XgLUWK0UO+hlFORlCJPCAWbNno2Ia2xWob8iRJFWCFYa61hpaW5r42zGHMnny07yt4PuDD95RQP4+E8Y/wZB11xcQWL79cQbvKEhvLVUoVSs89ezT3HLbQ9w77iFydfXYuI5Jk9/m2x/myEfFFKsaI7bEuTxGhpcoUZHIwBKBhhMYRXI0RtpmXKr+q7TrkKejkvrlthZamtsgi2XERsnltLa5rq/rQFLJUS45kScOTkXg1qFjO1AQnFQT1csoKkA2SmpnYRzNraWlTBRFVBXc4SvUNTi6d+9Mfa4OkhTkaKrlJgqFhGP+cSB9+nanXKlw5plD+fyzn9R3I8Y4kEHLf5FlUCnL6NXUBqEKhGPNMxHmr7rKqqpn1KVXYruNTICkAiLncMaI54iiTpCXLluu3hzdunXXuHnCehhj6LNqT4476RjOH3Yy+x+0C4OHrMK2O6zHbnvupnqd+fyj71m2NOGxR59jzJg7yeUb2GyLLSgr5mxavoTgPBBr8+YtYcG8Zq1rFesi6htztO9YL34ymppaSRUABN4zeedUcgo8rqSVElgpgd+IBAxEBcv8hcHm67Thrqdj+wI5Hd6F2MMLpFLZNsbSJrxetGipko9z+PnHH2nIR+yw3WaceuoxnHXOcfToFTNvbhOvv64Dz5/nsfZaazJgQB+qwpQe3XqyxfY7U60YJjz5AlOn/aguc8LrTHifMWC1Hvzj2EN1gDeOR596kBFXjeDgg/dn4Drr8O33PzHugcc48+yhVKsWowDMK7J04skZg9UcnH6EwMo5S0WYa4wJbkk4hTDRY6xjjbXWUgJpC9ZaY01amtpYMGOekgaH62DzDo4/8WjqGkNHZQW7JaxzamPVh8r0zRSkZsLnVEFmcEeBUCBZX9coDEwUqKP6Io1frZRpaWmu+YmA28bUEccdxXtMpSp+QqQoflL1aXOW8M+eLFnWxuQX32bO7OXyKb0YuPbqBNfauZPj9wf9nlK5VQcbPymh86m2HBDaajSssaRVj7rCe5Bw5A88S5ct4aZbx/Ds80/z7HNP6sBA9MJEnn3hOS65ZITWpS9I+pHW2Svwr+qQNFLiBVPWPKo48ZdVYjq066LDhK3ZbMstyUzEzzPnM2TIJoy8ehQjhp3HeoNXx6p9qVSimqS8/9EUXnvzDZyyH6v1G0Cn+vZEGey16+44yWb+3PlMeHqyfBd6jgi/5dO1c3vJz0hmVTJtaCplS5YWCP8m7puvf8qLL7zPyy9+zNMT3uTVlz9j0YJEsslrXVFCpR2dOnWVT2vUIXCL/G2CtWqvdfI1gSB5QLPigPnzlhLk06AkTC42IEmWtZBGm8xEMUKlmtOBwkROO+1cljUtZv8/7MnJpxxFzx4dqJbKrLP2mjww7g7eenMil11yKsf//QBOO+UwTjjhWIUDhs8+mc5rr7xHmmSEUTt1aaBdu3qqzc2al6etWCS80UuM84RNYKgXnlfSSgn8KgEj1TQ1TZFdK0Hha7Gfq7022k7HUZH2HVI232I1Tj3trzz48E1K8j7Pq+8+xxvvvcSrrz7NjTcM4+STDmL9Ib1VV00Vr/bu04kzzvwHb7wxkfffnczbb73Im6+9xCsvTVKb53n+5ad45e3nmfzqJDbdciMKDTF77L0zDz1yN7ffcTPbbrsVPvOyWYtgA9Ii66/Xn6uvPIcpH77I00/cw4brr07nTjFnnH6MxnmWl15+kjfeVP+vTeSll55k0nOPM/m5J/no3bd4adJz7L7DtijXS+c6w45bD9ah3qk8M34sb771NBMnP8or70zgpcl3c+65h7H33pthXRshRhcbREKenA+PwuzScvHTolg85fKLz+bNV55SUv5FJeCNDrwgqaSAw9oYtMEPyaaAR7kc9F+9Bw8+MoY33p7Ay688wYsvPsXrr0o2b74i3l/hvQ/f5lXJ6eabx7DOOutSXyjogPc4Xpn8nBL9/2DV3t2U6F0uHC7TWB9Tn4ftthnCyGuGMXny43z8yZu898ErPPXkOM4++zh69+kovEuJBX69etVx+BH7cOOYy3j+hfG88+GbOlx4k3H33MR+v9uRHt3qyMWJKGXPPbbj5Zef4c47b6RPn84U8pZGrVFeQth2m0257bbreeCBO9lyi43Vf0KWlIWPOeFRkcGDV+Xaa4dpbo/x7oeTeeeDF3j22fu5aMSZbLjBICKpV06+KFMCOoolr7RCiOdtBJ27NcoHbE5VZV99/T1Ll6TSTulBrsI2263DJZefoj3ey7zxxmQ++vAtHrjnRo77236s1r8jKBlo0xKdGh0H/n4Xbrv5at5+/UUmvTyJF55/kisvH6oDgu5YilrPqg6d2+jds4t81IV8/PHbHH74n2jUniPT3irRviypaFwlBI3WsrmpmRcnT6J3r65stukQ2jXmcTbD1BCflZ+VEvgPkoBXP0GvdBEWG+keuiJsRtpGeI1gRVdjjO4CWRXEpEo4rqjqZTN6JU33wh/CVW2DrnphOjbFm0xU60RXi1cdY0I/ug+d6Lk2bhhfFN6j9yvYUD0jYzWx2smAwxiZw6ieUTunetYYTOZVpmv4qTL0ztTuDZjA4woejAvPInHtxZ9XjIfiJa/esYo59SoRv1WVVRV8JhrLRvVk4rNWR32GGNU4iUHJVTkNrPoMFMZBbX3gRwCTiieMVdydUlXyI3CYKimNyePDPDSWFx9JptEU9+fy9QRK00w5qAIdlY/o2C7WEHqveE6NMGpjJY8skezUlxW6oENT72PFjZZMciLKYURevGeZ+AxzkwzUESGV4UN9yQdNIhMfaainaxQHviQNn2CsxtShbSIZWKdRIotTDiesJerLRuCESeE+w6ABca6gq/iQS/LSD6MxIhdhVTnDEuXrcMp1RUp6O2tDK5wxmlYmvlLJ2BNkR3ijcqM2iHzt2eEJZAllv1J45xs4CkcAABAASURBVFUHY6WTeqWr1wUT+jW6c2Cc+jYiycIb9RNI/QQ5ShZBBl5y9Bgy/aE2L6N6oW2kq8jouUaohl/RV22sFWOs6MP9UtfqqnLVR3WojR/KwpjqR2+D3EJPhHuRauvWi9AnPAXSbe2rctWp3f7zuuLpt/JTM/+tsPrfmM+gZzICaoQ+oSCrGaeplTkyGXaaekKAGTbZOQVpRptr57S5jqtkAo+qApoQZGUKznv0qGONNVbQqqs6Vl+9A/0H9BCYGHRAyOvvfM7r776PKWR8+uVH3HbjKK65aAQ3XzOSz7/8BBM7WkqWcQ9NpKnoSGwO5WYJca/PFJGSAxmZFaBgjDbKXmDrSX1ZgFOlS7c83Xu2U50q8+YsZv6couYTCYhiUF9ZmuPlyZ/Rt9cmXHrRGL79erZgJqZb1y4U6hxz5yzksynTFWhbJYaLCL9I0ja1b8d3Py3l5dfeJNehnoZ66NaxAa9kkksMRht+awOApPToDmPHXEq13KyAusy119xBXbvehL/SZOQwrABVDArG6kAnj5VyihVo1spkOdrzAwIO7zEhorVGjw7jLSashzIqznkBqSfLULK7ikRBpAMESULjZHgFwGGNrMCtogBa1QhrZ9UOJcIyJf+//eZrwr8ptnzZAg79495sOWgQw085h+VKjjU0NHK27i+9aDTz5rYqwe/w+rOseQnCNx1i5HAOyVY8mkzje1Z+VkpgpQT+z0sgWJ7iHGr0vxleSEKAn0CooVFBlsmyFYR6JYY9FWFqSw1PnTPkBYBVJUjWHLQK14weysOP3sStt13EnbdfwgP3juJ0JW66dnfCL5SA+ZDXX/mAxk69eev1t9hmk41ZvWcf1lei+rOPp5BTglL5ZKZ8+hOltIGWJObLH3/itXc/5ofps+jSsY6tN1uTk487kNvGnsddd93AukPWJldnmf7jd/z4/U/C6hyGvHDPkaUGa5z4LSshXUEvarhUUXY6uIdAmYLtukKOXXfdkYsvPoUxN1+uROdhdO7VQcmJe7h/3MNkicMokHYKcjOj+adNeF9S4JfKt5SVtC6Srytg5QQVM4vXn3G5AqW2khLHg6mvg1VX6cQqfXoye9YCfvppFl58WWUgZsxcxMcf/YhPG4Whlnfe/Qx0SNuoYL/3qt3IF+DrqTP5ZtpM1ckpcVBmz912YmCfvqzWeVWefeYJIgXjmYL/N956j6XNLSA/k2UpTgFtLJ8W6dlngCliXDNxvol11+vCdlv3ZfvtVmO7bddgh20Hs/MOG7PuwH7U5cDKV4ffRgzycQ6ysPbGyNdlSgClUEro17sHp5x4BDffeCFjrh/FgL69+fz99zjxbyfq8GS5tkxQlN64QjsWLG3jky++IRFfuYLnkhGXMaDHIPp3H8gJRx8nGTVS16GLElMfMHt2VbzDKr371P4Domo5ZdG8Ektqf7ssk5wTNthkIOOfekAHJncpOXgKLjIYbS6tS9B+QnoJyD+mij289Fdvw6MKjeZi8BjUAHTNlNAPfwsAY4gVX4S+siAwG2GiBorFmGuuuZ+zThgm/h2/P2AXzj73KAat04E4quKrhvq4kdVWXY3BA/srkR6Ri1vBt7DZ5uvrmiqZ1MxHH36GVwLe2jBORLiiT9AtI52tVjKcM+KvTVTSGy9a+V0pgX+VQKKHiihcFcdhpcuRdCwWGdKkIrxqlf0007kz9O6TZ621u7L+Bv0Ysn4v1lyzPZ27VDEsJB8XiW2ZfF7al1dc2rNA/wGN9OuXZ9Cg9gxau55BAxsZNKhRMXsH+vZtYL11B9BQZ6kUmwj/Yd1aa3ZgyLqr0rFdHieMcIKGWHGo057AVNtYs3831l69K6v2aaBjO0skm+jTpcC6Khvcv4FB/RsZvGY71hvYjnXXqmPwWg2sNaCeDYb0JKZMurxMVDK0tzn6dK5jrb71bDSwN9tvug6brddXbbrSq3OOdsKUSDGtSRMU0oqMxrJEmmkhF1OIYjIdmK7aqzPrD+4pO+1DYx1UK23k8h7jQHCBczmcZOqUBKbSRL1rZY2+BQauFmusOgavkWfQajnW7pdjvbXbs2a/AoPXbGTQGp2U/E3pWO/o1aUjAwf0ZpWuHUham9WHEz7EmGoZm7QSZUU61ntW79eNtVbvxTprrkKvrnXUF4RdUYW8MCApl6gWm8nFVVZdtV7rtwoDNe/+/TvSvQd0aIfmWKXU0iafUKV3707Co1XoP6Arddo7tbYspLVlEUnSTEHPq63WjXXX7a8kc0QkjGyoi2lrWUpSbdJzRVSirw5OBq29inxWf1ZXPx3aZVpjI3k4auIoojVp1HMBZyVP+c7wz2BtufX67LLbFsyaNYMZMxZI4kZ8p8LKhXToWGS11Tqw0YYDWHuNbqzRvzddGjuRFKvEUUR9IcZp3fKmwqo963T42I/tttqMwYNWJZfLQDqQj718ktW4CV4y7C65Dhw4gC5d22vNqvLBVQr5OoyJMVpxZ+DbaV/z3luv6iBjdWHwBsTa1zhjEPSy8rNSAv+xEvDqTkqH1VWk5CnCQLzBSyNrZDz+nySsUV2v2t5Ip02qd8JyE/Q9XPVG917lhChK13AfKKuVq72G86Fv6bSv9eXwshAf7kPZr+/D8/9AqmcsYg01Rz3h/2UMNBaKbP9JevY1HhXnmCqZ7rPAA5naZeoiVR//NgfNRGn0lIryLan1eBfGK4BtxNsCiY/ITC6MqHoVxXKaocYoyW9VFHOpJ9Ia/zGp6ob/28ZbqzaOWDF2Kh68M6TK81QzS5JB4j0CJPWfJ00j4UFKprGjvLBO2G8Vx8VxPc7VY21drV9tAcS3xgjsaxbeOzKRjfK1saoqS7GYOKpRokRKRSBYFVZ5E6mPmMB8qQpG/Rqb07P40hy8xg5yNOJV4Cb+JDeVVeSbqj7FKFatZm3alzRTrTaTqM/UGMkDKpknNbH4ryPR/BPljkKuP/DmNUaxmlFUPFypJNqnad6Kpy2Z5uZIQXf6Id69SALRGjlRtII0P1/TEadKKv/ns9V7I/r1qne1eno2IvUV+ltB4TnQv9VB7zV50DXUQR+tvHhZ0WcmTPY1+nVc8aO5/doGjRzaeR1aeOW70Np6yT70USMTaqgNsfA+Vr8a29Te1EYKb3Xzy1eVa3e/XmsPK36ozYq6Xs+BdPkNfe1viNf/CFZ/o30ExQtLFa6BgqJlMlAZjQfZa418uM+0yV21u4K0Ci3L22htKuIEVkZgYZxe2gQbSMFRVikp4Gujsd6qTqINb0ouH2uzvIQP3p9GSRvytdZalQP/sBd/O/FI/nTkHzn0H4dw8MG7KXDso/dFXn31LT7/4ju1g2pqCKBmrKkBX0tLxtKlZRYtFB8tVveJ2niEe7Tv0FALpDp1a6dN7BQee+g5BXpLaCvlaGm1vPXWVzz04LMy2UZef/Vdim0VYhez+WabsMeeO7Bo8VKeevIlnnrqdZYuS2huzgRiEV98PZe77x7Pq8+/TNeOHTlw/9/Rq0dXrDfUxTENubxgCKzEGWx34Jo9GDXqMsImJ1bwmAubdVcFBYlGTsQHoQqETORwzgosIACli+CnGT8jnKGuvo4evboLwDPSNMNLDsJfjZORy3l69OyKU9+LFi2jqamsJp5Ktcg7b7/KhecP5YpLrufzj6fjK3nSEsydtZC0WqJzzw7U12f069uJIUP6KujtzIZbDGLDbTZmwJprEAvgTeoZOGgw/fv1JyTQXRSjPYlkGMYxdOrcgZC8MIJykxmccaz8rJTASgn8J0vAIBz4X/OgV//Dy/CsOI/GhgLGBmxSSKtAyzoFLspMZMJ9gwCpUqSxPlJCpo+SK7204e3LWmv2pH19ihOeZT5lwfwKU7/8nuZlLdoAxwzotwpDNhnCkI2GsOEm6zNIiYNOHeqE01XGT3iO72bMp6nkGffweA7442Gcf+EVTJv6E1Q1nljRkPRdtUCnTu1pa14ijPa1ZIM1hsTnaW5JhOnCRQXWzuWIhb+ZHECqA8X6kBX2Xr6rLJyvEimJkIszAi737N7AIX/am31/tyP5nFNC+BZuu+VhWpudfFsOYx02ChPP0IOojlyuE5VqPeVqAzN+rvLeex+TpmV69+7MVptvQmxhzdV6sVr/nvw84wcmPvuSEuHzaWmBV1//VAcLl+qA9i5uv20in332He2Enf1X78fqa63J4iUZUz7+lnDA21DXIJ/SnQ3WXUdy25ghm23K2mv21SFwZ9raUl5/40O+njaDNHMYY0iTBKvVtiZDLgR8Ago5q+WqSnNUPBSTiLISuYGaihnVELgqOM/ku1PJKJXMnJyOLuorxpo8Tn8MVZw2RjYroVw1m2+0Dif940hWWbUnje07MnTYZUz7YQFI7oubM775fg5ffTWd9u3as8oqndhogyFstOGmbLTxJmyy6SZ07dJBCZ16Pv/sS8UAU5TMga5KjmywwSC6Sh4/fPstr7zyNsuaJHfx1q3nKmyw8UDWWLsHHdU21WGOjSt4UyKVM9PehYriiEq5jNchcOeO7bSekWRjSIMOy195TO1PfSFPJyX9wJOUUqo6gTeac5SrY8HiVq67/jFuuP5hOvYewh8PPIqzzzqfXj27UylnZNrUxDbPF59+zb13P8To0WOZM3uZeqonihql90tAMtfS1ZI8VvoT4qam5UXKak++Hisbysd5bFDA4C8NWOdY+Vkpgf9ZAka6ZLW9NrLpGmBJ01bUsbpEssyczFyaLVt3stFYMaUNB2Da8KdK2MZRhYLwq+As1baybFi1tPNPlEWwijsjJUWcbMjIro36kILrWyWnsoYopU64nxZbaQjJBB2WRorpvfrNlCAvRCg29MKDjPqoQN44jOLSpFKmoGAwH+Woi2IiOZWCDLQug4IC1lzahkuaMMlS8S9Q9M1434LTeA31jTgTk1U1J7WzWavqtSnxXMGJx6zUSiycEoQjVjRmjkgbbyubMsZgrJHEjPpTSZQXhlcolsqy+ypV8Y0tY5Xpz3yVcFAmtmoxe05j5nDkVJNyG7ES3QXaqDOt1OlaMKGsiXAtqL3RHCLJO5Nj8oqhbVolF+Sp0QtRpCRxhUyJjpyBOsX6OSVxY6s5yTc6rWc+giwpSk4WE8rkXOskQ9JUWNhGmpSFDxn5OCG2bahDYqAh34BR3J8orrdW8xImx1rfhoY89fU5YZ7FSTBW6xr68OILgXm5VKK+kCMXRYSyvK5We5WsmpFWMvGQqFoLqdY1kx9xxtG+oT2louahNbVhTyfMzenav193ttpyXZYvncenH39EqTXwm+CkK1aJI2vK4r9FuNoqiRqKzYnm2U5r4Wt180qC5WwVI31yWodysY1y2EyI55x8cJpUtQ9rwWq+Be2ljNbbq56EgFPbSLqM1inTnsSq0uLFy3hh8kT5h8H89a9/pEO7Aj6Abgr/NBfd/h/8rhzqv7QEvGYXSJd/fn99lsFLN6lRKMuoKWHw9YGCvxdGmF/JpKoZ4rQ1S2GVAAAQAElEQVRwDfVVXSXhZ62dFPjX0l+fa1fZLjULCTXDGL9SeA5kwg+RqfXg5T9WUIrXmIFkgKDyf6UVdbJanfA+PP+THcLH6NHoxvPPP7JJ7xzexWTGUU0tbUUoV3OkwmZZv+JMlQv3SsKjRKjgbR1JVqAaKM2pTYHMF4hy9SD79pGhua0NE9WRkSdJhZq+TvVUN8vhbb3KVSYuUgWkRnmTYtkJ6yPSrIFyJU+pYqkkOY3TQBbG8wbEayY+AvanmeSutisS454wh6VNrSxaupyKMNPmIrRZoKz5VNM8xYrBm5xif0eqPUdmYjJj1afFWnkO8ZdmEamJaC2ltJXR/PKUEqN5ODLSmtycK6h9HcWqo1kJ8daqpZTG4lPzUjzu5Acy75g9b5FkUMG4HFayJeCw9xifSVYenPgzGl+9/tvX6PZX0jsd5hgRgWr68uu7cFUfqo1WFB+eA4EG+DcifEJ5IN0btQmED61qpFIw0j+RUj+1N/6XsVbUshiNbzSG8aoKamdEKg/1filXJUAV9BO9XUEWdK8q+NCYXz/m1xtd//Vej+Fbqxv6yvQUrrr8xr5h5r8xlv87shuUT0slBZeGrhCAlC8TgARCCu71zslYrYM1tIFPq1WWLmhj8bwWfCJgUF1cFesqGAVPwigKCp6d2iUKXhUp4qwXoLXVkg1vv/EZOYHI7/behcsvOYeLhp3CDaMv4JqrTuOaq09ixPATSVuX0LRsOU889jQtTTIrgWwwA6OAcuJzkxkxbCThP8wZeuEoLjh3JMOHXsfFI65T/58qkGxg771355BDfq9ALuOeOx/nrDOv5IILb2TY8Bs446yLmTz5Dc014vjjjmW9dQeJb6PEcR8O/tPvWHfdwXwyZRoXXzyaC84fySWX3cJ5F1zHqaddwdibH1JQ28CO22zLXrvvTl0+RyZg8wo6tRsP0grMQtpGh0bPHrtvz/7770Wi4N37VoFhCyHwRWATgj8vUPVKAITNQ6oNg7MxqXD2q6lfgbFEsVPCoCHc4tV7ztVRcPUYBd2NDY6u3TrpnWXa199TqaiGHJm+hL+2+d3X07nnlie5YsRdjL7iSYafezuPPfCceEs48fhD6d2rTgHnHowfP5bHHxvLIw+PYcJjd3HOGSfSrUN7xexlTj/1JP6uREmHjvUYrf/ypgrfKzkS5/NK5HQkX0iJo4ycHJRBFVj5WSmBlRL4T5eAEQz9T0yo6N8Xqo5iVfr37S18aVEA2sSsOUsUQDoSBWvB6L0CQJIUlPzwShTrBI5cLBiptJBVm2T1FVBQ9/13P/DVF1Px1QoH/n4vJYhv5J67b+HRR+7h3jtv5KH7b+bUk44WXiZ8N30Gk156ExQgb7TptgwcvJkSx9O5/tpxjLvrWT5871tee+kjrrz8Hh1svipMzzNk8Nr07d2VJYuX89iE57no8lE8rz5aiomCU4e1EU7gZzQTVBISBUYb71jZFutLUG2mEKfCzhKr9G7kb8ccxJD11qau0J7LLh7DW699rdyJUT/1IH8lYGPxsmZefOldHn74Fe65dzJXXTmOC84fxaTnXlYyv8Df/3YI/fp0F/7BOmv3Y5edtxQmF5j8wltcMvxOHnv8A8lUyVXXnbvveoobrruXpUtLdOzckb8edqgORQv8pMODt9/8hDmz5rPPXrtzy5ibuPeuu3j4/vt48L57eOihOznn7DPo2KEnM2cs5aXJ79HWmtR8lpWvtvIh+AQ0b2uc1sSRi7rwystfcOf973HXw29z9yPvcO+jb3L/Y69xlw6M3/n4a1rlLxIsXm2qSabpalMif26ygkohckUiWyaSLGOgYOGAfXblH0f9FWd0+PzOR1x93R3MXgTN5TxvvP05n3z0jQ4O+ssfn6753sy999zOvffezj333Mp1o69ijdX64uXgxj/+OAsWLCeXh+133EIHGLswf85P3HbrvUrG38h997+sQ/NPNPfXuezyO7j51pupyn+mpgUXV7FK1oQcSWtzmablTRhtito15olqLkgc+1glKzRBIqJj+3od4nRDg9O8rESbDsqRrpSqKQ88NIGbbnpQOtafQr6XZNeTu2+fxMgrH+baq+9l0sQ3lUhKWLhoOTePvYeLh9/IyJEPMPWrpUybtoTbbrkPIz89cFAPDvnz7zDSHWugaUmVNh3s9Ou7BvV1jTIRT7XaRpZVxG8kO1Al3Um0K78rJfBPCQStNbK5QFJY2aevEcEqsxivpEBs6siZHCFJSyIrVqxtU0NeyQebJbjMkbcNRJmwx9fjtOEvROEagxKPTjF7ToYRh6SlkqJ52U1BY8bCblssEQsPcjqMjGVkzrdB1ibcVEZAPoBM763F6j1KLuQVk2ZppLhVOp3EyrtE1Jk8URXyqSgzFKTndQ7ySiSnlVaMqRDlPJmSvcWkrFS0hiBGoTSRHFKkeugQICsn5PQnyvL4slX7RtChqlXCAc0xkd+pyk956+SvrGYQ4QQCzmVkvgimRKpr6sU7KUY1fOYlQ4PRYaLLckrP1FNnJU8lPyIlb+tNpgR/G7msLPmVsUp0G1FMpjYpsUEYYYWBKcgfOmTXOqQsxHXkozxWu32fpDiN5ozFWVejgHuRnjONYYXXDn0qVn1aYUNaw67IeiLJJGermiuiGCfZRuIy0npZrZccrLCjIoGleO0ZjGRgxZvPKlojH7QExEPscqRax8BDzkq2pUy85cV/A1Rz4s8RfsPb2aw2nyypCJ/KxJElyD/L2nBKiDvpU/u6mH333pEDD9hTbVJam5ernxyxLZCEBDxefjRH8EdZ4sk54Z2STk57lZzk4oX5QW+sdCnWPKSmOK0zGrs1JMqsEfbm8NLlrJKqH0Mm3UMfI3nrglMjGx682NehRS/FAsefcKSS+RtrvglIeZyPJINfGoRGK2mlBP7/loAUTpiAbAzpeY3Cswnlolr/Qed+oVp5qtIVZNRuBXkhQiKSncqujEkxslOjZOkKsmqjb+hGF2rtQn3Vq92zon7tPpTpnfoAz4qPrkak55BszMRjpveBvBVW6N6r7Qryoda/ker6X2hFX4hPo/GsyK0gLOHjZbPIDjU6TS0VPv7ke8VFDzJy1B1cPfJ2rrvxfqZOm0VzMQXFRYkapYrHFi4u8fTTb3H1Nbdx+RU3c/319/LpZz/Sqnr/H/bOAtCSo0r/v6rua0/GNTOZyWTibmhwXXTZxVlgcfnDsrALi7vHDYi7u7uQEHd3Tybj8vxKd9f/O33fnXkzJBBYFiLdc79bVadOnTr1dXV19embl1T2Ulvb4phV/Sl/uOoudt/jKHaVvV12P5DjTzyf+x9YSFNrd0treeabWu8Dd9z5JLvtdjz7/fYs9trnZPb93enCSRx8+Ol6xliY31ds7K1sBL3LzZGEIaJSQqpngqcWL+Sgw4/m4COO4rGnFmCPOs0QeOjRhey932H8cpe92WX337Ln3odz/Y33yrc6mYtIxFySlln0VIMzz7qMXff8Hb/49X78ercDOFP7xeV9LYIvEZzHK/g9OJxxzXX3sv9Bx7LLHr/VvvkA9j/0eB54ZAGZ7m+pXhC01Pnue/6G3fbcj8cXLCbgaK+bqfgPaOgE9Y3kLtg3aw4rBztfgupZDcYcUlJvMiaZ5ZXkH8tnyo3CjKvUnldWZ8jwwfzI8uYutyMWNGfIEci7hDxx2o+YJ56gsqEjt9TKAbPvxLVTrt2lyVTIP5Y35AV95VqjqZJ1P7kB0x/F6vK6is/tsn9uu1d4t5oBXWyr85rk6IJwOnvOvlTnfUwUxbnK+gqubL75hqxcsVBYDkEbJdWnWsiaaT9ptopmY0CoU9ECWCuXsU1ZpreNK5av4sYb/kDf4jt4yfZzeMPO2zKu7Klps1rSw2tZOvb3DXfYaj4vfelW1AcWctN1l/D4ww9T1oIawhIy9xBXXnMBRx9zPEcffSLHH3c6xxx5onASxx5zOg8/tADnI6ZO7+ETn3knX/+fT7HxJtO47PKLOPCgAzjk4P24665rec0bt+X7P/kS73rPq4nLLa3tjm7tx1/7hm34/g+/xMc/9W711c/pZxzHb3+7H4cecQQ33HiV/NqEn/3oi3zrG59kgw2nYf+jpBCnCowsozmyCJcO4bT5LHlPpg3g3PUn8qlPf1jb9cX0999PGpYJenDWxjLVhruV9EMmzpIVYl6LkL6191OQ5hh6xo3j7e94G1p7aclm5GKcNoVBgQ3jM9Oiv9lmGxGL51tvuYvhoSapNpqlkmP77bbgK//xBV6y0/Zce/Ul7LXHjzj80D1ZvPAe/utrn+ATH/8XSjqjE7snMHncBHprFaZO6mbi+DLdVS2JOpf1oQXiJGPceI89hCQaz9DQkAIF9zBp0njmai6kCviHLMGWNLQAUhwFAwUDzxsGbG+RtWD+3NnMnTtRm8Ll3HnXY2BrjSLjwbaH2nAShrVpGiayDZKu80QPwSFzCipUtI7UGBlqcd11V3PHHdewzbZzectbd2SzzaYwZ850vZybxOxZk7Bfjb/xjTswd8NJLFn8MOeffyYDfSt43c478dEP/zNTp1X1MvN8fvyrPfn8f36Tr/7P99lnrz21Pqa84dWv598/8u/UKt3UGxmXXn49v9vvYC6/6noGhltytwo+xmvtDyHT2tsk1ubeaY3NFKSJFOhx6TDoHlOSHjSYN38yX//GZ8hYJfkgP//lT3jgwUdptoa0Oe8Dba7ve/Bu9t33UL7z7b347nd3Yc9d9+KsUw6he0JDL18/zwc+8A5KpQaJAvKTJ/bwgfe/ky/+v48yZ+40LrvoPH72i5/wuwN/wxNPPUq9NajxLmKovozU97F42aPce99DXHPNH7j5lmvZYN4kXvGqTdhoo3HiqpuZM2PmzKkwa3YXr9h5G1768u31svopjf1ivbi8T2MFTyQ/YyJX0hrsyBQ4sZcDWeiX37/mlz/5sV6a/oyff/+nemn6I37yvV/ww2//lMsvvoqkEXQ/iQgKoGVaw30UCLrPJgoWNXVPaoUnxcMqdEvBacdeVSBnUq/jQx94I69/0zZkbgUnnnwsBx95BI88+SAXXXQmFV9np+02ZbutNmbehlXmzK8wc3ZNqPKSl8zhHW9/jQI5q7hW9/Wbbr2GRJNv/kaz+dSn3st737szy1c+wfHHHMmPfvJLnZsf8r0f/JJDfnMA9956Iz29ZXH7SbbeZnPdj2I0DXXfHWTFygVsOH8Ks2ZNpKQxOGNC5zgDUs0FDYreLvE4cxxonEsX9+lerHuwczz+1EKOOvZIRpoLGag/xqLFD3LYgfuy569/xZ677a6Htt00Jy9mYLDOTi99Ge9577/SO2UCR8rHL33tv/nsF/+DM848V2Ody2c+9xGdw/VwLtJ5gCeefJzlyxfxmte+nIkTJhP5MpVyd57GvqRzpnMnH4vPC4qB//1g8iBKCYI24QTZS0BBFrs2dSHio4goilWvma6LwGmOx3hiF6s6lVzroSZ/aDnK59bTZAAAEABJREFUihS4oPbaKwZd10470VjzPsIRFHANClh7rfFeOjERXgFaH2IFPWtkyuOqJCoHX4aoirKEckIStbSCthSU8DRTR7lUwvpJtR9MGSHxg2SlOg1Xpx5apAocJLpTtGQzjrspKUgdFCTw8oNSRhYFMl0TmauS0avrNlJ/+uh6wdUIkaflEtlqkJRSmlpzm5H8cJG8d7T0nYijhKb8qeNkD+fwslmKqwRxKaqQk8Sq85VAPW7QVL4OalWmkZVIXEX5iNTFJOIjCSVS+dqiQkODT0s1UvEffJBOJp8zfCmWo5HWylRcBTIXwGeqN69aShNaej7K5J/TGupdU3HvOk7rbkRZLzTKxPqXKZje1IvoVM9CQS8fSDwo78Sfk1cOHRqHjcnWZKmDnp2CAi7eyY58Rz66UMGQtCKNQNylHkdKFKV42UFrrjdjWZCek0xcB1SfgJNfTrwmmeQ1zYeKTk+VsuzOmjadT3/iQ7rHvYVpUydq/nhajVg2eglZRJql4gKNfwRXauDijCSFRM86Xp54IPYQdCK8jzW0Fj6KiEtlnIsld/j8fJUhQzIp47SWBiuQqR0or0r7r5Y+/7lP8M/vfhvjx9U0n1QjnzPNKcQRxVEw8DdnwOaeQZNT1xM5LG8duXxmBn0Hl5LDJ6pQfYg0OTWXg9NsDkKma0ZpQGkklFSvOa+1ho6utCTE6Vp06sdpzjvTJ9Aua43XekJeF0D1qN88lQzpmVRdkkMaVlZj5Zwgf3RNkiOWuqA1KORl+aTr2ema9/LJZ2Wc1kantcahdrmhiBEFgs84/SK+851f8atf7ceuP9+H3Xc7MA+I/9fXf8z1N96ldc8TfJWly4c57LBT+dY3d+HXvziA3X59kHQP4Stf+T433nwXtnDUm4GVCjafcMKl/Nd//5Bf7irdXXZhFz0PfO+7e/Kt/9mHm256iKC1zv6kSypfzjzzMn61y+/Yda/9+cXue/HL3Xbjhz/7Bb854BBuvfN2MdEC3SeCVnOvNcZrjEkz0Xg9jRG45OJrOfKoM1i6oo/u8TVaWcaVV93It7+9i4L6R7HnHvuxyy934ec/34OvffX77L//CbRsbRYNjz+6nP32OIHvfWcPdtNLgH12O4Q99zyKb31zdw4+8BTFx5qUonEM9gUuPO86vv2tPfnZz3+rfeVv2X2XffjJr/bg/335a9x9z/1a92RQ3E9fbzYHHHwoxxx/Is1mS+19HkeLnct19MiFnBcywU6EIcMR1kDrpNN8aGOMfFQH1aF8DumSl7VQiy1yZGvZRty5UXjVO4HVbcRlPu+sfbudU2sXwAtrUofTPsXpTt2BjdhprXaaoM7a5H00cbo/OtnP5aoD1coWqw+VV+fXzUjRCWq/bs3zoWycPB/8LHwUA84mptL2xyZdoKS3hM47bWa05DSbxBF6mJ/Gm9/8KgVoV+R/365eT7XZKjF37hwOOGBPrrrmPG2q3kl3tUyzXtfCqs1z2qTVHGHmjOl87T8/xx+uPpP99voRm288A/v1WtV5bUk1XRraTAqTe+HQA3fnqsvP4tgjf8vG82aw2fw5HHTgLtx423kKXl+sh+4/cPVVV3DN1X/guuuv4+abbuTiCy/kX//5PdgCU9HGeoM5PXzyE+/ksEP30IPvaZxy6vGcdf7pXHX9Jez3m5/xhS9+kB4FAbxuPs1mg4b8rdVSXvWqLfnhD77Eeecdz7kXncbhJx7NYccdIb/P5/DD9uBjH3kLUydHoqpOKxmmrEF8+cuf5Lqrz+OH3/tv1Y0nkb3YRwwNtthum/Xl61lqfw4nnXiIAtqbExQZ32mHLTnmmN9xhfz50IffTW9vjTh29PX1seDRB5kwoZt3vftt6icRx+gWEaF9qTanynuvBxXPVltuzI7bb81w3ypuu/12BWaaWtIynTvPe/75rRx77O+4Ri8Zzj7rKM4971guu+x0PvuZ9zOuN5IPLQWhqjgtTCU9lAQ9QNWH+3jFy7bmjNOP4NY7LhcX2+n8NwhahGI9qN10w3XQGmanHbZio/mzNGsy1adkWYJzTr4WnxcOA8VIXgwM2OamVnV8+N/+mWWLH1Pw8xI96KJNW6p1xPGaV+3Ixz/xXl73qm3prngiXeelOAKtG7FWbgt+DPUPMlEPrx9831v5+EffycYKSCethnRT6bW0VqH1dYj5G03mc597Px/+yDvZYZuNWb7oESbpTem/fejtHHjAr/j2D77Ozju/XAH0qWy40Tz++V/fyf777cGuv/wZr3v1jgRtasuVCtvvuBPzt96GSq0HF5cJ2nwND9fld0pVwX5v65XP2GD96bz7HW/gn9/1JjZVcNb+s3kLSsSqq8RNXrXzluy91w/4+Cffy5vf+Eoeefg+2RjmZXpp+76PvJv3aTzvf98/8+53vZsPfuD9fOeH3+ao0w7nnHOP5tOffi893V7rXlM8BfnQZPr0cXz+cx/miCP24ye//C6vePnWTJ/WxSa61330397JXr/5hWy+iaeevJNf/fw7nHPGKfTUIt6qe+onPvEedthxLl3diK+EkK2iosBTSPuZNrnCB9/3Nj7y8feJh5cx0L+c+sgQrTShqWBBvdHSvXaYzTbdgI9pLP/+0XfxrrftzLvf/jre84438i/veAv/8s5/4h1vUf6d72TenDm6R7WoVSs6RxFe9+BUL0VjRTV6e6t5kP5TX1Bfr38J3V0V3SNsjW8oHWamxvO9736R93/orXzs0x9muV6g33ffreyw3cZ84bMf4j3vfAOzZozXeU8J2P2xTiSuvUpveePL+dynP8gH3/92li57glj36ThOFQjfgB/96EscfdS+/Ne3vsJ2227B3Dmz83vbxz7zMU4481jOOus4PvKRf2WqAjbmrz1ULFu6mKGh5ez0ki3YdJO5up/F5M8BHlwUNAvEowSx7qs7br+FXnrvxNIly+gfGFbAPWHZshW89nU7K/j9Ad77vlfx8U+8nX/75Hv48Mfew6c/8xHtHz6sYP8OeN1vK9USX/ry5znsiP351Oc/RqRg39Sp43W+P6aX8fvwT297NRXtBYKm/LIlgzzy4P1k2h9stcWGTNGmRs8MemEgTgI6nOaNU1p8CgbWZUDzwoInaBKjvK4bNJPzoIgeUIMmkv2AwcSa2tJyhExzPTWkeQu0NqN5liqymmlvZoFiRWr1ICuh1lCnJHIOuy5aLa2baUvvEzOtBSXZgqD23pfwUTmH81pjFaxoWt9aO5uhSVMv6JzuA1EcE8lVp52n183EqT6lQaJ9NaVA0LU3orUl0RqdUSJNPZngLDBj3ko/U1v7e7BJpjoFfVHfaC3K5EeGJ3h1EKkHl8lugsWHM/v1pORePkgNM5WFlCgG88PGDxGtViDk0QaHhiy9TL0lpFFGK7fnyNSoJf8MuQ8ukk4EvqI0JvORUFI+IjgvIAQyh2QBIq+AeSY/nQIvCUH/nMvyvkwnuICTuVLJEzkolWJK4s1pbI4IpzRWALmsemeDUYAKzYEQyPfWhIRI9anWeiftIB1HrPNXBVeSjkkdkYtwzolfh4jXuCP1ozHo/EZaD8tlp7Ijf4iQe5oK0kG6+og7O3fmO/LHy26w86SXIiXZ7SpHTBhXobfH6z6QQOYpRd06TV14zRNrF7KUjBZJNgz2gkDnMIrFm/WlsdjL9kydprpvOXEUQoZzERDRHpMHjQ0cCGma6ttyKqu96bf0nBJImDRxvO5fsfYVw/I24J3Hy47LW1AcBQN/OwZWz0lNQgSXybZSy+dQMf90ZFYvODQb3SiUlx0HKgvKE2y+R5rzo9D8RbMYHXZ9qEK5jk1LVbT+nOWD7AQT5KnTSuR09TmrN7i8avTLCkJbXTLl1Qrr31IhWF5wOSJd4y5HrqO1CPkWdM0HLWglBcLvveMhjj7iJG649lbe/ra383vFYk4/+2y22Gp77r7zCQWTf83ixQPyqMK1N9zBWWdforVnPN//wc857qTT2PnVb+aBhxdx6KEn8NSClXR3j+eO2+/nB9//ufaUK7Un+xhnX3AGhx1zJBvM25JLL72NE048J/91e6XWzfBIi3POuZTxE6az8eZb8l7tz//5ve/iM5//NO//4PuYs8FsynquSdOGRqd1SfegkAZKeknXbGSsWtXgqqtuUSxkJm9+yzuYPHUyi5csZ9dd9uXyy67V3v21nHrGaVxz0w28518+yB23P8QZZ16Rvwxwekl86unnc/Ahp9Lfn/GL3fZVHOc2fvSTX7NiRZN99jmc++9/EqN75aqECy68hvvuXcg73vU+Tj3/fI445TS22eGl3HzrPVxw/mV65pCm7oP/9La3MGfOXM4++yIeuP8xre8VrYtgLwylQV6QVWdnMASNqw3EMpKvgRRWly1vCPoKOqeC6mye5HYkbedNjuqFvN7Khkz9GAJr7FveWkuU950pk+Vt0bw2e6ZraY6Ory6VLUMm/bE2LC+Z6tE8trZIsw3GHNZnBx2xte2gIzOdTv75k/rnj6svTk81t21+MzrTNUXdagRttDNtjENokWhTXY4dJd0oeqoJb3rDy/VwGHH+heezsq+PhjalXbVJzJk9jR22nc3M6T2EdESLk6eqh/JyOaZccvhsiHnrT2LbreYo4DqF3t6A9yM0W0M4J/txGa83q1lWZ4M5XWy1xUw2WH8KXeWMni7YYL2pbDRrPTbecAqbbTaerbacyBabKt1somTj9NA8id7ujChpUhIqstvthtlwdo2Xbz+Pt7x+B16383Zss9lc1ptSVcC+JV3wIqKkzX0pQuVAJWswpTthkw0m8qqXbc4/v/VlvPutO7HV5pOZNs3RrUB7T3cF10opB+jWhnm96b1svMkUNpg3XWMuabwx2rlSs01wEthsg2lss+kGzJ0xg1rk1GeDCb0ZG21QY+vN5yjQPlH72BYyxzlnnUlcjfjc5z+kBXQ8Fb0pjbQwBefR/hXKgNdGtAXjxMuXv/BRyl0Zv/z1j7VdlQXx6EpVtRhh+gyYN69LgajNeM2rt1F+Kt01r8CS04Ks7a290MjURhvwkqvIX8f0KSVmz6zqXPUyaUKNSH2RlkjqGd/5yheY0OP47MffS9mjTbMt6mqvt+pem3J5VnwKBgoG/s4MOPXndBmuBcnGflSNlrp14MjUOJPiW9/2RqbOHMfSBXex5KknqcbdTJk0ji984UN6yfkDvvalDzGhC7zWDEVrcWqovRAeBadnTOILn/gAv9njh3zhUx9g3qyJVKNUa0QgbWqT5GJKpTJJUuezn3yn9L7Lrj/+Gq/cfr7uKwNM7E145cs25Ntf+RCnHv4LLj7zQC45+7ccsu+P+NS/vUHrURmvh/Co3GTC5LI2n69SAHQrJujFYrfuMZmCCT3aSGdJqvtVAwuKO93DNt10fb75rc/y05/+F6997U5al4NWOoeTT92+RJdr8LH3v5l99/w2P/nhl/TS9c1sMGsaH/6Xf+bQ3+7CAft8i713/zz77Wd0SgkAABAASURBVPMZ9lL69a++j3e++aVsPn8mNfkSRw1wEcFY0L0y8g26q0220b3ia196Fycd80suOedgzj55bw7c+2t89iOv4ne7/g+n6OXr9/UC+WPvfidf+Oh7OXDfn/HfX/l3Ntt4Gi4M6H44rDF40nrCOK3nXQpCvevNW3Dwvt/j59/9T97y+p3p6ekGBTLoKeNqMZWuiPe881UcuM/32etX/8WBv/ku+//mm/x2v6/z2998jf1/+w29eP4eB+7/YyyoPnVylwLtgxAieV8lbXmC+Oupef7tQ//K7rv+mq/+x+fZYPYkjTEhcY4UHQqubDZ3Jofs/QsO2OO77PHTr/PFf38fe+/6I37y46+y8yu3pOzrhHRAj1l10saAyi1o9bO1zseuP/82e/36B3zmY++n4ptkySCRH2biRMdrX7UpP/jmxzn9xL05/6zfctbJu7Lfbl/hzTvPZ8v5k5g8viabgcjFtPSS+9orr2Dl8mVsvdVWTJs4SXFBnQ/tKTI3JH+HcHEmLgOVcpnNNtuc7bbfhmUK8j9w/0OEpMLLd9pefv+QXX/2Xxx54LfZ+1efY/+9vsAB+36NPXf9Cvvu/V0+9Yl/Yb31JtBdyZjUA2957Vbs/euvcsVFR3Ch5ugvf/Iptt96KpU4wWvOOT2YLVnwBEufeoS3vXFnXvuK7TUnNPymuLZf0fiUTEEwNGvEZvEpGFiLAQuw2n9SHnCaIpHWg1iw1NQUmtSDZfBKPTgFUoOzDHjvcK5MlpUI3pNJh9jW94xUC7/3sexJB+kLaUByj9O6nGkPa2jp2g5SyzRHE+0mMwXGsfU+1XVkQe5Qlf2KdUwp39Nrz6ogZqK1L3Pg1dhZ/wp8ByIyl+EdWuOd6gJygKB9Yip5RqZxOd1PPJFuJCVdP5HuGTb+VOVEDmZa93B1c5RIY4sFp47SVoIjyGYLp8BqJJnPZAc5n2Ld4Jw4kI3IV3BaL4LLSMyugkIoKB0lMbFcijROF+qUtFbEauNU7/HyTXYylMuEhnxsytdW3p9Tf0HVQYMLqk2SDDlIEOdeAXiHw2tf7eSTFx8+50X+tBxZGqvHiIZ8CU72tHd2trJmsiG7yIcgtGS7qaBzpucFnT5SrS2R8jJArD4y52iqTYIOl6nHBk73M0cdPcgIQf5IJ0mVRuoh6LbdwgLXXnPBuQhVYLbtPAVfJtN5M3ivOaTnPy9OMp+p3QipnukSBaASzREv32LBm1XNEfNNwyWSTR8i2u0z2a+T0CTxniyW/bim/jyxfDfuY5x4FidqnCqfOcj0T0KcC8QeCLKTekIag1x2aljSM2WWtHQ+AlVx4aTjpJuJ/0zt1Kr4FAz8jRhwstOBJhnKh9HU8thKkClnQFPXj4F083rT0fUorRDs2hI0me3as3UJrenoGtZkp4OA5rzpWiozua61t3YmHwWrfWn3IQPSAqeiUyOn+nYqI7KlGtp9ZDCmT0fI23m18Vqb0JWbaX+WRk2yKKF9XUVa17T+Nz3XXnYTix5dwMzJ4/ji5/5FwfIeXvPG6Xzxy//O4LIm/Usc99+7RAHwJldedxP33X8vb3rdy3n/B97Em/9pcz5pcYueXs449TIef2AVzX4YXrmCnlqLbbeZzr999HXs/JqNedPbdmLrHTah2tvDg48+xUgz1joVMzgwxAP33oe9aPz0pz/MHnv8J3vv+U1++qMv8/WvfoIdt99YS8cQceykUyJNRkj0/OF9rPtAzBXX3Mylv7+GObPmaY+7IaHl9eyzkjgtM3FciU/8+9t505u3ZqNNp/KRf/8Ecc8UVg5mLO1rUs8iVo7UlbZ42atexmtf/wo22bJXem9TEL+blmJDd939ACsHYElfnb6hBhvO35B3/fMb2fHl89h5581465veyrjeaSx4agWZ1kgYZP3ZvXoGebeevxpccsnNLF3ZEPdduLhCpHu0l6bT+UT3E/CQn7GgJMPmURt2dh1B9UH1bbRlUgTJ1kJuryQFQwx5PTrCKHxuK3MRmRbZYMB0qzj5kc8taViP5G2Vc4G2L0FtAkH3uLys+rZfEcHyzvxWfZ7Khdxn6082lEeHIzNN9YXg1oK1WAN0OBXFi+5BqBXPs0OeP888ftG6G9ojDzbhDFYMWmBaRHGE14Yn2C8ItHmOtEnacvNNeOMbX8tdd97O7bffqoUp4HVBRT6j1Ryi2RiiXI6JI0+apjQaDQWSK7IDqTbYkmpit9Qmw34F4yOnNOCcxzml6iMEbQC1tfRW1gXltIBHPlCWPyVtmny+ORxR30OyOaR95DCRFnatfGRJooU9ULKNmbVVENzZBlAbe58joZ2mugDJYV9Ol7EXB14XaWR9q0/r12tBi7R5b/fZAtWjm4oz3YBsZTjpO/mE2uT1soUQtNGNfcBgDx+2uYvFp1Odl25JgaBSpEXDfgki+YInn+TUU05myy025q1vfbVeFkQaX0vdBTI9uNjDtte6ltlmWS8rmvWUnV+xIx/5yHtYsOBhbrzxZloK0mfahCIezedKOSPW5jfVy4hMPJS0E83Un+hGjhOXSnpxkagPKwYiPTBVy05VTUJm4w0KOsQK5p+lIbX4/Gc+zvbbbE7aapDKpyiKENX5fKE4CgYKBv5PGfjbGtcCJoOx9kBz58zis5/+OP2rFnPjdVcTFAhI9WDq7MFe6x9aP5zWFFu/Ih/hvUdLoFpnWj4TbeUTrYVa17Wu2doTuUDQ+h9pfci0HmW6h2j5lqxFrOBhrMChlz1nD7xq49VHpAf+WGu/VxBjZGgYe2HYGBkmTYZ1j2joXjJMf99yzj/3dKZNmcA73vZP2K+lHUE6aY4o8tJNyfRwH2z91drndW9CfZkPSLcUac3Tpre7WtY6NoxX314+ZQoKZHrhGjTukNZx9qdpRuHCkNbxRj5Gp/UzconWvYxMa7EyoPGiPnw+lqaKI9Kty/YIpahBontjY7if3ir805tew8c+9D4222g+aVO6Cjz43J44NF/FiVfLkDksQFTWPSRrDUI2jBv1sdVqoWoFTlLsPLTkdymSP4n52cReXLdawxgSpTma7XJLaab7eawTkulehvpygnfiTmOLvSNyyIZ8k54j4H1EpHOZn1NxG+vekIyoL91TG4ODRBo3ur94PQCabS+7kY8oKyhHGijHsQLdw9JL0c2MyG4amhce6yjDqV2szXVJ90QXRggaR0gGcdkgJQXhS6oL8sXatcTZgiee4PZbbmbzzTbmFS9/CV21Kk59OvNDcxZLdT4QnM7NpEkTeNObXqeRNLniD79nlR7QMt0r68MjOO0RgsYduSGdsxFhCId80Dy0YFGzMaK51QCN1UlGNqTz2U+z3ifZQJ736iPTfG9oXt1+6830r1rCK3VvXn/2VOmkVKqxOHS6p2aIXvkRKI6CgT9mQOumZkdbrmtDM5Ec6LA504Z9S7DOx/R93jpoPuZYrWF1qwvKaC7KblgNTVOp5G3UViXpdGqRliox2xGoZPUdC5YnP9o6SA/pBOwIq3PtkrRz+1YCp8XLgXS0LpCx9mFlA9KzlcI0yY9235nayb7ZGEVeufrL9DtoC6WtjGwpWNCuMRttqEIfkyoZ/azpx3TarTsaIdexkiEvrP5yqnTyiVEunDxFfaJyUN6qjGvyMYfRdk6p9QhWb+t7p0YVa32C2chhYiuZf8ahIcNmkdU8Pdr9oPboCDmsX6+cwepNmqlsaZBmOx8ksY9pWAt5asVRtKVI2+ROay/micRZPu6O7baGC5aqMtfnaY6gmiD5WB0rG1BdG2jdb/fTllMcBQN/UwbGzr9O3tJOJ+vOO6szdOo7qcnGwuTWtgMrd2B6a66XjpTVs75TZ3r8mcN0DOuqPU2/tvBYH7o4g/ZkQfvSoNRaOsm9s/UfPvPZj3Du+Sdy1jnHssXWGxKVoaml59HHHqdUqlGt9DBhwjQazcCKviGa2rN1a/Pb3VuCGLrHV6j11HTZxixbMqCXX/CanV/Beecez9777ML8+RuTtCIG+wMjww2arSFqtRKlyJMlnkcfeUIuJcTa895/773su9eR7P+bw7jmyluoD6kK7e213gbnwXttQaVbivAuZngo5dZb7lfMIrDDS7bE/otBr/3iZpvMY//f7cFll53Fq161A60maEvHyEgfif34o1yiXK6grSxzN5zDxJnjefDBR7j1xvt48P5Brrj8Fj2jtJgydQLbbL8x3eNgyoweZqw3mf6+Vdx6813ce9fj3HPHU9xx612yO8IG8+fSUielUlUvDMYze+b6ZNrb33DDjSxd0UeqfXJD9Zn20ApnQef84Fj7sHM5VmL1hmcrM90OxraxvCOovzbaZfLAtLfCKMJoaonlO3egdl6OW4Wwbh9WL/Hqz5+rX634DJlOe0ufQeU5Kh7L5jO5WMj/4QzYhDWYI2smmY8inFNZVbGtEMpasaRFY+KE8XzkQx/gNa96JQNaCCzIkKUtBQ9SfOSI1DZpJdrHqDGOUlzW4pPk14zX4mUZJ7ntc5zzhAyc00UpQRDQ4SQHZ6ptqD7TA3aapHk/wTaaLuD19Gn9GTIFL5xz6l8rstpaOVMb5xz66KJvmzKv1gV/9rAWpmTTugPz2WyqToMwn9oI2DByqFd7YCdf7TIzgLzBaTH3zuwE7EHbm4PydcXy5Vjw6nvf+x/mbzi7PdbMq02kxV596aE90dvSoP68jyTI6O4u8aX/92k+9OH38tSCpyBzRKrLbcqJRC8RUi26kc6L97o1KI8O+7VKq9lSDryXfdWjnmSaIF8i70HtvUPnr8nKlcv41Gc/xWc/82li6Xr5nNn5yINrKdaO4igYKBh4XjEQFAC1a3fSxB4Fod/KK17xMp54/FEWL1qodcTWuKCNY0qkax6tD5lelNl6YfnA6D+txZZDR55qzXBObbUmR95j65Uh8k5rWoKXnaDNX448r6XG2gZrnWk9oo3IKR2F+vc+oqta5bWv2pnPfuqTbLHpplgQ38kPZDsuleRrRlDfkfRRavcAg3eRbEVk6iOTX+VyGdvIR5HHYDJb9wztvOxIL4zCoV4U+PeQB3yDeLAgbeQkkU3nnGran3ZWY9E6apLM2kkt8o6WduJZmuQvkiP56CUzfZnAzkOeWl94fXvsnpeqvflta7mXcqY1PEjRYL4akLat85Y3XYNzDtNvW1JeOpZ3TmMh4L2dG3JOnHM4J7nG69ChNMZTyn/JF7C13mk8kZNPur93yrGPpAVWl+lek9/qiEBPRlkW6cHHacxBDxplvNe92fl8nJ6S0ghnqTbgTm0cXmVAY7N5ZrC83ELNCOJBX6Ti8MEH7qenu8aHPvgBNtl0vs6hw+61GgFrkMmYoDluv0jacYdtePvb34y92F+8+EnV6alID0vqkJYe6owP4ziETDYQ94l0zK4jEx+Gdr3EAUy/pP1RovMZxI1znhUrVvD4E4/xile+hDe/5fX09NYQOTiHHtJsXwQt40/zh+IoGCgYKBh4cTIBBfCaAAAQAElEQVTwNxl10L3ib2KoMFIw8KJnQJsUnO0MBctrk5MHzDMxEwjaF2VZohDDEN0TW8ycW2PuJpOoaI8zXIdrr32QQw49mrgSs/NrXsG8ebMYUkW9rn2U9rpxNYJSoBUalGqeCZN6QRujpxYupqH2k1Wev/FM1ltvBuV4Io1hz7ln3MQN191GOrKCnV++Lb1dMWXv+P0lV+B8ku/lfn/x7znnjAs5aP9j+N53fsX++x/PkwtWkYQq1vVI0iK2H8jI/6B4yqIFy7nh6jvo6qoxY/0eqt2pxjuicpr/1/2zZk+gq6eEwhs8/NBCDth/T0qVFtOn9rLZJhtqXwjvfPub+OIXP0pQAH/XXx7Cf/6/n/DjH+zD+PET+a9v/D822mwaqe9n8jTPu9/zJsVz5nHcUWfx9S/vzje/9lMuu+gyXvv6nXnXv75dfjoy+erSLjaYPZ95G0xn4eLHWLJyBS3tK0PkRZOHVHTplFAcL0gGdIZfkON6UQwqZBnee+wB0R7E2/kU77yC4BFbb7EJP/jeN3nbW9+oxc3jyQhZQtDDvNMmxjtHqofCKIrJdNE7F5EFW4Q9qiY/pBOUcc5JFnDO5ZAoL+d6HZkVLDDjbHELUmm3CZI7186bj6ogk++WenuYF4L6DdZEyyJ/Fdo3DLOZQ/bQiFHgOy9r7PZQjKW5fZM6fTm8d2RBvNDER0HjA63buNH/rAX5GknVByQLbDJ/Pj//6Y94w+tfRbmU4bRKlnxFvUVomILGH+rEkS4v+RGM86zJvHkz+OmPvsO73v4O2ZHBDLVxypMHPSLvdT604qqfyHt1Bpkc8VGUe2z5TCTpI//UTq2twvoMeiHi5McH3v8v/OxnP9Rb2QmgQIPTeM1UFEdEPsZZQTXFp2CgYOD5wkAg1uJTK8tfrSX2XxH911e/zAc/8D4mThiHXeOR97q+I7RUaUlwOSyfZtpEO7Bfy2VaCyw1SCJjqpMsz2udkZpsBSyw6vNFRhIFSsnhpWbloHZauPJ2KZEWxqC10wKhXuuoFibJIqoKdm86bwPWnzEDryBqUMAy0jpvgeSopHVIa6N1kehlHurVCZGLIA1k8gXZ1XtFbVQznHRxjkT3Le+9ZXN4yVTC2ho85L5HeOz+FjT2yCkvjSAyvDMtBzaEDqRj/WVyxnuHTGIvnWUgz5tykD9B9Zl0GT2c+Wr3Fq3vJnZe/Wh8OPDq0/RNNeSdWU5DM//VQWJcRDpXsovs6tRad9Z0NfIWzr6dVAJOvplNp37MV5TiHJHzcjGQ6cnB1C04bml7vJ7Ie4yzpNVq68rZ2HlMBzs0Bk+ZOKpoz1Ah034g0/kyt530gupRYB27F+LVlz5Z0Bc4++cdXn44dGSGoH5U0tiiyPHSl+zAt7/9P9qDvImyykHzVwOSoj7iDrMBGn+mnOaTovkzZkzkM5/+OP/x5c8yb+5M9dWkXJZN3d/UFUE+Wsn4CKO+oP7QOY50DmLtZyqlcu6H+ZaJd9sjxbr/xb5EKq4mTJjARz/6Yb76tS+x4Yaz8Xqwi2ONL0OHxzmvNODlszLFp2CgYKBgoGDgL2QgX6N1j/sLmxXqBQMFA8/IQMC2TjmwnZD2Kvk+zRpYWakLOK84hG+QaW/T1L5rcCRw1TV38I2v/Q9Ln3iEN7x2G77wuQ8wvhtcUsfbfwXpMu32UiLt6UvKl+y/BkyHcRbTSZvEMQzX+3GlFK9C/wCceeZ1HHzw0Tz6yN285/2v45/f9WpiN0xIAr09XbzxTa/krW9/Bf/51X/jF7/4Jh/72AcYHh7ht787jEsuvY5WUsFFXQTtzWxMUay9cQp9Kwe46/b7sF/Dj5swkbjkiKIGTs8eypFov9dUHw/cv4yf/3g/rr/6NmZMmcR/fOkDCqpXxVGdgcFlLFm4gP6+ZfT0REyZ1q1d5AB9g0tYsnQhI42W9r417QljBjSYvr7F6mOESZMioay9Z50HH3iCxx/ro1KtUa9nlMTBlMkTFWOZyODgEE8tXEG9lcj/DJ0ZnNP5cKPngeJ4oTGgs/tCG9KLZDw4bEOS6aExiiKcc3pmzDT4oOBCooffFl3VEpMm9CiNCGlDD5GB2Ds9gJa0MPhc3+sCNxvex6T2MKrF10nmcLIFzrm8H+faKToyLVZKZCPCy15QOZdJxzknuScyuR5knWu3a+mhve1vltuMfJSn1i7TGJxrl7VK8ZdCPYALoMVUX/o4HB40FixFh24AWL3SXF/qTit0Dqd6BZjJ/3xLagWN2cmkbGRqpSCHyKIknsuxuNOYxumtbaUE3jUhtAiK8ATpWmOnPnyUqQ7xHaFmErewP8EyYUJXLpMKTptJC3JopdX5yvJy5Lx0A+lo4CLVA7/3nkzGozgC9e0VFEC+q7lsR0TegY1Nt4NqNaa7SzchjcepnOpGl8p/CxSYvld7KRefgoGCgecJA7Zepc06abNByQewF3Bz12f2zOl6aae1XWuF6XitE3aNO60hWsq1ZkhV6hYkz/IFR2WtE1a2zZ0BNbAlIWh9MRtOnISQ5msXaouCpXSC5litFPKKTJlMfSRKZUntg9mWvUxwuifQauK19kSq082FTHkp02g2sf/UEfnrDE7r26jDkfrwTmOSU5n68VGktdByYOOz9s55/FpwRBg8kdZFb/cT+e7RYb4YVO/GylTVWQvt/hOkk5mf6jPTA0astTYoj5AkWt9V57xTK8g0tkx9ZArwOzzmi9M4WtIzHyP5jI5SqaQNtm4SsqEiJrd6y6e2rjtrK5vyy3wbVbPqNiSPIp/fz73sWx+p/Mjkq90L0kTcyxe7h8iKjRA7n6mCwpF8EIV4H+Vy55z69zjndJ+hnSrvdS+RCY3JkegBxMZVLrd9VjeABzv/RDJtM0SsqCJo/KrExp4Dh4zksJfF9mdQDNP0ELPJRvOo6b4U+YCsIUNoqqiFa/uicZplZ0I9rDXrI4wbV2XjjTdgXG9Vei3pJUpRqjby24HK9m2pwbXL8i0Tt0GDygQHOOdI7L/WUj9NpWUF1Ht7u5k1ewZTp40nLssv3a+TVkMcJLqmKoATXzbmQHEUDBQMFAwUDPxlDNg99S9rUWg/awYKxRc1A0H7eQPapwTtzbCdleIdTtsVbXcw2D4x4PBRhVK1ixNPPp/Pff6/eeCeB9hx+y354Q/+Q+lkPVc06S57Yu2/Iu39g2JFsdrFtvfXnnZcV5mQNEDPHfXGEN29XQpYB/oHE0448Tx+8rNfc8899/D+D7yLH/3wP9lg7hTFOBIiB5/6xL9zwEH78otffo+3vf1VvPyVW/Mv73knm2++OasUFL/77gdZtapBFNVwvsTQyIhsp5jvkcqNEasrUe3uoqEYkiPSXrIX76rgy1x34218/gtf55yzLqG3ezx777krb3rDS2m1BmnUhzj6yCM5+MCDmT59It/53lfZY58fctCh+9DKhtlnv3056qiT6O9PufvuRzniiKPpH1jOl770CfbY60fsvvuP+cIXPsXSJX0csP8xPPnkIFHsUXycCRPGa286XkHzEZYtW6lnlJRgLxa0P/euveemOF6QDOTPMC/Ikb1gBhU0EoOS1R+nnMPp4tQzIs55nHPYJsV+ZQUBewAMenuYtUaolCK6ahVSvUl0WhjRhW0Plt4exNXWbFjAPIpisHL+QOwAQZX6ZuwR6YHcyqkeTm1xMzveR0gVe1A1uQV9ZUqyDCcDFoRwzinvJANrJzdVNt+9mftfwalzJwv5TUOBE3QDAbPrJLWPcZgpkwoZ8kKp1SmnG4XTA73zmXxL9WAe8Oa8FmgpSTdTEhT0SXWDaYnPEuVY7bKGZCOETEEVceak6aSJBqZaRK+yspmqTTmSTS2syldLJXq6arqxRGQKfJjvkfeyIx81Dq98JD4jBW5cJLkL2Lk1zhIFyOxceadzpUB9/id2dB6CfKhWYuwXqU6Ld7nkdb4bxGpfjk0eMXrqcw+Lr4KBgoHnCwOBktYbp4BiSZdxWRs3W9OdLmhLy1pPWlpHwuga1F670PoTC15aWr+0hmTK4dDqZGUbu9YbK2vNcZI61RssNmypy5W1ztjmGa8GTtBHtjBIH8GpKii1fm2dcmrnpFaSIYMFT7108vVMmVjrkdP6JnfbvSrjVVYTJNDHrAWcdFMFPn0U5fcL5xxt+6iHNiTIXbH+VItUJFLbABEO7Wbzem95yZxSx5rD7KmBBAEvf1MF9juIIqfmCV6peZSpToo4FxH5CJxXU0ei4Ln3nnxcOPmaYUeq4HWmtTmSnpfA+sp07410n/VRRCTY/dLLIe8cBqf2zrXzVrZzGnmNXxxJjB3OOyx47iKPc8qLI+eceENnIeB13zDeMp3X9n3Y4b3HFBztQ1V520x21Vz1Udt/qSW6R6GHMqd8W689TocEjDmMTyk4E3VSGUv0sqQkHypCV7VMVfc+C5gbTNfp3rwGEWvyclEvLEolR7VS0r3LUSnH6jUQaczWNoq8lELuu5VzaGwdbs0VLy6cc7mOyYP5pHPX29tLqVTRA1VLDz4t7AVztRYRRSmZ/b8AdP+XKULOSSD/p3GZzQIFAwUDBQMFAwUDBQMFA/94BjK5kGqP4rQfinGhJETYLlAS1aF8VbIJ9PWV2G/f0/jRj/dlYBA+8IEPcewxh7DpZtMYHhmmFKcKRMf0VCskzSZJKyNpxJRcibQR8fijT6iPhHnz59DVXaHRDCxflrLnXofx7W//mKHGCJ/4/If41nf/k1mzptBqNhQjqaoNeO3XvJ5XmopFlRSYR0eXAuDjx4/L6xcvXMLwYJ3mSIvIqc84xntHU8F6bRNB7YP23w179inXiN00hgZimg3POef8gQ9++DPcdec97PSKl3DqacfwpjdtS7VcoRr3sGxpk4cfXAzSfcc73sJLX74ZE6fADi9dj7e/6524qJsDDjiBKKpyx+1PcNll1zBz5nR2fvUOzJ7Tw4YbT+ANb3w1E8ZN5ZwzL5Gth6l1oT229o+Kw7SSKkG8o71yUFmbSHAO23cHiuOFyoB/oQ7sxTIu5xypHswzPRh678kfkiWraQFMLUiuh3RdxqR6kI0jjxMxph+Us+dBg1PeoBWYHHpMRbI1YMwRtCjYgh3yxc3a5YtEQC1k3wmgPLIVkCvKQKYHUcs45ywRLO1Axf/lZ21LnVInbRu3WHo71/5eXZuTIF/zwWd5pcPlqT10Rz7KS5EW8zi2fADxGmsxjyKvYIOgvHNInEnX2jrsF4r2q/OgoLydi1ajjlO7cinSot8g04O83VTI+w142bd80LkM0ktVb3nkn3OyqTSSjnfi2EVEkfmiFtKNIp/frGKlQYGHpNVQvZcv4JyTCfmM0rwviqNgoGDgecRApkBme90Yhnw9adG+1hUK1zqh1QEtC/n6b1d65GONzuGcA32CXfedFJmwstJOQlvJKpSTBa01UgeVsPtBvoN1YGVVm2JmOhJluv+gI6isj6qcWjhtcPNKtNDh5Ue+lqnD17c/1QAAEABJREFU1PStjB22JmFWV0OLFUjPfG4jQ+pkWucsDUo7ML1cXzJLg+4z1pd6JtM66n0kW9KSY86ZNC/+0ZfVZGmGj7Rmeof3HrXSGtpurwJOckutn0z9yEX55YnUR6q+MoP6yXX05ZzD/uUi5W3dNgQJDJkMWD+WD/LfgFI5juUN5oNuGrLW5sBkMqX6IBnawLcZCnqJ0QZ0Uj2FYMF16yfVnEmETC10MghKg8pO7bzGZXYz3TeQ3OkhAPRAltejvlKsT/K6gMt7bn9rKKoPucS+nHPtenERiUK77zUb7TmbaZ6qY9V7IZI5D/m88ipbYB6lTrKg+2OdTC+CUj08OTMvvr1sG8d2jkyEys619Z1zGpbHDudlSxmvVInUHNVKNf/b+FYul8tKgu7PTVHdwuuFeQiJUgS11aDKpTIOs+cojoKBgoGCgYKBgoGCgYKBP8HA360qaCOVxzPyzZFK7cJo/9orqt67MsNDjuOOPpsD9z+eoaGED3/k3/j8F7+IiyMWLl/MqqE+mmnARyUmTZmC/SJ9waLlLFoykgfYFy7qp5kEJkwbz8Sp44grMf39TU466SJOOOFcJkyZzb/867/wkX97H9Vqjf6+EQZVnyYl5YfYd9/f8OOf/Jyjjj5Z+y+5p43bwKqUlcsHsB/TzF1/FpPG9+C1t0ybdXq6a7QUq6rVqtieOqpEjLQGqLf6kBs0WtqZZp5LLruBX/xyX7LQxave8Ca++73vs95603jyiRH1W2dkJCVppnh7DtLYli5ZLllLe3UYGEB6i2jUW1S0L6zXwSuw39XVpb5beiHQD+rDqF20aJliZ8NMmVSluxbJJsRljW2wwdBwyrhxE5gmXsr5j5qcBqim4l5nJM8XXy88BvwLb0gvvhE553DOrfXwasHzSGfXC0FvwYIegKWQk+Pyb3Rpq81oXgaU69Qoi+XHwmRa8ca00rOlCaWpTvRNDp72cM5sqc9Oo6fV+t8JbZFr97LGTu6xhPk9ZY049zTXlz+5axas0MIt1Vyrs+jlQQ6TyFBQIMAe/C3AYG2C2kpMJnkIiQaXglXgRbU4kTE9mhNFDgcKcpWInKelm0MemJADQf1aX3mqPOK3AzPlreEYmQzLEiiGkANZdk5KcsTnyhl23qWBk33UNpNyQOdafTv5RnEUDBQMPG8Y0JWrtcOTZdoxao3y3lzP7EvLgVKtQ5Fd+5ZGkWT5ikLQda9Prtf50krRydrSkOedM2lAS0QOa5d3IXu5ADtMZyzAmgXpOOub9uGcWrYrQPcd892A6UmlrS8dK8uceeqcaah/1duSZSW0bqGxdtawPHCsStMnrzP9UUguE8gclspM/nHOJKYDeU595v3ncllR2TmHbxNK5/DOuM7E92hb6ThnFkY1lHfO4ZyTwLxtpxKovOZjfakXCQKmYflMa3w7j+yrj3XHMlo2q4zmLbWugtoa1ZaaLIifPECuoG8mDtbKm0z1WGzaZYzGpvM0UxnV55yajgLkGEyuNAjkec0tp3taR8dkLoCBP32Yj6mC5Hb+Yj2Q5L8yV3sbB3YPEsc4OWcOBqVy0CvvTK6bdcl+ceQcdi4MGrpNIZzq7X7m0KHzFwTl2p9cSM6ryTPdl63COYfxbnkzEmQsihxeZAbN0VTBeZsDmfJWF8S7PbCZaYfjxXkUoy4YKBgoGCgYKBgoGHjuMaA9NF47lUxIsX2WtjlyU3u20f1NpP3NuWdfxuGHnMBQf8rE8RO5847b2G3PPfnqN/6Hr3/723znxz/htnseoHtCDzu87KXM22Qz/nDtjfx6t/356c+OY/8Djmblyj7e8o43sdGWGzLSCFx/w50ccshJrFhep1yqce+997L7Hr/mG1//Fl/58rfYb+/DWL50mEqlh4WLlnD4AQex9z4H8/3vHcxee5zBLr/6HTffeAfbbLUFr37FS5g0rkw1DtifhkF7xlLkqSs6Pn7SBLbefmvqyRADw0tpZQ2C9q2PPL6Agw4+ggULlitQP5EVK/o48KBD+NpXf8p3vv0zfv7zXbn11tuZNWsGO2y/LVOmTeb88y7mh9//Fb/b7yy++609uOvOB0D7vg996H0obs7mm2/ITi/ZngcffJADfnsUe+52Er/8+TEcdOARLF36KG/7p5cye73xeg7Lm7F0Wb9eLKygu7uLmdPHU9EeN873seCVd87pXBSfFyID/oU4qBfWmPSQqmVx7THZBTkWa9eyWr+jY/VO0g7stBtUr4+eUU1BCLQ1lFWOHPwFx1hjylv7NcbH2AnKC06QV2v8lfiv/OSmrK1MOnvI1wM6q1NV5H6YT17P/ErzspTz/jPzFPTgTp5bI5cy5DJVI+RN9VhtqW5a2EKp+pD3Ze2kpDKGvChFy+fw2OEsKGH6VngGWKvctdF6K48Fub2OhHWOjtzSTpU5IzihI3qxpMU4CwaexwwEXetBmzD7s0xRFJOkqQJ+FhzXuiV50NiCLnVLlV3zya91kxqQFXRI0XLWwNKx6Mikkgdg8wWo3VYNx3ykMLad5TttR7WsmEnN0tyC5UfrVieqkHh10TLtfi33NHga/Y6WqsjdgNVem8wgUS6z9Jkx6ok5vJaSWXgmrKX4R4Xc4tM07Yj+qEFHoIamY0Vl/2hAdlpzuSmMgbX5c1ijLgudsdq90mD3JTOesyVLq2UZ5Hnki9opUUbf0tE3Zsdg+T8Bh+kLeR+maLbsnthGsBOYw+pGkduN1J0wKvqrktyO9RfUXFBE3Eqslkucf4I8EPJ6p7zLpcVXwUDBQMFAwUDBQMFAwcA/lgHtSTLthwTFxXE+UTShSRaacsvp2UDB9JDS39fP9df9nkceul1B8ydZseQBbr/6PM475XjOPf00zj71NC48/0KWLFxEtQw7v2xbPvnvH2C8gthnnHYC+/9mH6694iJ2fuU2fObT/yJ5YGioj6OOOoyH7r2RRmMpSxbdz/W/v4ALTjmFc085jXPOPIdzzz2X/oE+IgXCv/KVz/OZL32K/lWLOPSg37D33rtw1lknMmfORL7+9c+w887bUlHfWatF7CKc9mPeuTw4PWlKDzu/ZjtGhodZ+PggaTMC7VFPP+MErrv+UoaHnmBg8GHuvuNizjvtcM4+8zTOPPMM9X8mixY+Qk8XvPvdr+Wzn3sfcQynHncKP/vRzzjxyCMY7HuSL37po3zhs/8mky023Wh95T/KllvM4feXXcg+e+ytAP8eXHX5Jbz2Ndvz6U++l3lzZpM0M1qtlMefeJSHH72POXNnMWXSVLwT55miQCEhzZooR3G8MBmwp5UX5she8KPSwqlHOlaDpznW6OgxkKDFKE/VJoxqd1I9lUpipQ6srUTP+mP6Bmtg6bow+Vh0+lk3Havzl+RdvuC6vInZ7DzoW96EqrGguAEvBhhFUDt0qF5ycqio2xD5r+ws78SdGHICgXZgx6vCoIXcbOZ1EhEYNQjWQ1BFbtN0LW/IVKM3xMpKm7HH2LKqrUPpshbaJXSYhnzr1OZ9tWWYTyoHq3NBuvbppJYvUDBQMPD8YUDXuW3MbC3JU/N89Fq3xIo57BpfA7WyFUAwWa6gL2vwNND9QZW2guVQIxWt3VhIZB+tLeRrjNY1y+fKZjOv1FdgddBcds2ChPnHqWCahlzQ7k3fgWDBWVNoV6z5Hm2zRvDHOalgbli6LnhWh3nUwdgG61qz8tj6Z853rI1Nc20JVltRPpfZl/Kr5VYWJLJhrQ0p5TQpxSC9P/cxO7mu9N3qc6YCmZqmgqVWNk2D5U3WgZVNbrC8mnQ+Oses7SGsVaZ9uPY51rdcsW+7xXVmqanIrnRMSt7e5pdg8z73mWc+1FRGn6be/DVYVVvJerQSq+1aH6hHq7fxKtXn6e1RHAUD/xAGik4LBgoGCgYKBl7cDDgLMBOR5f91XILzKRLlpGQWvE0zHAlf+fJnuf7ai4QLuPLyM7n6hku5/uaruOW2m7jhlls4U8Hzl++0Iz6DKRM8H/ngOzn+2IPYb+9fsduvfsiFF5zGEQfvzct23ERB7WEFzmv87Gff48prLuRaBeCvv/ZC2bmKG2+9kZtvv5kbbriWU049gVmzppKmdTbeaA7f/fbXuPGG3/Pb/Xflf775RU465VCOOGJf3v72VzBuXESjPqBxJEQ+JpPfzUaTSqXExAldbKYgdiTn7rzlHgX9VxFL50MffB/nnXcaV159AdddK9x4CdfddgXX3SRcf7mC5qfy+te+nPrQcubNncxX//MTXHzhGRxyyEF855tf47DDfsv111yg/BeZOqHKhO4S3eWIt7zhJRx+2N6cesoR/OiH/8Pee/2SczX+ww7dj+2220y+pbTkW5o0WblqMXEpYaedtmPmzFl4FwsRsXcaR2DN/pLieIEx0H5SeIENqhiOMWCXrd5+sQ6c5Ktheh0EZTpQNv84fXeg7NN+OvWWmoJSC6Zo2bDSs4P6tWBJ/oSq/F+Vql+NdU1/ugvkwQBLTWpTvQPTNZnVWX/Km8/2P7zLfzmusvmgoHlQGjQWgwWBMi3geWo3LPT6MteXXWuf67VbBD34B/kTKBFk14DqkT2X+2V6KskViwV0wDqHqvMYvMytTk0l6CuHKeR25YP6w/ww5DIpqT/rKfdHutbGpAUKBv7BDBTd/wUM2FpCvuY4cJGuaq3rzmslsaub0cOu7nXB6LrhRtPRcr4+OBhN120VJA/osHU5R16SwD7WbnS9kR627uSp1bWRr2fKZpIbglIV829nmdUIyo1C/QSNSKvi2r6qeu02ajL6URV5X1LIU8nztFN+mlQqf2zfDK32To3yvGn+H0LdWLc5LG94hu5UtZbPXo3GngGnsuk8Q/N8NB0da+dySTtnfLeNW2unouSde4iKjJ4TRtsEpX/EMZDLrU7A8EdKZiwDUvIX0jrf1motmJOy1Jahw9oYMItthDF5+GOZ1RtgTZ3G4+SP01gM+XitVvdmRu/jTm1QfY68YP0aKI6CgYKBgoGCgYKBgoGCgX88A/Zfwmm/4rX3draPkUcSaefklHNELmbi+B42nj+TzTebwfx549hy0+lstdks5s+Zwtz1JrP5RnN56fZbM6m3RFZfRTVuMq6rxabzJ/G5T71Z+CdeueOGzJpSo963hIpPSBr9bLThDLbfZg5bbDyFTTYYz6bzJsjmJPUxmc02n4n9irxSSalVIKLBhJ6IubPH8aEPvYGvfe0jvPGN27DBhuMpV5sk2RBxxVO1v2Gu/VmaQq3aRdJsUC7BTjtsxptf/3KeePAelix4ClqejebNYcvNN2WTDTdg0w3XY/7cmRrnNOZtWGPTzSczd4NpTJnURSWS/cYKKnGd2TOqvP9fX8o3//tDvPvtL2PrTacyrqKXDc1hGn39REmqFwcp0ydHvPENW/P5L7ybD8rfl79sUypVT6lUotVq0dVVZeFTT3Dqycew3sxedn7lTtifH2ypfaqAf9pK0NsCFPShOP4kA8/bSv+89fxF55o5jPgAABAASURBVLhWyHzMLv/+46+O3PQMum61mAYtqkFLV8hTr0XV4JS2gXRYfQSVwupSO9Ox2y49/XdHx9JRmBktgshiG6xz5AqSKbUm8sg8/usgM+rH5f1ZPgN7IO8AO9SJHpwxSNckhg4LmGxsnbW1B2gX5JlpkR9WakP2xCnWTmnIIe9N36BWbVkM9lCuenL/NF5J/pKP9TQW6iU3ZeaC+m/309HwMm0wnwVnUAtVm9+qLD4FAwUDzysGdA3rOs8EFCgPduFrPQlBg3C6sJWs/bGKsbBa01sHtt4ZzG4O0zOYnqVmI1PGUoOyuZ7Vd9Bea8jlrD5MO1OVvWDM3TV1q+0UTMHKObQyddZMpVqtcukzfVnTDtbVMfM5VNHR6aQS5R8rr+NuLicXmqMdsM5hLdfFqEqniaUSWdKBis/8kdJYi0+nKJW1KLFyDjXMg+dKjTaDlS0di7EyyxvaN5BI3ZklJZ1PPh904jS/yPOqWK2iTP6SWKnEf/wxeRuhw2W7uFo16J4a7GW07q/tvOaX8qvv16pnNYLaGZR07FnW0BFb/pnwtDomNKhRPj5xkI9Jad6H5Fi9wfI2AEsLFAwUDBQMPB0DhaxgoGCgYODvxUDQTiUdRaS0DLaHsY1v/jwQkWnz3WomZGmLVIHhWMHrsv0aPa0ryJuCb9FsjdBoDOFdQkUBbsIwzo8Q3BANBa0JLSLVNUeGGN87nla9RXe1QmtkEJI6JVqUTSdrKMIxiGcAsn7SZEhpStpSP0mgGkVUvFObhrZ5CbE2oFnawP6cjIsDasiI+ksUMXfSs1/Pq5LYwfrrzWDnl76UgWUruOaK3zM8JPtNiICSbxKag8RBdjWucqlFkgwQ5I+6oJRVqcUV6QUi18CHRL4PUQp1vSQYoZRlxFmLnrKXXkpJOrEQkkEyjaEcNQjpgIL44hPVV7x4qXPdVdfz4L3388bXvZLNNtsApxCP+e2UiYiIdR68zopcLD4vQAb8C3BML8AhBY3JoCS/GJ1lxqBTNh1Dp8rkY9GRd1Kr6+Q7aVAPAa2cEjxdvcR/9JG+yfKk08bSDqxyLHJFCZQ6AYOK/4uP00K1urkze2Ohmrze/NGUH827vF/Tg7yJrd4avQZPG1mugclcW9uy1jzkZdkyQQ7lJRs1lDfB7OU3My3x9oDuGD0sYxgt/okk98tcHItc3wR5ZvTL7K0D82e0Nh+PjIXREa0WF5mCgYKB5zQDdqUHXdpB13MIWocs1ZoTOqnyfzyAvJXElirJPzKS6yoNQi7TV563soNOfZ5a20wKBssrm8ufTtfq1sBMplKz1KSd1pY3ONnRcqRvcnTWJ1s/19Vl3cNJMBYqdj7WNsfY+tG8ycfqjXbcEY2mo8qjpTWJtV4XVmuy3Pt8ZW2XJLfMKMyiJM/8MYVRWJOxiibODY8VjuZz/tTAUt199FCA0ZcPy9qthnTsISIvK2/6Lj8xui/l2rQP1ZGXc2uQ5xlzmAW1yduOEa+VNZ02wur5KYVcpA6cQfPJrUFYHSSXrJM3vXzg0s9T2VidWt5gRi39UxirY7bG6qrO7st60CFPbdzr1I8tFvmCgYKBgoGCgYKBgoGCgX8gAy7fP6XaeHoFiRW1zf+LOdubSaRtlAXNsf1bCFiQOnYpJE3tdIJ2UYo6K2huAevgM3zJ5bJUwWRck2BgBBcpr6B4uVRWU0857lYQOctt+CwQKehc0n7NZyOKdAxLLvg69udUHKgsv1LtqRKIVYqySAHlSLkY56zPQJImNJMWPpZGKca8897JHpR9RHe5whtf9Ro+/K/vJ7Qa9K1apD1uS8hGg9xDuHSEmASXNYnES+zkm/go04tPSqP7YgXAswEijbGqaHyUyb7zlKVbiVLp1NW+DrJh7cvywTgrqQ69bMhISBVQdz7jkQcf5/997v/xyY9/mGpVTcRVMH59TCkuqw+PBkJxvDAZ0Nl9YQ7MRvXCgNMwOlA2vxqDMk+Hjl47tWWpjQynxe3psObqbrcJWq6CtLWCqI9MCKNQYvK1YDKrH021YLX7CNJqo20/mMIYWF9W4zSatYFa/jUIWvwM2GEPwKsRmYR8PPJPK2w7r56D+gqj4w3mki18kiMZebC7hFNF7qFuPi6oqco+R6bWuhHl+sq7Vl5u63i1i1UOOL2ptRsRqkfnQBbUQjc6HM/mUFesC5DdHOpXNt0oTD4WbV8cTgZW41n2+2x8K3QKBgoG/u8ZcHata/3xus5BGzylLk+1DkjuVL+2F07Fp4PEuW6AfC3M1qQdOWOPsTZMrnar9Z4ubzpt2Hpj66STmvnn5PPqPnMbpif7o+u0W71G8WdXKGc2nwZm9pnqcjlrHzKBul0NyCVS6qTKrv7I19yzsalVWtnSNchbS7za9pqqPKcqcn+k+EdprrHmSyqstqOGY/P2K357MWGpoVO3pnU715FbanrWJuTnvyUF68EMe+UNSjCZQfnR80M+dsnsPmZtebpD9avbjs13mG334/RA42S3DZdbbltzSgzyQ/XkNVY2BILICuo75Kmj3YOlglTa8o6epZLLRrD7udK2PUYPtbb7fT4e8aC8JLIZjcLTsTfaoEgKBgoGCgYKBp4nDBRuFgy8UBmwfZzt5wyKP2uYQTucANofocCui7T/8YFUZYtSJHpOwHvs7517NbJfQ0eZJ8oiSEuQKfobuiBUZKcsOyWCclIl034L50nUaepKZFGJREHlpuQNl5F6yXyVlBppqBFcVYiQeTJFpxMhVa0LqYLuTYIC03JEuzJPSeHuEpFcdqqDLHhSBeSDa+tG0p09ezJf+I+P84nPfpQZs2YQFMhOaRDFFaAqL2PZdEo93kVkspeopiEbaeSQ2+BinCvjoko+jkzyFvI9Kpslkigm9WVJqvIhIgT5knnQXjXo5QCq8fItdo7//PIn+cbXPsdGc2fi04ZeBAQsWI9LFFrPaEknCBTHC5IBzYoX5LheYINyGo9BCbqanxZWZzA9g+UNz6TfkZtOB9bOYOVOvaVW7sDqDZ2ypabzp2A668Js/K1gtjv9W97s2tQ2WN5kVp8pY7C8slhdB1Y2ucFk1tZgeZPR1g4Op6KWYpXNFjok0E3BFlYV9HGgBVYZfXTLcqPIz5tEakkO/heH9fmnMNa0/Mn7s3SsvMgXDBQMPB8YcFo7OtDiIpfHXvsq/tHHrvWxGKswtu3Y/Fid/03bth1na2WeHdtHJ28VY/uwvMn+epiFsfjrLI31b10LY6138uvq/J+U1zLa8VD0shrSMLmSp/1YXQ653W5jJbt/WSrhWvcHkxnM1Ng6k3XaWN3TwXTGYl0d3VPt3mjI+1y3fmx/nXxHp2O3U+7UW2qyTr2lVjZYncHyhk7edDQWuzfrgah9TVmd/MNgedMxWLsCBQMFAwUDBQMFAwUDBQP/eAbaOxP7DqM7qSCnBBe0L8wES8GCxkFB3DCqZbsbr7wPKJahnALDKHy9BhFoDxSkExzIisp6+tCeLVPwPHgFlb3L7ZrtXKb2gbKCzWXpqr30ZJz2Dw9kQz4pZC+L2nORKZX1gHpxWDA6smB3GnBq56OILEtlK8F+9e0UjO4aV2LCpF58ZFYUT/EZifSz1OOIBJcDfcsKmcabeZSClQ04Cawf6Ygd7McjqWSpZKnSTGnQS4Ege2YnGv3luHcO7zBDIL+mTO6htzumHAX5nuXahNwi9m19B6kXnxcmA5pFL8yBFaN6rjJQ+FUwUDBQMFAwUDBQMFAwUDBQMFAwUDBQMFAwUDDwwmegGOHzlQGLGyv2jaLQfzHydn9i4FmW4b0nhECapkRRlGub3DmHc444tl+Le3zkVW7rlkqlXO//4sv8aLVauT/ml3Mu98v67PhHcbzoGPAvuhEXAy4YKBgoGCgYKBgoGCgYKBgoGPhrGSjaFQwUDBQMFAwUDBQMFAy8SBhwGudfAzX7kx/nzOrTq1jQ2gLohqAAu5UNFth++hYdaVDmr4P3Lg+Se+8VpHd5QN/6T5IESxk9zI/RbJG8CBjwL4IxFkMsGCgY+DMMFNUFAwUDBQMFAwUDBQMFAwUDBQMFAwUDBQMFAwUDL3wGnu0ILaz91+DZ2n86PYulO2dBa7AAdlsnKB+1f/HeFvyJ778uaG7B8LHodGA+OGf+hDyQ3pEX6YuDgSJo/uI4z8UoCwYKBgoGCgYKBgoGCgYKBgoGXqgMFOMqGCgYKBgoGCgYKBh4njBgwWn7kyeW2q/HLTBtrtsvuh2OLM0gy3BBgWqlnXIIGfbnYuzPvzwtzMjfGMF8EP7GZgtzzxMGiqD58+REFW4WDBQMvNgYKMZbMFAwUDBQMFAwUDBQMFAwUDBQMFAwUDBQMPC/ZeCv+/V1HqG2KPVfjD/vbx4gdw4LmFseHc65/Nfckfc45yQB7zyRb5cd9i8X/82//lRw3Dn3N+/vjw0WkuciA/656FThU8FAwUDBQMFAwUDBQMFAwUDBQMFAwUDBwPOYgcL1goGCgYKBgoHnAAN/fcDcfun9VyEPsj/z0J1rB8dNw7k1AWnn2nkLYFvdunCuXb+u/G9Rds7hnHtaU8/kz9MqF8IXFANF0PwFdTqLwRQMFAwUDBQM/F8yUNguGCgYKBgoGCgYKBgoGCgYKBgoGCgYeFEwYDHkvwIWpn9R8FMM8gXPQBE0f8Gf4mKABQMFAwUDBQMFAwUDBQMFAwUDBQMFAwUDBQMUFBQMFAwUDDxrBiz4/dfgWXdQKBYMPMcZKILmz/ETVLhXMFAwUDBQMFAwUDDwpxgo6goGCgYKBgoGCgYKBgoGCgYKBgoGCgb+mhD/2DYFgwUDazNQBM3X5uO5USq8KBgoGCgYKBgoGCgYKBgoGCgYKBgoGCgYKBgoGHjhM1CMsGCgYOBvyMDYIPhfkv8bulCYesEwUATNXzCnshhIwUDBQMFAwUDBQMFAwcBzg4HCi4KBgoGCgYKBgoGCgYKBgoHnNwPBwV+F5/ewC+8LBlYz8LwLmufviVzQhduGLmENJuBYg47M0rCWLji74qWtHPxFqVlj9bG6v6B+Oxj1oa0ZpNv2sZ0bK312eRnAy7YPGZ5M3gaJ2lh7XG2Z+eRz/ZC3c3kbNOZoDUB2slEEyZ3g24BcjtoZTe0+UoLrIFN+dEzOUitbXSK55U1m6ORBPQgeNAJkXc3Ul3Ly06kGHaaTOY3QOTIhOGunirw+KNNG+7tTJ7Hq3SiCbKerbUjHOlKdcqYoyKh0TC+o1B5bBi6TVIk6dWMgCbRroJ3KmvUmPzWWbLQvs7OmD3Son+BxwTi31Ldl+s711F+bT/GU21W9dMnbeLVzOncIYTUcdti3JxCp4IXi8+cZCGI4Ww3j387X00LMWr3BzrKhYz8oE0S/IVPagZWtTtXqA527NtARJPmTyOe5elk3zdvZef7zyPI56HXNGOQYNtZUFixFqck6QEcYRaa0g7YsaF6i9rZ+RLo2I1V7q5KmfYKzQpBNVYirILOJdyTe+m4BckFbAAAQAElEQVTPSa857FVhsDaZ2qSCpUECZTWnGYXL+UK22pBC/nH5d/vLWo1FW4q8MJhmDvXpcnjZNERKDZY3OJUFtXOgb0NQ2oGVBbMhqXKQp4w5rKVX2dp0OA4qr/2xq9q4yqEq0wiyZUBp20/X9sf6y6GaMAqQVlgLHX5MyuihmaNcWAcq5h+nb6c+vOCULz4FAwUDBQMFAwUDBQMFAwUDBQMFA38hA4W6MbDuI8ezLP/jnkKs5/8NbNAFCgbWMODXZJ8nOaewhGF1sCXkAQYLLDgFe3KobmxQQS0kCasHqOar8882E9SLfcKYBp2+vKwbOuVO3xY4ydWfVYdPd2GjLkMONDYbo8HstsdEfijukqfWTdvKaBv5ZR8U5EUBrXZqqhb4MgQrCK6NvCi5M+vqydK1IJk0TS33Ia+zAPkorC6XjbbPy8ZGG06OtnsK7TGp3j5BgcNMEkOQICiv5Ok/bQNY/21vrJX1r5LZEYJa5nD2rcK6n1wuH5XqW4ElBKdeHejb4MKavJXDqDygI+/D6pVHEidYakXB5bp2aRlcLiGXdfQ6qepHz4vTOXLScbQPS401jUoC07dcR2qpxMXnTzJgLHWuSWOvAzvnFsg12DyysiYAljcda4Mot/ZjO5AImxY5VGFlnTLl9FHB9HVGZcpykj3DZ2x7NWNtWNtnRlCHweafwfJjoI7VYyoEDcOARGNtoUNym68dWO+WV8AcBc7zoHkGsdS8oAbSsIxBFSq1ZZDKB0OmuRv04sdpLvvMKyhufUImA4ZUqdy0T14X6a2DC05lZ6aeAWFUbqnBip3U8oIVZUc5fcyWwSs/Fh2Z0lxf1Wt9RoWWmDy3J13Lr8ZoperaNVZuw2HpakU0KFYfTnXWwLBa+McZq16NfJ1fW8fqwlqGgxSCJCFPyX0Iedl0827lK5Kgc9NOKY6CgYKBggGgIKFgoGCgYKBgoGCgYKBg4Nkz4KT610DN/oGfv8Zja/MPdLno+jnLgEUXnrPOPZ1jFhDwit1YHMZgUzuXBfIQgZVz+WjZ8h1YgMMpOGTwIcMZRssm+1OwgJpiPVgsIod6CwoaoUNd6RtJyOMXHX/a/QYFiiD/9aYUo9Vwkhm80khQmildjVj+xQpM+RxZ/qtSeag+Q96TB6WyjsHq7ZfWFsRqp2BBwUxkZS5VACtTWcjLQXmDym4M8roMO7wFv7IYn5XwaaUNK1tgzGD5tCx5VTqqz5Q3WY4IH5yAkClsk+TAjf1FOvK7Mx7ywziKdU4iuRB1+sjtyY9gcOIEjTrLgXwPBjLx16KUNYSWAn6pyuBtDGYnoHKKD+ZHU21T9W39x2pZUt7JaAYqoZLUkfsqr/nIU40hzW3HWYty1lRfCXEGog0fkF19yUZwKZnGmilNVWnzxhBcpHcfkbqIcQoydtp4UrVNQWnQeDJNoESVLQ+tyGG/6DUZsgfJqK7Uiw/8SQ6cakWi5gCCE3NOJ9bglRpQiuSZQddWmv962uXiKAs6v0HnOeRpPFrOUwU3I4NkXqlayIKd/6A003xbG17z2pNpDgmWfwZEmgNRaKn9H8MjmWG0Pla6BpoXAR0arzwIGkuwVMgHY6l6xyAu6MDkymuEmpsxgUjw8rQ9Ihk0Dc1Xa+k0zw1BqVqEVH5mqs8whby/0X4lYM3RthU6tvO1DILraARlUiETOqnJDBLln06+o6NrzGsNy6+vMWuYrpHMJbQhnfx6slQwXWsjDrJQIbPUyYa1sTr5k+X+e4JGFVQX1D6ovp2qn3wMZdXH8spr2E5cIB4EuRZrzYlyRNj6IxOgnsyGrQWtKNM1nZEoNZgs9bAa6j8zv8YgKO9kxanXoNR4SyXIBBVVy+r+Zbadl6KGqlGYRoGCgYKBgoGCgYKBgoGCgYKBgoGCgYKBFwADxRAKBv7ODOhx/e/c4/+6OycLCjzmwQulCj4ymg9jUpOhOpPledVh0Qa1/ks/QaGHNjyZBXwUpliTKsikYGgm+wbrb20YxUFdC6wLxkiUd2OgGvMzWN/qMxjUL6vhVL02ct1cX+EVBV9Q3gWnb8uN1uZlk42F1Qt5nfzNU9UHkwmy4MRlbqsjy1OvoJHBdA2WN31DUCtDlqcaGXYEfWXyzaBuVEL1mUaVCtINVm5rB+kFSXMEB8qbD1hegT4rB/EexL+TlXaQKCgnBJQ6GTKfPKhkHzmMqrAjyIa1z9RPJlVDcKpVoAwyqVgAL1UzQ6ZUdZKLXdXZR43kE/IB1a42rIzL9TLyYGkeIA3KG5yCWk55pxZByECBUguIW2AtqO9MPgRJUS0aq4qWk+uZemv7QnH8WQaCNLKx143ON2LQK/UKbOaw/CicUoPpIMaD5kWwVCA4fQuWjoHpdZBJw9Apj03VUufPkdsZ096tkyfkKkj8R2D0kBXZYm2gdta/xpsJQflg/ndg5RyeIA6C6YwiMx3N4aDrKJMs1YuDVJeMIVNnmeoNZhPZcDlkxea15q7Ti5x8DmvO5yuc07fmMSqvAeoXzE7mIEgnI4BsIX/aKescckJ+sRpO9QYl+shEmwPZcTkyWXs6BMkFe7kRaOedriP56BirH9p1a8mkZ7atLe0jU2JjaMPGGrBrNod0g+pzyFVLVZRd5GvQdU+Oju+MHqaXQ1yPilYnJhdjq8trZVy7pu0L8mMUUjJZu60KxadgoGCgYKBg4DnLQOFYwUDBQMFAwUDBQMFAwUDBwHOTAYtKPDc9ewavFHYgI16N1MX8KYzVzfKgUEQnDSoHBWT+HMiDOpHCIYKCx6afqV1mfcuXVMjzVh6Ddt+R+lNoRlGSTFHdNcjIfOfXj8oriJO5RLqj8JambRaCA8EJ/o9AHoTxgTwwk39LBwUAvXx1Sp3Ka+BxWTyKiHa9ZLmeylanvDqUKfXvWoBS1AEZFtzNYXmTOZMl5Dp5PiNoLOT1qlMN8izksIBdRBCfbZjvmYLICXFoSkNt7duptWB/DznVwBTfJFMwKagd4tplZQhlQqjkyJRPKZNRym1bf1KgfUSSxxpBWYhIFRTMbcme0zgNqfJtQOYCNj6nQGAHKA/mm4JjCijaL78T70l0rhP1mcqnTPMBwYnrKMjLLBBn8ihHSilL83L7l/RB5ywT9xlmNxNvOXy7D0dQvSPKnNq1Eaeyp8BdFFJjiOJ4NgzkTJLpnItRNfDi3LW5DY5IiMVxB6XU6RxJLhmaG4nWh8RHGFLlU53f7BmQ15uO9C1vc2EsgtoZxsqeLh9k45n66MhzP0xvLGQ/0zjTHI5U8zR1aL6PheT5XPeSd/Iu5ydvKxvtuY3GjGwEQWneJlIbg5c+o0dQmoKtEULQehac1jSXYSkuwamsnoAMXJA8I8vne6o8EGIhUkap+ie/xkfLeZ3koSQdg/KjOk56PuhbLvgcQefVkCkdC5MZZDnXVxvMrxEctuakSoOQCamsJmrfUioEQ6aytW1DbBB8S74npBqv/Vq8pes2R5RhvyQ3WSpZ5oLGKtdlGc2nkhayik5KWbC5VspcPt+kqrnYtu90jRtP60Kuq09kKagq5D6hIwipB/uvUpoRNARLW0oTydWVNIpPwUDBQMFAwUDBQMFAwUDBQMFAwUDBQMFAwcD/CQMvaKN6rH6+jU9hApeC4EgVREixQMbTYXW9dE0/KM2eAVb3p+AVrLTAZ0lpPAoLYEbywQudvsamuU9O/uYRD1GtwAlrwcl3+0jHGTJQQKkNjcvyGiGjhyNgQZWnA1YnWDqqnpfa+dBO8m/r808jKGTUhqyJryA/gvwLCp615Z48LzMhr8tUlq4CWlkHCui1dXOv1bPaqC4IjAbDvIL6Pjii0eCRGVFRgaaMTC8Ngm8SfD0HvgGuKTYSeWfBLUHnoc19ps49mQLYQfYzaZmdgMQCKjsJXJ6igFMgCpk0U6WCWjrBLDiCOGb0cEoNXlJDtDrN1DozPlQt01jeglepgpUtw+ifVbHAlSGVbma6smAdBBdIo4zEB40V8nrZDDlv1o8jjLbJpKt4m3QQPJkYkGPF5y9gIBj34tFmRM6n8pYG2v8658TqpYqVM5eRKaLZSYPLJG/DKe90JnKM5u3MOM0rJE8lG4vchmRjU7O3LpA/6gQ0V/8sNCi3DqLMEclF+9My+RzXNdJOA1FgDaQXZyhoG4j0YifWSx7T8/LfKXCbj0uppqeuFwQnSgxeqcFJ5tXWEckHL2Brm+Ywuq6d8gavfrzyBie51WE6+RyWQy7VSDPZDEoNtFP17bA6QyKZwfLSRYf6C7IR9JJgDRxB10xwKDV0ypZ6yQS1yfKXXCWdpQpZqI6m9tItUt6RmQ3pBem1oXaSZbKL5E7rl1Mg39mfrtILPK+Xdl5lr/EZDz4gf7N8TJb3csiLAycgWOpkB8mRpmPdQwYwZKpoIz8nOSdBLcjhg9IcTufCqb9OSl6ft8ntSIniKBgoGCgYKBgoGCgYePYMFJoFAwUDBQMFAwUDBQMFA9iT+/ONhkwBgeSvggWo8iCYHw2GKTXZnwWZwjypAkzJWohCooBRooBF2x9vv2BcHejJ5KOQBzqc8pGgYJModzlMJgQU7DAE1f8xyA/p5al9tXUUxpGVdt4pMGJQmCi3YWlbUzmnoGCOjPY4rWxyg1rldSbrwGSj1p3pmHw0ldG1elzd1mxLT71nYsoQcu+8WsiIvsMolOQfkzoFjXwOLw4EtVcRFFxEwTRcS3lDU2lTtW2enc6Hs+Deaq5T1bkcQd9BAa6A+awv8pyk6Dyh82WQdzovXgFFLxt5mtsLOMmtFfLfEDSeNRAvCoyhwJfVIattTlMyFwRIncGRyIdEwfPEqwcF9lLlU8naKdIN0s0IaqdeQf2Q246UVz9qY0E6s5s6s2kwW5HaeOkUn2fPQJCquEZwdp6CuB9NvfIGydvnQqr65C3GrA86Y2DzUjbyvKVWNijvBJPnqWSZ15x4BgTJg+b3HyMj6J9ON+se5k8H69Z1yj64fI57zWGv+exJNYsFm+cqRzk0m2UosiC5QbJYiKRjqVfeayx2HZgfXrp+1K5Tiiy2EeF0HRi83uisDgp36jWXO/JI9aZHrh9hKbp2HOg71VeGhPkH9ZfDvsQjLmENpGty6QRdS5lB/WU5xLyVnw55fT4q2m3i/L9QCQp2B8rKq2wvq/JrzhPyNJKuBdZjpcrLRsAOXXsKmpOPL8ZnhkjpKILDS9HbOQDlnXhylhMsdQSN2oBSdARhzcdKa6PTwmw6VXVgbcxiuz+nta0NLx9Mx4N6UANGjyIpGCgYKBgoGCgYKBgoGCgYKBgoGCgYKBgoGCgYeNYM2HP1s1b+eyk6Z6EAxVAUeMiyDINzDq8ApHdyOXMotkOaWh04H+EFqQJ+FAo1KHgQBDJHDsVcnPIRcf7Pgjomt4CPVxDE5UEdr0CHVwAiymE6im+17TsUhlIQIvIkciANwZpjKdaP4BSmQCp5qliQBS+QLEjXAUFOOudQUSUFaOQP8tkpaJMpu0ZfQwAAEABJREFUOhqyCCfv2mkkPRmTwTRN5IPa0zaaKmCfhhZpJpAQxbKlOpnG+UAekPOZ/GzXJ9LNNJBUuonaaqgE6WUuI654jSvB8laXqYTaIk+ci9VHENr95rZVH9TOfErkl40lzRINo0UcBco+wikg54yjtEmwP4PgmsAIuBGiuAHUJW+QKigm6rFgsnNenHt8EhGnJaK0QpxV8akCW/b3BnKuxJ0L5P2rz6BgX5APscZUEiyNyPAKUrtcL1VfKV7+xg7ZD3hJnHM4b5xB5DyRZFkrRS7LdolW6mkpIBZcmdTOhwhzOr8xIf89eyVLKas/aRFFGSXB+i3JThlHSfqRgoWR2iLrqXxP1U9LdXUHqXOiOBAlBigljnIa4ZUGyYxTzD8vvVIMzuNdLF4F2aY4/iwDTufK64QanOaEyCNTwNqQRikt5Zuaf4nPoKyzp+s6ixxB11KmExDp/HmD+HajAK9+va4HyDQfgsrBRXSQ6TwFHG5U31IyJ+VnQHBjdB0EmVffyinT/phIJulATXI1K+d1tA9nc0VzxgtObtr8N+BSqWZSkrZsI2iUqGPA5Clpq07ImngfcC5IHgjiTqqYnuVtGKkcS53X/DXY1RAhRUF2XCa/BKXIrq0BXs5KQ1cARLIb+UAbMqtyatevWklNLRCvbpRXJ7NB+UzytA05k8m1zJSVOnRIFrKMNgJO/7yLdFYMXn0K4iPyndQR+whSa5vitS6FbEStmoLK+nYWFM8inBYms2UpGrxXOaB/mjMIzrd0Waqda0i3gadF7BxecESAJ5O9NEfQypuR6FwYxDiZxt8GGmcgv88FcOor1vwpqb+S5l9J/mRaE5LMbMj1KCKNIzKNKVVfooCyj7EXIT7VGATdHHGyj/ylOJ63DOTXss6xDSDoRHfgnNP5dXTKRRoKLsbMj+fafLD5+6cw1t+OXkfWKRdpwUDBQMGAMVCgYKBgoGCgYKBg4O/NgP97d/hs+kv10D/2YdG59sOhtbWAROS9whGOSMGPSAEEPT4C+paec51UOn4MJI8U7IkUzHCZQgkKQjgFJ3zweZBCmnnqUofJkI4iznjTUW+JBWYi6ZYiElUGyytwEdQHBudBUO/SNmtePRlMkoJa4ZQaFGxFURsnIFt62sNiGxagiXykkciW/Arq2ylAZH6XYgVLVWOfoDbOO7whshSSVhNFXUCGsiTFKfgiNel4AXHllDrscDISFICRqtRlTWOLzJaTrovabUOG4llkiYIxCKpr68uCHs5i74k1/kj6XmHkSqksWwkhUZC81dLYncoO7+S3IHNYGy8jeZA7AlxGosB3S46mspeKIyfILN7GHUoaWKR8mVJcA1/CAnaJh9Q7gilGMZH6zmSjpb7J7evkyfkgOJ8hF0nkQIIjcTHNzCsojloIIkpTgRCVcKUKLlaQXNw52Y1lF+c0BkcUeWUDQcHyLGmB2XYoNiWvxXeaZpIFDSlImOlUC+I4UrHkPZH32OG8I4dzVORL7LzG59SHUvURaUxRFLVtoUM2QpIRWhlZUzZT8PqnmuLzLBhwdpadToLmhUhVizV5nYp2WfO51dC81Tk0VU1LSprBUQKKrefQNNK5JYeZbJ8Dh5quhnMO7yO8U6268R2AzvE6GCOzPlfryqCzuSV4UpzQSVHeYDJLDc61dZycyuR/IqSao0HzvY1UPWVgnYDsuRzkhxwcTW3KRZHqnAQaBzYGPDY/I7WIPDgjRkQEORuMPOng8lrVScHaxzJgqea70/wmc3apYGtT0LqX6eVdai/6dA2lo+u8Gsu4PmrjYy+TDif7Tp3a9eAj9eG8FEzu8zpdiWoWRkF+qBYnnw2ZrhuDXZfWT6oXax0E8SOvpJlJPyXSeGL15yUR7egU0P7SNad2QQJHpCHEOo8RXuulFkZQkDzohWAmBE2WoIs9JSMNCA65IB3zCmReXxlB58uQKjUEL5XIQewJGr95FDTWVOtfmjm5EWmNgSiKKWs9irVOyTj5mpCqI+mgUSTyEy893Z9cBJqGyByROKQ4nssM/EnfbO6tq+B1Yp1zOOd0jn0B8WGcFHjuzgV02Fx+Jow9d845aZPPb4qjYKBgoGCgYKBgoGCgYKBgoGDgH8yAHrP/wR48TffOOQUK0tUPg5mCFGM32yhW4HB413bf6lIFYFj3MD0hj14ozWM+ilJ4g7VHDxkKTlg5srwFIFKFLRRn8sqrVkGjmMhFIJ9aMtBQwKWpgFSqB7XMK6ABBNVlQsBZoY3MKU7llDdpgndNnOBdS2lL5USp5F79KdCCbHqpe9kjgLJ4fcfq2/wzZArO2lgiBZG8KWOHtTdtcn2nSE0UHFHmiUf/RbKnuJCCPRAHBV98hShEKnsUuyFrJKCP0wuDSPUaseQZkdr7tCK9Et70g5fMYX2gc+LVV+xi1ZWweF7sg+ymOWLxkbehLL+qRK4mnbLsKvjUDGoDkVf/kSdx0BC3ifgJbpgsNERHon4QYkJqv3YXfImmj2hGLkeitk2NtZ5CFpdIxUvmIrwCTGkrIXIB5FjLoGB0Xe1HfI201EVD42kpGJaK91RtGxpHg0hyyOR7+5fsTYKCfM6lspMg57GAIbEj9YGW5gJRWaerJJ8jO1s4ceTUrSPIWsDppYBXJC6W0CuvtxsaeyYE1clkkKaNn4RhGjRcU7ZTnPiIxHFJEf1YwfKK/K3Ix0hWZYri+PMMBJ0D0SvFACJNTOe8Rzrv9je8NRvpEqexTm1NYfJy4qmkEXET4lagmjmV28j/p40yFhlweM0R30ktL6DrIdg1qmBmXmf1QoQnUn1sebX3QmT5XObpyGPJYzKVUyLNh0hBZku98mPhnqHssMNr1MiKRq8x69uEmseWeHDeesblqcM58C4Xq11GqjmnD0Fjd4JPwUvgNNed+tWsl15LSAUFgXFqbF5H2PWUr4+63lJdB4hTJ/gQY0fQdRBUh8twuva9ruWg9pnOhyHkXmcE/cuUN19EJUG8pOI2kxwPdm2isSkns7IgF7yNR1ClxKY0Ctl3BgduFMi2/ZcnTr441B6HhkfIIiJdz5H35C/bfBMfZ9iv74PmCS7K189qfi06bH1xIsj+3E7LJTQURLd1rOUg87Ih/Ui2Y/URa+zO+PMJqI2LMulk2K/OE/nRClbWudPLUbQeoRd4QS/wWuo3EXRbkn+of0+FiIp8LcsPmzN2/2upj6bLGNZ6lUQBC8gn9nLC1hzVURzPSwbs3HZgA3DO0SkXaSi4CM8PDjpz1zmHc08P0+nMacsbnHOWFCgYKBgoGCgYeE4zUDhXMFAwUDDwwmbAPxeH5xVw6GyeLe+cy4PoWZahkANN52lFES0FGJrSbRgky1PLrwPT6bRpKkLUlL2WAjaWJtJNIq+ABySymSrgmsluBy3TF0lBgQpFM4l9mUhQDIdEXxYcyhSMTWUvUdumbDTVvjGaNlXXdBX5XKNJlaYzlGm5svIlWqrPxyIfmjobdQU+mj4jLTkSBWebuDyQW5cPLdlPymXq8nlYfg1Jv1GKaahtQ+VE+bSkALZ0rH0aJSS+QRq1SONWO6+0ZYHZvK5JVkryOqtvuYZ0WiQW0Cl5gnwI5SCdpmRDpD6R3+LJ+rJ8PEQo11U3gvXR8i2NqaV8qnEJUaq6jCYtMtciUt8lV6fq65TDCFEqKKjj7cFPQf6gcGEioDF7r2BVGCZ2g8IQPgwqTjais9BUUF5aaZNS0qQrNOmRbU8dX8rUNFKIqIyPemglIkjBtVh+lWSnTD+VIGSD9CggVs1GqGV1Ko1+aq1BulSuZrJrPimK5oPMyRedZgx54E5z0OamlzzCU1EfFUX9K0mgrMhWmYySS+Vjk7Q1rGBcgyBbwQwEtXBVjaUmeVnzJyY4r/kUqIjPaqgrUNugpjGV0wSvwL8PHq/zHnSOkyiQlFIs0EZxPAsGHJlD0JfOl1Pw1WueRUIsOJ03kYnTeXEupiXlpvJJXCER52mk9kKq6zBHJ2+pN7ugKaIvfWteOJ1/n2gOKgCaOJ0rIe1A3lp36pYcKkuTVBZyjOoFJ8MuUq3msdLgNUfkS6Y0U5r6iGdCiHTtK+gbtKYE09eYUw09lbVUa16mcqY5m45Bp5xpvUq8Fx0xCeozyFZQsDt12LgiBWC9XmZFdp1ptXTKewVonYLBiXhtyXZLF0w+Ry11kIRI102kEWo8KjvN36AgdFCayp8Uq6vIO/WlcQdpqjNwmYBKakdZaRUwSE/96AKSLJXtRPIgjH7kRxB0KnDizsmm01hZfUhXti1gbgFvpBtSL41YcHitI1AnCM6bffPDqR/zrIkFuxOtW/ZreVkiFbGpnUzx7cR30Dl0sYR66xK0xiU5tB6Kj0zc+qhKFNVAa38QtyHoXAtOfngckTiJ1LtPW0RCLJS0HpU1S1zkaIWAvbBNpJdGHktzBlT2sSyoD2UJmn9ZlipNZdU8pTie5ww45/IRBM2BTBO8A+cczhVw7m/MQWHv7zqvOvN5bGoT3jlnSYGCgYKBgoGCgYKBgoGCgYKBgoF/GAP+H9bzn+jYHgwjBXHs1+O2iS5ZIFj6Vm4oyDCooPVwXGWkVGZIab2ifKWL4VKNoVJVqSD5sPJWPxzXpFtj2JdpuJICjxWySoWgdmm5mpcTBcpakcnsl8hlBc3KtKTfFDK1D15BG1fDKQ1KM18jUb4lJPKjrmDViIJWQ7H5VGJQAewhYVC+j5QVMC93Uy910ax0U1e+UW2nddWNlCrUK2VGyjFDCtCNVCLq1YihCOoWHKmUSKoV6uWSEDOoAMlIJWZE8hGTKc26umS7RKpxNWWnEQUacV0YZsQP0iwNk1TqZNWWkJAqTSoK6ChtlRt52XUrwNIVaCm4nSo424olr4yQ1QahaxDXldKKFKYRFc1I8mq/bC8mqw7QjPvFaRNqCWm5RSKbWc36qkN1mDReSVxeRam8gpJfBmEppUiB6lKTsk8pKygUiTsvxHFQeYRSLP1oGeV4CdVoKRW3nC71U6GfbjdAd7aSSnMxpdYiqr5f+rIlHp3OhdP5JKrinVMcboC4uUiuLaYnUZquoBoGqPgGZdeQjVUKnK+kNrSCrmSEbjK6ohLVck3tK0RxjYrmV7XSQ0V2a7Hq4oiagnJVBc1qwVNNUvnRIlIg34Jd5VaDbgUUawpy2K/FS1mstt25vTTEOF/G+ypR6ig1W1TqI1Qbw1SEUqOuYHxKJVOdL5EpTRy0XELLNxUsS3Q1PPvPi1UzaOABpzCkyFNg0uk8eYPOmRdKUYVARFztYiSI34qtGxFDFRjSdTUYx+SIYoYMKnfSuuZAQ7Kmi2lmEXZOoUzkKyCkOm+GRGniSjpna5COKVu+g1xPc6IVdWFoKm34GnWhoWBrnldaH4ORMflGVKIZeV2/MYl8a2mOJkKrFKkc5XVNH8m24GOlMVa2NnWttyNqW9cYW7oGU4N8T8VhqushOM051yToegmagwjBtchcii9HhLIjiVo0o76HkEIAABAASURBVCYtIdM17NWv03pGHjRukQeR3QiptY1kOYJM/4gynNYcohGyaIAQDUHcICpJrra4gNP64Hym8HFdGMB5XdOun1go+UFKalPyw3phNUzM0Bq4QeIca/RduoooG9R6ovVCr/TiMEIUBqTXh8tW4JUvuUzXpq7TJMJnTnUJnn48fUS+X/pDREmduNWilkEPjm4Fqst6+VZJh6jIh4prUfKZZpgDXfNp4slasfooE2uulF1FeiUqIaKSQlxvUqo36NLLsmqjoXWpSVWR+UpLafDELlIvzhgTB4BzuaysumoTelqOXqXVkYTxUZleH+OTBPVOcTx/GXDO4ZzDe78azrVltlcqECg4eH5z4Jyjc9i57OSdc/nc75SLtGCgYKBgoGCgYKBg4NkxUGgVDBQM/O0Y8H87U39bS8653KBtoA1RpMBMCNz5+GKOv+ZOTrr+Xk687n5OuPZuTrnhQU658X5OuuE+yUw+imvv4aTr7uHE6wWlF930EBdeeTeHHn8Re/zuZA4++gKOO/3KHCeefQ0nnHklx572Bw4/4VKOOuX3HHeGyqdezjHKH3PK5Rx76h84SjhG8qPVbu/Dz2b3w8/k8HNv4CTZPfGquznh6ns44Zp7OU7psdfcx7HKH/2H+znqDw9y5BX3cfQf7uOoK+7iqD/cwdFX3qz6mznppls57bbbOeOO2zj9jls4886bOe32Gzn5hqvY7ejD2e3wwzjtD5dz8a03cdFtN3PhbTdy1g1Xc4HS82+9nnNuvAZLT7/ycvY94Wi+9vOf8suD9uLYi47hjKtP5ezrz+Cc68/k2IuP5JeH/JSv/uLLfGv3b7Dv8Xty1rWncf5NZ3PGVSdz4u+P46DT9+dnv/0+P93rW5xw/u+47OZjufz2Y7nizuM49+pj2P+Y3fjdMbtyyQ0n84c7j+ey245U/XFcfONxXHHrmdI/kyPP+C0HnLgLF5lMOtfcfTRX3nYA197+O+6+91CeeOJkFj56GosevYAH77mQO24+n7tuu4Lbb7mSO267lttuvZC7bj+dpx47k2VPnsyih49m8ePHs+Ch47nt6v246NQfcstle/DUnUew5I6DWHTz/jx844mceex+/PQH3+J73/8Z3/7hXvzk53uw6y67cPFpR/LETWew9JZTWX7dcaxS/q7zjuCsA3fnqhMP596TD+YR4fZTjuDq447ktIMPZbcf/5pv/8/P+cEPdue739uT731nN773zZ/x02/9iF9/+3vs/q1vscf//De7ff0/2P87X+fwH3yX0372E36/y25ct+d+XL37b/j9HgdywW4HccSP92aXb/6KH393T777o9/xjZ8czPd//Dt+/f1fcqh8PGPX/bh413256ld7cvUu+3DlHr/hlF325t5rboRWlgfIFBfDR0EvE1IF4kJ+bRRff44BW0M8TuTlUMgTIThPKoxoPWkoOL5YLzoWhoSlVXi8DI+WBKWP6aXXWlBA+QnhKQUjFwpLohLLhVUKUK4MZVa0SiwdkWyoRN9weQ1GyvTXR2F5g5WV9q2DJc2YBWm0Gk9lER0sUHB1gYKvhieJeUL5J1dDbTKkm7AwNFnkmixRYHqZgtfLSwFLlyqAu0QvqJb4wFIFqpeqbOkS5Z9yTRa6RO1SlnpYYiBlsQLDy0OdfgXC+6I6ffEwfdEw/XohN6DA9pDyA+lShtJFDGYLGcqeGk2Vl6yul2NNt4ymW0LLL1a6iHp4iuF0ofAEI+nDNHmQpr+furub4ex2RsKdNNy9Su9nsHUfQ60HpPOIdB6mwX20ovuI4juoch0VoZzjeoWhhXC9ZDdQcTe2gaUqI7kzWJvbiVv3Eg3dQTx8J3HzDkojN1Nq3EI1e5BqaymlvgFqg1WhpveFZSqDg3Q1F1IL9xOlNxG37qKaPEZteCHxkieInnyMysIn6Fr8BLWlT1Jd9hTVFSuorhxB7xapDpYo6Zz7eoloWBiMiPt1Pa9KqaxsUe1LqA2r3Keo98KVsGApPLEQHn5C6RKiBSup9ad01VH7hDCiNo1ArR7UPiF+fAD34Er8o8OUnxgGlbn7CapDKaU0/LkLpah/jjMQaf9T0gv4cllzsVKhIlSrVWq1WoGCg+f8HOjq6qK7u/sZYfPZ5nas+6vNdedcfkXa3j/PtL+K74KBgoGCgYKBgoGCgYKBgoGCgb87AwqN/N37VIe2ITZAcCGHcpLbx+Gdx35hHnmP7Z1bSYLXZlpfLOyrc9eiIe5cMsJtS4a5ffEIdy6uc+cTA9x2/1LuvHcJd96ziLvua+OOexeq3MYlV93BsadfwgFHns6RJ1/Albc8yIMLBrn3sZXc9eBS7nlkBZddcw9Hn3QRBx5xBgcdeQYHH3mm0rNyHHzk2Rx8hGDpUWcr+H4+5155B7c9sYo7Fg1y28JBbhfuXDDA7Q+v4Lb7FnP7PYu584HF3PHQYu56fJl87+cO+X3H0ga3LW1xu8Zx9/IRHuwb5OH+lTzSv0JYzsOrlnPf4sWc/4drOPSE07jgqpu564ml3L94BQ+vXMWjAyt5qG8Zjw728cDylTywbBVPDY9w5e23cOw5J3DDgzfJzmM8tOpB7l5yO/csuY37l9/Jgyvv4rHB+1V3D/cuu5U7nrqeW5+8hruX3sLDA/fx4Kr7ueaeqzjvynO46/HreXLgVh5fcRtPSb5g+YPces8NnHzGSTylwNDilY/TV1/AwlV3sHzkfp5cfif3PX4X5/3+Ek6/6BQeWHgziwfvYMHK61my6gb6h24lad1DUr+LdOROBpbexLmn/JbvfO1TfPs/v8A3v/p5vv6fn+Ib//EJfrPrd3ng5nPwQwpq1W/GDd9MKbmXuPkII8vuY3DxnbSW30WmvksDCoKtuJ2Bh67l+IN259LzTuH0U4/i3DOO4sxj9mH5Q9cQL78Dv/x2osG7qK+4g6EV93Pp+afx1EP3s+rR++i/72YFnG6j9PhtSm/h4cvP5fcnH8uV55zFJWeeyVnHHcVVZ59E/903MH1wIXPrS5gxvIA5pT56GouoL36Ex2+4nkVX38jK319H8/LrGb78GoavuZ6nrriS6045jUuPO55rzjqbq2Xz9yedwBXHHM2D553H4NXXkl5/C9k1tzBw7c0suu5WrrvoUpYtWYLvqtBSkDNVANNnGaVGC99KKI4/z4CtMFpe8MHl0EKDHZkWldR7vY9wLFk+xMlnXcbBWg9+c+olHHjW5Rx45lX85tQr2O+0a/jdqddw0MnXcOhJV3P4iVcrvYqDT7qKg068kkMkO/Lkazn2lOs57sRrOOyoS9j/oDPZWy/kdv/Nieyx3wnste8J7LvPCfxm7+PZf+8TOHA1TmD/fU7kd/uexG/3O4n9fnMS+/72JH53+IXsf9zV7HvCtex14nXsceL17HXC9ex33HUceMy1HHLM1Rx09B844Jgr+O3xf2DvE65iT/mwh/CbMy/nwHMv5eDzLuaQCy/k0IvP5bBLzuXIS87nmIsv4PhzL+Cksy/k1LMu5ORzLuAEzb2jLjqHwy49m8MvPYfDLzuPI35/gdLzOfrSCznu4nM47vzTxc3h7Hv0vux93D7yZa82jt+DvY7elT0O/yW7HvpT9jnmFxx86i4cfuaeHHb6Hux/4h5qIxy5Bweo3XFnHsBZFx3OBZcdIxzHORcexxnnHMOZ5xzHWRccw9kXH8oZlx3EqZfvz+mXHcJZFx+uusM544zDOO1s1V10GGf8/hDO/P0BnCedK645lDvvOJ77bz+BR249kUduOI0HrjqTe6+6lLuvvJr7rr6J+6++UbIreOTaC3ny5tNZcOvxPHHrYSy8/Wgeuf4Qbjh7P24562AeuewoHrz8SO699DDuv+w4rj3jaM499iguOPEsfn/qhVxy8vlccOyxXH7KYdx98dE8fNlhPHLxoTwuHx88+3BuPGJvrtrvl1y/7y+4de+fcv1uP+aqXX/OxXvuw/kHHM3Fx57LZXrJeuXZf+Cyk8/h7IMP56Tdd+eYn/6Ao370TY768f9w4o+/zdk/+T5nfOtbHPHZL3Lkv3+Woz/6aY744Mc4/lOf55ivfZMzf7Eblxx6HFecfB5XnHYZl550IRcfcToX7v5bTv7aNzj6Qx/m5Pe8i+Pe+16O+sCH+N1X/5snr74OvTexaV/gec6ABRMtqNiBlZ1z2iMVcK7gwLnnLgd26WXavzwTbC7bSyFLnWuPw9oEvdg2WL5AwUDBQMFAwUDBQMFAwcDzm4HC++crA/4f4bgFslzodJ3JhYzgBOXAkaWBKP9P0ZVGERBoSZa6WAHELlqlSYxUJrEqnsBI13QG/EQefmyAay+/kxsuuZ2bL72dGy+9lesuvZlrL7mJ6y5WesGN/OGK27jl/gX0pxVK42cRqlNpRONoRRPJypOpM4566GWgWWOwUaN/pEx/vaq0wsrOr0cHS/QPxAwMlil1zSTunUWzMoXh6hT5NIVmdRojaS9PyJ9brrqfWy+/i5uvvI3rrrqR+x9+kv4kZqQ6mYHKdAarcxgozWAwmsRwVJMvjrSE/AmEcpksrlHpmcJgs8wtdz7F3Q8vZ8j1UK9ItyuWnRKDpZhGtZd6SYirNEqOmZtOZd5265P2BvlVp949zHBtFW5Kg5lbTWDr12zIxi+bxcT56mPSAM1xq2iNH2SoupLSjIhZW85mwqzJtCqDpF0rSCtD8qVFXA34GEaGUxY8uYIgZ32UQdwnLgaJugbE1QDL+wPlni5cV1PjWYarLaFUXUHsl1KLV9ATL2dcvExYztTaMDN7I6GHmRMrzJpSZv0JNaZXPDMrLSa5ZUzgMZ2Zx6i2FjCp2qIaEsJQP1006XWD1JqLmNZ6kp3XL/He12/D5Nog89ZzbDi9yTteuR47rA/rqb/u7Ali9wQuXkQzLGZkpI+RgWEqcUR3NsKM+iI2rD/GNjzB2zas8bq545jpBpgSj7DxJNh5wx7evlE3b5hYZ+fqSl43pcmWEwfYdKajq1wn9K9kStOzcd2z07Bju5Emm9cH2UHn6hXTx7NFJTCntZINk2VsJruvnNzNy7vKbN9ssoX82HI4YV7LM6kJzcFhqJRpxIFhjdOujyhJKTcdNWKK488zYOtMFCDSg7cFzq0cHGQeUm+ZElmzCn4a1DZkpGdjhro2plneiFZtI5U3IO3egFJtHrXqhvQKta55mttz8V1z8LXZRKWZVMuzGCd5T3UukZ8J8QxCVWlpBj6aRtlNpUd9TPIzmBavxxQ3g8nKT4xm6BqYQXdpPWrl9ShX1iPE00jK06h3r0d/72z6xs2hv2s2jfJMvOrH1WbRpbWjrDUkEQa7p9A/biYrJ6zPEtUvFVaOm0HfxCmsnNTLyok1+nQ9jXR30Sp1410PtWw8cdRLpnVksKfEqkkl+ibXpF9j+cQqy3pVHldmqCem39cZiAZpdo/QnDhMfcoQzekqT+unPn45fdWn6O9ZwuB4XU/jF0i2gJEJC2lM6KM5KRGHdfo3Eyr7AAAQAElEQVTjPpJqH3FPH1F1OZVavzit4+KmVvYUV1Za6yNMWEWY0Uc0dQR6RqhWE6qlROMeJnT3kUxYRjJ+Ea57gfAUvmcp3b0rmdTVR6WxnFUPPcaie1ay5H7PwnsqPHUnPHV7HyN6WTlB1920eCGTonuYXL6L2eMfYoPaEtZPlzG3tZD56VNskC1ieraECWGAqD5As7+fdGCEdGWD0kA/E5t9zNS1OzdbzPpuITP8QqZWVjKhtEp2VzE3WsXGzafYormMrVqDrF9v0dWntXxFSmtlRnPRAG7JCiauXMackWVslS1jO62H21ZWsEW8ko1dP9tXHa/sHccrKj28pjKe13VP5GW+zNathOnLVtG9ZIDeVY7qqgp+qYfFKZVlA6yv9es14z3/NC7lLb2OV/VEbFSJmVoq4cSyc+7PXzCFxnOSAQs0BlvDvM63PLS8kvxPkjjncK6AcwUHzj13ObD56twz+zd2Tnfy1qbA84CBwsWCgYKBgoGCgYKBgoGCgRc4A+2nsH/oIIN6NygZ/Whvnf/S3DbPhjjWg7+EaZZByIiyQMl5YhzVWN9pSt+KlSxcsJDHH1Pg5KmFPPnEEwrsLmDJ4iUsXLiQxYsWMbiqn9BMiBWw96lMpRlZS1B7ZKtULjF7/fV5+Stfyeve9EZe+4Y38OrXv47XvPH1vE7517/xDZILb34Tr3rTG9j2pTsxftoUFOek5YICcZDqXzNpsWLFityXp55cwOInFvH4/Y+x6LGFJCMtygqCOEXvUj0IZ8gPp3aW1xiD0FKAxLuYkDhCPVKQuIc+BUvuvPkuHn/wcVrDTdSNqFAwJmlAnJBEwww7BZwmZKy/xUyqkxxpPKAA4TA+Uj4r02x0q910yGaTNWfgsvVImuNoNEoWViHDbA0ycVqJqbOkG6WSe0rlGlGpTBIcaYgZGom4/4FFNNOYepKSuBYtnZeGiFiweIjFK4LqxtFs9dBsdpG2ZCvrweuFREiqhBb4rE6ttJLXv2Yq3/nGq/nW17bie1/Zke988WV87z/fxOc/vjNzZkXU60sV4E4VNu4SprFwaTe33wUPPVplsD6b4XQqmYJLmetn5tQ+PvO++XzrY5vxgw9vwjfesymfeePmbNgLNOo00hojfhYDzOXOxyMWD4/nxvuXs3C4RrMyg4brJZFv3WmTHafVeP8Wk/jUdlP40o7CS2fzrxtPZLNyQs/QAOWRlDQpMeB6eHSozA1PJdxdH8ftrQk8XJ7IY+JsVdmL/wZT4xYvm9TFu9ebynunTOR9E8bznsmTee24icxzJWqJF4ddrCxNYKF8eDSpcP+Kus5nFw3NgVKpRy+NItKoqnNapUWkARWfP8dA5jOSKKElpD4h+BSvCyfWXC1rDanKQE2rSFVzupxFRGmEN2QxXc2UqQqaztHLi41GGmw+1GSrwSbbDjTZfjBhG+W3HEnYqJUys9WgtzlAqdWHU8DVRw18KUCc6rw2qYdhBpJBVjRXsaSuoG59BUuVLhtZwXJhxchyVg2voG94JQPNQUZCUz6nhFIGvkUUGnRnTaaEhA2cZ76P2ZASsxT9n5wEepKMisajoZFmTmunJ6jOaxw+9TIRiLTOVaTblTp6JBvfipnQKDNhpMK44TK9WgO6df12ab5VkgSfjJAkA9TTVSTxMFmtQVIeJikNiVMhHtFLsozeyV1MmjyB7to4HN0k4jFxCVmlTugZpF4eZCD0M0Af9WiQZrwqRxrXNTaPD+MJ6TjS0C1UyXQugvzWZIesJD4r4CpkTi/4NHa8ij4lYoSS7Jbp1xlcRexX4FhEo3E/gyN3MNS8jcHkdmndS909RtMtJon6yUo6HxGMlLv0UnEyw5XxDPgqI3GZZpSQuZV0dS1h4riH5dvvGew/g2bjfKqVO6nVniCOVxJcU+OEVqhqzZgkbtYnrc2hzkQyutQuUHGDYmMJ1eb9+JXX03r8QsKjF1FZ+AfxfQtTwwNMi59kSryUSeKltxKodtUoTZqEmzad4VqZeknnrZRQCeKybyXNp55k8KG7Gbr/Zkbuu476PdfQuv8G/JKHqdb7IErQu11WVcSET/Azp+AnjZO/juIoGCgYKBj4RzHgnMO5Z8Y/yq+i34KBgoGCgYKBgoGCgYKBgoEXNwPPZvQKQTwbtb+vjnNttyxNUwVgFOSyX1uZF2UfEScpsYLfteAsREE1g3KAahQLkQIqUFGgvRLHxN5TVcC3UipRUX05eJyCTMhGpHamE+FJmk19O5x3efCiXK1QrlWp9nRRE7rH9+T5cpdkvV3K16h01yBWm8jhDT6g7lBW/UJJha5yRbEMBbaiKhUFlFw9JU4DsYJcXsGpmJDrReo9diUiBcO8AkeWRlmFUlYjapYpKUA7vHyIu2++k2VPLqPm5YOr4DOII49lWgqu9U7uYfqc9RSsC4QAkavhFLBeuQQeuHuAu28d4L7bG9x/Z5M7b+rjkfvq1Ae6SOoKWCUxGKca12zZmDhphsrjSZIuWons+F58PB6YxIIFDVb1OZUnEJXbQa+BwQpPSt5ojCdkU0EB7ZKfRdqaggszZGMKiWQZUxUgG4eLKnT3REyb7lhvVp3pk+vMnuqYMbVET2+Eq1RplSYy7KczEm/Agr5JXH1bnRvvdlx3Z8ptD8WsSNZnpLw+zVI3IaozvquPHTaO2WFOxrazSkyrZPg0Y0QB87Q6l1VuPtfdl3HV3S36o7ncuTDl2kdGeGCwm5XlWTRqM0l9NyXNu7ldsN2UmG17m2zWkzK3omBYq6VgeUQoT2I4nsZjI71c9dgIdw5UeaI2i5uTbm4JXdxXHceSnvH0l6vYy55xmsNzo4jNNC+3FjaTfEZUoqRzXY9qrKxN4vGuadwvju9Oyjza8Azq3CnWqfPrdB48wZdoRhWazlMcf54BXQEkukBSIfMpQVFlp2+vC8Pb9WfXToBYiHRNOq0LIZGe5ktF68ukwRGmDzWYNdxijjB3oMm8/hbzB1psOKT5MJwwXS+wJtj/vLFZp6zAdlmBS+9SBX+1bikNMp6WPWk1IqnFtLo8SU+JpDsmKKW7hJfcEFdLZC6jlSVk8hUSzd2G5mKd3qzF5CxlcqPJdAX0ZzSC8hnjtJ7UGill+V7WvChpjmhWUaKsuSVkJeLEU2pBVdd2TcH0nhDRm5YZ16owXtf9+OEqXY1YAV5HrRWoZpnaqm8ahLiJjJOVEoKNJyhN03wNlatEWtMqoZtyOo5Sous8GadrvaK5CpkC464SyMqOVDxkegmQxQ1SN4IM4LTexWGcxjiOoOvGpV0SVzXsstKy5BUiuoRu2ZRcY/G6XiJJSlrHJaEsf1wyRG93yuabT2Knl0xjux262XbHCju+vJftXzqRDTaqUe3JxGkCVGi5XgbDRIbcVAaZQn82nhE/TnOlomB4nXHdw8zTerTFhivZYqPlbL7RCubPrTN5Qp1Ia0yi+ZO6Ck3UTjZa1XmkPRsxUppFPZpM09v4E2rlASZXlzK9/ATT/YOsxyPMdguYWVrClPJyeqKV4nlA42yqX0dSHk82aT2ymXNpTppCX6VEq+TQckG3D/S06lRXLcYvuI/osdsoL7ibnhWP0DuykkrSpJlkDMZV+qo9aj+NeOZsGDeBzDmNu/gUDBQMFAwUDBQMFAy8CBgohlgwUDBQMFAwUDBQMPA3ZMD/DW39zU0557BguUP/XNu8byb4VQo0rBok6hskXboS1zdEl6KL8XAdCx5FjVaeVlKIWyn2q9JyprwCY3GAnlIlR1ZvUh8cJm22SAQL0LeaTdK0pQCvIaGVJgpGJHnakjxVQCtVgCJtNRXYSSgH+TVSJxsYIu2XP/Kt2dePV3C1FntCs6GgVUoYHsl1mitW0lyyDLeqn5L6RuNoLusjWTlMsqpJa1VK0gf9i+vUVyUKtHdTpUbU8jCcsfyRZTx48yMsuncFzWWOsKpMfXmmviP1UaU7nknVzSQdnEpj+Syay+ew6onJPHFXlbuvaXHDJSu5Xrj1D8PccGk/d13TZOVjU6S3Pq2Vc2RrPRqrplJilsY3h6FVMxletR4jfbMYWDlZ4aoNqI9MY3hoGo8+XGLJwkmsXDaDlctnsvipSSx6oko6PBnfnMXwiikMrZzO4KpZrOqfw5JVc3l85YY8tHxjHlqxDY/27cRjq14ibM8jy7fk8YGteKhvUx4a3JyHGttxm3Tu6HsZ1y/cgdNvnMhvzljCUZcu5+HGHG5bNpUjLlnMaTcGBa3X477+LXgq2ZZlbgMWp5NZosD+isr6PJrN4sl4MxaUt+PahVM56eo6R1+yjBse72VJNI/l3Rtx/iNwzB0Nznyyl9/3z+RWNuKhysY8VV2f5V2zGBo/mxVd6/FEaRpPjJvPQ+M35fKRSZz4QItTb29xzaIaj5dn8mhtMncownXpYIvzBzxXNidyezSHx2vzWdK1Acur01lRncSyyjgWKLD1cHcP946fxE09k7gk6uK0puecEY1H53px93gGyyVcBJHmrWKtxEGTWAFNp+uB4ngWDDh8EFuB9uFADJLqUkqiQFPcNqOMJM4U1BV8i8TrGoxaOOlWdN1VQo1yViVOK7oGS8RNQ5lyUiZuCZaqvuT1okWI1MZTxbsaTmXiXtD5ToWkNo6W0Kz0kKPcTVLqJiv1QCxE3ZSjLroU8K6lTkHsTEHsjB6d/16NY7yuPsWG6VZdjwLfPQogdwk15SvBYyhpzfOJk68xsXwrye84LSk4W5LVWIiU91SyMtWkRlezm1pTPQaNRX2UFBAuCyUx5V0gLqlNXKWqsXRn4+kdmcikxnTWy+Yymw2Z3tqAiSMbMKm5CZNamzO+MZ/q8HrEI+PxzQoV10MtHq9+e4nTbiL1WUqqOX+1rEbV9VBSsLzS7NV4x1NtTKDcGCdue3L9Cmofeqi2ulXXQ0V1peZ44sZEopHJOL20iltdVPDUSk16ulYxacIyxvU8SW9NqCynJ2pQTTXe5hRq8tUPbUSjfz7N4Y0I2WY06vNoNeZqzZunFwYziIdiuptNppdHmDs+ZT29NOv1ae4z8j9NemmESQyFyazSi4LhaA6N7s0YGb8FK7rns0ov3vp0LkeShsa7lB63kBnlJcwo1ZkcQU3zMejlRUMv14b8JAbKsxnu2YTm1O0ZnLglw9O3xs3bnub0eayqTmB5AiEkjPcN1msNsP7wCjYcWcGcZJBpelHTowldynrxbgYpc4jky5S5O9M9bVtGwngyYp7fR+F9wUDBQMFAwUDBQMFAwUDBQMFAwUDBQMFAwcDfnwH/9+/yz/dof5JFUYI8YA6OKPJC+8F/8eOPc/lZ53LKIYdz6qFHcNJBh3GK0ruuu4FSkipYlFAOKFihfKpAh9rHWSASSk52FBhKmwnLFbi+9eZbuPj8C7jw/PO56MILOe2UUznj9NM5/bTT2+kZ7fSss85Q+VTOOv1UzjvjTM459XQuOeNsrjr3Am688DIuPv5Uzj7saM494ljOO/p4Fcc/kwAAEABJREFUfn/6WTx+5z04BfFLSUJ3HDGhUmJk6RLuvPJKLjv5FM474ijOP+xILjzyeM479HhO3/84jtv7SI7Z+2iO/+2JHPe7EznjmHN4/KEnqZW66IprGlcZX/c8evtjnHP0BRy9z4kcu98pHLXXCRy+h9r/5nT1fwVnHX4lZxx+PWcffTunH3ELF5x4D/ffMECyfCKV5noKSk2jlsxgQrQBQ4u6uP7ixzjzqJs488hbhFs5/ahbOPGo6znyoCs5YO/L+M0el7Df7hdz8O8u4qorHqK7NofhwR4uufBhjjz0Bg7c9zoO2PcqTjvpHvqXddHtp/Lk/cOcfOQ1/G6Pizhgv6vYe+8r2XWfq/jery/hP350Dl/84Xl88ltn8Ilvncmnv30Wn/7W6Xz2u6fyhR+cwqe+eyKf+s6pfO775/OF71/MV350Ob/8rc7V9cOsCgpQ1WYzrID2g6tqHHvJg/z6yBvY5/hH+c1Jizj4rEUccfESDrv4KQ66eAEHXLyIvc98mB8eci27HH4tp176GE+s6sH1bEC9NInB0gSGxs3ltv4qp969iiNuWsIRt/Vx5O2rOPauPk66b5ATJD/urlUcf08/B928iP2ufYwj71zGBY/XuXdlzIowTrZ6Gan0MFTr4am4mzsUUL1iZcYFS5qcs3CQsxf2cf6yIS7pa3Fpf+DivoSL+hVcX1XnnBXDXLiyztXDcB9VlshOs1vBVM0b78BnDYW9EqUtyDLNaIrjWTDgxJTLIpwCywiBiOAcYbRtFDIFWzMmSG96cMxOYU4zY24jYabyk0oluiNHyamly3BRhv3aOlMAk5DiyVQHFQddztPrIsb7EhPV18RWxKQ0ZpKC0ZMUMp7oK0xwFca7qtBJq0ygIpSFEhMpMVt685Sur1O9fj1jg5ZjrsYwI4PxrUQB85QurXOG8QqmT0kC0/TCcHo9YXojY+pIxuTBwIQBx4Qh2RyuMLFeY3yzyjgF0LsVQK/Jr1oS0a052tusMUGB8ymNGlNGKkxRmynDZSYPCfUepugF1ORkGhNGZjBpaBbThzZgPQWb5zQ2Z266FXOyrZjLljlmp5sxs7Up00Y2ZfLwfCYOz2NiYwMmp/MY15hPuW8DagOb0jW4Kd1D8+hprU9XNpXu5nR6h2czbmhDxg9sQteQdEc2oNyaQzWRXHrjRtanp3+u2m9EaWBzssFtGOpXkHlgO4ZGdhS2ZWBkc/plY2BoDiP1uQwOrc/g4DwGhzZlyPQHdmSw72WsXLo5yxbNZWRkPpnflHq2Ef3qr09tByVrNeeTpnPJ0unUG5NoJlNJwhwa6UYMt7ZioLU9fc3NWdWYx3BjPVpaS100l3jcFmTTdlLwfFv6a1syUt6IxM+h5WYywmSGoqn0u2msYgb9fgOtYZuTjtueMGlHsknbMtI1n/5oOsOVGZRnb0Xv5i/Hb7oTzblbMjB+BsO1SQy4LgZDhUZUpa51ZjDqYaAyhaFx69OauQVu/k70bPVKKvO3JZ2gfjXnMucpjoKBgoGCgYKBgoGCgYKBgoF/EANFtwUDBQMFAwUDz1sGnpNP0yEEnPc4pwCXgoSJgt/GcBRFuFaLUqNBt4LgvQpsdSUZ3UFBKxxedRbAKivSWFLbWPLYbKm9E7IkIcieLFOKy9QqFSLvIc2IXUR3rYtatUpZwbJKuUy1XMpRKZUUuC5R9dLxcR4c680cPfWU6QqQTa4HBZxgch0mNWC8glc9rUBNvpXVp28OUwktlZuUhwbpGR5makttGylTh1OmDDsmKVg1bqDKuJFeuod7qQzUqDa7cImXz4FgtojpirroDuOoSK82PJ6ekcmMq09R0Gky4+vTmVCfLcxjfGNjasObqb/5VEfm0ZWsT0+YKUym0uqhLNvVpFfyKXS11qPamCObG1IZ3phyYzNiBYVcfTPC8CbEra1BedfcgDjMUuB2PJGbQmtEQZlVc0kGtyWMbE2qflx9MqVWhYoCTVF9Fr6xKdnIVjQa2zKUbM+KdDtWxS9jaenlLK++imXC0vIrWVl7NctKO7E03o7lSldWXi69V9PvX8NI9GpC9eX46ha0IgWPFDQadN0KLilYVFufxWF9bn5yPa56YAPOvWUcJ13jOeF64aaY0+7q4oL7u7lj5SyWsSGNeA5ZPJWEGk0ilUv0RV0MT5jNwu7ZPFhan+vE5yUrx3HmohqnPFnitKcqnLGoyllLalw6NJHrsuncUZop/VkMVcbJXg1CRBY8iQKcg7K3smsyj9Umcnd1ArdUe7mu0s3lvsrFWZVLsnFc7ibyB9fD9b6X20sTeag6hSU90xnsmUxDQfMGms8x+s6IaOGyOpoEQiYEiuPPM+B0PryuT5eVxJlBhErmgsOHQDnN6NV1NaOVsWEzsPlQxjb9KduuajF/pMVEl1B1TSI3AlGdrNQgKzewv8cdYp2huIl3DWKdm2pSl37G+rUKm42bwHbjprLtuClsM24yW/VOZovuiWwubNY1gS3HT2Wr8VNybKnUsJVkWyu/dbmbLTPPlo3Alk3YWvNpc41hfQXHJ7cSulvNfB3pzhKmaAxznGcjjWezBLaiwhahi42bNeaNVJkz1M16Qz1MH+5migLnEy1w3izR1fR0NSK6GzHjGhUmqW7GYBez+mqs39fFnL5u5g6OZ4P6VOalc5ibbMTs5ibMa27J/GQ75tW3YWbfZkxesRFT+zdict9cJvXNVkB9DrO1dsxLdmDD9KVskLyE9ZNtWT9sy4zmjoxbtSO9K16p9JX0rNyW3qFNtP6sR7fWifGDGzGhbwsmrNqenoFtqA1tRbW+KbXmfMYpAD9+YCO125LulTtQWvUKGit2ZsGiV/DogpfzyFOv5KGnduaxxa9lwbLX8sTiV/L4Uy/P8eSSnXl80c48suAV0n0Fj0lvybIdFUTfihGtkYPN9RlszWMg3ZRV9S1YObw1fY3tWKn1rK+5NauakjU2Z9nwFiyVT8uGX8mykTewvPkyBtNtNK82IkpmEbWmkTKboepmjEx4Ga2pb8JNeSvRpLfAxDeRTnkDrRmvoT7zlTSmvprW5NeQTnodyaRX0xz/UhpdmzHsZzKidXUkjGegNIXmtE3INn8l0UveTLdh+zdQ2/71OSrbvobKNq+iZ/vX0bvjG+l9yVuJd3w92XY7s3L2fP4/e/8BIEdyXAnDL7KqzXhv4bHAOq43XHoreiOJlHgkJYqyJ4l+aeS/O1F0On1399/9kiiKEmUoQ4kSJXpySa73hus9PBbeDYDx3VWZ33vZ08AAO8DugutZhX6dmZERkZGvsqqroho929u7sJOniZlSCm+GYisYKBgoGCgYKBgoGCgYKBgoGCgYKBgoGCgYKBh4bAy4x6b+5GgfvscPSJKEiYkA/UxLHF2dFmACPNLE4DgLz7qVEvjUoc6+TKBcZc4kuk8SBMEcvHII7PMAfAhwdGAIbHgm08DUNFDiOCn704D4LXXmsVAvO8xQUGNHnchTQ2ZeX2KlkhQZJ1Mn+g3lPAnQT0DUy8YkqMNUCahXE+g3arPEQzqeOvIbGF9uCX1UASNcCxwTr5ZU6FtJDyA4gJOGcRjHCZQZZQUlJv4cqnTSggQVlkndKCuhlKdImExLaJiEBM6Dtjm1cpRcBhdqRJ1tzxJIqZMG2niB3nwXZe0cpRWWV+E8ZVYBIyFmIkqJY3+V/e3sb6WvEtI0h5XGAScdD6OGoZXJxQ5434Y8tJH/drLUimD0jTYYE+COZYouancTnUg4XmopSuS3yuRkySZRwjgqTFKWASTUCqFCPy3wpQ6grQt5tR2h1Iu0NITEDSCxfqQJy3QAKPUBKcflfvWWwTnOnb4Tn8P5abgwDcWelg0JE02uXAHK8t1O//SddjNZ2gOfdCCkjNmxH2DsGXnK0Ur+qnlC7hOOa8hLHvWKx3TVY6rqMMkHNFOVdkyVOzDNeKcZy1S5HTUmSX3awnhK9AOkuacPj9QDgQ9eAvcpW5xnCbmlyBOCc0CxPSIDjWMFSGCHdIMz8ghkLLOUx6TlcDyHlBHQRu67qdtD7S5LUM0MZSLh8WaBPszBHL2lNOS5hLuI65m+fGAZkKQltFRb0VZO0cb11c7jrMMydLoc3UlAD9GbAN3m0UV0COyTnvRbk4xJ+jqP5xraQg79Dr5iqtK/zkfeDLNEnbHnDigZ0Ml2H/tHGPvobIYl0zkWTwMjEw4DBxL0HSyhb7yC7qkqOmYqTLqXOC/HB2fggy0waW1oYwK9Y6LKB3dd6JvoRP9kF3rHu1jvZbJ9CP21EfTWRtFdH0VXbRhttT6UZtt5iFeZLC5Hjqp1D/1EVme9hN56B3pr3eid7UVfvRt9eTc6WG+bHUDL9CDK0/0cuxulrIpyPGYqqNY7UZnp4QO+AZZ9bPehzId6pawNpXoryjMdaJnpY7J/lP1LkEwPw033IcwMIpscQn1yBLMTizE7vgy1iZMwfZAPyCZXYXpqJSanl2J8dgTjjHsi70At9AJGO7SxnqBmbZhBLyb8YkzYKuz1J2FPvhq7slOxp34q9hL7s5Mxnq8ilmIiH8GU78EsqggWYMksgpuinxpm+IB1tqUbM22jmG5fhtnOkzHTdQqmu5gU7z4NM92nI2OZda5GrW0JZiu9mC1VkCUAbIZrdYbnuBoQeP5wJcjXNB/ozY6eganF56K+4iLkq1+A+qrnE89F/aRzMbv8dEwuWo6DvYPY396B8WoF0yWHeonrkus7IKDYnn0MmNmzb1LFjAoGCgYKBgoGCgYaDBTvBQMFAwUDBQMFA08LBtzTIoqHBWHQt82Zz4ZjQvtQd/Pe31TxMCYWmD9iGeD5L3A2ngkwJZQEz3vKnMYCc48IVBaa8sznyInApIKS8oH16JM2joM7JqMiWJdOoO/MBWQWEP2nhoZfQMkT6TAYuISB8BUE2tQ47qxKIiOiLf1485BOjC8wWJQQkNJZisRSpu8cPPVigt08lOAHpUakTOolNE5ox2GY9CUneQDV4BRUDsD7CAugRQOODcdEnRmThayDI+plcNRpwIUSHBPlllfgQhnGRLoxod7QCTDLANQgrhLGkaKChLEnMIABeKshOI7tAM/4QkgAzWsOwSfULME4Dog4XiyrUHLehSokN87PLCBNCMUb6kBeh3mP4MV2guDK8EkVNcYxFYCMtiG0UacN8K3Ua+HKaEVOWYYyE6YO4j3nQwMGB7pmVDnjr8NxXiHQPxi7GX2nAB9c+KQV3hGgH6vSV0q/BjOC69M0u8AZMib2wOg0ZwK0zsy3Hq7MugQzTIDN0NcMY51lGcHYa1ZiTAnoDFpzCdcazRmXA7hQ2WSYKYKlbCaMw7GuEVFsj8hAgNaogesFXC8WooVnqUOkzvNHzWcASeauQpnHT5Uo1z2ESh0o5UDC5UBzqXHfAxnX32w9Q63O8wfXt0tKSNIyyuUKKnzQ0lapoqetil6htYq+lgb6W1sg9ElG9LYwmd1SRhfR0VJCO3MBWuUAABAASURBVB+qtZYc+IwFrQa0Aowph+NYPgscl3AJMoJSGNdbUq8zoTyD6tQUOmdm0D1TR89sQE8tQddMiq7pEpQsb5+tMBFdQlp3AB/GgHN0mivjb+GxXa2X0cbkdFutFW2zQgsT1G2sd7LsQkuNCe3ZLlRqnfTRijRrQRIqRMp1C6SMRVyV6wmqtSptWmjbhhb6apltoV0bSrUO2nYiqbcj5fklzVMkubFeYtnKvnbqdBEdKDNZnmZVJFkFLqIFaUyid7O/j7p9KPk+JH4AIIIfRMgH4bNhhGwEli9GIPJsEXI/ghxDyKyP6ORq4IMv3879mQLmEKyKLHRgNvRjOoxiIoxgHEsw7pdhMqzAtF+OGb+ECfZF1BlAHd3I0EabFLl55K5GzCJLctR4PphxLZh0HZhIujGe9mGiNIDJ0iDGkwFMpAOYJKYon046Mc3zQS1JoM8VH2YZ0ywSyxiWwVuKWatgImnDWNqNveU+7KsOEcMYaxkhVJesE/u47g4y+T6VlJARgfMyQudJLiVoM2vW1Crw5DNwYiMGnp9OzLKwKhgoGCgYKBgoGCgYKBgoGCgYKBgoGCgY+FEYcD+K8RNpa2YI/NccQ3UBTHiBciUYhYQ3lI65MEG6rLJXGmoBFv/h0BaMfQQ488C+EHv0HqJruZevJmIC0wMlIWdJSMbsxqFxQvQBekNMICU+UL+BlHYJM3TOp3C+BGMJJpEDtTUfgVWAb0ZIv6RkVpbRB5MnliE4H+GZoPEGCDkDzF2OjGiUHhkDyxxYErE/MKkjyMbgOemciRQfwTY59kgpT5AjgVeb/gNhnF0DHmAvLGOpOhilgymhLTlqMDcNs1kY25w18tDJWgsTS0wqMQ7v6vBuloazcNRLrY40ZEh9hlLIUWISUmD4MA4e4Di6YzwJ/ZTpj8nq0M6ygwnkFnjGGuiX2UTqBYAjB8tZ5KA5AtuImwfMU58zsDTGk1kJmWmuCcAkOnyZ+yVBdEdLrac0eLbDnBfHXe0A7kOLEoOKYJ7ajvFV6Y8xUpxrnsk0NFdPvjQXl9O/Hj74CqD9Lr0kow7jVbD0EszDC9qXFpBzuFwxct9wecNCShgSxiXeHDlDsT0iA5FXl5HPOgL3DSznruOaIOcWGuaOPKdcG4n2b507h3DcT2XKWomy1jmPR5/lyHlcB3pwLkFnZxe6u3vQ19eHgYFBDA0S/UMY6RvE8MAQhoZGiFEMDy3C8OAijAgDoyxHsXh4KbEEi0cWYxExPDyKCOqOsD5KDA8OY7BvAL1dfeju6EF7ezdaWrrgXBXGRCqYcA5cKMb4EiZdS6USuEgQOEcPzzXLSNlnXEPGNR84F28OnnqhUoavlFjn+iURNV8Hc+xgjp0ImE0D2wE6l+Rm8OQocA0G+go89jgQx/FEHZ781rle6y6Nx4HXMcUHYCbwXKcy8MGb7D3Hz3mg5S5HnuT0yxg5B+8TnkUS1Ok7U8zewG44luCWMRGdOUPOkhbQed+4j3IeUzl9Z4wrg3H8gNzoGzm072nKVwowlgbKrJdpT1YCrfiALGWiOvWe5yLHMUtw8RxdgvG8AD6AM98Cl7cg4VgpOde53YG2tEk84MVfAvJmqDE+kCcwnqC5cL7iVRwGntMQGI6nDSuZedQdz9kscx7kSowGci009A0WjOdGQA9zHOdk8Jwl4MhRQs4SrllHl+LDBTKfB7TyQU/7bIL22RIfWpRRzUr041BsBQMFAwUDBQMFAwUDBQMFAwUDPxIDhXHBQMFAwcCPIQNP77tpJRmUSGBpMV2AufcQyySAyQyCpc0Bc5vajkmHJox1RCsc3qxRpWmsNEq9H0Yw1gm+mKxABDNSTHtEE0S3jeoC7yGOaEyYGJM8LsKpFeV6C1AShekQzZMCtQ2BtZzIYEyqSCNQj43YE6irfBJzJohJKANLQ84kTROeOoFJFsUf2O9pr5IZFPrwRCCAEPUcS4KRBRiCdOO7KjRm0XixzjmgmYRicgjUpxe+B7lmVX4SBKky9mBMYDGxBtZBEo3JJGPSx6QQrWhiAZ4I1AnSJzzr3nnkXKGNOaXwHM9TD24WStI7qyGhrySrwDGJBPoMnINnkk+JJ88YPP1ANgigEQBjUwAck1UuGNsuAvSlfpXyk6OEnPF6IpAnaKM/+WwgwFMeojwHLEOwOkfw9A0k3EEp41JpQfP0nE8eobkmwahjUVexiHkB3IxewHiMdb3EqjEx5phaNEYlWYFHZkA8BwvQP/BdfDruC5WpS8gy970P3P9AwuMncY4PZgI8E5Cm/ZOmqLS2or2nG92DAxgYYTJ70SL0Dw2hd2AAXb29aO/oRFtbB1qp19pSRaVSQUK7BhIkJSLlWIQjuDxhiRGSpyiVyyhHlOijBR2d7eju6kR/bw8T8L0YGe7H4kVDWLx4GIsWj2B0lDEMDaCnrwetHW1IWypAJQGXGtcWZ0nfnAxcanCOMAOlyHKPzOdcQQE5RYKPnHC1x7WVw7iGtY5jiQwGynicGGsgfDy+AHEKo7VxPfMhUJ1Z7tx5Hg+efTzm2Rf7oY2r2miDgEB5MJb0BfoSgjnkjDN3oL30A4xjYk43p37GPpXBGI9iZFzeAM0h5/xkKx1PG0rp3UM+dFxpfzvuSxcAhkg5++Z8ABTyZew31g8D1OOglGNuoxoCx6I1/Ts4HZ8RFjUSKpQ8mIAHNI6EitFzfgEJAq0094asMZLxfJpwxyVM1jsCPLd6nne8pfAmGyc3ZMoDnHvuAjILIMP05jlWzj5xQgn7G/P30LwVD9U5DxRbwUDBwDEYKMQFAwUDBQMFAwUDBQMFAwUDBQMFAwUDx2KgcUd+rN6nUM7cBHPTAWZKLqg8HMz8ZIgSAwnzCSo1GeYTYFRVXQkDxwyFC3YoOYmAmCdRKT3Qv8Eo5IsFVaHEhtI6TXjIiP1M5EjG4digG+mzJhsWR7w4LJMe1JmzjXFR0QR2qpRB4NhsUteg5I9nPEqMKPnhmQQBNFqgqiMfBFMknjZ0A8/xhZxJGU8EJmY80Wizky8aNiJgPZiizwEljOTbPMDeEN/Fc2SNLSpHXfZGv+oTND4TOaHMWCpElQplIiEcoxLA0hMZK/WIoLHAjQkiMCkUv3nKxFBgrJ7zzZgwq9OFd0z8uDoCE8+BpVfJWJU894qH0LfLkUxB3253qCHNE5SyVu7fEhNFDuAY4iJzCXL69Y5ztpzxEIFAoF5AwiRhwgRiGmWaG+clbpmoyiNKyKxMlLhf1GeaAAI5C/QnvznrYB2MEUxFxpIyI6EpE+YlIbc4lgPnRj3PeeWaJ4CE/Q0Y4vrl+mK4jA8x0aWoDGBUgW3PMuM86oSndMFXIZzHQGA9GN/mXsaGm4Ox05FRlYEJ8sCEMrgmnHMoVUpMlFfRzsR1R08POvp60U5UuztQYpI6YWI8rZaRUs/ShGvCmGjn0qNPEHyx7YkcHkwq8z0jcnYKs3kGoe4zZFx/ngD7zYVoo8S2DzwOCOO60v/MSBzXepqhykOutb2Erp529Ax2o5cJ9Z7hPnQN9aFzoA8dvd2otLfAyg45/ea+jjyfBVhPU8fjxmJEcQzvuZaAlMd4mcdCJa+jRP001LgGZ3l01omMLOVsB0YPBONcCc2RLbZz5EmNmEXOte0Z52HUY38gydGapWzAzXicggiMILDtuZ+8Uct5BB5DsByBnHjW47EmblgPksfzAn3H8XJktMmivbwHGPWMsyQDjNvPIfAYEzz7M8RzC+0CDIHzVwn6Nvp2yHi85eoB6EtjevZ56utclfP8EEJKvwQT3qk38hZQ5hqqECpLWksIEF+BiXVQn84QAI4NlgyY83c+5TmsRJSR5BXAVxFCBTnPjxnHyRgb3cO4/4xx6eFEPc3jnAO10jxnHBmCZVDfLPtqhH4qJjBmUIfGHLV4FQwUDBQMFAwUDBQMFAwUDBQMFAw8yxgoplMwUDDwBDPgnmD/J+Q+MHkIpiyAEN8RNyYZWAYWOaPOWSqZEEu2M7aFZl/OxI4gfXnxbIPeXACTDA0YQAkxV2EXRwQ8CPpkThOHwB71szhkr2R9SuVSDqgUlPyUO7qAZyXXgExoKBEjpEx+6KdIhHIeUBIYeMLAHZMoYJoqEDkTJp4lmLIyyufDMWpD4LtnL5MmTIw4+pX/REk2Jr0SJtwkS5i8EeI3Dz09k1uFNB8JSUoYbATrRn9KKnklpRi7dzl5EOosawhMjAXKAycZkAJMoitOyUzjcZw4XhzL4JhYMiaHHJGwnnAM9QMewRrwDEh1o8w4X+fLtBOUmKIP2ZAPU/KJ4wWWnrP3FpC7DErcZelMLIORkzg2kHBedB25CtIVKCDdCM7Dm0duQEyGOUbEeqC2AJZU4b4NUDKsmuWoZIH7zJjgojKTYbLVvsqhn5BpY6KSiMn2hH5dREAZgTEbHxgonrJnUhI11JLARBegWLxpxJwj5nBxX6oeEMB+xpQxmaufwKg7JfE5NuXF6/gMGNl0voQIrhfjujLus0A5CI8AJIa05FAiyqmhtaWEHiakB4d6MTjQg97udrS3VVBlwrnCfVTmvqkwwWy1GiBkPB54rOWWIeNi0T7NkXMheXCn68VEOODjeNyXAAIToeD+NHNcwYeRMDbPZGnNUnrgmuGxZUggOJaO5wRLSjD2Q3Wuq3LSgtZyJzpbehj3IHoHhzA4OoqRRaMYGhmgrANtrWWkaUDuZ5Fx7cWEOY9Tzh50BlMU5CnRTwmxNHJFYhDYE8B4CW+AN0NOhCh3zMUauU3hsna4XKiyXZkHHr/k3OnYJRKeTJM85fEjJPHYBDy0SSf2U4c0SwSagENxHFCXID+O/sD4HOs6d6Y01wOqhG1jn8kgGgYAPH7ozBug40ux5+Tdcw5qe+p68hg1eR6A1SnJOF6A/Bv9BSJ34L51qLkE0jV4UAlgK+F5Rse0Yg/cRzVXol6K+pzfhOslYbJbSPmALyXHSV6iOX0xjpzn1iytI0tm4PkwEG4KsJlGHPRvHN84X8QtMC6QCyOHBsdzaeCYGddD3XHNsAxcMy7aOOh8501RotgKBgoGCgaeQQwUoRYMFAwUDBQMFAwUDBQMFAwUDDw9GGA64KkOhHf1TBE0olBKYj7m+kKzbCQAYiKAIpUNKDnCPsqkGkGH0RNl0lGdGnEkiholhapTla+5mgqCXTgaVDr0okr04ajUBPMzTIYcUmnYS5FJFkPOPk+bwBQVMWeXzJWyRQzcEJpaTKpAySC2jX2mku4lNpVNTSbA3HxwrEYbtJgDkzsNz2yHoxD9UAYwRnayrW9dgnFTAKgtmIfkwbJYIm6KRMtIpYdRRzWjGwP/Ke4m2JabmEmMFTmQIvVUnZOpZZy3izA42jupEWCSCEwMNdBIDAUmnjxjCpYDguJGiKE37ALiHBgUXcGTQEbKUuvGN8qGBq2oaWzwJb44Asf3ETFBFgDnBUf/jlrU57w8Y/JMeIaIRkKMaojjsT8obs6HISAwZAbOAAAQAElEQVThvpLvnA0l5LzRh0BvkguUsKX4WGOfZ8w5k6x5HKcxLhWK1/EYIPkWOXdz+0rMkkzuj6YZaUVSStHe3oaBgX4MDfajs6sD5XLCJDMfEvk64DM4Jj9TBLIfUOJ+s/gNXw/m2VHimxLvrgRYEuASQ5okSFzCuoNLHEtjXwOOCXhHmVHPzHg+oDyAMRIO1G3CwSyBI8wcwPlQA4DBzEAXEcz3o5Swmz48j/MkTdDa1oKe3m4MDvVj0aIRjC4aRl9/Lzq7O1FtrUIxxAFBIwM3vXEMOEocjwnBWNIvu6hFHb0LFLAFsIwJ2hTGB2IW6wkaJX2xDfIPxm1zcGxbTIybrKMLjkAbI8cNqEejNGFAo88j6vEdoLWjT6Hp+1CJxhZMx08DNFUY8LSTXzqikiGwjYgAsFeQlA2A/tWlnkC+dQyq3uhXTYiafJPUIbeEUOkQaMwQ+M4aj3kXGvMwcUBAPQbq8xzEB3+eDymDEvcCcoYYqEGFQACsgzwEnj9UGvuNEbuInOsjxH2XMG4X+wJYVQAsi1fBQMFAwUDBQMFAwUDBQMFAwUDBQMFAwcCTwEAxxLOKAfeUzMY0qm7pVVEIAuvxBp/JAmYlvc+hZJH3lDPhGJg4CEwbOJbOB2YD5gCWVHFEEvuZOggNmPoiPMBkLo0wP5GCOB7tAVrOgf5tIUQNeuA47IbCEnK2j0h8so25zWjT8KX5OY5ttDNkTHA0Eb/5GLs9jAnfCLAuMDT5iO7YFxPCLAMTMJwioMSLElPkB5AToyoxJwuUB8oD7NDYuZI/JMuzzKnqXYC3wH4/B2kDxkka/Zsnq7FuiImx+E1U1iE9IacyE4uMCxwrp9+MoXjn4Dm+ZMbxjfwH6viYHPLwxvAJCw7MeSORGybe0PxWJXVxCJ5jNMCZ4FBsnKfaiAkmh0Z8CWI/x2TYyC2AOTqobnxzbLg4pwSB8XrGa6wl5FTfWnVBcfGNYxsyjpszVo9aYphhsjPjvgNhZnF2spGtKdFFgMl7g2cMUAQEJxaTYTUETjTQLkcFCCWkHEZ/WJA0ANT09Jgz6ebpH9RjeNQDwGPBvIcjEjYT9bMsXo/AgGnfa//VYci5lz3qLGXFLpgHykkZA4ND6OkfQFtbOxJ9k5vE6/gSzc4ZEkIl6CUQnkjKKVwpBTuhrfE/LDz3KXu5lrjC4bmGPMcLERkQhDq9Z/QgcG1QJzCQwIA8YbTVsQBPdZ7nPKOmFnww1gxUoS2OALQFMFFPcI0yXBpTQLlLU6SVMpPo7egfGMDw8DBGhgbRx4R6tbUCuMBVXkeWZshKOTIuyiwJyA2ok4Ra7hUKxIWx5vgAwfgAwRiIp47nuTq4WQQ3Q9QQj28eA17zchmCSgssAW/0wHpOmwjWGeLcSzqBOgKoT+ecpXHeFqfCN4rYZB+oZ8icY0nzqBCoTdLYDATYEhp11Qg2OF1NGQlVHeenNuLmEHj8eU40d+A8PALjZ21OPyDV8UcbCxb3A91Bujrf1WmjutP+o05CyK2nv8A9Hjj3nP5ynQtYNhzQD89FTufUiJTihKCc0RgB5KCAtcb5yqJfxmbkiTs6kAMDOB+Owj5HBM6dLZpZjN1Jh+NjbgvUUdXMVBQoGCgYKBgoGCgYeEQGCoWCgYKBgoGCgYKBgoGCgR9HBnir/1RPe/6NewDv9PHwTTpCoyfWqNpoHfmuvvk43BuYeDiG0WGluZox7XAk5joeXtjDRUdKpHAYgZ6VQDkMaqubBRihYCwlEqL40FtgTWBBPzhBBNoFORew8GbUORKYJ8FRW5hrG0tGzyJQG4eAuS1A+zcw4RPHn+s3lkaBSjDBhLhRlzzE6sPejJImQOtAGOEIlYZD27wqDvVarKkNbnYU2IwvzoRlAJXB8KCkX4iJJllEsbrmQD00cbgPcaPciNgvW0epiQqWfLErBAOib60AYq6Oua0Ry1yjKB4lAyTWPHVZinvuA9EMUS2RD6rCmNg0I8OBvAedJww2JzNjHXNQnQARQH16br6MlflgNyWIhTRjH8enKcyMYJ89HIwAgGImqA/qHIY8gTNRjAFxATV14pKiDI1NtcOgHROsLklQKpXQ0dmBoeEhLF6yGEOjw+jq6Ua5pQzmjJH5OhP0HpY4pOUSEup7JoLznEl+cpOYgS8o8RpUoV/EeDUauDE2A+IxjkadLcobrxD7AM+4GzoUxC7qSj8CfI/CI94OazT6NWIDjffD0vm1I1zMb8zVZdvUJ08Q1G6MplpDMcz1NFrN98CK5xQEWTT0JRWObMX5cj1KT6ApXzSmZxwC5m3y0YDeEXUQt0ab/mVOiZLppJQ1veaEqhJHtigoXgUDBQMFAwUDBQMFAwUDBQMFAwUDBQMFAwUDPz4MnPBMlWo5YePCsGCgYKBg4JnKQEw8MvHrmPg1QolMz8QwKAPbx50XM5FSOwTY4X8UOraOhqEhAfsawMM3o0hffxZUPwKMWPI5KAHdcKXICepKtiDolhrwTEfHOXJ+pXIZ7R0d6Ovvw+joCBPpg+ju6UKZyfJAzdzrW86AYwJdHGmsQHumaqE6OE9zDoDFfyqPRiORayi2goGCgYKBgoGCgYKBgoGCgceTgcJXwUDBQMFAwUDBQMHAE82AMh5P9BiF/4KBgoGCgaeYASZulU1mFEw9Y67KZC9gZhHQxiyvfnqEIsB4ejwW4OjjMObr0huMAwhUAmBAREw3s2oUC7Rn0lk/sdEEjLpzoIs5Pekelh/WoT+KD7fZmLM9WqZkt/4AKKgCJsyVOBdckqBcLaPaUom/gb5o8SIsXroY/Uykt1Qr4ETiN89lr7pK7z0Ejg4zOWxA821AZkZ1A2D8x3dOxkj8w4BiKxiYx0BRLRgoGCgYKBgoGCgYKBgoGCgYKBgoGCgYKBh4mjDgniZxPCvDKCZVMFAw8HRgwBiEwGLuxfwtGtlcpX6VCqaEZ0NjEjvKwY3JZbUXhsGYUG8CSh43AcdmA046sd3UN4AvzOkGMCEusB3mwOacDsDM82G4ZqzAfB397If04iyYlVb7aLjEoVJN4VKOZ/IjBDD9DSXP07LkauVoaa1iaGgQSqAPDg3En3NJyyXqUj94GHlJ0hTaarU6C+PwFkscCgzcjC3jQERsge3DQNxCfC/eCgYKBgoGCgYKBgoGCgYKBgoGnukMFPEXDBQMFAwUDDy7GGAa5tk1oWI2BQMFAwUDj4YBJX8D87meieCAADMjlOMNMUH8aHw0dWgabZtlU/7w0g6JQrNGkeoRRyW9mW9HE0qEN+oBqi8ERk+v0dMRpeZYyzyyPGeSnInvxJCUHJKUHwF8ZXlA4Kz1LfsQcsi3vn2un25ZtHgUo4tG0Nvbi0qlgsB/eZ7RT4CS8QwZgAEPA2I4zR62+Do6NoqKV8FAwcDTmYEitoKBgoGCgYKBgoGCgYKBgoGCgYKBgoEfSwaYLvmxnHcx6R9bBoqJ//gwwHStsuIPm7AStw1hYMK8meuNCW8mk2Nb3VHACt1E2bwyUBDYJbDKNHLMD8eS4iNecgMpgZt8sIgv1QU2zFgh+GILMLMIPNqN+jDGcByo35zBdNZnpluxix61Q0yYA0qCgzr6zrlg1E1KCdra2zAw2I+R0WH09vWgVNE3z6nhmWDnrJ0ZEudoagwiIHgfS9lrXDYQwW6qoiFDsRUMFAwUDBQMFAwUDBQMFAwUDBQMFAw8gQwUrgsGCgYKBk6cAaZETty4sCwYKBgoGHg6M2DMzgrzY9Tf+gx8i/ABTsnexEHfrqY6IhytlN09JoCoZzEVjJiARqMu+XwztSN0tqU+2Glm0D+wZKYZML4iDGYnAHAzYu6PhOJhJWAJAMVAaK7BPOP28RvjTHOz3ngHE+qCWp4PFYRAWamSoKOrDQNDAxhm8ryvv4fJ9FY6DfA+Q06wRj8egXZNH4GSJqgMThBxs/hevBUMFAwUDBQMPFYGCv2CgYKBgoGCgYKBgoGCgYKBgoGCgSecAaZPnvAxigEKBgoGCgaOy8BT1alkrpK7c+luhhFiTlc/UxLlTBY/1lI+lWQ+BCaN5T/Qu0pBffKrcZQ7FmI33yw2pN2A2o8E0CbqsGILgo6P9TJFZIxSUH0Oks/N35iEb8wLSMsJOrvb0T/Uj8GRAfQP9qDcUoIPGX14uNQQE/S0DWACPYI1PqjI8xxCiLHwQUUsi7eCgYKBgoGCgYKBgoGCgYKBgoGCgYKBgoEfFwaKeRYMPFMYcM+UQIs4CwYKBgoGHlcGDDCntwYsFocTx3OpYzTLRj/wiKXOqvSFOZjaRMOO/plMbtTpC6BagNouyht1tZtojn+8kl7xiFugxgLgsOxYyHtgEpwGVAhMfCvJ7xJA8/EhR8rkeEdnK5YuH8KSpYuYPO9FqZog93XkSqDTznslybPox8i1JQ6WNJyYzRGEYisYKBgoGCgYKBh4xjNQTKBgoGCgYKBgoGCgYKBgoGDgWcaAe5bNp5hOwUDBQMHA8RlgMhfmgVgGxI35W/2+t74Bbjor6pvV7Fcb7NPPmqj+qKAU8Zxt1Gd7fkpa7k1JaMmp1/i2eYjDWHyPER16M6N0DoeER1cM0ZLFgqWj1NHHQjCjlTsMY93MYNYATek8IJCzEOPOYbGeIctrmJ6po9pWwcBQH4aGB9DT142Wtio1c+hnYlzqaBuYSM8Jj0yJdO9jHcVWMFAwUDBQMFAwUDBQMFAwUDBQMFAwUDBQMFAw8BQzUAy/EANuIWEhKxgoGCgYeLYzYHGCxgQwjgC4MWd8SBaT6wiUPjoo+U5lwIBoy8T4/DL6BhC/WU6/xrpRpwHAzI4AGxJGmB3ZZzbXxlxpUQ0UH4E4Psean7w/sg5uNIZRi2V0QFHzpTZ7mr9bnjAR7lKDvnGuZLoPGRLKOrraMTwyhJGRYXR3d6FULsMck+bgZkadNILDwDNxjmIrGCgYKBgoGCgYKBgoGHiiGCj8FgwUDBQMFAwUDBQMFAz8CAwUSfMfgbzCtGCgYODpz4BS3Y8+SiWMm9qyXABUUdL3eAg8swYmwpVAn4/DNnKCRpN6xoS00Ehk4/DGRLM0mzjcsVBtgVjpt+HzeH1NX4dHkXaUKjaK+Wo0WfHwyPI69AdClSgvlVNYYpTq2/tAqVJCV3cHFi8excjoCLp7ulFpqUDfYA+Khz5Uh7GidvS88Js0joWFLZ790mKGBQMFAwUDBQMFAwUDBQMFAwUDBQMFAwUDBQMFA088A+6JH+K4IxSdBQMFAwUDTxgDSlyD6dwIJoARk7SNlLD3Kg3OEiSOiV9LmMd1h8AOLAgDdQymnzE5Cs7R3rHfBfarPBJgn2ccQkymxzbgrYEoY7/ijoBS1IcRZfP759VxaG4cm/7sKMzvP6JuHkZb41gN0J71hg4aW9MZNaFJzCGwzL2nNW0SA5vIQ05rj6Tk0NPXgeHRQQwM9qG1vYJgGftqRJ116cU0OiKXZvRucEZSgCO+HM9pxvbhsqFLLYBWkfGr4AAAEABJREFUDWCBLVB2NCgqXgUDBQMnxEAIOp6ONJXM8zwgNHuaMpWSHV1KNh/N/qbs6LbkTf/6Y8KqN3VUCk2dZl1toVar4WiZ2oL650O+57dVl55wdF3tJmR3LB3Jhfk6ssuyTMURWEhPMs1X9lJWvVk2ZWqrLl1BbeHoetNWfYLawnw9yQsUDBQMFAw8gQwUrgsGCgYKBgoGCgaeMQw0shPPmHCLQAsGCgYKBh4tA0ruCE191YW5NpO0sWZ6N5iZKjD+A+vSPCaskVJu9jcMjYlg1mKfksHHBrWibtP+cCmbI30f7jueXHbU5NjGRD5YHg3JFwTnyheOhLHdACsKl7DDMH10CIxpoSQaGvFkeQbjA4Tevm4sXbYE+s3zJKUf51EqJzGR5RIHTx/SbUKJczODzY3IgnU7BLXB1mHgMWzk6TFoF6oFA4/MQKEhBpR4FZS8VduMxyzRrDfLer2uakRTX2Uzedusy49kgpTNTAUcH06qon7pCmY8//I8YtbQkUyQXpLogWhDrrbk8jm/VAJbbekqPvXP96+2bM0afqQrmUpBdfXLxuywjmRmBjODfJsZ5B/c1GYRz4OyVwwqJZdP+VJpdtheMs1feoJ0JWs+GGjqq08wMw0Rx5CemUGl9AQzi3yaNfRQbAUDBQMFAwUDBQMFAwUDBQMFAwUDhxhoZD0ONYtKwQCAgoSCgR8LBpQ8DUxmcLL6CjMTvazFl9IHyiEcE9Rlioa2TXuZBb4JoNyOCxgObcaGGd8PAWD1MWLOHoYndGNgDxuBsoeNSZm+Ne9cgjRNmJQBSqUUAwMDOOmkkzA4OACXkMGQo1abZULHI0ldlBmT/t7PfQvdQKblnbqcWzgCkhcoGCgYeDowoASsoESt4lFiWElgJWibdfUruWtmkJ76BMnVdkyGN+vyobYZTwJsSC5/0hNUl0xgN88hIfpUnyD5zMxMlMtPU6bxVDez2CdbyZr+FGuapjA73G9msS079Uu/CdkJU1NTmJiYiD7Vlq7Q1NO8VW/2KT7JVErPzBQK1C9IplL96tC4Ks0acalf85JcZcIHA03/zVK2qkt3dnY2zkE+pKs+QX2C6uorUDBQMFAwUDDwY8pAMe2CgYKBgoGCgQUZcAtKC2HBQMFAwcAzngElIY7GkZNi/oECYzKBBV+NtiqIMrUXAgyIQGN7uI7BbGHIwuxwH0ySxwnH8CXxj4LjRSe/8/s5tUNNH/TTLY1mljMRznZrazkmz0eGh9HT142WVv3eeWBynClxJszFhxLuzXR5bDdcHPUe2G6C1eJVMFAw8JQzoETwzp07sWbNGjz00EO48847sXXr1li/5557oL4f/vCHuOWWW7Bp0ybcfffduP/++/Hggw/i5ptvxn333Rdtd+3aFftvvfVW3HvvvdHH+Ph4rI+NjcUE+bZt22JbPmXftJX/jRs3QjFs2bIFmzdvxo033oh169ZBNopnz549MRbpaSz5VOxmhg0bNkDjKv61a9dCcUtHiecdO3Zg/fr12L9/fyyVKJdMevKtWDU36Wh8QToHDhzA7bffHuenmORfdpqT4mvayM8DDzwQORA3qsuXYpGe/Nxxxx1xfM1XMundddddkQu1xce+ffviXOVPemprrpqLfDQXihLuzXpRFgwUDBQMFAwUDBQMFAwUDBQMFAwcyUCRND+Sj6JVMPB0ZaCI64QYUEq3iSMdmDXkKoyZWZXSUGmqUBaLY7yZGcyEYygcQ2xmD+sxszlf9rC+H1VwyCPH4CB4zIDxHw5v9GOHW0x2z2vE6uFefXsxftORue2ECXG16/UAlzh09XRi0eJRjC4eQWd3B+LPttBbgEfus1gL8Z1O6ZIuWGm+1Doazb6iLBgoGHgiGdBxvJB/yZVYvp3J4e9973sxUa0Er5K4Suoqeaz+yy67DJJff/31uPLKK2MCeHp6Oiarlfy+5JJLcN1118XE9W233Yarr74a3//+96PN17/+9Zhklx8l25UEVgL8pptugpLlqivRrMT0pZdeimuuuSbKlXRWUl6+NbbiUd93vvOdOJba+mZ3kiQx0a9ktxLZ3/jGN2KyXX1KcMtGcWvsb3/729G/6nv37o0PAK666iooOS0dja84lIxXMlsxSPff//3fofE0Z31TXHWN9c1vfjPOVb40B83p2muvxde+9jX80z/9ExSr7L/61a/GmMXF5z//eXzhC1+IfUrEf+tb34Js9LBCdvKtfaXkuRL6Sv5LT/NxzsHMIqRToGCgYKBgoGCgYKBg4GnFQBFMwUDBwNOAAfc0iKEIoWCgYKBg4ClhgPmCxriGmDg4sh0ok3xhNL4JHXB0KR/Hw3x9sxDHOFKGKDuej2P14aiN08IhZzjBLTo5ylYBNEXsj98MZ2nGt6acpZnBmCw3A4wJGse6/qKnfn4lyzMk+mOhve1YsnQJBoYGUa6W0fiZFkcDskI7+VbyXHbxD6GCG+V8fxQvKTbxKNQLlYKBgoHHzICS5TJSEralpQU9PT3xd7v1Dem2tjZUKpX4syO9vb2oVqvQt7r1LXMlh9WWXDZmdujb0Ur66hvhSjbrW91KuCtxrsTvDTfcAH1zWj8rop98GhwcxKJFi6BvUMun5LJVQl2JdCWMpacHeLt37456ik0JZSXplYhWsl0JbCWTzQyKW/r6iZfOzk50dHRAc5MfPQS4/PLLY/JeyXElopVQ19jiQLr6uRbJNC/NcXJyMvoUT0qqL168GJp3qVSKDw2kI5nG7erqit+k1zfR5VNxiQc9YFDiX7HqoYL6lVjXWNoH4lnjaI6KW/2aw9DQUBxDstbWVkhHHMlGMDOF9SShGKZgoGCgYKBgoGCgYKBgoGCgYOCZwwAzE8+cYItICwYKBgoGHjcGQkzFPsxdI38QAOYRVD8ujtaJSWFAtsfCfH+IDQD000QUsa2yKWuWkh0L4EazpmqjpLJk7DqxF2mIhsfwo+4QRwJUBiqLVZWswiUORk4kixoxGPUGKIHuQ46ZWgYlw/v7e7FoySi6ujuRllPA0QMfKgA+9ktHfhol5kbFY9hsTrdZzjWLomCgYOBxY8DMYoL53HPPxYtf/GKkaQp9o3r58uXQt6eV8P2FX/gF/Jf/8l9w/vnnQwlpJaEVgP7ewdlnn42LL74Yb33rW3HRRRdBui9/+cuj7ite8Qp85jOfwetf//qYiFeyXAl4/ZyKEsZnnHEGzjrrrKir8X7v934P733ve3HmmWdCCeTnPOc5eNOb3oTu7m6cfvrpeNvb3ob3v//9+Imf+InoTwlpJZSXLVsGfZNdPl70ohfh4MGD8edlAj8z+vr6cOqpp8YYPvaxj+Htb3979K8k9GmnnQZB8z3vvPPw/Oc/H/qmuRLfS5cuhZLW/f39MSbxoJ9NUZJeYyiuF77whdCc9I305eTrHe94ByRTvzhR+yUveUmMWfpveMMb8IlPfALvfve7Ib67mGx/5StfCY1tZnjPe96DU045JX57XXGtWLECSvCrX8l6JdTNLCboNTftgwIFAwUDBQMFAwUD8xkwNh4JVJl7PZLm490/N+yPUJxIRD/CcHOmJzKqbObMn4JCoz9W/OhhPtYRHw/9RxF1ofJjx4DSEj92ky4mXDBQMFAwoG87ByZtHc+Cjoldfetb32a2Q21+8DKhgMeCR0PrfH9H6XNEzB8vttHYYn2+7VF1cw5Ho+kr2jbcPPp3JoiUpAbLYxvJsyFAJVjOgTZKwiiRFBE8U98eSnjDAU58s1TdVCIg575oa2/BosWjGB4eQFd3B0rlFJ5y0NolBg0jvcC20QdoF3yAwKqaCBwbx9zo45h9RUfBQMHAIzFgZjCzI9Scc0iSJKJcLkPJ61e96lVQgvenf/qnY/JYiVoles8555zYr0S2EsJKBCspvnLlypj4fcELXgAld+XjggsuiH84+MILL4TkL33pS+M3ypUAHh4exjn0Jf9KrsvXy172Mixnslm2Slgr+S28+tWvhsaRvpLlSjarX3Ul6p/73Ofip37qp6CY9S3xc845B/Irufwqbo3Z1tYWk/JqK0ktW81D+Nmf/dmY4NaclfBX7Kq/+c1vhmIQ3vjGN0Jz0LhKtqu/u7s7zlfJ+JGREShWPRTQwwMlvJ/3vOfFhwerV6+G4lZskisu6SqhrvrrXve6+EBAXMhGMY6OjkL6movsFZPikVz7K+UDDXDT/hNYLV4/pgwU0y4YKBh49jCg62BhoRmZWfwMN7OFuiGpvq/ShKPECEd9M9XA1kJQnwHH6H3i5XjMm6J1tFJ5IqDpCb5OZLT5Nic47AmazR/5ROsnNvSJjvZ42B07YjODWQPH1ip6nm0M6FzxbJtTMZ+CgYKBgoFHZoAfeA0lpnxNtcNlTJ4zC9tIB1N+VD1mZylbqGzYAHK5EPBYtkMxPhajp0K3MevAoQUWkR2VCyH+5AqT27qoV7LGMSHuEn4ckTBLgPaOdgwODWJoeBCdXR0w9itZrlK6gUlzcW/Sp5n2V5Sx7cwtNGQhKxgoGHiGMKDzgtAMV9+IFiRTqQdxqqtfbdX1jW3J9VMu+ikTfTtcbfU3S/3MiWykL7nKJtQW1FYpf6o3SzODmUF9Tahf/pr+1dbvl6stqC37pr7GV1190lOf6k0f+na7fnZGP0UjueD4QEJ20pG+ygIFAwUDBQMFAwUDj5UBM4sm+mwSYuNhb4d1pG5m/OwDfO6RZzm8DwsieA8/d10v308ucoTgTwiedl6xP0aEp2yuJzbPwHmGE4zZRzuPE+OJdtE+cP88OzCfhxPl9LHaPewwPUrwWP09k/WPmvr8ZqzPn1sUPE5vSjc8Tq4KNwUDBQMFA88sBswM4AtK8TZL1mNVb8dANGPfQiUWEs6T0QzHwlwwmL81defLnu71mBRn4I0Eut4fDunEefBTiJdRECke3BNUrVRL8SdaOrs7Mbp4lAn0AVRbKvAhRz2vIfc5NQEllJwzlgYzQ9zmilgv3goGCgaeEQwE3lTpRqRZ6vfA9UdA7777bmzfvh36DXQlj/UTL/qdcv0mufr1G+fS0R/oVFt/UFO/ZS59/d639PQTKZLpN8zVVp/8KLmu3wPftm0b9NMs+gOm+v1z/Xa4fiJF0B8N1Rjr1q2Dfv9cbdmqLblk+qkV/XFN/QyLfOrnWZTgli/9/rp+n11QfErqq0/2ils/G6OfadHvquu3yCWXf8Vz4403QnELGleciJ9nxA4tgiwYKBj4ERkozAsGHj8GzA5fHOtz5FjgVTivp8HragfjP7X58QxVzSg5HqhkAN+fRHBAhoQTAWQL4IRtaWhmtD8BADDgsYNGHBInDqPtY8VcnMbysQIGsxMFxwNgwJMLDmhmMHv64FjHa1Nu9vSJ1eyJjQWPsJk1xleOwOxwXe1HMD1utztub9FZMFAwUDDwLGeAp9OHfTBScNxZm9HqWDiuJTtpF/0vWLL/6Nd8vaP7nvZtZsD5EEIX3UfDGLs5B12MKwmuby0V2EUAABAASURBVDKokevbHuqjQoBHuVJC/0A/RkaG0dnVjqr+WGhi8Q8LKvmkCwbAYEYAdKExWTn0MtYEfdwJqlNUvJ5cBorRCgYeBQNJkkDQN8WVZP7e976H7373uzFprqS0ksdKcitJfemll2LNmjVQ/YorroCS6Uqeb9y4Efqd9C9+8Yv40z/9U3z2s5/F1q1b0draGn+b/LLLLsNXvvIVyEbf6laiW/Wrr74a3//+93H99dfHBLkS3voNcCXiFYfG02+oX3fddfjc5z6Hv/iLv8C3vvUtKLn993//9zHxrkT5gQMH4vlJtkrQX3XVVVFPfvRNcn3LXGP9y7/8CzQnze8HP/gBlDDXAwLpaWzN4Tvf+Q6++tWvxuS5vqVuVpy/HsUyKlQKBgoGCgZ+bBkws3hNfCwC9BmrBNJC0DV58AFB1+JC7tF4oA36xPE3YzfHjopPVok4KAd+7C9ZHjJX4zFAqo99xHkWJ8SP7E905BO1mxszxsu63DxW0OzEXhwojvskl3FRPPqIdR/axKO3emyaZhYfZC10zEqGYjsuA9o/x1V4FJ3uUegUKgswUIgKBgoGntkMmBnMGtBMWFURYXw3s0P9ZkfW2X3sl4F2xwbTujgW9CMnx+p7dHK6fjq9yMXRKexmeFE+18/rc+gDTTJeqiPLc/jgY/JMSfTA5HlLaxVLli7G4sWj6O3tgX472cygRJKP3zwPEPF0iYdvC0sfrldICgYKBp4KBsws3hA0bs5DrOuPZ5ZKJegb2Pr9cB3z+h1u/e64ks1dXV1YtWoV9HvhkukPbcpGvzG+ZMkS6A9/KoGtnz2RnRIFlUoFSlxLrlLf9G7K5V+/La7f/5Zfja1EuxL4+pa3bCVraWmJ4+qhnRL0+mZ4tVqFvjmuJLzk+la8zmnd3d1ob2/nOas3/h66fotdseg32vVHUL/2ta9B31SXfyXv9S11xaM+QTHpN941J7VRbAUDBQMFAwUDTxkDz8SBzY68BtZnU3Meqs9H1OQbr6jjV14s/m9Ox8trCmEwOw7APjq2Jxsc0Mxg9thAA9DihABZPcbxzDiaIFuA748VsqeNfDxmnKgdxwTmYlX9sQHcGCrMaPdYIdunCo8yVoZ3xNyObpudwLwXsJHf+cfp0XWzExtHfn8UmJ3YuGYnbvdI8eohgplFtSZPurdQviAKT/DNnaBdYVYwUDBQMPBjy4BOxccD4qVm85LzyFKJ8WMBdMoXiyNtjufvcN/Tb3doFpxMZGOh6Lyy5VRIkhT61jnM0PiwA1ySNH6GJf41IiBJHbsDuvSTLaMjUPJJSSQlscwMzS2O2WwUZcFAwcDxGHja9Zk1jmUlm08//XS89rWvxU/+5E+iv78fOt4vuOACtLW14aUvfSkuuuginhMMo6OjeOtb3xp1zzvvPCiprYnJ7nd/93fx3ve+F0qmK6Hd09OD173udXjf+96Ht73tbdFWSWnZv+Y1r8EZZ5yBlStXIuH555xzzoGS8S9+8YvxMz/zM3jJS14Sk98XXngh3vzmN+OjH/0o3v72t+Mtb3kLPvaxj0XZySefDI2j8RcvXoyhoSHI/hWveEVMniux772PD/0Uh2JQfO9+97tx7rnn4tRTT8Xzn/98KKmuBP7rX/96aDxd+CuxLlv5LlAwUDBQMFAwUDBwIgzourkJPZht1lWaGaanZ+L/gtq7d0+s6/OwygfDenBc5oPshSDbcrmEUrn85KPEMRmXYjgaZcZz4ijxs/rYOHqsR93+UXgqHXuuxx+/zLkcG8e1JYelsmyPzYX2/cJQvALXxjH20THH5pilMm2fCjzWWOf0y4p1rn7MeZ1A//H8qu94OF4cx7N7NH3H8/1E9T2auKSjL6gIOn8Jyi+cyPmyaeOalR+LksmXYHlM4AQkLAXdoCnNkgNWB8CSPSZQrBLwlEMSwhGUmkewjKgTrIMyqE8APMfyUaYxEiCQ6vlgHyIwt3EwCLJqAIwlaAzKPVJEmIPnB5o0pE3HtGeNL4SUTY0XG7Bg8wDWCfqyCHkQAqMgAvsW0KcqFt5oEDs9uz19zCGKNVejXK8oUIWQjJjjoRmfo4pAheiRzcdYBupzHxjBmlpH+wAjPAJzMYBb4JoAGD/nD8r93H5E4H6jP3AfSJajRG2jJ45DG0/ItjGeo6aYVUul2oLq0vccwREJIZlceb4RFhB3Dh5pox5HQcQj6Rb9kQHtU+4xEIEA961xHxvlFsgkk7bBGXItWZY8tODYoT2k+rEQXRlwrDLagQNE4PCm//cYO2l8qOTgPK4hSJNdMIOp/pjQHG+Bks7inBjPoylBPQVAsyMiULsJxxiFZvsIRc2TIJV0ZXRl7D4aFPFFNxCoiHgcUM2c3ngssQBhifFsmCPneTen07Tq0N3Xgb6BXvQO9KC1owWB8no2Cx9yOOoHHmn6tnrDJ1uBxyABiB8UW8FAwcDTkIGg8wZPCEqMKxmub5grea4bdl2Ar1ixAkoiS3b22WfHb28rUa1vm6uUTIlz1ZcsWRKT0KoLSoKfcsopOO200+K30xctWhST8QMDA1i+fDnkW9/olr0S58spU5JedopD30A/66yzIF9KiEv23Oc+N9rKhxLeGl/+lWxXov7888+H7NQnP4ODgzHpL1slyRXPyMgIBCXsz6Z/fUP+NCbP5UvfeFdbMfX29sb/kfM03G3P2JC03uYHb8YPHAokF3STpQcVgtrsgtmROpJLz4yfrly/aps1dKSvtkpBYn4aIX4u8bNI7fg5NVfX51Pg55Tkgtoq9b+pBLPDYwSOZdZoY24zs0PxSWSmNr3QZ+AYGpciriMfYbz8cPq8ZV+QDkFtmkp7TsdAnw00dZo28iVEOT9zwxzkQzqxjzKVzbb6NJdmW32SqRRUV5yBn/cevGdTKTBGtsDLN4Bxe8kE6nhkyEM9AhwPCIdiVl1jBc3NAPnWvAN1FEez/9DYlEv2zAC4xUmdQEmTZ9RcAwM+cZgZ14TRx+FXmDuGzBry5nHcPN7NGseXadHxdi3kHJ914wISAIOxjrh5Lss5hAwJ4bg2wfUYtPbINd1RM0Q0Djs59eAoBA5BfUY7RB8eiQUCiHLDEVtgK4I6YQ68CkZmyhuwk34c/SReMXmU4pdUEri0hJRQu+wSlFiXn41bN+H2e2/HuofW48FN63HDnbfi/s0bcaBewwwfJteZ8M3mIWddCCzpBFZKnlRozFAqIy9V4IlwFPK0jCaypAw/187mSvWFEuWE6oJnXQhzvjzLPK1A5WGUkTP5KXiWgQARSinnfxiOskQgv0lSQsLSpSlALl1KrghHzgRjGeYAloKpn7opyxJhtA+MR/AsMYfAmFUPbM+HZEJgf6BtnqYQPEtB9QjG6IkwB9WFumwoy2mf03cT2VxdZZ3cHJKz7tlXTypzfInbEusN5PTV9Cn/Qp6UyBn7rQTHelyXHLfEGDXvJhJy4uYgrgSwLQSWgmcpqK7+EwFKKcA4j4XAPs/4GuD8uJbAZLmQmeNcUiQl4zEW4OjLJWxTP+G9KZsopYaU/dIRSoxZcy0lCftSQqVjSb2oy3opRZn74DBKSJ2hnLJPOvwsTOk/pQ+tGU95IH9GJJpOmiNlPqvEc0QpgJRpHPqgXpJmcIlHkiZIHMd2JfazTOSbMpZJCaCYegFJEjg2UOL4JdqnpRKMCKxbiTYJ7Y2gQYn1VH7TFElaQty3jLFEn6nijjE7yh37kzmkkM/5kG0T8pGm1DkGEvoXpKP7BpVmhh91cz+qg2eWfbxE0scW4SIAlQHgYoM+3CznhxbbfCFuIbZlCdak3ygDi7wBfiCxAsR+Az9PIf3AHRToH8EAlXP9UBllOGoL7AmUzQcvWrnAEVIEJByJ/qVlVKNEH8YNCdshoYRHxlyfcYwGQAtwo1++QK0jEGUyErQkVFKdr8M1Nh72iob0rVLwUcNC04dkQhTzjd7m+oxWh2Kjis2BSo/9ZTQRMOck1ik79DpKQF7A8Q9DcXs4xmZEaO63uM/ATftA66RE2gzGiyxwT4BrJhDRVdQ1QBMBN+4LzJNpPYCKgbLoP+oFAE2wutBL3VGuShNRULw9CgZsTkfMgfsW5N+CcV8bqeeRw47gHLyx4ijjy3H/Ou4X9oJKJw764lKas2ehV0Og2lGgMtcHItDYjqnb6F74nfNg7AvGPX+IR6ib+NAAUU9vbCie42BOi4p6HW5ZnJNReCSMckfOdWwIbDJy1jg2d1Gsc3dBuy2HhzfOivqq1zIm0Hm+bumoYmCoDyOLhtE/2IeWtio85TouLeGQLjCJ7qMvc2xbYB0aKgLH2WIMGvMQWDmOftFVMFAw8KMzYHb4ODMzOOciAs/LuggGNzOendk2O6xLMcwsQnXBbOG2WUNuZlKLkH+zhl8Jmm3VzQ7rqS2YWRyrGZOSLELTTnIzk2qE5PNhZpC+ILmZMYkZ4DkvyILtRmFxHDOLPIgPFNsTwoCZRb9mdohr7Zv5nKstYG4za9jov/1KLl1hrjvuU7PDOtrfZgZHgJuStmnikBCBn04SmzPuc0RIpr/5gbjNrRHv2WdRojHNGnWzRr9iUaeZxZ8vM2vIWcDrp89kzzHkmwHy1fyMNPoFHPtk3/Ada4AhbvKhSpZnLAL9Z6gzmSZfUkmcg5lqjWuRwGShwbiufdQF5yg4jqG+wLY4iHWufdUF6UhG0xhPUB99cVD6om+OoWNF9oGf+rr2Vukc2O/jnEDfsjeOJX5VDz5nX0AQB3SmvkC/mo9KusUzD2L4BMCJ8vUMnC9OIGaD9rHXfuekzQzazIy+joTjIhLMTCoRaicuQcrsk0ouR66hwOOYC44agQKtKXDN6f4hcJ3xYGM/O+XHENeljmXP9SbdaEM7M4P8s4CnneexFRQnAKM/DoSmLtUR9GUfVTBv47Vto8VjgzaeznLlDFiC96mO18VKnOv+JnGMOWGUjIkD0EyVhMdxjjXrN+KeBx5EjR1jU9NI2trhWjtw093348a7H8CW/ZNYt3ucOBixfvcBlvuxfvcY1u8aw7odTw3W7OT4uxnHnv2MZx9j2Yt1O/dhreLZfhDrtzPubVPYuHOG8mnKJ7F25zg27J7Ehl3jWLtjHBt3s3/3BNsTWL+zgXXUWT9XX7t9P9ZuP0AcxNptB7CeuuvFxa6DWLdrP9bu4ri792HTnjGOsYc6O7Fh+26s37obG7eNYdOO/dhI+43bxrGBWL+dJWPbwL6N29m/cz/Wbd/HWMewPsZ0EOt2TGDDzoPYSNvNnMtmxrBu2yQe3DKDtdunsJ5xr6Gt5rqBHKzbsQ/rtu3DBso37Jikr3HOh3qaw44D2LD7IDbsOkC/Y3hw617Oez/b41jHMdYT6zhf8bJmx0GsYWzrd01hnXztmcG63TNYs2MaD3L8NRx73Twu1+2cxLqdU+Rwmv4mo614Xb9rgmOMYT15WbdrL8v99DFG7MeGPdPkjIh29E+fm3fRz9YDWL/lADaTn0350/dpAAAQAElEQVSM4yHGtZnYxPg3cv4bON/15Gw957ledfKyTnMn1gpch2uJKFPfCWA9+V53HKh/I3ncvGccm/ccxEbu//XcfzsOzGLWEmQ8fnzzc4nHu+cxSRHPBzzWAnOHPB55RqA0jwDfeSA2Ch77sUI78Lhu3I+HpgYOHfqsuHh865inT+YvwYdjUpB2nWNktPJ0bCzBftPY9AmeAniyYQ9gautLw04+2I6d4EYl+ec4WV5Hxodu4JyM99USm84jstU5i+ekjGF4c8ion7PN4elj7iW9CHA8AKShMTeP6K/pM8r5ZgSOt3Gw43TrfNnsNjOYkQHG5SO3zZ7HXpKRx270zLcQ2UJzJsaKIDoclxbJFcFgOQf1gj0g6bGMdUoPuVGlAaOOvOjDybjAwA+swMWqRM4RoA9ZcPC5l1ESLWMJOFgwJvjAKHLCsx4oY0+QLEQZNAYtwE0emjFqLHBsmA4fQqVAPVkeggEhyqmDOUSZ5FRe8EUFjg4iMM6GL4e4acx5MdELvTbe4zjNsVRGsI/uQjQ+gTdyhAiOrwxbREKngmOE8un5ljfAfYEIyTSqUceoz+74kixQNg/cp8Y5UStqxLcAUutoRynr0NYsoYr8C4G+PJGTqYz7MGPdS/vHAk/tJMOjH5670cxgZo/e5lFoNrwdLw71CQ93ZmaPSzxG12YGY/noXgaqw6LywrHFrmO9yVAO5jwcS+24ctqbGcwWgDM4XvQnfEqdlBxamSwfGh7E6OJR9A30oZ7V4g0SDHxanUKf7Z4f7DxYJVKBR9p4auLxjTkYSwMa1ii2goGCgSeXATMdf4fHNDuyfbjnkWtmBjM7pqKZxX4zO6aOOnQBrotzxxOMvsmSJAnPNbyG4/WC+qQzH2Z2yK/s5vep3cR8eVF/4hgQ32Z2aAC1mw0zY5I3j9D+LZfLaO5f6Wj/NvW1782Ml94h7l/9pr10zCy2m3X5MdP6QExQyV7tLPMQEpdS1cF4peh50ymoLsi2OY5iATfFI7AK9StZrrHNGrHIv/qd47UwvTIaqtI/16txDCUALfY5OEvoI0GalgCwTZ2EfYohy3nLz3jkD/QD+oeuuamXpuKFcbOtcfI8MLFYIhcATWLJw4Em8pmSzwDdtzqXss/gzMU+MkcOcshHkqSUCSV+7iZEyvRfCucNlaSEasIxvUNKlEKKNJSQEC2lNlTSViSW0j6J/j3jMRhqtQyK2SxhLpPzCeBmcXyYY5kgoe/AeSi+Zw7EZw7PZMhjBifJF348EKD1bNY4NjwnLYQQuCZzHo918uC5ZkIszbhqCHAzs7g2c9po2cjGzABCsnqWwXisuLSCOtdoHQms3IKM63Q2N945OuomXH4NwBKAazyodClAqB64Dj1c1A/s85Yid2VkrsT8E+v0K7lR37kEBkTQO48ROwwAzEHREysBCIe0pEmZXpw3eICa6kQgDk7X8cDG7bjm+nvwrW/fgL//h+/gb/7uW/jnL1+Bb15yG/70r76OD//+n+G3/vDz+Ogf/jU+8vEv4MMf/1vi7/HhP/oiLv7E3+FDn/or4nNPLj79eXz4M3+L93/8L/G+P/wLXPypL+ADf/SXuPiTf4UPEx/9NGP95OfxMZYf+vhf4LdZ/van/wq//am/xof+8LN4/x8Jf473ffzPaPfZWF786b9k/c/xYfr+wCf/Ah8kPvQp+iQ+/JnP48N/TN+f+hw+8unPcZzPEp/DBz/xl3hP9PdX+MAnv4CL//gf8P5PfRHv+9Tf431//EX8Juu//om/Zfn3+OD/+HtczBje+/HP0tcX8MFPfR7vp/2HGO/FjEvxf4jlhz7zBbz3E5+nj7/GB/747/CB//E3+NBn/hIf+ZPP4eLPfJZ2n8VH2b74k2x/4i/wEcb3Mcb8kU+x/mniM5/D+/7w/0S8/4/+DB/8+OfwkU/8FX7r03+Lj3zyr2P9oyw/Rnz4j/4KHyR/H+Z4HyOHH2EsHxVvjO2D//3PuI//HB/91GfxO3/yV+TyL/DhT1D2yT/Hb3GMj1H+oY////FB4mOf/iw+wvZHPvlZXMwxP8zY5FO+P/DxP2e8nyNvf4b3/9H/Dx/89P8lR/+H8/ozvPczf4Zf/9Sf471/8gW8/399Eb/26b/Bez79BbyH83ov8T76+QDn90HFw/JDLJu4mHF+mPiIwPg/Qlz8yb884XX4Qc7hQ5/+cyyEi9n34T/+XOT/A5/8U7zvj/5vrP/2//xrfPyz/4jvXH079k15HrMlHlUOgcdZ4lSyaTzihHhMsj5XBn7uINYDwPtbHbWe5/TAxDnNeY6iP55/MjaaqkH69AueN2CGnLk3pb+gIz7UkPLRVxp4NspBUZloQ562YVYOeNqpWY0JfqAOo0LCs0vC84Zjnap89xTX4DDJOGbp09MjUIHPKsh9GZ7nqGAleOqCPhwrFgzG81bQHDhkw1NGnVpEzscJGUf0LEGJ7A5DNc2qAXBMQWdQ48OAxkO/jDFmMPaZaayFAW5mxvfDL7Mj24d7Hn2twc6j13+WapJ+7mhwNyCW4CZy5wPsbexIC6xTzygxLihTPcoCP7QIEAGNemCFC6ORNM8RtKgjAuuImzQCfTXgEOhTAGWNMVTLuVBySnzstSAZ3zB/a7Q5GwrlP8BTUWCIlNkxIctA3UOgZpQdt9RITShu1jUEPDh5aGv4oDD69giaO/tDbAe2wRYgPU5OrxNDcBwymUM6V1JGttCYvMIhNNJ8UMQRA6FXbHGfcSb0QWmghPbGKB1PXnogYlR0lMm7sYygmlHXYhmo4Rv2YD36A2Ws0498GeUotieJgdAYRztIvGsnNSTxXU0z4/6x2NabWaOu9wXBfjOD2XEgR4KBegQAVmFmC4B9NgcArB4CuJkZzAjVTwA0abzkQ2DLiOZL9SaaslhSyBceCQ1dO6QX20/om84dBMfIeREh8B4C7R1tGBoawKIli9De2c6jzaOW8eOe+z5hcp2f8TDWDY1N5cIwHPGPS4hmlDXsiveCgYKBx58BMx51x8D80cxsfvMR62YL65sdlpsZzBp4RIdzCo43LGb8NOdnvBIwQmDdzKA+cDNr+DQztg6/zOzQeGYW9c0aMhTbk8KAWYNvMztiPDOL+0ZC/dde7VPvPVTmzW9qUyfhQxJBes39raS16maG5nqQnXSkG+v8PJFfQDoBkpsZE7u8sfSeCbqMY4GbxXWRpilAXXAzs9gvG40lUBzHkqw5drPUeNJpjhdLji+552enZ0LczDhegG7usyyPvsDxuJRZD1ByXe2cupKRnRizxvCMN2ECUDGaOWir1+twLkG83DLeG9BIvjVmQs4cjxvZqe0ZA7uRuASKTWMAjIcx5QQ49zodebpDOcE0H4jXeMNd4010SBxycBjawlI+LA/k0MPzuly+2QUz+uJ8nXOx7ufiNcalfsDg5urqAzczg1kBs2cXB1oDQsI1aGbc04j7WW3BzJicyiPATetBMDOUK2XIFlyLPFLYqxcXFtulchnBHFelIec6rDH9NMtkUs1VmKSqUJ4w+V1CSMoRnmXO/jrvW3OXxkT7TN2jljMmPoRSwh3UyZgwr7kq6hFlZLTJg2PCCowxwOB4n2kEmB9ALA3cgrEvUOZZNtqBup4IkhiQcE580U8Gb8A0D6S7127CJVfdiNvvfwj3rduN8VoF967fg9vu3YKNO6exdssEbr57C669fSOxCdfcvhlX3/4QrrqDuH0Lrrx9K66+azuuvvtJxp3bcNWtm3Hj3Ttw/Z1bcc1tm3DD3dsY36aIq27dgGvu3IQrbluHq+/cgMtuXdPADx/A1XdtJDbhqrs2Ncq7N+Oaex7CZdS96q7NuJJ2V965EZffvj7Kr2b/lXdsoHwjLr91Pa7mWNfdtQXX3tnADffsxNWsX8dYriA/1923Hdfdv61hew/juW8zrrpnA664cz2uvnczblizI459zb1bceUdm3Djg7Qnx9ffR/ndW3HZHZtxOf1fzvr3bt+IS27bgMvv3ojLaX/lXOxX3LERVzHOq+58CFdT/6o7acPYrrx9A2PZiOvv24KrOfa192zGNYz/CvpQ37V3P8R9txFX3r4eV9LHNZzn9dzX15AL6V579yZccfs6XEub62h7+a1ro7/LfrgGV9yxnrbr2d5AXtfi0h8+iGsUD31cQX+yu/quDbiGdtcoLq6N6+7eieu5Pq65Y0vcP9dzntdy3Jvu24bL6fNq2l5770O49j7Om/vpCvJ/Ked1Bed+CHdtw5V3beV8tjeg/UzZNXO4luV1c7iWY53oWryWPo6Fa7jGrrp9M1Rec8dWXH/PDlx2ywZcdvMGfOmb1+Hj//Ov8G/fuDQeUzys+NlmjSPPAQHaWKEEhBEqI9Tp9EEHbganh7jmEHigGj9jg+rOwGfsPFcAgXVPmaePGh8O58EwWwuYmiJmSpjOWjBVL2N8FhivExkw5Y0P4crQw7wkaeFnPogEgQ+ddW7JmCBXzAKfBQK0qfAc1cLP4dTAc0+d57IMIfFMfc9iJowjS6YBy1HyQImGJX3GupyfwzXA0QH7OAoaW9AZiOcmo4igja4NdJ71Gpvw/Gz3TPZ7Dh4E5t4attRvWLOpOotHeJk9Or1HcHOo2x2q/ZhWtPsERGJFx3yCWQ+SObDGD6SoybqxThn7jIvUyN1hNHVAPSHwjasC80EZGhvNeUBw7VA7cOGHQ6WD2mC70ZuzlnOheY5NsBeHtuboEgS9oeE3sJxDlErPsTYfhkDPFOKwDUekaqP9CHUayr4B+aUgzjWoQtC/fEFtxqI+Y0l49kap+gmKODecGMidhYS2KaHScVYEJ2Gs0SuwQKnxETfGqZJBqKbkOGdOCa25nx2v6g3aBxTJZ4T8E3Fs6rGL5nOjBJZEAEv2qZQPAYExBoAl34rXk8GAdkzk+zDvZtYYuVk2Wofezdh/LBzSOk6FtmYGM2soqWjWG5Kj3hUbRdKZh2gmMUFnOGFg3mb0yjH4DgGsN6G2cEh7Xl9T5+hS+kKU01B1gdVjvx5R4dimcRzae37ABj2Ic4FHZ4AlQKW1hKHhPixaPMpyIP5kS84P4VpeQ8bS6xxE11oSx4fxOJ0DWNKmeBUMFAw8NQyY8RicgyIwO9w2O359IX3JBLOGrerzYdaQmx27lL7Zwv3NPpXzYdbQVwLmeDBr6Jk9vJzvr6ifGAOB12KyNDvM73yZ+tRWIlcwM2h/qa4EscokSaIM3MpMnEnW/O19M4P0KpUKhKau9NSWL9VpGpPF0pW99IRmWzHohlIy1QX1mZlMo2+11S/IhyCZxmhCys26mcW4mzpmBtkK4CZ76TZLzWl+W3FL18yiH+npYYJ0NDf1SQZukmkcM4u6motZow5uzX7NSzZN37y3h36TNi8Z8rJh2jJMJxkmkxpmKyGWE/qmXCkg4928VUog4UjId1oqx/nIt2Ixa+wLxVEqlVDmvpK82VYpXUH1AimpfPZB+97MYNZYD1oDwFXPEwAAEABJREFUTTT3uZnFtaO2+poljcBbPQReNJoDdaiXJkgrpXhF6SkstVRg1RYoYT6LFDMoNeATzHiHzKjLRFhO1F0JWVKGZ2I8m0ON/bWQMhmVoqbku0swmzjU+MAnSxL4JAWYVHelCkqEMSAHvRvfwRYOXbPqntUx2cRwAfZ6IjBGAXGjhJ2OiTfl6vdPzeJ719yA6+56EPvrCfbNGMZmHcZYzrg2TFsr0YK80g209sK39hH9EXlLP/LWAdYHUa8MoV4eeVLhOV65ZRRJeQhWGoCVB5BUB4FKHxzjsrZ+uPYBoL0foWMAeVsf0Yt6Ww+y9j5krf2wrhH2DaFW7UW9hXNrH6S8D7WWHvhY74f6ctXpTzZoG+YYQ/DpAALnbdVh+ArHaRlGLe1GvdQNT/us2onZtEJOykBbC0JbBVlLO2bZVyeXGeOpc9y8bQD1Si/EZb2F9dZBqMw4Tq1jGLPtI5hpH0ZNerKNcQ4xzgF46qB9lLbDxChC+yL41hHUqwMcj7zQPnQMcg49CJ0sZc+xPXnR+FlrD/J2jd2DeksXZhlzbFPmO/o4Ri/RB98xBN8+RP9D1B+kbj/QMYKkexHlaveRy1HGQB46h1Gr0G/bEFznMmTlYbi2peSK/SX6YDttXYJA/nzSi/a+5fAl6qedQEsv8moH/fSj3r4YNaFtEWqcU437eqYyDGGWZY2o09chlIbJPRFlI6iXHzuy0ih8egywL5QXI09GkbPuS4tQalsBVJfAtSzFjoOGP/3rf8GBqYzHZIlHnkfwGRPOOe9BA3Su8OxBcDwSHfsdEOKLbZY8bnMmnj1bdT6orjFLnrF/pp5j7OAU7ntwPR7athsT0zkOTtZwYGKG5iV4HrdbNu/D1dfdh6tu2ISrbt6Ny2/ZgW9cuxaX3HgvLr35Dtx091ps3jaGfDaFYzK9WuN5g2WY++Z43dV5/qrF++kSAyizLzk4jbTOuYRZJtsPYBpjxG6ep3ah5nZhAjs4tz3Mm0/D5RP0O8b6fsAmmDifge6/PeMXdNnlMgOfBIInNHgk0Dkp8LwbKOYJjHYc2HIEZLT31KEq9bxJN2E/+SJrOM5mJmfHUTjBLo18gqbPVDMSyRe4O5QYtQBST0HgjogLGHObOrTjWFI3vkutWeeCD7QJSClxRIA+TIU5ByyiFdeAEW4OqgtguwHEraGruBCXiNpAYHQ4BNUkUVxaUOrnIlIsXCDBUcaFBraFAPULxlpMBTf8BbbnI/qnyqHXYcuGtafGPPCAbnAXKA+0EljEF+smXTbIpzEWiyXHBDcSTqZYoV58n5ODbfZRdIIvj8C5B8tY1hB4Ngg2y5L1KFO/wNEZX4jIAZWchSL24hDcbC4WlewD50ApX7RnO/DgDZSFWBev8knuud8CbYJ8xpLsGUFd0AaxNPpxc1Cd1eL1JDMQOF4D3OVzdRbcZ0Yggu3jvMwMZo+Eww7MbK4RaIdHBuZtsp3DXPHI9hxuQd15bmO1qYTApsBiThYLNrWCDyMKHv4m5aZUdYFtM2OsCwMwnPBG08D95AlwDJfwmOLL89ykWWQeKFVK6B/sx+KlizAw1I9KtRQ/vPOYaNcxOx8LRSJPC8kLWcFAwcBTyYAZTwA/YgBmxlPHsfEjuo/mZg/3HzuO8WbW0D9GdyF+nBlQolYuzUzFIZgZPG9ad+7cif3798dvdpsZkiSJcucS3gQDMzOz0Dej94/tx/j4BDLe1KovTXkDmwdMTU1jcnIKBw4cjPV4w+gctGlsM0OlUoGjbHx8HLt378bsrHzy2pRKzUR0wnFrNV7L8iOpyqRcrVaP/srlCsY49r59Y4wrxFhUP7D/IKanZ7Br125Id9fOXYd8z8zMsG86/hxFvV6nnY/HQZqmnM8MYz0Q57uf85auyunp6UN9Y2NjUUexTk1N0X8NBw8exLp167Bnz56oJ31B8cvHtm3bsG/fPsY8FeOQvtryJR21NUfZmFnU279vL6YOjnFOMzg4sQ833XEjLrn6EiYBrsTXLv8mvnfdpfj+dT/Axh0bmXTJyWGAz2rIOe9S4tDS0hJjqZE3R341P41hZjFm1SUzs0Pzl15Trr5nBJIU6Y8C7vdnxDwfhzj1jcY841qxhEnnMhLyZub4gKAE5xI0js9GX4nJafXrGAMsHhMpY6hWqyjHhy4OSeJo56J9Wi7xDhCYrgdM1jLsGefxd2AKB5mUEvYxgbZnoo7dEzl27J/Fjn1T2HVwFnsmc+xl395J2kzUokzy3eM17B7PCdDGYw/tDszkmGL2TPeqrpTE8XQrz/AAvvH0EK/kVTeAd5w6tgMC13gwR31DaOpxsmrpPBSoO51xnIMz2DOVY5JJ/Fq1FTM8v6CjE9beDubOMcHjq+48MsInvOd1GYKrwQTebzuiFGooh/qTipTjhbzOWXgeCw55Nstjf5IzzblvwP1l8Ez4Ocbr82nKcsZcZ+l5zphiom8GoTYJy2bQ01bG4sEeLBrowZKRfiS+hmrisWLRIHrbK3DZNFLKknwWZfLQ0V7F0EAv7/A9kfMxiQeoU00DEo7lp8eQ1A+i5MfRgnEukJ1oCWNws7uZiGQ5s5f1fbCp3ahkB9i/D/nEbrjaAVTCNEqCzdDnBMerwfkppJyL5lwKGRICnLvm730d+j18voEkwJioNe4zq88gnxyHn55EybiW+RnjyJYA3jOBn3WJAd1dnZwL75VKKV3UAd4rLRoZQltrJXJZTo1rKsei0UFo3kbeyTbVasQsEvIhTE0eAF1geuog90dgMncaNdZBfkN9GinjdTwvl7I6qhx/SX8/lg0OoHbwAFpcQEV+yHHKtGxLish5Qk4TzzEErrES+5qQnqC2ytTqUL3M+E4UCdPGsIBjwdjnkgDHeDn5qFevz7JkvJVObN5xMCa1PUAuc77LF2Bm8MEAMgkYMFdnL7TlVDVLYS5lM2FZpn6C/QemsXsPP2c3bMXV196Ea667CWvWb8HW7XvwwLqN2LmV62W6gl33BFz/nztw6/fGcfc1ddzxw2ncfNd+/HBDHTdsruGmbVO4bdd+7GFyvFYBPIdJEyBloCkf7Dk+tEu0HjALs0ns33EX1q+5BDt3X4YH9n8fV+38D3xz73/iP/Z/E1/afwn+bc+1+PrOO3DD7jUYqx9A4D7mBywm9+yDq3m4UEKCKufSimBVeCshaG7GQc2BEwSoYcylGnWNe85UZ4ncIZCfAHJmoD1oD+ghH8W0e/JfjPjJH/SpG5Gsk3wE8J1vAEtCSd24B9QPblw9ELh6YyndORjLqCbqEoCJc2jxG82irpd7NqKAJfXp26hzGMZxBfZR20Jgm2Cy1ZqIvoJ6I0ANg7YAmOLihxUFnovO07dnPVjGPgLcgtGOJe1ABEKlBXCj8lwbLBsy1hQHgbhp/p69ni3PMm+AJzhjbE2QAJgcCNQE+yI4vjEuNLmN4wYYoxIQS7AtBCDasaAcjxm0MPogd+DJMoJJcx6xUF28iMnA0Q5DEu0rgRGZQRx6+ZkbP4B+I3jgSk74qMc2D3JofkaFOG4OaL/EugfANlRKoanfqIOcgLGg2J5CBg7v3SOC4C7i63HaOwYul0PuG3WNK5Hx7TigsnqpdNRL0h8Bx/SrYRSboLrAcQ7pN+Uqm5DOPBzSnZOxPVd73IvA85AS5NExw8x9jowXiJ7HnBBYBh7H5gztHS0YGR3G0mVLWA6hVd/0MPY2QT0d6UrCR3/xrTlHlVHwpLwVgxQMFAwcnwEzHvDHV3nSes0asZgZz/WHoQDMTMUxEXitdTwc07DoeBwZsLjfAMP8zcywfft23HPPPbjllh/itttux1133YUN6zfg8suvwBXED3/4Q9xO+a233oYbb7oZ1113PVQ/wIT17l178NCWLbjzzrsirrn6mmhz2aWX4corr8ItN99C/etw1VVXxWSckupbt27Fevr//ve/H3VuuOFG3HDDDbj99tuZkF6PH/zgUnznO9/FfffehzvvuCvW5f/ee+7DHXfcyVjvxQP3P4i777obmx96CA8+uCbK9+7Zi23btkcf119/fZTL73XXafyrqXMH9u7dyyTTLMdfzzFvxNat23DffRznzjvxwAMPQg8PHnjggSh7iL7Fx7333hs5Usw33XQT7Wdwz933xLGu4hyvIx9r1qyNvh56aEu0veaaa6PNzTffHJPnmzdvRo0PANauXQv5kHxiYhIbN27EQ5s3ke8H+dDhIHaP7cSX/v2f8eBmzmnNXVizfT3W79qIW++/HfdtuB81JlL2ju3BHbffigfuuwcz09PR752M/4orrsC95EwPNYQNGzbgnnvuZZzbYsxmBjPjzXmI0MOSZxoCkxwngjjPnFdMtI/1Z3PJed7DNXsX1+gGrq/pqRmUSmWkfMA1O1vjetjO4+rOeAxv374DmbJXvI/laRrOJagxwbd12zZs4XE9MzPNNcOrRnZy9cSrzYwPyQ4q8T12APsnprFt917ct34T1m/Zib2Tdew6MIOdB6exZ3yW7RoOzHpM5yn2T+dMiNdi32727Z/JY5/k4/qpBV6CTtQ9Ds7UcXB6FlM8XmY5l3iHaYAnqAKwhNZxBLgF5vt0D8p13WghmO5FpQgYPEEd6nsAGe9nZ3yCSWbR9s547GIWfawOjGUeuyenMcax63z4lCcOPjEEJQtdDiMck9HGe29HNBOWpXlJzSe8ztyHYsizKQwOduGXfvGd+L3fuRive83L0NZiKDGpj/oELBtHf1eZaYFxYPYAk7eT6Cx7dJWINEe71XDuycvx1te+Aq9+4QU4a+VitPhpnDzaj3e99Y143lmnoMp2Jx8YSN6e1vHii87E61/1Igz1tqCdvpJsEi30k03swS+/46fxvz/5B/jt9/8K3vPun8Fvv++X8I43vRwvPf8U/D8f+a9411tegwufsxwf/c134+Jf/3lU83G8/5f/C/7kD38Lb3vjKzDYnqDVZtGWZuig71KYQmclxJi6kjpamFBPOa/OCtCaeKYZ62grAy3MgDK/j5948UX4/Q+/H+eduhI/+7pX4v/9b7+Dlz73HPoLaOV+ay+B6cwMHSy7Kg6r+GDgzNXL0cl6T0uC/vYyzqZtZ8UoA+3IUxU4/4zVWDbcQw4Por2Ug9lu9LaV8KZXvQS/9I634E8+8Qe4+D2/ggvOPJkPT2bQ0+o47hl45QvOQWcpQ1c5Q7ubhU3tw3BHip953cvxEy84HzZzgPPNMHNgN+1qKFsGX5tAhfMpJ54PDXLuS6EOrTMhmVtziatD68+xlKxZnujaS5jPMee5vheAeeRM6ns+VAjM9eRMzgc+vCiVHY8qz2Ojgrov85wxd6yxCLxndcbjJh51jp81POgCoTZLviDwEIulmXTBcXgtsmMv7rrnQfznV7+Ff/7Sv2Pf/kmsY8L8z/788/jPr38HSqjv2TuJsd3AzodmsW9rCVP7unDXbfuw6aEZlLsXoTK8DBNt3ah19+LWLRtxIJnGJBkxZW0AABAASURBVCaQJTMI5FCRIOM7E9WpMyTkEX4Ma++7DLfd/M/YvuMSbNn/PXzv7s/jc1f/Mf7nNf8Tf3zDZ/F/r/sH/Outl+HB/VsxYzVMjB/ED6+8FjdfeT3uuOE2hOmA2RkDTx88dwETHGOSDxbrAuv8yOEcEeG98QGDI9KIEMoAk/gh5sxYhRgCt2bJ6qN8mXEnUNesUbJ6Qi9lfk/I8FEYPU1VjEu0EZodsQMCd1LGhQIYDwhnrBM8YpGwDR5AngeHPigCD4talsH4QZqWeQbhB5HjInP8IHEJAOpnOe35VC4eKHB8GpjA84OPXXDc3wlAv4yAekFP3djh6N9xHPAAhBYxx/cci5/FfDcYP6wC+wI/jGI/44+LyTn2gU+jZimpwTOBFPhh7izhXByCpxdeAOgJpGeZcGyjDKyDiSZH75JRka+c0TJAyoxwjEtPbQXpZrUpZHxSmNWnUJudhPEoq5STWILxgjaB4zMI+nEIDD4hKVX9HpwFlBKD5piwbpov9U0nHvLgGYuSX/omqOOjL8/ZxESWAS4lO/TbSIwFOHIBB6hffYYEjk/nkiShxxz1nDwwNvXTmnEkVOYB6KvUa2G9RPDA5EFaKpUQeEJLuL9A/i3CMwlXR537OZiByvA8KWbkzZISx6DMHMw5aIfW/QwyPv2lFWPKKcsROD/PmAPHAA/6AEOtzhO7SzmekccMZgZHHwZthujPTI0IVWM/K2YNeQg+9hVvj5GBAPIeDsFzX0YPFpAkLu6LhMcxRDMhus0BCwG0eURAm8HsMJz2tYGyYwDztnl2ZkabxwmMQXEcgUP+wXFIFFcv2YKgFit8qdYEm1FH5Twc8vM4xDrP7cOqHIeBAqYIPcsAx31n3F/cw2wDTucatnPeYAQesW3trRgZGcboohF093Qi4TkFlKelBILsA893OscYbY3+As+jgceb5zlK4OJBsRUMFAw8+QyYGczsyR/4CRrRzOJ8zBYun6BhC7dzDJg5GJHzGjXXtXAw9vCalR9xBoe2tg6cffY5WLp0Kep1Xas5PnBtR09PD3r7+lAul6FviadJgq7OTibgeF3Iz4q0lPKzJaF9G4YGBzE8PIwVK1diaGgI4L5ubWlFR2cX+vsHUeH9gzGGjNeZ7e0dWLZsOZYsWYrW1jb09vYR/ahWW1BiYm+QviocM+F4w/wcU7teq/EjycPRbwftO7s64zjBB7S2tMQ62NfS2hp9tHBsJf0SXsP29Q3Eb2M3Ykh4O5DDuRRLly6jiWF4eARlfdMUgL617ulTMQXypFgHBgbhLEHK2IaHRiCMLloUvyV+0qrVkE7Oz97pqWn6dXEuw+RCPhctWoxqpQVJktK78Vo4x9DgMHX6YiI7Tcu8eg6wahmhTJ1SCa093TjIZOXuA/uxZ/8Ytu7ehR379iKQj8wZyu2t6B7oR2dfLwLnnGU55zCKrq5uVCpV8liFuJuZqfEmfpb3L3XoEtAsYXxpREpeEsZ0TDjpSX9hHNPueD4fRZ873ricfxLXHGPjfZMTEgdrgtxgDpLFfuocsqG9cwnn/7jiKfGnfSk48gU4Hhvg5mDmwOXLtTkNz52+nQ/E9uzZzXVXh5R0HEmmpPodd9wRE+N1Jqdz3peaGcwsPuQZHx/HZj7o0cOfXXwwpoddkhn9mzimXp3rTmPt3TsWHzht37UbB6dmsXbzVtzz4Drc9cBa3Hb3/bjljrvxw7vuiVD7hh/egetvuQ033nYnrr35Vuqtwz4+QKrT2QTX/dj4Aezluj8wMY7ZrM41Dhj3Y1zrPO9kRPzSlwM8wVDg9AZwirwCDgBdNeycg5mph/BgF6+EgaRSAUoVZEkbk1ttODBTwqxvx/hMiql6GZm1IVgrzxU81+Ul3lcLKUKWIOQJPBNuNXOYSWxBTDvDtMPjjlmXwZJptLRmuOD8kzHQV8YN130XG9fcite99AJ8+L/+PD7wS2/Du9/8avzuf/0F/L+/8yH89i//HH7/134Bv8lk+Nte/jz8wa+/G7//67+AF56yBIPJLHr9JBZVPN77tjfjPW97E56/ajEuWDYU6xe/62fw7je8Au/7+TfjnW9+AVaPlPCTrzibSfGfx0d+4x1YOdSGav0g+quGlmwaK/t78NxTT8EFJ5+Ml19wAV523gV4zvJlGOnpxDmnrsLpK5fi/OecyiTzaRju7kQ2cQAP3HErpvfvQZrPsr0fYWocxpzLiy84B5/4yHvwiff/Mt7xqufjl3/yFfjDD/4KPvQrP4ufe/PL8FvveRdeceEpGGrJcFJ/BRecNIg3v+BsvIaJ+guW9eGlpy/Br/3UK/ET56zAr/7Uy/D+d7wOf/TBX8SH3/3TeN7qIYxUpvHuN74YH/6Fn8I7X/M8nNyX4rUXnIyPv//dxC/iXa97Mbk5gLMWdeL3f+Pn8Hv/9R342ZdfiJfQ73OG29DjD5K3GvY8cAuG0xn8MR8OvP/tr8PbX30+3vWGi/DuNz0PH/7lN+CX3/JCvP/dr+F+eR1eduEydKYH8Acf/hX80e+9Hxf/5i/BmCxvcQBfmNHnCD+jazDUzDDbBNfTDOvTBkRQeYqYTABhiuWJrbfGGHWOtyA4JvQZxePIJymsVIZPU/AZF4+9FDM15oCQwHgeUi0ED+9zegOmJiexdctWjPHh+vj4NB9Yj2Hf2H7s3TeJHbsmmBCfZpvl2CQm9b8+JmvUOYDEKkjTFn6mLcEZZ5yLs84+H6c/52ykpSrXfSe2jO3CeuzBnoF9KJ+T4bx3LMcFP7Mabul+7A53Yn9+Ezr616O1cxM6u/byWN1FbqcBy5BhFrmbRsYHGnniUCeHs1YH3AGcfHIrXv7cHgy4ezCQ3Y6LVs3ygckYam4dxio7AK6X565ejReeyrVLHmo7xjDaMojzT7sQvlbCrJzxYcJkDmzeM4GH9k5gy75ZbD+QYyYDDk4Ae8cyjE8CE7NszwD7KOPzRdRyw/SM42d1mEuL5kh4Tk5CDiOnIQQ8ms3M4jlQuo/WRroLgdQsJH62yowTE1hAZDcBSJo4Q57V4LMZZLVJ1HnQgslQCzU4y2lRR70+RWXuOH4oZNx5OT+8wJ3n+dSpHhPKM2zWkCQBnie7iDpleQ0tpQSB/sEkeT4nS8wjdR6BukpI50xIOy7WwKeZpTQgp+/AkQGPmelx5PkM/XJVcZEbLytNGXj6AJd97qeQ8ylnYPyBYwTaNg/UxAIcfVTLCbiS4amTupxjhwgwGa9+zzjrjCEmyeWTcTmOs3h0CC983gV49U+8FBeceyZGh/pQKRvjnkF9diLOOeeHg6d+wngS8hN4cRIXGOOYmZ6MY+b1ScxMHYC49dQ38uY4dsIHAcHP8un+NDR+nXopny46xuiZjK6R20Adx/2Q8olj4D7JOYdA25xjGsf0PJBqtRlklOfiib6DrwOMP2U84IkXvEHyvAEKrKfc3xLPTE+gXHKY5QdSwn0B+p7lnIwnk7RkXBuBPjIEynk9gDrnZbzI1MVXTp49xzDGKdQ5dp1rxDNmR18J94+4ADkQt+IHTL4nJKZcLiHwoM/5YaAR2OCJ1UMlByxejwsDYlY4vjOeUx+uwGOGO4Ny2R8J6R8TtIh2R9hHYXyTXeyPraPeDHG9GY/5hdCwOzKWpqyp32w/2jLaxXE1dhOBcTTrC5XNfpUNPNrxmnoaV2vdeAwsBOktJJcM2hizivkIbOh8GcS9QB7lZz46u9pi4nxwqB8t7VWeEjLUstlYgsdlypv0jOd2z2PW6QRBP9pnxvNFJIVjFK8fJwaKuRYMFAw8uxmY/2HSqPd0d0OJ4ZUrTmLy/GzePJ6C3t5enHP2ObxpPQNnnHkmzjnvPJx62mmxPPucs3HGGWfAzJgU74SS2ietWoWRkRGctOokSP9FL34xzjrnnJhEX758Bc4+91zeK5TQ1d2D0dHFTKQP4JxzzsMLXvhCrFq1Gkour+D4o0wyn3vu+Xjpy16GkUWj0edFF12Ek085Becyhoue9zz0M2E8ODTIsVZh5aqVWMxk/6rVqzDMRLViXMlYzjrrHJx55tm46KLnQbKzzz4Xp/Bmt6OjkwnyKhYvXhJ9DgwMsb4U0r/ggufG+imnnIbVq0/BaaefjtNOOx0rV67C8hUraX8qVjMZNDI6yvppWLX6ZJxKn8997kVRfubZZ+O88y7guGfGUn5OO/05WMLkvMZvZ7L/Qs5l8ZKlOPnkU8lfwvGWUP9snLLqNLRXOzDcP4Jfe9ev4g2veD3e8aa34Wde+9N4+xt/Fr/y9l/EhWeej6qroLXcilUnnYzly1aipdqKarWKk05ahfPPvyA+CFAivkq5eD3r7HOg8Vr4EIGXH8h5Te+ZUeQLQs43gUVsP+qSl+/H1GWffC6E+WMvZK8YF5I3ZVnmkfGeJuf9TQQvhJp9PuhKqwFPucaPJXUfaVzpPZPQOEdxrpwnYAAv6JrcmTl0dXVBD7w6OjrQ2taGhA9jMt5/uTRBdzePdz6Y6unpQalchuNNWsoyZ7/n+kgc753psb+/Px6Xbe3tKFcqkI7u4zSO7nlLqUOV93YtlRI6+SCntUodPtTo6urkg7T2uC5bWqpIKFOYrXyg1d/fh+XLl/GYWokRni80RntnB+9LU5R4DVqlbgsfIMmuQt/OubguGQ5gc1e3zRKNTb7JBLtVa8jmv4d4bTxPwgnUarwOZk6DSwM5r3fjAynKLU2R8Lq4zr6MyT86BZfVYTjGwPE9y5znv7o5LISMcWcuweMNjZnxmj0hV0kC6J587+6d6O/pwvIlizDNBw4rFi/GmaeeihLpmNw3hufw/LpsaBjPWX0Szjx9NZzu2Ynli4fR01HFoqFenPWc1Th19TKM7dmOXds3Y6C3AyevXILzz3kOXvKCC9FLvd3bNqO/qx3POXU1xvfvRXdnO87kOTLnw5NSWkZ3dz/uvXctrr/+VmzcuAPlchdGRlfi4P4ptJRbsHzJckxPzKCclOn3ArTzgemKZSuwhJ8HLXyoOsoHkj/702/FRRdciO72Tgz19qNCjsPsNH7ipS/G8597AfaP7cEAE/PnnXd2nPvGTeuR8Z5mhnmXHdu2YtXKFRyrhF2sd1RSnH36Kpy+ajnOWM311teFzkqCnrYyzjh5Jc7mPJ7DvgO7d+AgofrykUHqlFAjj+dybi84/zw8/7xzMdzdjQqX0DmnnYLTT1qJ/Tt3YnpsH3paW3Dy0iU4hWv6FH7OtZVT7Nm1FZMTe5k3Ak5etQwvecnzcOEFZ0N5rb17d2LliqU45ZTVWLduLevLMToygmkmmANPQM4SJEmJcwsEeNvoEOKxzZJrLVgCvwByyk5srTmuf9Anx+P9nx5GHY3McuTsq/vsUBkckJLfCuebOCDRMcT1lvHcrGPGM0dV58O4nTt24q477uRDtQeYKN+FDRs3YuOmjXjooU3Qg7t16zfi3vsewLbtO6CHvPVazofQnRgeXoSTV5/KJHKG8fEprDpxHQODAAAQAElEQVRpNVZzHZdKZWTMOea9JSx7wXIsf/kg3Mpx9F84jfNf34aTL5jE0KJ1OPOUPRjpvA8XPaeOnZu/j61bb0SCGnhIInA+nrmpnA/wPTyggJmDa+0AiXgIrdiAXr8Bp7ZM4zW8tnh5z2pc6E/GO059Hd606vlo2TWFbbffg70btjDXWcUsz5tjzKFuGNuMO7aswfqJh/BvV3wZX778X/Evl/0r/uO6b+F7d9yEb990GWVfw5cu+zr+8dJv4J8u/wa+eOm/4x8v+yq+c/t1+MEdV+OWtXdh1+QYxpkH1AND6AQVGNdT8HJPwZhP4ZAGBB5kMYKAmFhB0NKgnG1+GHS2V3HS8kU47ZQVWH3SYixZ1I8Kz7K12XH09rbjJJ4wW1tL1M/gLEDeSlysLRWHpYuHMDTYBR4vSLgAy1QbGe7BiuUjqHDxOdRRpWzxSD+WjA7EujEpX048Fg334bRTV2LVysVoqybMq0/y5DDLSD3AhHB7exmrefI+/bSTGNdSDA/2oMS4AhPDWTaFvv4OnLRilPaMffVynLRsMQb5Qew4v5QHbso9ndJPtWxYtnSYsQ6itWIch490+EGhhH13ZytO5sny5FUrMMKEEvPI7J+B7Ib7u9m3DM+78Fx+IKxCpqQyY09dBiX3T161FKefthLLlw2jtSWFZyLbcTxWwEx+5GTFspEY3+mnLsdS8trFOYGxt7c4xjTAeS3GmfyQOnnVEpzCuYZ8GvXaOG09li4Z5D6hHctqVS4neWFsWDTah+7OKrmagR4EeCbeVyxfjDNOP5l8LEEb91XC5H+JSe3+nnYs4z5yPDE4nuhCfRbDA71YNDKANMlhnEtCLBruxdLFg/zwKiFl0ttxP/fS9qSVi8hmjhovLJLEwcyIgAo/cIa4P05evQKr+GGwnPMc6O8EyKseDJS4PnI+JBka7OY+XoHBgQ4oqe/oA9wCL0r4KUDfNFGdsuL1eDAQjuvEzGJ/4x3cl4ibgf9MVVNtQaj3eGhYAhqigTBXNwAGMwHcwhxYNF/GyrHQWCVUaNrNK+ds6Jr+qXI83Yf1ARb/saRLA9gKc2A9LAQKuV41HhX5ChFcxTgEHjuH6g8bs6FvlB8TtLeFEG04DAPli+PiKATEcWmLo5DlOVxq6BvsxWJeUA+PDqGzuwMpT9yeFzUZzw3qB499jxw8yfMSIiCnPHC+dFy8CgYKBgoGCgaexQx4nuv1Ux66mdW3ULdt3YpNmzZh3fr12ML6DK8DXZJg5+7dvPncGuW333kHtjAxsWnzJszWeTPKZJP01q3fgPUbN2BicgLmHC/3DDt27qLddtxz333xJ1M2bNzUuEmerYFK2Ds2Fm+otzMRsZ032Q9xzA0cXz+Hsn7DBupuR8Z7ltb2NtSZMNqxaxfWrlsXsZF6+kbstu3bkTIxWCKmpmewcfNmaF579+3D1m3bYwxrOZ/1GzZCpW7SN23ajDVr12GcCQvZJrTVfBWDYlyzZh1v8DdjenYW6gv85K1UW2AJr/sDoDrMcdwEHR2dSNNSlDkmPTT3Mi/gS7zJLzUTjmbUKaPCRGJLa5XJ/0G0066t2o72UgfaeLvek3TijMWn4oUnX4gXrboALzzpfDx/xXl44eoLsLJrMdqzKtKaQ4X3d4lH/OiPeQre+7QwKankJkMDOFa5UkVrW3uMXapeHYzXXBKvKrjbuX/oIvCqhH2H2+B1ANgnuaD6UcBR7fn27AMMWACBsvnjHF1XjEfLDrfp0xK6Fbi2OJfA2P0cwDagubGPMvXxEohrh9c0Adzcsweaq1ncT2DdJXOccN7gcbd0+XK0cj0sZtKnp6+X+zvAMWFe4Zo8afUqvOa1r8GbfvLNfPhzCoy2jvdo6ndJgv6+Pizmw6vh4VH2n4YWJjcrXPflcoX8GS8zA1p5g9/V3gbdXy5fPIqXvuCieC/e2VrBouEBnMJ769NPWYWzzzgdF11wLs47+ww857STsXrlMpy0fEnEySetwOlMHq5cuhhdtEuyGpgS4MOjMjp5fLTxOKmUSmDYHJfrje+aHgu+tEMFVue/mtfAnHFTrAcB8Xo2BOhW3XgOqXC+bZUyct6XJ2md2tPkp45ylVfCfor1jLzUAf10AxEiMnjeX3veQ3tdM/OYUxLzyQQshUsqvDf3uPeeBzB+cBqvfs0bseKkU7Bv/zhSJqc3bNqC++5fh7vvXYNbbr0bD6zdjPWbduCh7buxfusW7J+ZYlJuBnetuR9rmbxct+0h3PUg61s2Y5Yrat/kQeydOIAdTArf+cC9uP3+e7DvwARmpgLP35tw/wMbkOUpduw+iHvXPARX7cb6bWP4929djr/84ldw010bcePdm3DjXZtx+wM7cMvta3Dg4AwOHpzFddfdgmuuvYWjlKBvHK/fsJX1MudU5Xl+N77ylW/g5ptuw+REDQ5lniu7MJM5XH7tTbiV80WpBRu27sQtd91P3+tw/6at0O/ob9l9ANfddjfuWrsJN9/1AG66/V7ct3YD4x5HR3cvY92LtRs2kY87yM1afj5sIS/rcd+D69DS1olSpQ2bt+zkucKhUu1ErZ7ghpuo+8BGJnw3Yev2MUzNBPqbQd2XcOtt92H7zv1M+G7A/gM1ft7l+OFt92L/ZB1rt+7A3qk60o5ePPjQLtx05wO47b6NmMor2LZnCnc+sAl33rce1fZe3HXfGvoc524tIU1KcLkh9QkSghKUQgKVjk9pEtabcKAO224OZglOfB0CIfELw+XcPxm8ZWBQCGxbiUcW9TPlvpj7yWcYP+8nKUWpXOa+TOHMoaOtDatWrMTqVSdjGR+ODAwMYmTRCB8iL4LuR5fzHLV4yVIsXbaMD/l6kPODbHp6FtuZQN/IZPr4gXGsXL4Sp596GrJ6HTffeDOC96gHjwMce7wyhanuPdiQX4fN7nsYK30PruNKPpS5HDbxTbTOXIJk/zdRmrkOab6GObYDCBwj4XkgDQDTguQ2gSFl6MbsGefoxijbht6wGyN8cHLRbD9+qf1V+PjgB/C+gf+Cs6aHUb97G9yu/Th5yXJ0r1iOTubmBk4dwXjnQazL7scP91yN/vNb0HN2GR1nllA6BRjvH8fMMLlcliBbBmQrAqaWziJbFVBb6bFvYALjAzVsc3tw27b7cc+W9dg5OY4aP6u9c3gqtqdm1KdipjBwZXNkTZl11gyBUoKLxeBRSowLcTV+7Vffhd/57Q/iIxe/B+9/z6/iVa94Idqqhpe96EK87zd/CSuXDsHyGTgmrPPZSdZn8ZxTluPXfvmdeNc73oKlXCyeSfa2CvC2t7yBfn4N+i9DBw88xDGm8cY3vBRvfuPL0d2V8oO4FW9+06tw8Qd/Ax/50HvwYeLdv/B2foguxQwXRzlNYzL45FUjHPvd+O2PvB8f+SD1PvA+/MI738qDpx95bT9eeNE5+L3f+hB+n/jYh/4r9d6HFzzvQjjOyzFJnPKgdlZj4nkZ3v/eX8E73/5mdHYm7J9GbWYMq09axPh/Dh/98HvxsQ9zjA+9H29+w2sxMtCHkM3ggfvuQkvZsJIJ4Wk+8dm98yGU+SHZycT3W37qdfjQB36Ddu/DB1m+4+0/jYH+LngewAh1Pikbx0krFsU5/u7vfBC/+1sfwEcv/k38ws/9NEaHOyN+/VfeiT/43Q9R/hv4vd/+AN721tdzvByTB3bil971s/idj74v9n3sw7+Jt//MG9HXXcXyJf1476//An7i5RfB/EE4dxDveuebqfseXPyBX6P+r+PXf/XtWLm0E6nbi9e+6ix87CPvJFfLeQLYg4mx9fjpN7wY7/u1d0H7KiMPLaUMv/Tzb8VvXfwbvHBZhlnO1bivX/nS5+MD7/kVtLem5CxD/GkaX+ca8GhJS3j9q15Jzjm3j36I438QH3rfr+FVL38+T+HTXB8TcGESr3zpBfh/fu8DeNmLz0V99gBPeDUYl2LCE4CZxbozx5VZvB4/BgJdzcH8XJ3F3MvMWDNybyzBEkCjirmuRluy+cBxtvl6h+rNypF2ZpJLphjnl6o/HGbGuBbG0dpmDb2j5cdqU73RZSrimyqINXUuALPYG/WgOmFmsIbkR3o3ejkm4hiOGg7QMTMPxrrZMS2pH+C1FlxAhTclfXxwNrp4BL0sq21VOCbUs7wOzwsec0Z9viwg4Q0F3aLYCgYKBp56BooICgaeSAZ0I9rZ0Ymybnh54leyucJ6G5NlSkInSQp9JnS0t6Oruwv6Fvro6Ciq1SqvfT1S9nuf077Cm98utPFmuVwqw7kELnGoMvklyFdLSysTzB0R4EeO43gd7R28P+hHe1s75LPKZG+Fieb2jnakpRL9liE77wPjSDhGJ9oZS0trS/RTpm6SJLzL4ecd73H6mPTTt2irLS3014ISr1tL5RI6OE5nZyfLdvprgew6OjtQpT3N4jz0rVzHmKXfxbkq8aj5mRl0zZrzpp1VOGfIsxzaGBZy3owLgVF46ohD4wTll6LIU1DDaMFLoCynptpsUh2B2UBPIDg4Jkxc7pgwKcExeVPy5D9PKDfGYDDj2PJhgAfYxqGNYngfyJMD1M8EQxyXHRwRiiWW4EY/IMyoiCNhbJsZWBAqiUYDiCW4HS17HNrRBd/i2EeXAKcWQfpi6cmZuIuINgyL8QU4TtUIEPRDmYmSZws4pcZ0DbE0znsOZoYWHptDw8Po5hpmD4IPcQ1qjXouOK2JCo+zFh4j6pdMUF1rXsdXR0cHHH2BHDuXcE0JxtJgXE/tLWUM9Xahv6MVA51ERwUD7SUMdVYw2JFioM0RCfpbEwx1JOhrMdYNw7wfH+xwrIP6jroJ6ykG28oYaq+yvw0DHW3oov9qCt5bAgbEMTVurANzMg/tYU9hAIOKaMgkFzSFWDpD4gB9Oa7C6+JSqIHpDqR1j3JOeZ1v0/X4QKrKUdMsIJmDy4AGjKXxXhcshcDyyQOYQM7zMh9UlrDxob34969dgi//x3fwre9fg6986zL8I+tf+sYP8LXLr8NXL78B19+3Af/07cvxT9+5HF/4j0vxD9+8CV/69g/xT8RXLr0HX/7enfjalffjG9eswd/95/X4Z8o/969X4AtfuRZ/8x/X4C+/fCX+8Zs34x++dh3+9t8uxT9//Wp85bs34KuX3oR/v+Ra3LVpN7K2fvzgpjtx2S13IXQN4IGd+/AdJse/fMll+KdvfA//edn1+NdvX42/+colHO9a/N3Xf8Dxr8Bf/+d38Fdf+RZu37wLu2oJxq0N9WoPZstdyFnunPS4fcNO/PN3rsZ/Xn4zvvStK/EvxD9+9fv46g+uw+U33o3ZtBvjfNh4y5qt+PZ1d+AL//l9/OulN+Cfvnc9vn71nfjcv1yCf/rWdZzPZZznnfjPK24n7sCXvnsT53wvvvSdm/DP376Btg+Qm+tw95ZpXHffdvzr96/Hl79/Hf7tBzfgK5dT57tX4a//4xJ885rbccUd67BurIbr79+Cv2Esy+ymigAAEABJREFUX7/mNlx2+1r8/dcv47yuxreuvxdf+I/L8MVvXIvP/9tl+DtxRy6/9K2b8YV/vRTfvOxO/N2XL+H+uhJf++6VODjj4ZMKcvDcz89SrWKnRctjVklenegSrnbjZ0wTLvNcd57rswHHdXqiSOsB5ZpfECX10XclAihnQIVIZ3O08LyQ1qbQlmQoW47EAFgC44nWYMwBJsj4wHnXjh3YyQfnU9PT2LptGx7kw5odO7Zg7MBebN26mUnyrZie5kN2HtylkkOlnMb2xo3r+aBlDNPMD6558D7s2b0d9elJdKd1jPidWGlrcEb1Tjy3Yw3OsftxRm0rXlQp41xfwdDWGQzvNLSumcEZ2SjcHfuw8T+uxebv3QK/fQoJ11uZn7WMkslycd+C6XqKnA8tHFpQm+7F7NQpmDj4Qjz44Ll82HIGdu5ehRBGUekYxgzvqdds5EOrres49wxDLSW01CYwWApY0l5BOrkffSXDUFcV7a0BJTeB9pZpdHXW0Fod5zloD6rpGAZ66uhomUBLuh+t5UmM9DP2vio6eM6slgBj7g0hx1Oxuadi0KdqzMAFC2jKdiiEQ5cPIXBxB/T1dqK/twPXX3sFPvfn/xs7t2/Em9/warzweedieKATS0f7kIQad2xABz+5KgnQVnG44NzTcfLKRTjnzNU4bfVStHCRlPlpMjrUiXPP7sO7fv7NeN5zTwfCQY5RRnd3ieO04LWvfgne8LpXYO2au/Hnf/q/cMl3vo6LLjwX7/q5t6Onqx15rQZfn0FPd4q+ngruvv0mfOHzf4G7bvshnnfBmXjHz74eyxf3ob+7BYM9Hbjy+9/GH3/i9/DHn/wDXHfNlTAuLLOMT5MmUS0DL3zB+Vi2pA9nnbkK551zCuAnMdDXhg+871f55Gsx/uWf/w6f++z/xc5tW/GSF72AOmeihZM89eSVfCr+HMbUhpe+6CIMD3ajpezwc29/K179Ey/B1Vd+H5/8o/+GKy6/BBdceBbe+c6fQXdXG9I0cIwauc0wOtKLTRvvw5/8jz/EXbffQP8X0P8p3CPT6O+p4tabr8b/+PR/x2c+8Qf493/9e54I9uP3f+dDeN1rXoqrr/gO+/4brrnyElx0wRmM4XyMDnVhCfdHd2eJ/qfwi+/6GSbi34Cbb7ga//OPP4UvffFvcOapKyj7SZy6qh9DA477pge/8StvwUXnrcT43k04iYn3Yc6/PrmPB2fAc887HWecvAxLhnvw4uefh0XDfTA+HOlqS7Fy+RCfKh9Ae1uFXDrOq47EA1MHDmDJyDAqPDt+9d+/jL/967/A9Pge/OK73sZE/Yu5/8axasUQk/vPxWBvBW983YviQ4osq3MdGswZS73m6mZqFHhcGQhz3lQKQKSZVMcSaLTR2AzWqBzj3dh/PCxs1hh34T5JH6lfOo8dZoyUeDSW1IxqFt8Pv6m9EA5rHFXjeGZGlo6SP15NXpggejeApQmUGaH7A5WGY2w8dIPzUOI856VBMI9SJUX/YC+WrViKJUsXoaunC8bjuc7kuRLowQIS3lmYo/Ex3BbigoGCgYKBgoFnBwMVJthGRkewePFirFi5EiuJpcuWYdmypViyZDFvYsuo1ero6+/DQP8Ali9bTvlSDA0N4aRVJyFJeXPMBHK5XMIIrw/1DbLOrk7oxj9xCUaGR7Bk8SKsWLECixYtwuDQIPqY2G5vb4M5hyqT6j29PVEun4uXLMKqk06K+qvof3TRKNpaW5FynLa2dgwzGagxTqLOyMgIli9fhlWrVkGJwISfZZ0dbZC8v68f/QP9WLJkCZYuWYrFnIvGHx1dRNlirFyxEiedtBLt7R3Ifc7PvaQxp5UnYdnSZVi6dCmWr1iOnp4uOH7IBn7gOiYEMs7VM2tbKqVxTLVlb1QyfT4bYKY3gNMjjAJE/xLHxCUTIHmew+LHbKA+QGcw/QuAC+zIgUQlExaBgAeY72QULKme8V5OyXkWqDOmnDGpU37ZDdWbiVAza4ikzJpjrOqPyVQ6lZ74WxBK3gi0PdxP90e0yc7j1dZYC8BTlnMMIfD6J5Ar7RjjXAROA8wlQTSQqrlSd75EYLwUhmcJSEVjLYQArYGcAu3Lxj71yEWGGuTIz601rVGyADPyQf1mXSWXBNenYx9b9BlNKdQ6MTPkJFZiVkU570PB+0CgrQz0tCfoY5K8q8qyFegj+oU2QGVfC9AEb3/RXWm0B9g/SDT7BlpBfQNv/6E/2Fh1gO47A28fHfefMZ4I1SMC3FygXA4QAHZQD7yOPVRHc76gPtDZ1oJVyxaht62CEq97y5xYhSiTsxZOsNUc5RmqAFq4tlqcYykkh0tjnbotRp0F0EpZK/sfb1QZS4KU/JeQ8Zxw4MAk9uzdj/HJGezZP47dxM6xg9g/U8feqRmWGbbuPYCHiK1jUzhYK2P9tnGseWg/dh702Lavji17ZrH7IFjOYNOuKWzaOYXNu6axccdULLfsrbGcos0e6tWx60AND2zcjg3b9yBLmHBMy9jJ3MCeiQnUDNjP5Oj+yUkcmJrGPpZjjG0fsXtiGnm5BbMuxea9+7Bl7xjW79iJDcQUd1s9SaJ9Rv6nswyXXXU1/uafv4z7Nm3DwVmPPQemsJb1PfsnMMZ5Hxifhkv54NZVMDZVw97JGnZQtq8WsJPtPdM5HtozgbXb9mHTnnHsnKhjy9g0tuybwubdk9ixv44dB+vYsGuC8Uwxnml864ob8bdf/jrWcm7ytXnfAeyanMUYk8rbD07hgS07cPM9D9DXDLYdnMR6PiBYR92H9h3kGGP0PY6d+2excedBzovYfpDjZEQd963fifVbxnBwOmDLzv3YumsMY/SRa1U6rmSuWf08b16fRsoFnyYBZSZeE967pUxKVxLEY66Fx8XRaCXvrSe43tq4xttoe2w4tPEYatExwv2SMhEu3UqeoX5wD17/yhehq72qWegjiuce7kweO442PZ2dWLJoMQYHBtHd3Y2lvKZYuXI5lq9YwjzZIFatXoGT2B4c6EOFWeJyOeVDbofTTzsFHe0tzO1dhW9/62uozUzipS96PsaZaNc5ZFVHwCK/HStsI0Ym7seK6YdwBnOAZ6MLJ9d7kKyZxrLZEZzdfib23LgD1/7Dpeg/UMLG6+7GmlvuBaZ4UlGYPGlkPJ7g2pG0D7AYwmTWi8zORO5eisuv6cHffWkSf/Z3O/C///Je3L8JWHTyc7Hi/AvRMzzI66Ip1MfGcGDzFqzqG8QZo0tx6uBidIcSyhxjevdeTO3djWxiP2z2IB86TKGcT6PFz6IddZQ4rwr3d31sD/z4frSnhkX9vVi+aBjdfBiZsm14ajb31Az71I0a8HCqDYEBeeT8oKjXZpAzST0zdRDbt23Gjm0PocRPKMFhlk9FEnR1lDEzcYCJ0f0I3LH9ve1YPNqHe++6Bbu2bcC5Z52KkYEulKyOkE1i/75J9PaU8Ja3vBrPec5ylEp1pEkN/X1tMVG9g4n5S3/wHdx77534/iXfwdVXXs5k8lm44PxzeVDMoLWlhJCP88RQx86tm3Dfnbfj61/5Cm675VqctGIQSxf1oexytDPxs3ioHy974fl47vlnoK2lzDnNwlkOYyyrVy/FYuped+2l2L1rM049dTmCn8LZZ52MRYv6ceONV+O73/067r7rdvzjP/w9vvH1r2LbloeQZzW88PkXASFjfN/G8qWLcdopq1Dmw4Kzzjodmzevw9/97eexYf2DuP76K7H5oXU444yTkZC3ycn9SPkAobWVH2gug5HD8YM7Wc5A37aenRpDQlkXrwZW86HDC/hw4sLzz0RrxVApebzyZS/AmvvvwJf+8W+wZdNafO0//gX/5399BnfcegMyPsGq0neJcx/o6cbzzrsQ4/sy/OFv/Xds37gH115+I+7+4T04ZaUeZJyEChNl4/t2oK+jBb/4zndglCeslqTEBxwcK/U8RczilS99HmaYQL/xuiuY6F6EkcFuPl07iAr7qzxZt1VTnqD2cexpeCa9S7z5MV2N8kQ5ww/HbZs24porLsWXv/RF7N+7HS954YVMmk/wocqpXDcO//QPf8GnjPvwIu6jUinhugvcBwRr4Mk38AJFpZoFnngG7KgheF0CM0r1YmlmsW12ZAmj4XFgZjCbD8D4IWyGh21mh4VmdpTdCbQfNsKPKDAwpiaM9YWBx3kzW3gcM8kBQ2OLZUBsq26xBm5GNF6qNZHwIjQtpTAHOCXCEwOvEaJiymOyn+fuRYtHoSRGV1cHqi0VBF72ZPHnWXzUK94KBgoGCgYKBo5m4NnTnp6aipPJswyzs7OYmZ5BvVZjIjbDNOuBnwogpqiX6fpvdgZpmqCUluB5HVevZ0zg1Bs+mAiena3xZrJGWYY8tmcxQ5n09TmUM8Fbo/+Z6dk4nup1JuWV3JO/jP38mMMkEy71ej3qzHDMWcYmXSVuVVdfmqbQ+LP0b/w8nJqcxvj4JDLaNcdSDEoYSlbntazaspmcmmScdc6TY8zMQnOLfqmjusaamZnBNPummIBS2zO5HuNk9jXj3BSDYtbYKuVf8cvPLO0mGc8Uk0c1xqc5as6RTyOjvA5WO2esgWMauU3o1yjPuS9qnG/Cz+ycHOf8TM44NpDTkLxmMwh+hvySZ9oFJkEVS0a7GAf3CemgToDilVz9moPimua81M5o20Qj9izy0JTl3BfN+pNRHm+8nMlfz3kKGTmpM7bZ2TqmiamZGmY5Z+3XBnLOwyOnvpBxX9XqNTxrwOPn0P7TvHn8ZHP7Uvu4ub+5WDjnOrzWlTmulzyuB7XFk9ap/MQ1weNRx7snr4H81uhzYmIaM+Q2o0xlbVb2PDrpz3Pcmo6LqVmEWoZyqCHlunQz40xKjcNPHERgfiGtT8JmJ+F4HxsxM8H+CfY14NiXMhdhHAdM9hrHtXoev0nruP9095jwmOBtNh8mIebDeUkb645y47kpoLHxsOKyD9QhGiK+G1xCL/RFItDTkeBlTMC94oUXIeUxFGYOwOWMsT4Oqx0kDnAeE0jqB+Fm2Te7H8nsGLGPaJQp2+nMPpRn9i6I0uxePBFI6Tep70WSjSHND6ASxsntPvipXaiyjuk96CrXUWEepc2mESb3MOYDaMMMqvlBVOp7UMn2ogMH0J1MoNMdRJsfY/8YWsNY7C/P7kJ3aZJJvf1oyfc1+t0Eqm6aDzEOooQJtKbT3N8H0FGeQhX7UaFeO33Z1Ha0st7CGMszu9BS20sfe+Gmt6FU28FYtsEf3IiBlhm0Yi+60oMcZy91dqLD2HZjaMt2orW+E1Xq2+Q2xjKDNs943RTa62PoqO1Hnx9HZ20f2slHZXInKpx/ieOlM7vhiBYc5H7chTC7HaWwjzztR8nvQ09rDZ3VGbSVJlC1A5QfQInxtpKLlGWY3oEwvZO2u9GWTqGdcJzLzP7NXA/70GLjlE+ivTSNnpYs2squQj5zzr0joTzJ0JHPoIM5p5b6Ad+FDXoAABAASURBVFTr+9BVmkInueqsTMHP7ERva8Yx9sJlB9DdCu7PCa7FCeaDZvm5OoWMY+bkrj69C+C+Ns7bamM8hhpIWE/nY3bfCa83rW2rHWA8D4fj8aDjAOrn8VDFNPf7NLLJvZgc24YXXXg2fv2Xfh7M70Jb4FuAxXfwuCxXKxgY7OU9Zhc6O1vR29uHoeEBdHW1o6OzDR0dbZR1MseWoJNJ8pUrl6C3vxurmUx/+ctejIueex5e++pX4qfe/Ho+zF/CB9wVnHX66Wgpd0L/ukMP10Efemqj6JxajNqWLpQOLsNQ9QLUx0cxNd6Lnt5TsWj5mdg3nWHaJSj1dgHMkSEn18iRMtqDxNrxOtbM9mJf90ux1b8R//qDAfznZb2466FF2Drdim9evxl/+qW7cc/OFL59GXoWnYqdfOCy9u7NmN6doaXejf50MYarJ+GM0efilIGzcNbic3Du8rPwnNEzcMrQmXjO8Lk4c/B8nDf6QpzV+3ysrp6NM7ovwur2c3Byz9lY1LYCHUkP85wtZDEhgwH6IhvDe9Jf7kkf8SkdMJDwPEagWgiGwBbpB8yjVDI4LpouLto3v+lN+MQnPoXXv/4nsWbNQ7j/vgfgQoDnhVyNF61tLSkT3xlK5Rz6Pe9RHgA7t2/FxvUbMLpoEUaWLEZSciiXU2zauB7/+qV/wfKly/CaV78Kra0ljluHccxqtYzZ2iwvcOvxQ7ten2V9BvosKyUcwxKuYeoGj9mZWaSuzCR+GXk9x+Q4Tzwl8MOuDQn726sOp598GhPu5+H8c85Bf28ncvmezdFabcW5557NA7QNt956E/aNbcc5Z5/KWCoY6OuFQ4YJPq3iWQklF7B/305cc9VlnPfd0O+4L102hH37t2H9xnswzhPDm3/q9VDSXJieOoipyXEkzpHGHBP79yIwwd7aUUW5miL3dUzzyREniPPPPhef/Pin8NrXvAEPPbQd993/ACqVMjwvjpcuGsEFZ5+N5z/vIpx2+hno6umnfQumpsZxYGwvLjz3HPzZ//0/+O3f+ghe/7rXoq+3F1k2i0D/fb3daOFDAs8HH0k5QeBj+O7udnI7AQM4vxJqMx47tu7Gt7/5XXS2d+IPfue30NlWQoWJ99Rq5G4lFo8OY/3a9djy0CZ08uHIqacsR2c7OU8dZnmDwp0BPvgjRw4lymq84Amoc7zAc6FHyiRcS7WKXTt34cD+fYyxExZm8PyLzkWdF0G333oL45jCGaefiu6ejshNxvh1w+MBKP/uuS5BWCCflBnXHZ2zFqB/cUJsFa9HYsCoYKSrAZIX26AE3CKXEhpgTGiDW6SaZXxRz44LsHchcC3I73xEUXxDY1+ymPcya4w0T3TiVfp6LMaKqhGqxQJce+DMjEcNYmkqCJY4cmsOpR6tVpXzcaT249ziQHH8eSXDRQMSApDCUfDeQzAzdlus57yxMgee0xLUMg/HY3tguB+Lly1C/1Af2nhhYzzXej6gC5bD86IiCDyH68M7oPEP3OiVx7yRPRdhOo4FGE5kCzI6ZKqWICERq3xTv0CRXpSoKFAw8GPIgFb/0TgWDdI7Vl9Trk9m6vHVOHfrGjI2oPfD0DnAUyaoDp4n5nxIiVUVc97mWoE6DTTeZStIE/QF9iOWNGhUGl2xKc0mYmf8AJunELWKt2MxcOiUSd6OYI2fDaUyr0tzsQukaYq29jZ+PlR43cdrxkqF12oBGZOOxov1aEubmVoNE0w615mkzQMTlEzo6re/Y1t1JmXHpyaQsc8SwwyvKbfv3IE9e/fwc6fGfe35qeJ53TqLmpKZWQ1TM9OYqc1E2cTkBDxjzfkZFjhejeMIU9NTGJ+YQJ3xzDCpPMs4ZJ/zvqDGa2vpBgOmON4s7wk8V1SN18qTjHX/wQPQGLMcr/lZNs04NTe1FXtaKkXfktd4D6Q+yeVfc1cMGeencTV+nZ+nOWPU2DMcs0bfqisBPcH5j3Mee/btwe69u6FyL6+VpZfRh3jTH1dTPLV6hqnpad4/zGJ6eoZ8zUJ86/fep2amyFeIPInjSeo14vBQ8ljznJ6lLbnz1PQWMEsu9o3tw0Her9TI7Szjkt7k9CQUk+oaP2P8zT7NJfMZ93UGzblGHxp7/wHyRt41JyEj99Kd4v6SH+lKnnNOGf2JA5VqC577RqXmLX3Vow11ZSdd2QjiQ1xP8gHN+MQ4xvaPxXnLRraTk1PkaRbTTJSP84HEnrGD2LaT/LKcnKnjAGW7x/Zz3pNct57zqEPXPJqrxprmPsoYZ859pnHlN2NbUP3phIw8HxsZ930GxVvn+hYy8qm25iIuPde+1rHaGX1FHc5bHMw0jxu2jfdynsdMNmevfVNjf8ZjTtePgfsvkCPPds51lLPPz5WBNo59UB/lOdfx/8feewBYUlV5479zq+qlzmmme3pyjswMzAATyBlEUBERBcTsmnXXb1f/37qrCJhwBVHJioKAICKo5JwZ0iSYnDrn+GKF/+/U6zc0w/QQJOzu1zXv9+695557zrnnhrp1qqeb0w9cvDwFCixj4HNv8VwPgT706SIaBqX7rPPIk6WNulZDe7lvsAWgzyuG4kTgEwFYoOSAAKHlQl648BXsNgqXkEfEojkC6MGXlXwMxYzxFfjyOafj4u99E1856wScddLBOOt9y3DmCUuJA/HR45fgYyceiI+fRDAt5M9634HkO4j8TFl39slsd5KWDwp5z37fwQhBeWeTrjiLfGeduBRnUU5YZhqWlU6crTK1/iTlWYqPM684S8tDOPt9B+Fs8n78xCU4h/xnE5/+wCGkLcM5J6/AZ087Cueecig+dsJBOPP4A3HaUQvx8RMOxKfI86lTV+Jjxy3Fx9mnT7DdZz+4Ep88ZRlOP3oBPnHyQfgMy5+g/E+fuoI2HgCVfy7pmp51wgE49/0H46PHLaY/ljC/HMqrsj71/uU485jFOPPoRfgM255N+eey3588eTnOYfpx2qE4l/adQ99q+omTV+LcUw4J7TnjqP1xNu09R+1k/Sfpl09QxqfevwyfoO/OPHZ/fP60I3HG0eQ7aTlOO3w/2n0oVM45Jy3DJ9+/gvmD8Sn25TMfWIlPn7KCWEn78nWf/dBhOJc8n+CYfJw+DdMTluAsjvHZLH+KNp9Ff372g4fQjiWUswJKP5dj+im2U76zjl8a6vn0qYeyjmNw4kHs2zKcecwB+LjarX1hPz/F9FPk+Tj78wn2/Wzq+ST9pn5U/51+1ALacjDbLIH6/szjDwjt+AT7/dGjF7MfK6D9+Sj9eQ79cA77f+7Jy6A2anoOx0fH/yzanZ8XByKcV+GcGJ5firPYPqxjejblFPIhfYimdIXW6dz+mMohr6YfY/px+kzTM+mfM9Vf9MnH2fZjxFm05ZOcMz/4l3Px3W99CosX1IeBZ90nfD5TWlxnAdcyGGuDuODqhfBbAoR8NktaL7oWde9gHY8IjCkJooxplRRFGMcziMcCTBhfjbraStYFGF9fy/I4xGJFFJngfaEKQTCTdfMRsedDnJlwimeiZMxiTJ5/HIrqFiIZHY+quctxwMmnIzptEhYdfwSqpk1EwFgcA5fg1gOPe1fgWTCmGoG9H2JlR0HiC1FWORUrDp6LT555ID531kyc+YHZmDYhjq6uNiS571mMJ05YsABl4ydi7v4HA1YJLL+YL6eKMb50IqZXTse08qlMZ2B61TRMKpuACcX1mFw+CZNZP7V8MmaNmYVJzM8aOwv1ZeMRRzFiKIKFKPtoAfSYsIT34DLvgc73SGUAYbDDwIVwUoI3Ep85ffzxw8CH3opceF6Wh9MU1q1/CX/5y5246GeX41eXXY/1L22Frzc3BqsrS0tQlLBRVhFDTW0J9l8yF/V11VixbBkOOmgFafXY74ClMDxoBgioxcGdf78fDz/0FObPX4xZs2dyIhoekl309PShsqoGEydORXFRBSZP5YSZMwNt7W1oa2tDwNnrGIcBe4fB3SIujDKUlVZj9qx5mD51GtI89La3NnP6CPq6Xdxx+124+L9+hauvvBqbX16DomgcyEUwbuwEzJoxA1XVlTibb8DmzJ2GceNr8MFTT8WmDZsATvZZ06Zhwtg6lCXiOOLQg/C1r3wBhx6yDPst5ASeWoNps+pw8gePRrzUxky2H8NF293ThvHjx2LliuWIWjGMHzsO0yZOQE93Bw/iA/Do88DQBwJYvEmvW/0SLvvlNbj/vicxZuwkTJo6kx6yoIeDpx57EldfdgUu/cVluP/hJ7C9oQOtHX20sx6LFi5AX2cvtm7awv6X0A9xbg4+oN51bLS3taK9vQXlFXEcfuRBsCI5jB1XivpJ1UhlU1zQKXIWASjBXXc+jD//6Q4sXbIY06aNQ+AP8l3BIFYevAQTxo3HrNn74bjjjkNNdTH0p/DLy2LUlQGMhXG1VagsjaGspAT631D5ihhONAC481m0I8KXIJWV1ZwHy1E/bhy2bN6AQw45CLNnTUFRLI6vfPGrGFNdhymTJ/MlxlxuTmnQLTz4BPBpoc/DTwALQqJhnmIBPiTpxqs6xAAQwej1xjwgXOcoAOo3Rb5t4AdQkiCAulQfED36mostT1fWfYKV/OA1CACO5ivIlwPqUeg4hiDXqz4q51WEN1KgRNocEPvmVhuGcZBf2yjC+cUqkgD11bAOCecg6BxNBfyn+eEgzRAC8BvklhBCdSFIFRGIvHlgHxfFsZZKkIeOXR76SOTT+4qAaR4e+QrQFiyCzzxEENpm2RZoOHI81BhbYDmcFdy7rKhBdW0lJk4dj3ET61BaVQyHez9sj3eSLDy+nAvIp+MZUGhAJ+ah4gxXsg3jG5jAIotgX5e6fm94pU0ACkHhCvWpThJobdgPEepQG3RuK13LTEc/ox54Gz3w31gU1wjXBDcy2ljIv1IicdhnqJ7r5TVNhqryzC4Tn9CPpjlmNGXCT4FV16MPj3uO7j1gDswPMSg7GTUJz5wkc/Pht+4jHhjCIq9PM3ymbpiykmleBptqMQ8tEAFrvSH4TPOc1MC6POPo9+t6YGh/9DkHdN9Wfu6gMMagr68P27Zvw86dO7Fjxw60tbaiqakJzS3NDE6meY+wec50ACPo6e/DjoZdId3jWOR8D739/Wjr6EAfg5wBefp5Vt+weROeXvUMunu7OT98tuvF088+jYbmRrgMiCn6B/qwdcc2bNq6GZu3bcEGniEbW5oQGJDHRzeD3Fme1/VeoYFdDdK+vGkjXtq4IQzYG55D+xiU3ql/3I68vgDCl8BtDFBv37kd6VyGdlt8/shC5b68aQPtbIPP56AUA8zbd+2g/q3U042c74Z2qq52Bva37tiOXU2N2LFrF7bv3IHBdIp2CXk4G6nHZbBxgP3UPru8wXqEyhhgUHowPUg+P4RxTGhHPwPo8eIEwL4p386Gnehl/7XMmUweDxu3bMP2XY3se0CfO2wP+mQLg+098JXR2PRxEjsbm+nPJFzebwN4qr6rAAAQAElEQVQjaG1vJW0X0uyTLwF9w+cR+ngHdaxeuzqvx0LYx52Nu7B+w3o0t7XAJY/aMkDb1BYNqGcYYNfAZY6RxSzzrR1tWLN+TThugwzeK59HyzQAu4P+6+juDJ87OvkyQOVpPzds3hjao/kujr/q0Lot27cywN0Mld/V2wWVr3U6FmrPdsrrUjkci86eTs6znVj70jok+UJA23fyJcDGTZvQ2NSCFAPkGW5XW3c14fFnnkNTezdS3HB2tbTjocefwNPPP4cOyuob6KVfUvDZ1+6+Hqjfk+yHPqupTPVX/jwVQPP/naA2jgwg4FxSe8GIk857TZWmeV0bga55y0CIgPMkLDMVngGVBtJ1zehZ0OdaVh5uCJyjErYx5LW5noxwPhrAoR6bfMI1bzj/eXyEY4zOTIBlgdY68BnwCUwMgUR5bozkyxKDP1R2EeGZMg+ffB7pXKnoY8C9ky9F+vmyKo0AGSIrQJp7lisCl/Z4YqDwqdUXixwWwDwg/Gd4bCSGygHAeoR0IzYzNixjEHWAUjabXmnjAytn41/PPQ4XfO10/PDrH8GP/vnMMH8B8+d95TRoesHXT8cFX/swzifPBaRfoOVvkBbmz8APmJ7/9TNwgeIbTL/xUZxP2gVh/gz84GsfwQ9YF/KR9gPKOf8bH8GFxAXEheTXVPmVfr7KD3HGbjkXsp3Sf/BV2vS10/Ajyvj+P30QF3yV8r98Br7/Rer48kdx4dc/ju998TT89F/OxoXUe/5XPkye08P8j6hHaed9+UM470sfCmnns48/YPmCr34YP2D+AvIr3/lD5R9S74XU9UPifPL94EsfwAVfPg0/YX9++OUP40LquujrH2N6Oi780kfwo6+eiQu+8lFc8LWP0Zdn48JvnoXvkX7B184i7Wxc8FXFOfjBl8/CT75xLtuciR9/5WP4kdrOPpwf4gxc+NWP4YffOJt9+TDO/9qZoYwff+uT+D5l/4B9/I8vfwTf+wr7/LUz8IOvfgTn0W71xQ+/+lHKow3/9BFcQFk/oW3nf/HD+AllXMg2F37pdFxIuy/48uk4/0un0V7yMf3J1z+KC+gTTcP6L30YF33j46z/KH441O6HXzkDF1L/+ezPj2nDD/7pdPyAOn5KO7//+Q/jh1/5OC4g73lf/gB++E3WfeWDuJDz5EKO5U//5WP0+QfZ7w/hxxyH86nrRxyfHxMXUP+F9On5X/gAfva1j+Kn7NfP2K+fsl8/Yf7HTH/M8g+/ejp0fC5kmwt1fumYEBdS/vmk6RxUnEfaBRyf8zl2OtcuVH0sa15xwTfZVwXrlS+ce5RxAW3V+aU2//CbH8EFX/8wcTr78BHofLiQc1Xrz+da0PSzHzwIi6YVoySahnBPsAKDiOVAuF6N4erT50WTgcaOIFlY3INtz4dhfNHmGnWMA1u4EAOEC9XAR2lRDBPrazBpYg2mTCImj8XEidWYOGEsxo6pxqQJE7imHQSmFIjNgCk+BF70YPjxJUDlQng1M5CqmIJkxVRg/FxEZyxGV/lEZCdOhzV3EszkGnilcaQYNM84NnzLQkwiKJESzKnfH4tmfwzjak7AgrkH4/OfPB7/+Y2F+I8vVuP7n4vhvC9OwL9+ah4OW1qNRALUaVA0fRLq9p8Pa2wNEC0GuM/FEUN1tByVdhlqnCpUoxLlKEOFXYqqSBnpJcwnUBUrRmW0CFXxUlQXlxMVKIuWwNK/YeI7sIMIfWXRnwIRwbt9mXdb4XupT3QS0gB1cx76bRAEFvzAgVgJOLFyHgQN1r28k4HbVXhi1To0tvfDREqQ5aCVVSVwygc+gq98/Vv41Gf+CSe9/0OoGz8FDz/6NK753Q249vqbsHlrA2bPXYTKmnrYHOwc22VdB7ff8SCeeGo9IpEKGKsCLS1JPLVqLQM1Bqef8XF89Zvfwhe+9A3Km467730Sa9dtR0lFDVI5HzlOYKeoHAetPAKfYeD13M9+AWPqp+DRJ1/A1p2tSOYCmLiNY046GR/75Gdx2kfPwbKVR8M4cdixCCZPn4Ly6go88PCj+NFPL8Ulv/w9XtrQhoOWH8/Do4e773sICxYtxLf/49/w+S9/HmeefTbG1NUjEivFjFn7o6dX8ItLb8BVV99O/AUO/bF8xYm4428PwWL+C1/+Gr7xf/4FZ3/yc0gU1+KxJ57joXsQvt6UGUy3nTIeBmPo7QMef2o1Hnz0KR5OLSxeugxj66fBN2WYt/ggnHr6Gfj4pz6No084EZGiElx57XUoLq/Bt7/7A7z/tI9i0vS56Blw8ST91tIxgIwfYdsEOvqS+MMttzIdwL/++3/iy9/4F5zz6c9j2pz5ePjJZ/DSlu1AJAGJJpDiofrWv9+Nv91P2xNRDOZiiBTVY8myE7BuQwsuv/oWXHb1Tbj34VWhbdNmz0fAjSRaEsFnvnQuvvp/PodPf+mjGDuxGL41CDvuIbAyqK2vwOlnnoZv//u/4axPnIPWzm489NhTWLrscKRdG5defh3nx19w1W9uRjIt2G+//VFdPQbgvBQYiLFgdLMUQf4KK5hlym9A6QqMXm/JA3v4jkX1rOItiXszjTimEo7fm2n0RngpVWUTw7lFZHiR+T3KrBcRiAj4BdF/zIswtydYh9e52ArD2URI+QeBvVwiebmgMsHeLlKHeEQEInsBSNsHdD0aY2BZVqjA54O/E3FQUVGOcXwRNq6+DtU1VUgUxSEGfOHnwocX5pWXomGMwOOByeODrqgYEyCQUNyIX8KJWEDIrA0UKrCAsLyHCLZDWI/Ra9QDox7Yiwd06SleqQoXTb4YVgwr56l4ZUk5AHQRMwnTKDP5sjDHLQB5GNZaQ5CQpvWhHANoquV8lvr4EAUmNgCFxbwhk8WHLMO81im/YqhITn6UECZCHcIWeYA57G1/wOg1ogd0DFhZ8CCz+Q8dHo1GoYjFYmEaVpBfmLG4qVv0vqG/Az7sBq6PrnYGSgeSDJjZvCkESA+mkOwfRC6Tg/hANp1FivWZZBpu1g3L5aXlKIolQsScGCKWA5tB4IgdgcN81IkiyrzK99hGqI83GwRuwHlmQl59wC7lWVnlqE2qK8Z2iWgcalsmlYGf86Ayta3apHTtQzwSC+X7fMbQvmh7batQOcojPp1BxJwI7YwjFonQNgslRcVs60B/sEfBBynaYxAlX8R2+KIYEDZVmVE7yjo+jNMOlak2h7ppp0/fCfvlsS7GsuH8V3v4UIaALwcsEfhujnmPMgx9OMD+5KjH5ggEBML63u5uZFLJsLxj63Y89MBDuO/u+/D0E0+hlQFl9Yf6t25sHWprxsKhn8UXyg2Q5Lj09/YjxTFTX4kPyjEQ1qt9ao/aaIVUA3DMdTyy9G2O4xq2YR+0XypLx1rHL9C+UZa2dRnNVn6X80H5tb3ODW2vY6JpNpUNZVvUI2ynvEpXOdpGU5076ruIFWHHQdsHMdjXz7QPQS4LR8BximFsdTVK4jHOkwBFTLva2tHe3IJU/wDHJgh9GLge52kGfd39SA2kEHBegX3WMRA+Jxk+GxtK2DsMrfzvBfWbzuORQXs5v8xeYI3YTwvC9e6LgTcSjAV/BARGwm258BLidVMEXDgAOI7g2TNw3aGxcmEYhDfcgwzXowVA85aW4XMsgrCJBIACb+liY7ajyXB4/rXZX8eyoWsw4tghLcyT5tg2Io4TrkmlKWxjELENLBMwld0wwsmMHDTVOiMe2wUhIrbAwEPEYVvKtQzbc82H8mhDmJIWsW1EbCe0IbSNNLXTJk/UcSiL7UizCW2jMEDok4hts61NPaBtJuTVOksk7JsZ0seRCussY6A0w9aqS/MqV/2hqdIs+sYyJpSrNB0rA8CmLK03zDucE+82bOpU2wztUB/sBm21jAn7b5kR0j3b7FH+R/qy2449ZCp9X3JttXUvbbSdQusV6nOVYxn2TfmZ2hY4njoXgYgj0LJjkUYI5yCnNBQ692zOUYXOT4VjCVSuRVkR287nOR+UFrFZtgzsPRHqtGAABAyEB1yvAdcnRUDE4srWGSYA7z0Qh0wRclpM2YJ7rYiNIBAoPykwXMiGBU2pCg7nejwWZV9sxHkuKSlJkGbgex587gkZ7ueJsjKMGVeHqtqxRC3KqngfIMrHjEEFg9iVY8eipr4eNePqMXbCeNRPnoCasdXQXwNj+NoOlKMwNEBos23FEbFLAAa9ARsCA5t2ODyfOCYCEYEv3KOMzxXuwmU+cHx4hnmTQ0C6r3m+IPC0bJEuOdbnoC3YYX78EKBs7YeaEACQ8B94BRAJkLeJxffwY95D3e+Bag4BJyRnLiAILw4DixbniI1BvpJf99I2/OWvD+D5NVuQcqOAUwo7Xo5EaRWeePp5XH3t3/DIk89h645mbN7WiG07W3DvA4/jltv+zoD4C3jk8Wdx/Y1/xh1/vw/dvRncceeDuOOuBxlwj6CnP8BNN9+FX112C+657xk0tw3ivgefxn9dchkefeJZ6s9h9dqNuPRX15DvbwhMAhkezgIeJLftasMfbr4djz3zPDbtaMSd9z+Cn//yatz4pzvRmwzw7IsbcP3Nd+KJ51Zje1MHA/196OxOYyCVoxyDXc1NuPGWW/DHP91Ou1vw7Atbcc1vbsNd9zyFdNZhIPd6XPKry9DZ14M6LqSHHnucdv0Kz724Ho8/uRq/vfY2PPb4BqxZ14q773kOP7/4Vry8sRWPPr4aP7/kCjz1zAsY4OHxhTUbcOkvr8Vf//YA++NCrCgsJ4FdTT3UfQ8eeOR5OPEqbNvVTNv/gtUvbWHQvx0333Yv7nvkGWxv7kBzZw/tGIREE3j48Wfwn+f/BE8+tw79WeDRp1fjJ/91OR59ag12Uuaf/nIPX2ysDYPnzzz/Er793QtwP+WkcjY2bmvBDy/6Ff54651o6U7iIfr4tjsfQF8GSHoObrj17/jZL2/AH2+7D139grvuX0Uf342nn9+IVS9uwa23P4A///V+dPSm8djTL+A31/0RazZswNaGnWhoa0ZHTyeEO66JOJwDD+KGm2/Fc6vX4Znn1uI3v7sJP/7pr7D25V1Y+9JO/PrKG3HfA8/iuRe24YGHV+PGm/6KZ1e9iEwmy6BbABGB/uPuyY1BODcDQAjoVUg1r3UKzY/ijXpAl/2evMO9umfdO1LmsIkIRAgQAjD7loC9XKGsYXQRoWzZTRGRsCxSSPNVokn4pZm3DgH/UTaTty5khJYiQ7IL9cLMEE1E3pxKYdt9fHwedAoI2ThRAt7F9fATiTooryxBHQPnEydPRO24WpSUFYNPL8i53KD4sGAsgRA+jwRe4PH+4kOD5wEfgEJ5r/kSUl4NLSHsleYI2oDwYj6ka4H5cGIzDWmaKn0Uox74f9kDe1sHuxcQHaP5ApSXeb3XhmB1mJLGlcsSP8ozlIRkljUlafdHyyEMb+Gs9xHevgPS/HDv4G6ge0Hgsl7hkYF8XLeGsPiwAAw9PBVSthWAtQgvrKumWAAAEABJREFUFrG7gPwlJBhCU4QyhBUKJqOf1/VA6FNyCV0mwi/m858AUQbNJ0yYgPHjx0PTsbW1qBs3DlUMRkYYOA4YEPUJm36vYPB71vSZKEmUcPQM4gxGV1dWY9KESRhfO44cBtUVVVi6/1IcfshhUP6I5aCIge0F8xaEZd46+KAdIMEg+tRJU6DyJtVPwBTm6xjo1SBvWXEpxlbVwBYrDMbH7CiKYkWYNnkqZk6jfgbPLVpQnCiGtqksq0Ccwfh4JI66mlpMqBtP2+IIGKBW/eMoV9tWVVTy4dtBnPbU19VjysTJqCqvRMQ4sKhLbStlkHx83TiMG1uLqZO1vgIR22a9wDEWg7XUTB9GbBtFcX3QtmGTrrZGbAdF7FeELwA0+KuBZd4eaVsUaQaslac4VoSayhqUsg+xSJRyDeVbmDZlMmZMm8YguQOfAcQ4x2Xm9OkoLylhvU0/pKEB/Plz5qCyvCLkmVA/HiedcBI+cMqpWLTfItaXcD0Kb9OCMdQxafwklNBH4PNVMe2aN3sux2YJJnO8IgxGq2+K40XUUYqSeDFifAaLDPnCERvjOKYHLNqftk2D+lhhhaNsMHv6LEwcN57tijC2Ziws/kvQr6pj5rQZKCspQ92YWugYqSylT+A4a3ni+AnQsRLe13UsdP7MmjELVZw7UY51LdvNnTkb8+bMQyIaQ4z+1PFYuGAeZk6dirLiIkQYXamtrmJ5CorjMQhfPNTxJf/pH/ogTjr+OM6BOlSUlqK6vJz1CdTSxhlTp5NWwbYRjkmMFluEgY4R45kYGVxB9CHeRTC2hZEQ2usjb/ebTEVfFowAHQ9u4yO6Qd81jIyA8QXd/988OAKcRzHUVFQwjXNMwDnsMw1geE41vEcJbzJ5ABIQpBmAdwW89YsyA8r3fQ+5bJYzWxDQAZYYRBig1rOs6jLUojTNK8B25GTiwfdyrPVpjQ9hpfD8Gwa9OEgW94kCH3hf5JSlDkBpZGUKymBb2kDnhWWle5zLCgFCGpnYjiXa5nFvUB61iZSwPtD2oU8Q8mlwscATMKgpoB5NyRNQhsrTemHrgG0VKk/p2mdNtV5pwrbad80b9sdmwF9pAX2gNG1L6eSicHrhXctTf0Bfq61vO95qP2jT69oykmy29TUoPALUz86Q7/VXJ+l80fuOjpPWacDZcBQsQteLzjel5eegT2oQztWA8xCcmz7nmKY6lobzPUw5H1Sez/VgkWZY3hu0zmJdwL7ofLBtG8bSWY1w7wiEFhiLWixyGJCVKcDtnjSEl+rTjOrSvCBQNnCKwSiBleF6okF6ttQ1FYlYMNRj854QGMpmHlxUhvcHIQzvacZ2EL7AY4OAwnS/ynHO+ypTqINnU1t8OJYPizf8gH31PIHrskcSZ5zKhkdm9ZihDJoFnWb6WyJc34VLfrEMFD4rAsoAkQuyZGUrK4DHYHk2yCBgEB0MpsPSzhiwEcTYYQrJpyJhJQD1QACoh3SMaCMol2TS3v0PrX33lb5XGiUQ3lTMkK85CJK3JNCRE4cTwsamLU0MeD+MdRsaYCJlcIoq+OYkgiyDrOte3o6rfnsTrvndzbjyNzcyMHozbvzjHbjhpjvy/E45ZSTwIgPud/z1QQanW/H3ux7F3fc9BTtWzSB8BA3N/fjjn+7CfQ88jcGkQKxiNDR148prrsd3vns+Lrvy9wxSv8AJGIE4cficnBEe2rbsaMHvb7gV//XLy3HpFb/BdX+8Dc+v1f9qWYTAKsczL27GpZf/Hr++5kZc8bs/4fLf3MTA8gsITBSpHIPx6zfgznsfRkNzL7K5BPr7HTz73Hbc/Kd70NoxSL44nmWA/KlnXkRTWzde3rwDG7bsRHv3IO5lYP+Bh59Hhu1EKrl4SnHrnx/AnXc/gZyfwOp123HZVdfhvAt+yhcC1zIwvJF+iPChowyQWCi7qaUX193wF754WId4UQ2yXIh/v/shvjR4Eus3NeAmBrav/v0tuPLam3DBjy/Bb6+7GRlXN5g4Nu/owMW//C0D4JeRfhteoD7YZWhpT9GX9+CJZ16CHamGF5Rj+44BXHHlrTjv/Mtw2RV/YlD/Zfa/CIOpOB5/ZhP+du/T6E1FYGK1aO+zcM31f8Xf7nkMWb5F++WV1+GRp15Ef0aQC+LYuLUNf/jj3XjuxZ14etUOXHX133DxxTfjJz+6Hldc/jd0dca5jsegpyuCBx9Yj8svuw2/u/YuXH/9vbjnntXo7LIxMJjgS5incMffnuaSr4Yv1ex7OW659T7ce+8DPPC7iPJADp2bwvlAuG4OAXwigF6kcs7ymzwIodT/3Xg3e/f2u5RjxXEU0b1GIa/tzl5Ir2UamULxeBUKrJQb0llmlt8gn7wWAEjlTZjfbGCEZbN3cNNkBeei7B1sDgWGLgH/KUGGCG8xERGI5LE3EUKiggnIyI+8LbD4Fl2EsugUy7agEO7DAQKex3zuzT6EdcUlcdTVj8GESRNRW8c3+hVlsBzDfTKNnJeB8JAQGA++eLAdC9oGr7mElL2jQCUDP68uASzrxNUUwy/SQ5qmhhWaMhn9jHrg/wkP6HwvoNDhgBmFz1SheWaH1knAYsCvQA/6PJTvTuFxxbtkZIAbmmYRNsGwi23JlCdoPp8Lv9UKHv9huFfwCyIG1hA0HzAf6INBYJHfcJ+QEIFoS4IPNNxwwFwIMuU/SsjnUFjhISnUH+aGakeTfXogHPPQaQB9LiJMJBxOf6jO8/3w92inMxno70HO5LLc211k05nwp8VNIBxTi+NgGCCtCQO+GhgOGETUoKsi4NOp8imiTgRlJeVhwDZiHJ7/cqgqr8SY6jGhnCgfcBMMcNuw+M8gxuC70koZjI+Rrj+p7FNeIhZHWXEJz46R8PZsyK1zK8JAfOD58LOeUuAYSuI8810PAQP8FWXlUFicd1rWtLK8CuXFZXwOlRAWe2OznUP7eKiGBrRtI4hHI4hGHKZR0gQlxQnqd6gHPAdTPh+aHd47I7YN2xgIfRfRMh/YYwz4OpQZoX3VDABroLaWQfy6MXWorqhmX8ooA5RlKNsK06jtIM7gubYLaL9jLMScCCyO05iqaloJ9slj4Lco5LPYz/KSUsQZVAd9oD6rZ3B7EgPR5QxUaz8s9ttAGBx24NCWOIMMDvupgfq6MWNpRynl05vki9P3+gJDeSK0xaJ8h32Icoy0Tv+XgLaLsOxQhvZNuL2UqS7yZZKZ0J9R2pxg0FzbCedLTM/75NOXByo/EU1A7dN6HROb/dS5ovYW2jliQ+laLmIwvyhWBJVl6IXiRBEqy8o4p+KI2hb9EeXLh3LU145hcL6aczJOv9moKC3mC4MKBsU5ZpzffJBDjvM4RvvUn/qiQv2svjNcFupn9fnIsOGw328NNsd573DEfh25Wj8y1G97h02d1sjgnFUfjwSL4zIyDCyzd9hDdE33DtpE2XYBFtfAECK2jThhA7RbOL42fWM49gFHHmGqO9aroGOrwFu/PM+jfAnXgs01rIFzyxguuAA+12Kg96ZQBycK04BrncuS9oBBdpfz3sDm3PC4Dwbcr0xA3wh74YE8lEPpRkE6CIHF6egzCBcQfqhHuE4t+sQYwzZKCuhjC4brUMCLqn21hfdtQ+XqP6X7tF20jnuAUIaE9uXlGi2zKUgzJqyFxf4pSX0YyhBQH3VRD3hpIFZ1hkF56mE1bdX9zg9TlaX3adAHAXUqr/KoLNX3roM2WrTdMH3XddO/e9MpItgbvUATeXV9gR6m7Iv6ciRoPz3PhZdz4ehYcmxzvE8rXeeBm+O84r6rc9Hly2Kj85BzLtC56QvncwCPc5RHP467gcW9m0c/BJzjOndURsCxFRFYYuBzfmkZ1DMS1G7wCsjDD2gCRQbhKdIDdfKU4ZHi8tnQ52arR0CxA6UgfG6Ej4A3E5+py4C0piFI0x/EoghK1w/nIOc/TSUndAoiXC86AVntsSJgX32CSwI+ecVI2EeL92XL4ktnxgeNCGgKLI5SPlhOK40Fy7YgxgplG97nAmH/w5ILbcAqOI7uSRHuTzYs6jHsjC0O9wC2hw1bbOoNoP+E7Y1YMNREAQDTgOXAMCDP1OM4USF5Ba4G7H3R2xFCWhDA5xkD9JLqRmgH3vXLvOsa3zOFAhGCwwUOSd7xPrhKkL8EFg9RUR5gotEiHg4TAAfU9wIYy4LDA6ux4wz4VoaIxsuQKCpHWWk1bDuBaLycwRQHXhCBZeKwrQTXUxSRaAUsuxRiFUFMDGJFyZtANJGAxcOKcHJ5noWi4kqUldcgHi+hrhiMoxOVy4QrWf8ASSRSTL2liPNQWMpDZnFZNSy7hJOomHoStKEU5RV11FcGO1KOSKwcFMI0DoeHv0ikCJZVAiPFcOxyxGJVpJcgwsNcTjccTlZjxdHVlcXDD6/Croa2sH+eb+gtC/FEaZgGQrvEIF5UAjER+Fwg8UQZEokKlJePQWlZFaKxBAz7GbCt71t0tw3LicGhbwOJMICdhVgROOyT9gGGdfFiGId9McWorKpHRflYGETZNsqbsE3f1EF9buhrJ1KGwI9A/axjYNtFMJRhWTFY7ENJSTVKS8cgEa+gXZXIMUAvJgrLTgBMQT793XJ2rJTjUI5AYtCxUds9+sGORkFmBr88GNuBw4N1IlHOh4QaFCdqMLZmCgI3jqJYDTdQ6qTNFeXjWD+G+os5hpVwIhwbOAD7G+OYRtk/WA58Mcj6PkrLyhGnP3zX54btQTdXnYvhpiYAFNBtDvkrUMJw5Mmj36/jgYLLXodNq9XbBaj/Na/0twZVzJbClOC3iiQBTIVgKv8YMPwaJisks6xKqJrFAMI7v+Z3w5CBHxAi4Rc0vzeIaD2wtzql6dRUcMGGPAF1KbQupOld5i1AZewJXSMqV03SVKF54VpRgKlC8yNB6/eUO7ysa1ARUFYBqsN2bFi2geY9vpV3uY6137GEgzG1NZg4eTwD6PXMV3NfiYAnCPDkwFu8C7fwth17u4LXEOnCfFdZFeZ3cwhzCia7P1reE7srRzOjHvh/1AOvrAm9v+bB1c815XPh+mHKMnSn0HMOUzbRvSBcfFz/eccZJgqtZNbXNgXoDuGHnPp7dH0+FvmShW/0xXcePs9wfkCeIAATnplAUBf1cgthAWAVW4LnxzxPKJCqwlQr8xlQCnM0nKZotUKzukdofhRv3AP04m5m9SG4sYcpqRwF2LZNkvCsHEMsHkM8EUc0FgthRxxECNu2wtRx7HAMnYgFxzFsa/EsKISBvjAtKoqiqCiGWMwBOIqG91+lx2JR8liwbWE7i3kDY4E6IjxHRkjXOgs6H/UervyxmNINjAEhiGowO+qEecsybBdDgvpUl0O7IkN2OhGb/aEoAXXZSLA/Nu23LEGUdhnapPxqq8oRA8TiUfbPhjHUR74IZTALcBZqh7W9Ikqb4uyL41iwLRO2UbpD3ZGoDe2r1kWjEdZZ0LpQFmWqDu2TIlHEelB3WFsAABAASURBVOWnXY7jhH0rKU0Ms9VQvkV7hLREmHLYKNNBcUkRTfJC2eXlpdBfn6b9CLh+olEHKl/tNuynxfu41tlMbccK/eIx4KW0vI0ObNqgvJo6jh3q0FT51XbNa71lWYiy/1HanaBPMTS+ql/rberQ1KHvYvSRTbmvwEDHVut1DkSj7P8Qn8oH/ay8Kj9CX2pe+6u+jFGn8tjqb8dClO0czj2HPo1wPlEtNI1FbBTFWe9YFOeHfAnOZxGfcyUa9ssiv9ofo30qMxZ3ON/V/zaU/nZD+xKNqvzXIhLSR9brOHY4f0dKVfbeYbOvIyMvz6LsvYBjFqPemG1jb4g7DkZGBAknwvqRsGfbV/hilBvl+EU4dg5tcDioNmEscK8QcEB3Q/essKw3AwXnDivf0seI4ZoQJJNJbNy4Ea2trejt6UGGLw9zDLJlmaZSKaRTaQwODmJgYAD9ff3oIU97ewfLKcYSetimj21ypPez3Iv+/sGwnMu46GjvwvZtO7Fl01Z0dXQjm8mxLkOefqisNOWnqF9T13Ux0E/53d1hms1kw1T/3kRLcwvS6XTYtof6u7q6qKuLtqUwSLu03N/XB5Whtmuf9O9VDPQPhPW9bKN8Gb5AymazbJfvk/JpP132t6O9HcnBJEJ7qEtpqquxoQFbt27Fli1bsH37djQ2NqK1pQXqE5839/cSAQ84uve9nXir/Qnoi33awfqRZHNTD+eiiOw11bmw4eUNof91XHWM3ZyLbs6VXbsa0bCzkfOwn3EWHtz4QJocTKOttR39/UnSAmRSWTQ2NHOO9nHc0pxXSbbtQ093Dzo7O0nvgcos9EFEaFLwOuBK5BlTuI5cD7wjIPwhUP0VzxnGhbKMbeWYJl0gxYA9E57/hM+KBsm0C9czjFsZZLIBwBiSlv3A5op2qNfm+dGC6wvPixY8xtl46wKnLsCYZTZn2FaQY1wxYDzS8xx4XoRw4Ps2+yLQOBdvi1w3gMa4/NBWNhfAp0qfftJAfzIN2g3GrPJwYSPDYHbGx5C9oLwAvmvgZgU5wme8zWMZ5PVog8bfEEThe1HaEKWSGP0R4YsEB1nWZ1UWofrcgHKJrDrEUDbpPiRvr9gANz61T+cSBb0nH5r1nuh9j5QK9RI8LEBfq3CKIsz7pAfQRSF8qjGcTT4XXeB6nDo+AjfDeoHLieByMnsMFAsnsse8zwkUcRIQiSIIHICTFEwt1gMRTkAHwgA692NOFAtiqN8KSHc5EVxAhB8bPie+CdsYlgG1LwhyENoYsW1ORp/6SRbhwtE2DozEAT+GQCdjziKPQAPJENpjYrAsmwspC1CKoX0WA+aCBPkM9ZE/53HB+JgwuR6Tp05F/0AOq1/choceXMVNpAOWFYNtRSAioCJAb8QmYJuANuRg8eZtW1yI9IPFYHTgM++yjhsgGchu89AWg3Ah6xsvGMM+Aw6DxcZyeDiJcxGxDf3pcaG4ng2gCL7rQChLGHAP0yAGnwtfFzzoU6F/DX0lbGcI29jwXI96hPbSl65Pcw0CbioG1Mk6iMDhoZMKwOEFxMDQP4b9o0VsDx4O46QZ1rmIFzmYPGUCauuqw7LvubDEgmMccFiYxmijhdAGbn4B5wH0LRttcT0P9ALhg0UEnGse6K+Ij1SuD8ZxAePCiMAig7pLRGiXr2bC5gGJJVA4XrmEWdoGTRUsjn5e1wMBORRM9vnZzUPXal6xzwb7rKSQPceJ46skrdH0Hwb1q8hwjgitVZCmcvekh+Wwbogv5A2gdGFeg0QB60cEjc7XAXtLEdYHrCMoT8tqF0t52lv8Vm3DZahc3tuRt3cPS2iD1ofrBqwbKittbxgu9zV59sGHD+1DoW3A+4TyafBL6caiAu6FAXnVJrGACB+ayytLMW5CHeonjkP1mEoUlxbBjhj43AMCUOZu0EbopWkBWn4F1FBQP0QcoqjCIcorida9UhrNjXrg/20P6Hp4BcKVpADTAK++jwYhTXcOgmsrAMJVGug+omWeIwKezwKeOwIfvE8PgXwez2ceHx9cZOFJJg+k4IEP6ZKELy6lsBF5QVngGSEgfOr0PcDPgecJavICnhByfNDJsawVaoU2AjnBizwogG1ICT/KpggL/BJi9PPGPRAeBsnOm6G6Tl1ZAJRmOCdY7ZMvk8vxITYLMQa2bUFfiCbTgxhMDUD3fy0HwjESwGIQUvNKcyIWwqEXjhuh9wO9hyiPxSCnltkqlKFyRKdneG8BDOVoe+VVPq13omTgR2Uq3XIkbKuylF95VB7Io2Wb9YZHa6FMm7bYvB8pj9JslgvtozGb+gAfgMqyyWdHhDQJy3p+FvrDMEhrM5BneP5XOU7Uge1QAV0CAW0RWPRPWE8bCn7QVG1QuzQ1bKLyLQcwbKs01a31hv1W2doPHQ+bflKbtE71aZ1QdqiD92LlN0zVLpvnZx9sxf5a7Ls1JEvb2pSjbVWWtsnLAPJ9NVD+vE3CfiCEsQClD4f2BTwTGNYpv2FfqJG+ApyoRXlWPk//qj5DGyzaYshXKCtfWKadkRjnCG0Oy6FMtmdq2M7sbgPKFTgcF4uyVI5C5eRf0PvQOkWE9ZEI+S3AYZ6i+WwkzBuon/V/wtn0k/rEov913EIYQPumffH5pfLfCWif9oV/ROe+5Op4jQTVqf7YGwz9wqkDuv5NQ91vi2BEcE3ZBezBxykNw7pIhGuMa4rVENpiWBHayznIEQvHTOejjp3PPUjB4cNbvSzLCptqMHrTpk1obm7G6tWr8dxzz+HRRx/FI488gscffxzPP/88XnzxRaxfvz6sW/XMKvKtxZrVa/HIw4/h2VXP47FHn2T6HNPH8cgjjzPIvAN9fQPhH67dtHkrZbyIVavy9c+wvcpbt24dXnjhhVCXphq018C06lW8/PLL0AC1BrNbGKRW/jVr1uCJJ57AM888Q5nP46mnnsLTTz+NZ599Fg899BB1qG2rofz6B52VrnjyySdD/sceeyxsu2rVqrC8du3aUL/KVZ3Kp7Zo/ebNm7Fr1y6ob9QWRVtbW2iT0gYYrNcgsIhAZBQib90H4UTcx5fOUZ2XGzZsgI6hQueQjv/LL72MzZu34YnHn8SLL6xhELwHL63fgPvvfwgPPfgwx7CRwfNBvvTYhpde2ognnniKfKuxYcMmzoVniWfIez/rXuK5L7+ijDHQ9SGy9z5xwBGEm4jD8wLQ2+/jwYfW4LbbH8ETT29EY3MKzZ1ZNLSl8MAjL2DLjnb0DgIt7f1Ys24L/n7XQ+jqTqO5pQfPv7AB9973BJ5etQ4bN+3C2rVb8dzzG9DWPhjW3X7H/fjzbXdj3Us78NgTL+BPtz6ABxm/e/Sx52j3k7jn3idw/wOr8OST6/HgQ6vw178/SNpjeIFxvjv++iRu+dPduO/+Z9DS1gWP+4bHA67PDaanL4VHKe/v9zyGdRvb0NrFfiSB7Y1deOKZNbTXxUDKxdadTXhSf2X0xh18EdGLpoZOrv+N9GsnffcSbW7EwGCAVc++jDtuf5Dr6QU899wW3H//s7j33qdp84t4mLbe++DTuO+BpynrZTzx1Mu4+96n8Ojj6/DUM+vwwMPP4K67H8bzL65Dd98g3IBnMtoYQPYxK965Km6/75zw/26S9SAV/lcIHlJ8eDwcetCgkQQu7zdZBkUzSPV3INnXxjBoCpY7SPTCDvqQSbYzcDuAXK6fb0T7kMv2cVmk4WZ6+WayG5l0L1zWCZLwcr3IZboBf5BvJrv5hpJ5PhIJAT5c5TL9yKR6MNjfDpdy4A0iYtGGIM22fejvbUGO8gZph/HSCHIZ1nOhqs1uig9aAzB+kuekDLx0H+v7eENOwk13UmYLPLeHcrvYnyTiEY92ppDs76TOXtL7Wd+HqJNBb+9OTJ1WieOPPxjHHr0Ck8aPQ+AGhA8awjRJ/6TZPsP+9kKCwRC5TCfLXcimCfbf4o078LLIZQYpOw0EWYjHNuxDaqAT6WQ3ojzA+eQBFyUYdR6knwdpUy7VTx/1wRuqi1g22+Yw2NNBVw3CTfUi1dcFPztIm13A7Q9h0bfG60NmoBXI9SAqKQj9jmwvvFQ3aexnuge5JG0caEd2sB2p/haq7oVjpQC/H4HXD9/lmNKHXiaJHB9+YrZPX2Ywd9YknPaBE3HMEQejotSm37qR4RzIpdsArwMl8RRSg43w3F52aRCGD8yCDLKpvlCOm0nBy2Up34P+ISY3naNOQXGsmP7IYpCHBt/NsV2Awu+PCjyfeYG+RQu47WrqcxEpmIR0kvHebBVqwf8uCD0ZsEuBPh2EjiWFN0KSoMUwfbu/RAWGWpnRlMmb+WgTRdhmdyYshV97IbGbYdWrvtQOBSs10W6PjAAj1+Wligh5hsNADxd7QmQ4z+vkeTgZ3l5E8sr29U0ekdfnE5E97H112bIM680wTfl1GU4MJQurKIPf5FP/cMXqPsi7ilgB9KfjauvHYsKUetSNr0VlTQX04VYstiAfCMO80YcfHlaCwIPv5bif5Ji6ZFKZTDgRfY2uaZYQ8oI6fO4VeignifpBLupnYEf3DNA2ETWS9AB8Qern9w5lJkTIwDTkZTr6GfXA/zYP6NzW9aHQPJcGwDURgOsYXBMBGKAmeHMdTOXQ3tmDdNZDEPJwYcKCvnsPhPzkZcJW/HDp+ETA9RvoeY4VXd1JrFmzC1s2D6ChAcz34+UNOexq8LGzsR+btnTwoauND9gd2LCpDRu2dvBhox9btw2gvcPDtl19eIEPPRu2t6CzP4uO3hR6BpLwPO4DDJhAbVYbmIZ5sLAbeO1F+15LHKW8xgOcFMGQH3Vf1Xy413KPNfR7wNSyLXBKAMwPDPZjMDXIFj48vgzJ8ZzbPdCF7Q3boHmFp7+OiwjsAIHFycXUNz58zhef9BDMBzxnFniVFvCeoTw81EP5NQ3YTqFlhacvXknz4EPpCqUX2mkbnzo82uZTd0Bel3M0x5c6yqM6lKb5kFf8UI6WFR7LmiqPwpcAeV2cb7xPad4NdQMBby+KAo+mAeddQL+JbdguAN8zQemqSxHQJrXLYz88y4OmLpjCJ6+PIPSVx7xH+fSd+oRwWe8J5RHaJjABPGG9LfCZDyxA9QxHwHaqM6TRD774CJjCBpQesF7L2t6XvOyAsnzyefChqU9fhvZqSnpIG0oD9kXtDSinQA9Iy+fVX3mZUBvZJqDufJ2PgHqCYWU+bMLjrAqGyfKp0yU01XYex9RTv8GHJwGUFoI8HuUjHI8AHnzk6YCOB7cxlgMErFe6zmlfAvIpTaD1OZZ8jof2NeC8lCigc1P1Ke/rQfW74nGWuSFy/M639an79aG8Cp/9eAUB2+4dgfqO/XY5twvwWfaH6B7ljASfvvdCPh+aH45A6+hnl3J9ygt0PI32iWcylsF63QcC8UHLoPmQRrrStOzTl5oqvZDXuoA8Ou+GQ2khOB4hD1Ot9+nLPKiHtnqU6YPSeEbUcdRx9fMWQO/XjAzRAAAQAElEQVRFCs641+SVD2/yEhGISL4V90ebwfO6sbWIRaNQqv7EdndnFwx5HNuGZUzYXR4wQ5rN/bIoEUGML4ESCYepzaoMUwtFRRHE+WLOZ0wjy+d5zVdVlGDSpHpUVZWSx0GcemrHjkVRoohxk0H4rgeLG7DnuojyLVB5WRmK4okwX5RIsE0stCvwfehPfyficeqIhXZpW7WxtKQExZSnz9fK4+XcsD/VlVUoLy1DaUkplE8oSfvX09Udto9FoqFM3/NQXVUVtonYTlgX8PxdWVGButpajK0Zg5rqGkQcB6XFJQj9xbbqO6EnRwF69vUgEBkCePGZXMdUl4RokWMQkMZpz9KwD+eojtPcOXMwedIkzh+OPedLX28vdCxt3ots7mm2DVhcz8K1HeGL4LLSBHQ+gvfwBOdrVWUJLK5xnZsgj5dLhS8ZSzieOkcMbdN5I5DdyoX51wIhFbQhXJcCJFMBXnhxC4PEz+D22x/HLbc8jJtvfhQ33fgIA/cbsXOni7vufBHnnXclLr/iVr7sWY+BAR89vS4ef+JFXHzJlXj4kVW47LLf4w83/IUB6PVhMPrKq/6Anbs6eY5sg+avYPn/fu/HuPbG2/CnO+7Db66/FVf89mZc/btbcNnVN+C8H16MX191PW796/24+8En8eOfX4Ybb/0b/nDzHXhp8y7uMpzvQYQuttHZLXjyqS24697ncOtfHsWNNz2A6//wKK699iG8+GI/X0QEDGRvxrW/fwR/v3sVdvDFVU86iW7iL3fdhetvuQW/vvq32NrQjFWr1+OCn16Mjv40br7tTvzqqt+z/Av87NIr8cc//RVXXXMdrrn2BvyG+Ol/XYqLfv5LXHblb3HDH2/DbbffhSuuuhZXXvM7/Pn2O9HQ2A4vsAkLPjc4PdvjXb7Mu6zvPVUXcDr48Pkw5NHpHjdzjycLj5t9EC6YWdMn4AOnHItTTjoSc2dMREk0YMB8ENMnVuGow5bimKMOxvtYd+yxh2BMTRGWLpmLE084FMceswIL9puOkhILtp1G/bgSHHbIIhx/7Ap88NRjcfTRKzF+fDUGB7u5oLKYMW0S3v++4/ChU0/CogUzkIgHDKx28D6bxLw5U/CB9x+HD3/oJHzsjA9h//3mQX+wxMukUVoUw5LF8zBlUi15U6gqi2DFQfth2qQqcM3jqCMOwCknH4aDls7A1ClV0MBwioFeL9eD/RfNwsknHkmb58CYQQa9OzFhfBkWzJ8Q5nMMNs+bMw21Y6oxe/pUzJs9je3TDPz2Y9qUWizcbyY3pAC9XY2YUF+BQ1buj5NOPALTptZjsL8LsYjB4oVzaVs9g9FZBtR7w74dfsgSjK0uhq+bEGebzZtsIubgULY/me1POO4IHHfMEZg0cTy4v1FfGlMm1uHDp56Ak449FCcfdzhOpa9qKoswa0Y99l84gwFrARisHlsZxdGHH4CZU6p51ujHyoMWsM1KnHDMSrY7DAvnTmFdLd5/wuGkr8CRhx6AMVVR+m4Ajkkhl+7Gkv1n44Mc84MOmIusBtiJmooYpk4ay/o+BsxjWMwxqiqLYeniOTjwgJmw0ANHejBzaiUOP3QxN18f3V07eQO2cciKA3D8cYdhzqzJfNHh82YdwcrlB9KH46nXZcC8H/vNm4OjjzwcVRWlAF8gCOekEXAeMsebv3CWBEPglMUrV8BsAcyOft6UB7jHhvyhB4XZIQR0ckCiFkkNPyySyuFhaZ95NlK5bx2q/RU9VDfyh4Yo9yt4NesrdDK+ugqcTtjrRfvDuvB0wnZ7S7Xh3ughTSvZTpM3ABFV+AYYyaKsIq/m36NIrnfqk9erN2XFbi15MtRnoS30Qeh3psKHd8sxEMPxZNnwgTleFAl/4nz8hDpMmzEFdfW1iCaivAdlkXHT8Pws5xnvQWzrRCzoT7yFgXR9yKIMbhowDOD7YeA8gIjkwQ2DWVAT+MVPwCxBaSyQR78VStM0DxHJZ0a/Rz3wv8wDr1qn7JuIwPC8ISJcZ0EI6PQndL/WoHhH5wCeevo5PPDQYwxob4P+hI3Hp50ABjlX144Bb8khwMvjjUJ/NVPAwEbA+3Ym6+KBB57AXX9/En+47k5c9OOrcN/dz+Laq2/HRRddg4suvho/u+Q3+C/iimv+iJ9f+huc9+Nf4P/jw815F16MH//sMvzo57/Gn/56D275y9/w+KoXsG7zNry8dTsGcjk+yCBc0UYMTReCRpAShGBeiNHPW/KAcA81BKdH2N4PfChNXar+1bmjFa7ncu54KC4p5svQEujc8RjAEkdQVFqEMeNqIA6g+70Gu1wGDYcjx4dwRYHmcVRVvkt6hgEkHVStU7rHtoocssgEGWT5UK98Cg3K59hmZGTZOkf7fGrQFlkEDLppVMvnXB253Ug12VBb3jafeY/yPb4gcCnfp20uyz7hhXU5Ut0QfkjzETB1WZeX47GkUIrLc2/WzyDL+59qd8O6fK3W784FWvMKfAnYkzyylBHWMM2xvUJpmmp7lZujH3O0YE+ojjxNbRuOHDK0S6GyVY6myquplgt5LWt+ODz236Mt3u7UDXNadknP82ZfZVGenqdpPrSNfVIf5TRlOw0qqwxtnw3SpIRcTHOhfD/0tY+cn4NLn3ms8cIafrOsHvMZ7M3XBTAOgw4C+tKHFwaKVTPb0rJAqdzfdC7nQv+pba+FR16fehSepmwTUAeIbDhvVea+kKMEymUfcwqWlFtl5fahN6wjf6BnJCLgHNc23lB7N0zzfdkzn6XvdM3p+IZyqCfLdVbIKz8fJgHOM6Wrz/Q8lvdRjpKz9C/BdjntI+1Q3T596LP/Omaa5jiHQrskB5/BOJf1WY6DIsMxUgy3UP+jsk+debr2ROFyLlIn+XNsm+Oe43GcaRxt8JHlvqR7kYK3rLBmd55ji3/wEjHQgPOCBQswd85cHHTgQTjs0MNw1FFHYeXKlVi+bBmWHLAEBxxwAA7Yf3+Wl4f1K1euwKJFC7F8+cHEQTjkkBVYsoT1y5cxvxyzZs3A2LE1mD59ChYt3g+LiYULF2DZsoMwf8F8zJgxA/PmzsWK5Stw+BGHYyFl1Y+rZ6xhGg4+6GCsWLEC06ZNw7i6cZg9ezZjGAswf978sG7ZwctCO5cuXYrDDj8stEltPPTQQyl/WWjv9OnTMXnyZMxhoHXevHnYf/FiHLj0QMpdzvz+OGDJAVi8aBHmz5+PI484Mqxbxr5q/9UWladtx48fj5kzZ2LhwoVh/1XW7DmzMX3GdJSWltD7OgijAF7fB/oDAvqSI5zE5BdjYIzFpvm2mhfRPBDyBEMpkzhflOy/eH/M5ZzRcdLx0/mxfNlyrFyxHAcffBAOP+wQjtMCjBlTQ75ZOO64o3HooSs5DyaiuDiOeYzJLF68EIcdpvPkIKw8ZDkOPWQllh18MOfsynD+R6IRxgz9If1qAEa8fJ4llIPcWLv+ZXR09NDsCIPhLrZta8Xa1Vux4eVGdHZkccdfHsDPeU684YY7GJDejKrqOhSVJJDJeujrTzHonsPixUuxcdM2PPf8asyaPQ+2E0dnVz+isWJ0d/eHZ9gduxrR1tmDsXXjMYYYSGXR0d3HfQIYSOs+a6GsaizKKsdgBmUcduRRqK2fgK07G7B+wyb0JVPQZ9jefmD9S1vR2NQFY8XRN5DB8y++hOdfYIB/Vw/rmvGnWx/CHX97nAH7LvgSQWl1OXRvq6kbg9kL5uIPf7wJJuJg/qJFcOIJ9A4k0TuYxM6mFqx9eRN6B9IoKavCmNr68JydzfkIxOaLggEM0u7SskqMrR2HKVOmYeq0maiqGYuNm7di6/Zd8NWxQtcrmLzbH/NuK3wdfe9stTAoSQ16CNafLOHa5CIIYEi3xGfAcwk+de4ZOOP0k/Gtb34BF3z/OziAweKl+8/GZz99Bk7/8Ak44ogDuVGPZ6A0YED8KHzh8x/FqaccgW98/dP4t3/9JwZL6xj0LceZHzkOp592DA4/fH8ceeRBKGeA27Zc8KzCjfgwfOLsjzGIfSw+/5lz8JMffhcfPf0kjKmO4tAVi6nr41h24AEMkC9iwHYBKstKwfM5A9oV1HUsF/MBiMd9TJ9agzM+fCz2328i+afjK186E2d97Hh87Mxj8f3vfR0f+8j7UV9biq9++Vx86UtncaM4CJ//3Idx/g++idmz6lBRZuGLXzgbh648gIHwKm4Mk8O+HXPMMvznd7+F0z54PMbVlmDFssU4kcHtmspSvO/EY/G9734bnzznozjx+CPw7f/zdcr4JCbxpcDZH/8gli5ZgIA3+YkTavDxM09m3cdx+CEHMBie5DnEB/gEWl1RTP+cyL5/FMcdtYK274/ammoYHrzcbD9WLluIr335TJx47HIcd/TBmFRfxX6U4Zv08bf/7Uu8ic1hMNrDGfTxt//1C7xJzgx9/plPns4XDe+nzOVYfuB8TJtYg0MOXogvfe4sfOiUo/Gpc07DT3/07yhNBJg6qRq/+PkF+MJnzuSLh1n40j+dgR98/5soKwn4UmMszj7zNCyYPYtyx2Pa5EmMbWdw2qkn47z//Fec/L5D0dWxBccevQQfOPUwTJxQQtpK/Pu/fwVnn/1+nHLKYfjWtz6HD37gSMydXUs/nIiDD5qNTLoN6VQrPv2pD+ErX/4Yb9JL4XtZCA9bYN8DeAj4TzdcTlPmhNCcQneKArQ8ijfjgYLn9FCp7Qpl4NU7r5ZE9Bvv3sXDMgrYl1aaJSIQIaAAv/G2XEIpI0GViAhE9gZADOlG032A/cvvuQH5ySeKofxIbcmjfhGt392e7cIyUwAhC/CupRi6VC/C1ck+FGxjOYAf9s/wYQ7MBzw8CfMaEI8XR1BTW4FpM6dg1tyZmDh5PA8wpbCjFgI+WPl8sALvQ+BDoM+9QBFQhtIs28Con4Wa9SOqF9AiCleBRjtAqL9fVV/gG01HPfA/0gMBrR4OFod9RLgwhsqMbetRA5oqybIt6GLJ5oD2jgFs3MQHjPY+dHYP4NkX1uGJp1/Ao4+vwoaN29HR2Y/BlAfLiqKhsQ1PPr2KDyvrsH17G/p6U/BcgQQOAs9BLmWhLFGLwe4AUSnBxHFjEbEymD6lFgv2m4/6qbMxY8ES1E6dg9Kx9Zg0azZmL16EmYvmY/rc2agZX4eaqeNhl8ZQVlWGijFViJRzTygtRo42UxX0nsWlTZ3gGUkh0Es9oeko3roHgqEJov8jQaHzRIxBig+QPT3d6B/ox8DgAB8cB5BMpzCYTJI2AP2J8/5kHzSYpi9B+5P9SOaS6OrtRE9/NwZSbDcC+lK96El2I51LI5lJonuwC939XegZ7CZ60JvshcpLsS6ZGUQ/5ShS2dQ+5Q6kBlg/gP50f9imb7APvYOqqwe9qR7W9b8lqC09A71sO8i+9fDBvJ1y+5BMJ+mXPub70T+YRx/9oNA2fak+thmA9nEwPcCH8r4QWqe2Kl391Ec/9pO3j/3uo739oy3NIAAAEABJREFUKoPlgfBX3wxikGnvQB+6+noQ1rF/2q8+0vqot5fQfD/TcFyY9lGGyn4rSOdSHJsU9Q7Q9sEQKqdnoBtdHKd+tXcvUJ7eZA9GQh/7pzwjoZ8y1Wd9TMM8fdFHqG/CNuy3zgf1WzI7iFQ2Gfp3gPRezhH1RX9ygD7Oj0U/fdBPWdpmIKN9SXH8ejlHu9DLed3V18v51kcZg/TrAGl9RC+62c9+th3gmOk4jYQ+6uzlXO7lWKmdXX1d4dxL80VQkmOmdo+EPm1D2/o4R/voF23fl+wN2+v8DftL+XtL8236wjWjtmrfBofWScivdo+E5GDY33yfCvl8qvMslUmhn3q76IPe/j70cN7303epbJprth+9XGM99HE3/dND+wvoZX+7tU+0o51zpIv96mZ9t/KxrofoVrmkdRJdhJZ7yN+ryNL/7iC6OZYDbhpap/RB7hH9XGf91DsY7gcp9FGO2pakrT63vjBgzluC3if0nhCIPjcqWPmPfFQmBLFEHIb3ogiDhtFYFOUV5YjF4rAjEeh+GY3H4ESjLDshn7FsQAxjJLyP2VHE4kW8l0YQicYRjSVgO1HWW2Sxw7zjxCAMmAWBMK4R532bvaJulRtRuY4Dy7GhZYeBOGNpWwPwPGwsK9SZKC4K00g0Qj0R6ozDsm1oO5tt7YgT8mvZRwA/CKA05dE2SotQV83YMaitq0MskSCPT/vssJ2xLDiUof51IpFQrud5tNuEdEP/iDGUDL5g9UMELHm+x/woXs8P6jtwPPWHgxTK7/PZSe/JmgbMa9xOfy+9liFAHsKga4734yRyuRx0HIqKihlonYa6+nGIxGKIct6JZfMsyPHhHDPGgbEihBPOQYiFSCSOKOdmJBqDsB6k2ZFoKC/KoLwTjXAcfbgc84LefAq8KoVeAQyf43y+WOvrH8D2HS/zzNmAxYtm4+yzTsOppxyLeXMnM4BfhAnjKyAmxbjbBHz165/BV7/2GRx3/OFIFINzUDBr9iScTP5YwuCwIw7GoYcdhIrKIiIR8m3atBYwWRx73GGMM67AuZ/4CHVn0dfTjgMWz8M/ff5c/NMXzsXxrD9k5VLMnD4Rju2jYdcm9Pe3wvP6+KJoNmbOmhjqzHg59PEc0t3XiESRh8MOX4xPf/Y0nHPuKVi0/yTaMxaRaAr3P/hntHduwfvefyjef8pRmDhxLKKRgGMwwFjXYnzxnz7N+OCRSA32cEGkmT8KzQ3bcciKg3DOx8/A+993PBbMnYUI180BPA+fftqHaPs5+MynP4X3nXQi9lswH5WV5VxBPu2Io6ysjC8vDsX8BfuRBq5N9fN7A/PeqH0vtOp2R718+hABLC4iIzYffASeGyCTyQKc6Fu2vIybb74ODzxwN/S/EDkRQcQx6OeB4G9/vQ2XXvpfuOeeO9HR1gjwrfVTTzzMIPR3cfU1l8FxAiw7eH9UVsQR8Ab4+GP346qrfolfXHIRtmzZCO7hbOPB5Q1429bNuPLyX+OnP7kQ27duxML5sxkcL0I8YmGgrwe/+801+P1vf4t77r4HO7bvCDeGnP5udcvj4s2E4N6NSMTjZpCEbeXQ192Ov97xZ/zud1eht7sNNVWl2H/hXAbXx+P22/6I/+/b/0ydF2Pd2mfI7yJGXSk+EKx6+kn86tJf4MYbrsP2bRtgMYATY79XrjgQC+bNIp9BUTyCokQURx1xGGV34D+++x3827f+GbfcdAN6uzoRj9rs1yByPMj19HZh5oxJ5Dfo6mzE/PkzuJA9+jmLiO0wgE773QE88dgDuOKyS3DLH2/Ati2b2Q+XiyFLP/no7enBH667Chf95Ae4996/Y9Oml+iDJISBpWUHL+HLgTMwa8YUWOIh4CHNtj3632XfVuHii3+Ia67+FV584Sk4toue7mb84fqr8Nfbb6L/BzGJwfRjj16J4iIL3/vPf8N3vv013HTD1Wht2YbqqmL2P4eOjibOgXtx5ZWX4S+3/wlJHnJcN8m3f7045dSjceBBc3izzCEWNdwsDMd9CQb6O3HRTy+gb/4Nf6G/k8ku9imJiOPS7iQD5m046silKC7ysW3bRsyaNQXV1aVw3RT52HffpX0B85oIAAVYIMJPwO8CmB39vCEPqMeGM/K+ObyYz6urFfnSu/it1u2JkdWriYpwauhGRggL/yhAOSNBaM4/jFA+sFvOUGYoeYUO7M5rZnf9XtoLD1kjASE/W7/NqYjhXiYQeQUQIATA/csHq2BZFtMAegB03RxcHkbAe4+xgWjCQnllArXjqlA/oS5EzdhqJIrjPKQJvCAHnwi4t4H3JErBbjluli/aXO4RAeUDoj6gXIRHCfAKALUnLDMfpth9BXxY2F0YzbyDHhgV/c54YPic1nxei87rPMC1onSBxbUBXvqc4/LWmkp72L69AVu27kQ2F3C9lcJy4lybFiy7CNVj6tHa1o2HHnkK3T2DyHlAa3sPA+uDaGxpx4ZNm7Ftxw5oINVzPdhikLBtTB67EAsmn4Tp1cdgTt1RGBs5EBOLjsWCScdixZJTMWfOMZg1/xRMnX0ips47HhPmHoUJC4/CjENIO+IDmHL86ahZeRLGLD0e7RXTsL1sEtI1E5HhAwVNyK9gnx0JEeSXN4tgTUAMI4TU0a837wERgTGGc8fn3uqHYyxaVv8ydRgwMcZC6GsBjGVB640YeL4PY1lh2j8wgP7+/rBO6/eGAOCc8zgHcyGfxTlEEjq7upDOpNGnf7SOkzagbn9ovxbOZc3vTV6BZiwLxhqyi6k+4PdSlgb9CzxvKbUMLL60TTNI19vbg+7ebnTzhUKO9yJjCege9gN0is5IP/SfF3jsowuXZ1q1W/tc0A0RMgO76VpS2hCUF2TxGSjJceF69AXYf0Noquvc0CbNaxPQT2BGaQphnfKKMXgrUP0ex1T959P/KkPTZCoFhYhAaXtCbdiTNrxsXseesL3QGSLaI2g5BHiRBq1jNsfzhM4TtVNlahrwDDASPPpRg1ABfAwwaNzBeZYZCjAFlBuoNspmFuCX9p2jCA1YDbd/73mB0TYco8HBQQxw/mcpW/XJvvpLfQgRfgGUwS/kxxLYV1ubQVSdA4PsyyBfYvl+EPIH0NZBKEoo9jUA/Uo6E+0xEYQttMwMy0CWvu3hs6fKjkQjsLgHZ7IZzmMPAduGfqGvNVAdwgCFX0MUGIGQv5svIwZSSbAFrIgDn/wwAtWj7dXfKkuhNC3rXAMvEeEzZgYdfKbu57O5jgVIE/oSFOF6brjPaP8D9ptNlAwpCCNB2C1hWcIaEt7CJ5TPua/6tLmIcD17oW5jWSiIVvtEqIkAL5/rhh+I2FCbPd6zAjrKWA73CZt7A8cgoNNgcX5JCIi1u87TPonQ7zZlCPmD3WloEwBRXyJ/6fxXnVoX7hMiMJbKM2FbpQdAmFc+BYvQdiLC/nhhv5QmIpqEvAVZ2geXe5CIhDZpOx0v8DIW9VjUw7yI7JYpItB24CXC/CjCMRQZ2Rc6TiICY1lQ34nkx159rXUeJ5WmEECEX8hfStN7bjqdxgD3nx6u3a7uLmgAXfMdHZ3o7e1HNsuTFOeZEAEMRAyMscP5Z3FuKg2ckwHnphELEkJCJapDMyICi/aBV2EeMfuqj861PMGnNB9VDHCvXL4/42ZLif1xwKJyLD+oFh/+4CH42BlH4cMfPpRB4gPxkdOPxLnnvh8nv38pA+g10B+ujTG2N66uHJMmVKO7swHTp9Vh2tQ67NjxErZvW4fJk6pxzDHLcNwxKxiQn4nFC6fj0OX74aADZmPlQQux/34zUVVqo7rMwX5zJuHQZYtw7BHLcejBizB90hgccvACHHP4UixbMg+11aUQ3qsZEkRtTRkOJu1DjHMdvnIhJtc7OGj/enzg5BU468xj8fnPnorzvvdlfP97X8EJx8/D/osmoLw4huK4gxKiqqyIuuegrMjB9k3r0d/VgvmMdZ18wpE4YsUSLF+yAEcygL/ywIVYtnQ/HLhkIcaNrUTMDjB/9jQcsnwJDlpKnsOXYQ7brVy+FMcdfTgW7TcPJUUxxtMASwAExHvwMe+BzvdQZQDtsM2Jb4xFxzt0vA2XD1C+H0AMGMgYg/edfDwOPPgAtHe1o7WtlZtqLvzvNitXrMBZHz8L+++/P/sQMCBrIIGLPh4i1655Ee3trSgvL2Eg1UZUf13Jovk486On433vOxGRqAMRgcuDJuBTN6g3i6aGXcROBpj5pos3XI8HjrLiUpz2wQ/iI6efzjdS82DrIUECqPF6MDI8wIqlmzU3fAbSWY2AE76E7Q475AiceebHQl07tm1FLOLAZZC+pakBE+vr+RZoCaZMGs83XPXQSefYEew3fyE+/alP47BDD0VJcZwbTAobN7zMFwMtOOyQ5Zg2ZRJ8HiYqystQXlaCtrYWtDY3wc1l8dyzq/A84bFfjqV9SqO6uhxLD1zMh4cuNDZux8yZkzF9xmS+mEgycJ6D3vOKExEu9Hk4++NnMpB8OP1WBu2bLz5vZBlUlBeRfgg++5lzsT/fRAX0WYb92MTgeiaTxaJFi7Bp4yZuIDsgFOgHWbZLYebsKfjs585lYPtE2lEGfZGhG9cZp5+Ck046Gi3N2xHwZUcNNwYNjDc37cBRRx2ChQvnoLa2CpMnjwMkh7LyYqw4ZAVOP+M0zJ47A8YG/e9j9ZpVaGvfiY+d9SGU8+WIH/hcxFGUlJZC/1hJd1cHero78dRTj2LduhfooyT4shMGKRiT5tvAg+B5Pdi+fT31lWM63/wJXNrksd6EsKhM2ALcwFG4RDOcA/QPwFSLo/iHPaCe5Pky9KjmCwKF/n5DgPAf/jFIgPxPBQehIAEwEgoVw+sLtH8kDeUNs6NgTz4F/hHZhbbCjIjsliUs62ck7FmvZRHJtx+p0RBdRCDyDgCUybUpITSPkKI5kfAbIgK9NFFYvMPb3NsDrl2fj1Ie9+qc/gQK97RI3EZldRnGja/FRO7LkyaPR/34OpRXlvGeYSNg4Nz1NbgCGO5zIbj3G8rkzQc+H6J0D9Jx0nK4N3Acw7ymagg4r5gWDn/Mhp89yyFx9GvUA/8jPKBzuoBXDNY5zWd9rsFwJSCTzqC7WwPfvWhqauV5rpMPVGwnDnbubMWTTz+P9s4+pDM+1q7bhKdXrcazz6/F408+i4bGTvgSRf2kGSitrEGG63YwnUIvgyJZnkXgA4M9wDMPbcFtv12HB29ux5oHc9j0WBx3XdOPX5+3HTde3YM//2kAd94/gKefd/Hk80k8vnYQT2zO4L7Ng7hrewp/eLkdD3TZeKjdwU2bBvHr9T3426YmdDAolGPXaC2/+QkzAvABElzTAaFBGAVI3g2yjn5e3wP5uUIvcsKISLi/arAkYD7JcVa/+qxTv2rqcq/VNhqE5NCTbAAxHI4ghMcXKcqeY+rzeWIkCNtYlg1hqvzKZ9kOAIHh2S+bc7mvU3vAQSUC0nXIPUaglPeNQKwKGMIAABAASURBVHkVygvKoOTQRi2/WQRU7un9SvsP7auH/P0GlOmREgA0FcwpyMHzLO1nu4B+yFeSgXbkWYQJy9qItCBMwYu0gElYJg/bunzuCINWJFuWpTUQsokI9J9PHTo2LEJEyAXod8GvPmW8FdBAGOH40j71o0JgYITBPto4XCYfAdhf9pz0MM/JsbeUptBf9A4zw9sX8qCugNAUYS+0J/TDUJ5d5TNOgEwmh3Qqy+cI+lh1Qq+AzQjdlMA0vPerIQFtpoyAjOyP7djkCODTQMNzhOiZgn5T3xrLgmWMCoOI6gZ8Kh0RDJR7XkBtlA/lZ0o1RgwikRioYmSwn0EIqmNKIQDTPE2oN3hdKD+o1+e68Ag/9CvF+CMgCKDr12efdF6GedK0rP4AL1HQfvVHWE+5Nv2iPGwNdm+v8CiTptBmjgk59MUGRUHlqn1CPaFsEtXDCh0ipdMojhEgIkzJRSWW5qF5FtgWmodeApt7h9FxIp0c7Kx+C498r8CwmSj7W4SI0KwAqsfjOGtQUn1QKIdrkjwqXv2kqYhA/QaOI7O0C7A4v0TMUIrdl4iwHxZh2GfAkE9jJJZlYNHfxqiHABFh3Ss0kVfKyqdQXhGBNfTyUUTCdg4DIxZlieTLmrfJo3wi+f4VaEpXOQqlKQo0laN5EYGxrNAv4KW8Qrs1VSiPtiuALFD6KMwb8oOIqMtC6JxSiEg4liKvpEpXKKNIfhwjkQhjdKUoKipSMs94OXR2djLOshM7djYgyz3TGIuyAOE/cH2A89S2OM+YNxxHaEp54KU8CmZ3f4wxYT9Ut4jspu8tE/A5L0AOuttOmTgG7zt+ZfjrfB3joijqYmKdwdxZpZg1vRhHHj4bRxwxF3VjbUQtF7bxELF91I4pZiB8BvTXPx95xEE49ujlOOnEw3DU4QfhkBWLsezg/bBy+SIsOWA2jjlqGQPLy3Esg+Anke/Yww7GMYceiJVL52Pu9DrsP38yjli+GEsWzMThyxYRC3HCkQfiA5R3yvGHYc7UiYhbEegphHFvzJwyDgcsmI66ShvFFlASCTBxTAT1NYLZ00px2MoZWDSvFkURsI8eYgYYV12BypIEihzBkv3mMji/BEcdcjBOYHzt6ENo89KFlDkD+82aiOUHzMVhyxZixYHsAwP8y5fOw/ID52POzDrMnjEOB7I8c/pYLD+YgXUG11cuPwAHLJqL6ooELABUF4LZd/2jut91pe+ZQi4KoXIjBvkbuoHhwxOEkzWWgBOJoIVB8rvuuxePP/0U7GgUZZWVrI5wAfbhr3fcg+9//0e4884HuAjBm1QElony7Uc55s5ZhJrqcejs6Ec6mUNqMIuHHnwM552nP/V8HTzXYjDahd54wAXlM9juMJAydkwdxtdPRS4rSA76vNE42LF9J66++mp8+zvfxhNPP43A4jBxweZotM/FWl5Vg3iiFNFYCSwrhp6eDESKkEraePKJ9fjLn2lf1qCmZmx4wLKsON9WzUR76wAad3Vi5vT5qK+bAsvEeDi38PDDT+KC8y/CX2+/Gx3tfYg6CbS1duK+ex8AIJg3bz4SiQQ6Otqpqxv19eMY8B0LfZt3xOFH8k3Z+1FTXYt4rBRCO+ftNxtTpkxBXV09Jk2cgoqKChx//LHo6+/mvuRCGDxKDSbxwnMv4pKfX4rrfvd7PtDuhL7lT3Jzs50YOrt6cNMfb8F/fu983PfAIzB2HGBfN2zcgeuu/xNuuOHPWLtmM4PSDu1w4HlR6i7GqlXr8e//90L8/nd/QkNDF8fJ4cuMJP7+94c5Hk+jrKQW2bTN4Hkfxo6ZgrFjp+LJJ1djYMDD/HlLUFJSw3EC+9qP6667GT/84cV4+pl1cL04bS9FX5/BL3/5BxirBsuWncDNrRQ6dn09adSPm0o/VdCvcZxw3CncDI9DeWkNyzEkky5fWKzEfgsWo7ioHHPmzMWYsVWYPWcmHMeCbXNO8jgLXurXgAciZoc+wpSTlxZAIZonafTzuh54655Sn7+ueEDZhF9vGkC+LXix/VBBc0NZ7DXF0KWMQ3jTqtluzzahrvCLlXumJO3J/0pZ9uQesVyoyLcAQhnQ0t7BKn7yddBL+EWIUtmYH4wEcr5jH6HkPAQCQ2iqAPPgpbPOZ8qPcMVyLWswJrTVAGKB+wdgWRKmAdczz3OIF0VQXlGC2roxmMAAuqK2bixf/lVwr49AH3hFBNB9gvcC3SN8yg6YJ5G6Va8CzGOfV8B2+2QYrRz1wDvgAZ13/xB4/wuGg/NY5ampYZqf/lrkGS+A/vRRW3sb+nr7sG3bdmhAsqm5BX+44SZc8stf47a//BXbtjegfyDNs18XduxqxpYtO/CnP92OX/36Svz1b3eivbsbxWVlXJ8JpNIuurvTyGUMeIyBYVR7oN1D+7YMyqxxOGJJHQ5dPBZlUoqXX9yK59dsweaGDrSlc4hXxVE/pRzjp9QSdaidVIqslcOAn0JpVSlmTCpCJc9KXYO0pacPSQYrXPbEJ8IFHTDDwBDCAqBF9UUhB72UqOkoXtcDxhjuwRZEBJoHJPSpYVmY14duPfO2d3SEPxDRzvNvR2cHz/idPEu3obWlFW1Ea3MrWppa0N7WwXmRg5t1Wd8+IjraO8K6zqFU23e2d8ISC7t27EImlaGOLspu43m8Ax2Uq1Ce9taR5ebr2qDyFL18WZTjeTo5mAptzde3h7rfTL6trR0d7e3o5xpKDg4iOTDI87aHnq4udHV2oTPsB21tI8in5a6OTnR3dbIfHbSnJfRPc1MzmumnFq4/9Zfa2E7ZaktboV/sa6HcSRn9fEHVw/XXyTFo5zpubWlBG5/RWpqb0NbajMaGBjQ3NjDfwj62UH4T02aORdub7qfqVXRyLDoIHc/Q5sYmqP8H2e8kn1s0/yqw/4VyG33Q1tpGe14Llb0vaLuwfsgnYX7ILypf/aWpjkNvTy/93sm+DunZQ297a2toQzvp7fRXc1MjfdPIZ5Uc55lBb08Pn7maSGsmXwfaWjo4Tm1oaW6jP+njlna0tXbQh/sAx0rtUTt7+LyW5rwd6B+kjFY+ZzbSttYR0dbSRtntIdroL/V1+176rbL3hLbt6uhCkvM6OZBEOFb0UzhutKmVskeC8nS2dYVtOtu7oPkC2tnf7q5eaIAtxT24ubEFDbsaOYd70MHn4Y6WTqYd6KCvOuiffDpUbmZfmtrQRv8hx3BZKofu9m60NLSQvw3tnPOd3Cu62deuIXS2so50LXeS1tbQiHaukT6uqyCbQ7KvD+2c7y1EYyP9qTwcz+bmZtrfwbHMQhj4E4CpQmBYVig93Mzw1i49V/oUINwjB/jydhfXWDv3vr7+fmheobES/Yn4Xq5R/d8F2kZvP754PKH6u386n9saaBaCoX8wgBCBBOQLENaxE/riQdvrS0nX96B5hdoxPOXWPFTHtsjf/fK6ySUCzSuPxxcZIYfStAVTYX/YBKojrKdepbHlbnu1faFOXxaC7dQGhYjAWBaUpm0UPs/fWqd5hc8zicJlH3ytGwXHxN8ndA746jeOk/pQkeNL2oHBgfCHFAZ431F/wgiEUH6P4+vyjKRj1N3bg8FkMkQ6m4HyFZeUoIhB3EjMgkMEjLtpO/2bBT5nns5Ln3MwMDpLqNEiOC8xBJ+2KApj7es4kqZlBbm19GoI5yMhgUM1McATlMaLUJYogkOdEcK4GRg/C5vyHAqJmijijMUZP0LVNusMISiJFxNFKIkpEigO02IURePMs8y0JKE8xSwXEaQVF4UvDqLRGIoSccajEohEbESjDuLxBGKkR2NsT75EURyxeJR1BGNu4tkQHjiN6yLCXsXEh83DZ8QDHDdANAAsN4co+1BkW0wFttICC5ax4djRMBWuMT2LO46NSJR1FmA7bGt50B9iVdi2R72U6fiIWExtQH/SPMp8PBKgKOIjanxoPmJRJ/liKoN2CcfdcK7Q03gvLvNeKH2ndIoKDvRrJLCSH4GB73I5cFMzXDCGwYsIJ1M646O3P4s16zZj3UtbUVRaiRmz90M0XoZx9VPwiXM/i2uvvQGf++yXMIOB51isAsccczguvfQqfP3r/8pNN4Inn1mDrt4sH7Jq8dEzP4XfXHMDLr7kMowZM44TlBM4FkOME33Bwnn4zr//B3528S8we+7+ePSxZ9HeNQhYCcxdMBs/uejnuO4PN+KMj52FsopqpHkQ7+zqww7ehBcuWoKLLroEn/3c5xCYGDZuaUHWL0bajaOxuR+PP7EGu/igNnn6DHT2DrI/W3DaR87GLy+/hvI+iVYG9h997BkYicHmDeDk930Ev/3Nzfjil76FxQcsQyoTcGo62LRlF27/6z3Qn8Sy7Rh6KevBhx5FoqgEP/uvS/jg+Ue875QPYIAH88188MzxxcCY2olYsHAp0hnBxRdfFQadn3r6Rex/4FJMmjIRTsQmuGhLxuLQw47Fj376M/z79/4TBxy0lAsrikikCC4X75jaGnzn//4A1173R3zqc1/E/EVLAcO6IIqdDZ245/4n0NDUg6wXg1hlrCuGL3EcfcKxuPya6/Fv3/lPHHrECfCsEiTdKF5Yu53B92dg2eXYb9EKPP3syxyvGH756ytw8S+uxvEnnYj1G3fiznseQYK2TZpSj3/+l+/g57+4HF/44jdQWjYWhvrTmQiaW9K49Fc3wAOQdSMY4MuORzh+iaIqnPeDn+J31/8R7z/1VHR1DyLnGnjcDMsr6nDEkSeif9DDFVf9Hj/+ySUcp2cxZ+4Cjv985HIe3JwLz3VhWUb3ZErnZN39zUzhkycXSqPpG/bAno4LIJzp2ryQksBigPAUijd6kT+Us2e6Z/tCfYFeKGtKWvg/C4QZ/SjNZ0aheWZ3f7Ss9AK0vLtyKKO04Rgiv8rOPE01voKALvD3AFhWvMKF3VeA0FfDq0bI532c5xfRFMi31bzCZ3kY1NYhWSKaQf5iW22vlLeKUK/KD5EXu+9v2rebV/O0EwqPzbSsANTMgPSAu0NAfhELYhSGJVJosISHPnIEOeS8LFy+QPUI13eh/2D5vEfYKK8qxrgJYzFp6kRMmTYpzJdWFPFlLmUZjxpc+DzYILxUP0HfAD52HwRDrYAeYkK20a9RD7znHuA85bzkrKQlmmcy7KOU10IpZOJTTwDdSV4BWFYYHtYN15ZCBDxHeOhnoKuNwZEdO3ehp7ef9+42PPDQI3jw4UfRwiBEUUkx78GzsXz5Mhx6yCFYvPgATJo0Ddmcj+dfWMszw0O4/6EH0dndxXNLhPfyAN0MaDc2tiLZT63cAuJOKYxXhA3rt+KWm5/Gn259EM++cBdyaEdNfRFilTyXMbBw9yPP4pbbH8aNN92Mu+6+E9t2tmAwm0KWK7mpuRGb1jdjx/ZtCPhAUjW2FvGScuy+As1Rmc8oPfsm7LPCkKwpWIZeol+jeCMe0D1RX2bqD7Jks1n4voc4HyiV3sqgowZkd2zbjkbOncYV9Br8AAAQAElEQVRdu9DEANquHTvRxEBtI/MNDHA38zzeuLMRHQzaNe1qYhCuk+hgm8aRsaORwbRmNDDduW0n04aQd8fWHUw134Auztl2BuZ2bd8V1qvsPG++3LCjIaQPT7V+x9adlNGIlsZmtDa1hkG8Fg3+7YV/eNt95mnDrm27sHP7TmzbtJVyW7Bjy3bsIl19sH3LNijU/l1hf3ZB/dPU0Bza0cQXUc1hvoXlFmhe0UR/KTSfRxN9nEdzg6aNLCsasGMrdWzeip0cj2b6fue2HaGOnSzvpF2NOxug46Tjozbtsz+v44t8v1ReI/vaysBlRzi+rQz45+1S215BI8e/gOahvjazv3tCefZl1yv8TfSRopnpK9C2jbS9lcHZVo6tymtkv1s5vurrZvrsFWi7Js7VJs6TXaH9TfSbjpOmOifa+LJH5ajcXRy37RzT7Zu3YRuhc0np+0Ij+93EMczrbEYL+6z2qf9UvtaNBG1TqGtmu0I+nzbS5oYRUdDbxgC19kHLOubarzyaOG/2jgauuQb6LN+mgXOmkWBK36jdDfRvIVX5HQyk61pSuc3sawvHV/v5qpS0Rsot1Dez3Mb7QyNlKW8T02b6qpk6WjhGrVybmrZQXhNt2cW53MS9pJHQcgPLbZxrbeRrJr/2UdFC2i7O9Z1EN19WBV7AXV94lCW44QmBkKLfeeAtXnr/FBGICPSneLOZLF+itGHHzh3QvbGbL+TaGMBvYdC/k7bo/qmqNLBYuK/7QeFszPMoz6QglObrOdfLQfM0ns2CEHrf1vYiAiMGhStggMxX+D7bKILQLiFPwHOEwmMdrQWEH54BlF+YspT/UKbPIKXKUn6VbzH2weahTG1nGSs8J4f1liFJYEgDL20npDALEYHeM/Sn7ZXu0zZNtU4hImxnGFuxQeZ3Cv+75AI8W3mMg+i88GFxbHQ8NCiu0B8Ysi07nBcBeYPwhwcQ8mlwvKqqChAgyvhadXU1Ykyrqqswc+ZMYgbi8RjAZyWfc9Lnfd4Y8Aq0CREAEjAFp4O/G0oLqCcgBbwCQucNk31/eEY1sCG+BeEzPc1iGtB2gaq1bRuWMTAUaHzWMiBNs9gCoIl8qSkwnEOWGNokEKaW5cAYGyKG88qBzkvN02zoZVsCQ4AXm4IqoKkYQKhLjDDDD8uOw3kOwDIWeQTGYpm2iFgwxoYRgXCtqDegdAPS+cW8o2MAwGJeA9fCJa5qRVgPCdePT59ZoUyfFPJaBhZhyBjo2nczEO08fKrwqM9nPDZLXo96XRiehxW+l6FPfDhG6JMAhs4RtjF5VeTHe3Kp+vdE8VtVyrHScUTBYwLQ0cMAhGUMv8ik7fJtmONEtTgchiMukobtZMPgxd/ufBg33Hg3WtsDrF3fiP9i0PfBB5/FnX9/HN/93o9x0cW/gv700d13PciAbTf+87yf4Wtf/ynOO/9ifOWr/4Zv/uv38PiLm7FmSyd+dMn1+N4Fv8Ilv/gtg+pXMBBNHdxc+9NZ3Pinv+Jf/r8f4bsXXIQvfO07OOezX8XNd9yDQQad//T3B/D5r/8A5/3o5/j1lb/FXfc9gp7+NBd9Kd+s+7jqyptwwfk/w5VXXIXv/seP8M1/+Xe8vL0H9z+1Cf9+wcV48vmXGMi1ceVv/oDLrr0Oaxn4vuJ3t+Ib/99/4se//iW+84ML8dV/+b9Y//JWNDR24F/++ce4/PI/4tJf34i/3/cUnnhuHW7+y5247oY/oz9l8NgzG/Ht//sj9uFa9sHCbbffiy99+f/ghz+6BP/188vwf/7v9/DTK67AzvYe/OTnV+Bvdz+Nv971HM4//xpsfKkHTU0ZXPrLa/Hd885HlpM+43rYvLUFF/74WvzHBb/AxVdchutv/TNe3Lgdtp1ARXEVbr31AfzLv/4aP7vk9/jhzy7H7fc+gKdfXI8f/uRy3HLrfQgYvDZOBXa2DOCiS3+Hv933LBqY//6F/4Vvfvci/OLaa/GHW2/BU2vW4lrae97FV6NtAGjp8vAf512Ch59cj4efXocPnXEu/g/H4bob78AX6fN/+udvY4BB+See3Yyv/vNPcdHPL8U1v7sef7nrXmR4U770V7/Gn2+7ky8wonj6hW0453Pn4fwfX4btjT3s8yP40jf+DT+++Je4kC80vviN7+C2O+/H46vW4FvfOQ+3/f0h/PlvD+Fb3z4fjzyxFs3tWVz1279Qx295EOmC7RQjFknAALANmAbQwCCLgHBv0S9S2XkgzGP0egMeoOv24PJZDggfwkrhbkJ3h3nu69AN2VgIU2HFbghCnrDNa/IyVBcwJXhDCDjXw7aiYweoTBGB4Q1AAFhMLS0Lb8l866wHYN4PIKyjSXk+4yN/8wuUCr641SoYi1yWBxgXAeFrQ3Ior6HNFsG7F0AbbFsoQ0BVUEuM6mX7sMz9SFNDfpJgkUM4zy3KC/w0DGUbBmeFNzH1k7BeP5oabUg+cA+1HB9qCwShWoqlToD3TQhtgOTYzIWoXxgoNuyXyrX4GtunbGMDwv4EJsf+ZCBMjeplW7XNCODzAcEIM/SA9klUL+/cNtvaNNxQtqFcvddrXwxZVT+7hkKZTcO8kKjtDdurfOVTaD5UAdBuQMuGsqkdetgC7cn3h+NB34iVhR3VvmfZVxUKKI/tCISBb12uQiFCIQqwo5p6NFKD5aB+K8J2tNtjf3y2Eb5hd00K6SCJnMnCo49cvpV3SixUjSvFtLn1mL3fZMwgJs6ox5gJY/mCthgOD1UCcI5YyAVZZIMMPMnBYxg+0AFh3fCPiLCPMpw0mh/1wNvmAZ1zChXoc08pIMcDc3tnGzq62jGYGoSuBV8XJucjJyQKCMIyEEjAOcxZzDWT0ZfKXHq+AsLdhyAfyXBdH/qDEB4fxgMGll3P4306h6bWLnT3pcBjByZOmoJZcxZgwqSpiMYTKCsvwaLFc6C/tu2oI5dj/0XzccShK3HsMcdhwYL9UVRSiURJGSZOGY/acWMRi8ZhOYYvudLo6elBP+XSFJ4NsujLpVA3ow4HHDkdR5w+BZ/+3v648JrT8aGzZiBW1Y/y8VU47MQD8MEzDsUnPnEaPvC+EzB9ci2KiyuQYYC+tCyBSeOKUV/Ll/9+irL74KYD9hJEll8pwKSJHECPwBOYEOTheRa8Hegy526EAP/TrvfOXhGBiHD/tsAcspk0OOVgkwbOKUdIZ2rTxxYnnk0HG5YtPug6sGGRHjUOuOnC5gNyoL87NReEeS3vDcYDDNsZjl9UHETEhv6ElxWWI8gOZBBkyBTKsajDhPXKqzodWNgbVI7aonWWb8L5IbTTUJTaofS3hMBGhBqLeD53mAaZAAkngahEaZtN2wQJ1kXINdgziN72XvS0dqOnrRtaTvclke5PIsV0oLsfWh7o6kN/Zy9SvYPsbzrMd5NfablkhjwpdDS3o3F7I7opy0t7iJooYlacvglgeRZiLBv9oZSky75a0HxUIrB9m/UGdmC9Jeg4FMDbPJD1qTMPcPkZjtNIsOn3qKENnAsqI8Kx1bQAh3PGoV2Kgn3kpg8D2g8elbh6VYcr7IOEtFA/bdCxtSjXeIDK1VRlIBtACMsz7C/7rsEathfCEBbLebsN9QCG9lu0U9sZFxxDgRUIYlYEPIZA57BRHbTVpr6RoDIMZalsoRxDmQ7ns/ZR6Vr/GpBf60J+tlF/FaA+Unt4bGE/rBGhMm36UGWobs1b7KNh/y3aYFHHnlC5Cpv9Ud85XEOWrkEf7LuhT4CI0thvixCuPcO1o/w6d3V9q4+8jAufazzgnq2+CseDMhzdJ9jOMC96VmWqeUOaRT+CNoH27Qmh3TbXlNBuhfIqAvpG2xhtk/ER2kObYpxbDgz3DyDCMx9HFHroDu+1Aujm5cGHz02MQ4q3egl3Q5Ud8L5r83A8Y8YMzJo1C9OnTsO8OXMxdfJkTJo4CVOnTEFdbS0iEQf6ApIHZVj0haGNeiYNb0Y0RBSkaZ3C5llYU6XneWhpAHJICAFoAWC4D1ui0kC5BraxYLRGb3aEsI3W28aEftCywpBHUwHUJSFCGhDm1WcKrQ/plKNlzas8bavlApReyGtqaJf6RelWaB8l0R6tGw6VM4q8z/flB/WZ+tGx7HB8A54Z1b/lpWWoqqhEPBqDoc8D+ljlaF6h7WLRKOIMkpcUFaO0uBgRm3ORh0KL46IwTAOuSeHaF84Li3NIYKBnUi1r3rCseU2HQ23QMRYgnH/CdF9QXkM7lUdTY9iAH053BOE/CwHvT0EQAbhXggw0RxOwGaETkZsGPAQWW1iiT3C6zTFlnkzc0pkPT4HkAtgtDKf51OMDyIPy2AZckzrxWSKd38L+s88BaA95YQR61kZouAVxHEADCUZ5CyAPDALuvYGmbKe265gEXN9gYxELlnaW9YbnojzdAFBQLmm2E2M5nxeONyjEOPQHU4RtLdbbsK08H2BBdA9lClE5CgFE+BG825dqf7d1vjf66FtOQU4MEBx8OlzHOaQhQI4PWbsaWrF5SwP0p4EzOQutbX0h2jsG8BKDzGvWvIynnnwGa9asw0AyjU4eANe8vBlrWNfSOQArVg4nXoGOvgxe2rILz61+CU8+83z4E9s7drbAligPJkUY7Ehj45ptWLt6M1qowzcJ2GyXDhzsbO7Gtl0deHHtJjz82DPYtn0XDA+tDutiEkfEjWPzSzvx0EPPYO2Grchy0kXKSjCQS6OxrQl9yX5YEQsDg2k06K8nSUf4MFmMnTu68Njjz2PdS9sQL66GHalE34DB6nUNuPfBVbjn4ccZcH8R7X396O4fDP/wVc6LIJByNDensW1HNwYYRC+pHIcUD6rPqy/Yt6bWdhSVlsKzbGxvakcDy62d7Wjt6WSQnL62owy+e9i2vYE3VcANuACtKLZsb8UqBpRXv/Ai1j23BsnWPj6wuGDIDD2DOaxi8P/ZFzZg9ZpNWLd+MzzfwQ4G+Qd4gLBiRQAXWTKTw6atu9DVl6UOwZZtbRybzXj2mdXs61PY2dCM3oEktu5o4gN6wM0ijmYG15tbexGJlaK8rAZbN27HXXfdg518e19fMxaORNDRm8T6jTvw1LPr8NhTL+DFdRswmE6jqa0ZTe1t3FAiqB07AW3NXdi1qwmuG6CqshbCY9ea1Zvw3Kp1aGnqZuej7LOD9vYBtLcNYse2DnR2ZMlXSiSQ5sNHY1Mb+vgwQUeH68Jw49AbRgD6KQTFhDWvpGBrjF7/gAfUt3s2V1oBWqd5TYcgQ+nrJRyzQG9leqLXNoRKcj2fLX3OB56GSeP2A8MbkogHDd5avEGKAZSuS8Tn23C9GemN3RgJb/BZF+D04FqgLBVKZiNsBAHPBORBeGmVxze6vLtRnx/SVVZejkeyD8O2/MBoc7byaJ9tMyOA7osWb16WKqNs/bAGmhrWC9uEVQgoy4PHoL/2wedJv1DHM0uomxy8iVqwuD/wHATAhs8HgRwfDPXma9sW1A4RCmat6vnvnwAAEABJREFUfoRKaDXEAJYFri8PhjQR2kYhaitzCJ/waINHh6kNPoPFoR1gLf3velloX0A5AVe/qL8pz7BMwxHQxxblBpSpoHjw7M/GPjSvfMpqGQOHzrGMlrQ67z9Dg9wcdyxlBtgvH4Ha4rks8eDDfKCJH0AkgMfIncuAi4hA/+ua8ios24HQoeSCQiwDy7FIE8LAqI8s5i2w7MOKALEiB5U15airr8HkqRMxfcYUTJ4yEWNqq1FRVcY9PsZ9OQGEJgcYvUY98G56QERCdTq/w8zQV0tLB9at3Yjt25vQ1tbDs0Un74n96OwaQBuDbY1NHWhq7kRjYztaGCxTtLb2YCvPU+vWbeJ9tBfarqWlE23tPdixo4WyGtHU1IlW8vf3peEN7S+plIdsFigqKkNlVQUiURvVVZVYvGgRZjIIMGH8+DAIEOWi17/N8scbb8T6tWsxpqYKs2ZOY1CgHgvmzcHB+y9BRGz0dvfBy2QRMQbFpTHEqyJIlQHZCQy0LhxA9TE2Fp1dicM+PwlHfLIec44RlM0OUD0hhSJ7BxqaVuGZ9ffgyXW38oX+H7Fxw8Mocjdh/7E9WDktg5XzDVbMyGBx6S6MlU2w/U28k2xDEluQNV2AxX2FZyfwgculf3NG4HJfCFc3vwSAcJ8DdxGMXm/NA0N+VBfm/Qn6dAhaVwCpwpvLPwaVK8jLGMqr3CEYpgp5W3UW9L2JlHYEvIf5PCMI+2wZK7RZywFpjuWQQ6C/vqS1uRU7d+wMsWPbDmzdvBXbt21Hw84GNDc2oXFXA7Zu2YrNmzZjy+YtWL9ufci7bes2bCFN27brM0RLK7ZtUdoW7Ni+Ax1tHUjzmUv16dioDQEPPewFbMuGQxiht2if0hQs8fYnbxoqe29QPTb7vi+56qf21jYM8hlK/TPQNwCXhyHNq00Y8qPSAvrOzebC+ogdQUGn6lBdhbKmqlN9v1fQ+4a9fH28SV9wj1G9bys4RhZh83y5Zx+1nwW8dZ1mtx8LsjRVXYp9yc1yb8+kM8hxTAb6+8Nx8V2Pcx3wXDekO0PnwAiDSrZlcasN6H0d2ZFh6Ee1YSQI/THSyOic1nY6vyWgOp5Vdf4rPMYsMMIVKMMIdW+EXLhva69C/ey39jkSiSCRSKC8vBxlfO4vKioKf6o39C37qbJ92jgKH6M+eBM+4F44kr92z0XOL9EJtgd03Q70D2D3HyLmoc8YA5E8t+69hbUiEC6ivACLe3k+9zZ+v0YUF+3QWhTVreB6B/draB6Fq8CnqU8i9x2e5QSauuTOES4sKDy+6PMZFwygz5UI5Qdso2CiH90sFJofjlfRhDUKJkMflRBAXiWRt9TdZbDuFYBXQOzro/JfD4X2r8dXqC/wvzepeW/UvjdaAy4inY4+B97nFAwInxNYEYgFKxJDhAFZY8U5SSJw+UbIZbDaFx5orBgcm/WROGzbYb1AmMKJwhUHvrYxMfhBlHAQGB4kWWciUWQ9QTRaCjuIIY4EYn4cET/GAC31+BF4DKYHbK8pGEDPuhbEKuJDXgmEdkWox+FysXMWYm4UERRDpBg+9XlOBK7k4FtpIgs34AOcLTCWw0VVBDcVRUQqELUrudASoCUMcllI52wiCnHK+AxWBLs4AcQceJZBTgwMfeEhCmPKACFMBe2kPEObnWIEdhxONA5D+wSGMgFhfwM7oIwMXCuDnJNj3oLHoL8l9A2D7RG2gbHhSxS2FUOU+bhnUOxalGIhZ9sA3yoK5RsrAYv+sNQOoZ/5Vt4NBL4xEMuiDFBnhIiTVgyYMkRQjJgpQtQpAgKDGP3vWA4stkfA/koCLuUYKwLHitJHBiXFJbBFEGVAy8550D55niDw1cZ4aKexLFgR6rSF+myIF0Btj0Uc6uHHF+qI0cdxRKxiykvAgGW+6ADlxKOVLKueUkRop+85EDGwLMq1LeilB26agUALo/gf6wERjqBhVFhcjiWPr0EOjmMA8cEhB+CT7iPnZQDxOAd8pjkE5IOAdQH5Ldi2A4/zLFBxFtuzRsuG8x/guvIAn021jR0BuDSQy7mUE0B5FKRC4TOIHgQ+RIRtfFrgw2PQ2B+Sb3Fe++R0Pd6cjQ3D9eFSfs5VvgAe2wZsZThVOWUpB6EcNqE+D34YMKeh7LvaKzTXUKbNua125LIBtm7eibvufADP8mXZ88+uRysDX74fQP+bo6ZUQXFcY+yI9j2gIJ8dVNu4jJHNZSHsu65PssBDlj5MI0AOTtSCWAHhE0yNT5qh3WxjAfoT+a6fZg+80F4jQmLAQLfLvgRhnhSmgGWEax4QkimcZc0HYZndgmHnhP5Xew3lOHRIPm+xnU0ZPgL6G7RfANBk0jxEHAvGMqSwGACWZVO3jYB7h615OKwwsOh7y5BOHopnPcgHzgXKpUz1qUXfiuVDt8t4wqC0PIrqMSWoHVcZ/iqXSQygT5w8EYmSBBtj9Br1wLvqAV27IhLqFMmnnLpcbwZFiUr0dKUYJGvgC+61eI57wbPESy9tR0f7IBp2dTCo1sCg8k6sfn4DVj29Jsw3N3ZCA+YbXt6Kxx97Bqv4cryJwfWGhnby78Czz67BmrUboMFyj+eJZMrlutGNkTqL44hEDMs+SkuKUTe2FpMnTsL4ugnhGWDTho248+9/xwvPPcdzATCN62dcXTXKixKojJeiJFrMM0UCftaH4Z4YTRj4xVn0lfuoOrwSCz83Ht7yDjyS24xH+7ahMZpGUySLBnsnpu8XxTkfmoUPnFaHecv6UTF9E8bO3on581M4+ZBinLowg9rcI+hrugk1uUfx4dn9OHRGL3o77sUL22/A2s470ZrdilSQArdAeD6QNUCGbuXuBp956BUAAvaZuxxGr3/YAyICkb3jHxUuIvsUIfJKvcgr+X02epsrh4sTkdAXNm84lmXtrhIR3q/yZQ2mTZo0CbNnz4b+ZOr06dOhUNp4vqCqr6+HphMnToT+t/l58+Zhzpw5GDduHCZPnhzSpk2bhtra2pCmdQcccEAoq7KyEhqgExGejZwQGgjRfQZDl4iEthRsFMnbLPLmUgxdKntvEBlZntq0fv16PP/881i3bh3W8iXctm3bsH379hCa37x5c0jXdDvpnZ2dyGQy2JuuAm3IpBETkZFtEnljdQXhIm+MX+St8xX6NVIq8s7IFhlZrv6xy6amJmzcuBGrV68OUx2jl19+GTqmSm9ubg7Pq+orHWu1X/MiI8sVkX2Orci+24rk26sehepUiIgW31GICAwPsLrmdV05fFmgZdWvAC8RCXmUPgoz6gvOlzc7D3R+jQSVJbL3uS4iGBgYCNek8uma7NcXXq7Ls2IbGhsboWWtE8nLEHn1esI7clEX9bxKNEm8ib6KtPeCHuR8CJ9wDWHxTGfxGdfSHwojxOepT1PSDJ+7lcfwzGf4sKoqwJZvFiJsSYgIRN5e4H/ZVThu/y/r1t67w6kInxNiOAIMTTVhSmT5ROKRBgZUAxMlvwMfNgMWzLtxIEjAMChqDB+gfIfBoggDJXEGS23YriDGIFSMihxGnGwGfGyaom+nqRZiCVzxkYHLcI/L4K0LCaUHUN6wTTbHoDqoMWCQxgM8FwHbZBkQypgAOWPRuigc2hLLxRBL24hlbDgpC5KOQFwGtHMlbJdAwICUZbl8CEwDQS986YFvOvnA1YScsw0ZZyNS9iYMyk5k7STSQRY5Ptm64pAnEdrpmh541iDb0Y7QJ8V8CeAAkoCFYjheCaLZcvY7AZttrUDoC0Ndhu0FaQRwxULgxUkvhu9G+NCnAfAochJFWmykBNRPPvZP6COffYQTgxH2iU+JcXcQsdwAisRHXDfkAPBID7ws4OfYTw9ZYyNJr8GyAB/0HfWpbV4FbWQ+8OD4GcTpeZsBNY9sgxFBb8RGL4PaGZ/9ytlIsG1tdgDT+3uwpKsLs3qTqBtwERsMaKRDDXGIRJBys/CtAGluYLQAORhkGYz3WKfI0g8uaCftdUXgiUU/GAR2hBZoWTh3AujBw+NcoesgRsIym41+/lt4gGM+3A4ZVtC8Yhhpd5bRVg4lfAaldVxt20HAeQXOHgQW3JwWDDxPkMn6DAb7DP76cKI2dOp7voucC9azBQ+pnB5Ipji7HUGEc1b1eL4qd2BZNjhx4DGQIySJcGJDuOpMns4ueLTDWAau53Lt+VwerA8MLLa1KDNDZR5bcMpCrAjrQT6QYsGJRGDRfmMb2Aw6qaxcjtyUaxnWmSgMH6RtIkJbQd3gpf0HBZItlAURdHf3w4iNzs5uNDe30D8B+2sIB9re4v4iQQQGDsBviOFHCF0ngAaWQbtVtmWUxwKMoRqB/l5BMlKXz0QAMvnc/4yxWQfYtsO+RBHAgogFozA2ywZCWkBbwSubCeDTtyIs8OP74HgFVCMQEY6jwBIDCwYO7bUt2sFOCsAyv9nWUtkSwCIfKUwFljFQG5lAg96aD9gXEAHb0BDKBjy+QAwIn5GwgAAvDh3bs84N4LoewckhPoT7WGA8jpcH/ecL86Q7CUGiNI6yylJEorSPRohIaD/FjX5GPfCeeYBLAplcGhZfInb3diHgfE0woA2dxbyf669vyWRSSBRx/laUwubLMP1jTuWVZXBiFjq72pDODkL4cj4Qly+KKsBbKlLpAQR8gMhkktw708h5KT4sdSOdGUTfQC/0D835PhCLxdHX34f+ZD+KihNEnIgxYDcNp5/2QaxYfjAS8RjKy0pQnEggnRxEd1cHHL4cj5eUIF5SRt0x5HIBA10uXC7ObBn31mkOdlUM4JH+VtzV1ooH+eD2QpDGS9KHZEU/xs5IoWx8O9LR5zAYvx/psruRLX0IpSUvY1xVE1K992B7w5VIDd6GsfEXES9aj+bcE9ja9SC2tD2KHm8nzw8pZJ0szxqABe43CGDDZdDfY4kf7kPwIwDvMSyNfv4HeEBEXmOlyGtpr2F6DwgiAp+LSIMU3d3d6OnpQW9vL7p4TtbAb19fH9dFjuswCOG6bljWQEYul+O9zQvvQSL5/qVSqZBPz8CWZcHw5qi8StcApurSstZns1moTv1pwoJO1atl5dO26hLlVyhNy28Fqk/xVtqqHfpCYMqUKdBAv74AKC0tRXFxcRj0LyoqCvNlZWXci2Io4Z5i8+yk7Qr6VLeiUNZUREL/KN/egLfhEpFwfAqiRKSQfUdS7aPiHRE+TKjqKGAY+TXZaDQKHZeamprwpc2YMWPCsaqoqEBVVVVYF4/Hw3ErzFeRd9ZH4FWwXUTCOaBlXVs6z/EOXSISzgUReY0GEQntKMxDEdnNKyIYvUY98E56QER2zzfVo+vB4bOn7q0RPq8W9n69T+zatSu8BxXWq/IrCjyaf0cgQ1JpK40FWNbjGfZyKf0V8B7L598giPIcx7McY4zwbYQICilPf7vzNoT1hrEn4bOkUJFQx5sFm7Clfv+vxNvaKfO2SvsfIKwwOfOmCrSczzPHBzgNdGlgyA+0bMKHJf+5S8gAABAASURBVFgCYYBITAJ+4MBzDR9UOFn5yOIz4OExUM4KRDjtomxmaVvCZz7LOiYMkHvI8KGunw+MacuHxB1o0NUXH1wRDCZnGYYJKAOIisD4PmxjYCzAZWAkZXlIsZ22pXoIKyJ8WiQJJgcYEm0pRsSpgMcAtccHJzfgAVYyLPcB0oMxdQZzFlZiwdIKzFxkY8nhpTjqlGk46uT5qKiNhw+jls3gDk1yuQiNCWCED6hBkiYStD+dziAQi/0BMlmXwXDyMPBneTwQM4Bs2GnxLHrCJp8g4COeof0W6ZYLOJahPbTLAgL2zxMbiMTgctMTHpx9l0zZJAIGrnUsLNLDQyV46cE7nUbA1IiB7URg+LCNIAOXAUFfhEGzIHyYpXCA48PYNlPaIQEcSxg4d+Flyc/gU8B+wIrBQwIwxQzqR2Gzf6XpXkxFEkscF4uLopgeT6DSLuLmFIWXM0AgsCIWssjAZ990DF2ON4caHjeuHPsKI2CWsnNw+TIi7Sb5eJuDJy6D61mKoN+MgSGf7dhh6rOdzhXB6PXf1gNvYHACH+Dy5RSwISJIp3z09WWRHMyRLrAsG1wGiHLe+57mE4g48XAOeGybSDiwbfBmD/T3e3Ac4eE9wRRIpz3KAGJRyuFU5HKA5waIxgwsCwzAexgYzCCZzECvRMJCwIxQoRONIJ6w4dikkZhjOy4lyrah9VkPcH3DfQBIsTmXN9cV4HFeemEgPwcxQCxuUScwwJdJ+lOdOb4E0P6qLEUy6TMwnkR/XwZ8twWlqW1z5szDihUrccQRh+GYY4/BuPrqsC+OAwamqTPpYXDQpbX80D6bexEdCF0jQr9naZDqydA23SZEoqyL0FcO+2iz7wGM7SCVdvkwbmAxHy+iwRQ3MJjGYDIb6jMWYNnCvMClD1R2NGq414NyJNw/9FdyhfQY6FuBS9+ov6L0u20D/f056CVi0wYb3FI4NkCGui3qjdDXjmND+59KunD5UiPQiSEBwocd7iGAoQ2A+kf7pHJt2iUiAOt9biDptM99FvR1wPG1UJSIs00+KGHRP4Yv7gLjst8+jIMQHg1z4XFvCuBTH4u7PyKyOz+aGfXAu+oBTr3SsmJMmToRk6dOwNHHHoEVKw/GzFlTsXTpYsxfMBcVlSWYM28mZpA2bfqkMD9t+mTMmz8LBy9bimkzmF8wG0sPXIyDli1B/fhaLNhvDhYfsAALFs7BXLaNx21kGVhPpnnu4f2ZKw7pjMs9OIWmplZs2LgJA4MDiMYjMAy+u24aVVVlOP74Y3Dg0iUoL01AuDZdvhzs7unFlu1bMZBMIp3OMQCfQu9gCtu3N4R/JDBAgJRJocfpRXdRGgNlMbQ4Bs/3dWFDph8dERdd0XY040Vs7nsQbd7TqJzWhdKJLdjQ8Rdsy96NdLAOTnQnKqrbmG5E3+DD6Eg+jVRsJ1DcBd/p4Wru40lqEPrCn8ue5xjA4X5iwEt88AAICLhvEKOf/xUeENEBzXdFRCAi+cJ79G2MCe9BIsJ7noHDG3eEQYpYLIZoNBqWLb3RA6GtWq9QngJdU4We6TO86aV5gAkCriJCJN8/LWu9tlWdmlcZCuXXAHxBn88DgdJUVnhfBXh/9ENo+a2AIsKP2rE37Eum2qbBcv3p+fr6euhP2Wt+7NixqKiogAZi9afth/8Efnl5eei7vekq0LSfeb1eeH54J/Nvly6Vo9ibrUov9G1v6d7avFHa3uQVaPuSofNNx07HSMenrq4OCn0JomOoY6n1Ot8UKjOcKPzS/uxLtvKOhH210zptRxXhuLs8+IoIdC3oulD6uwG1QaH9LEDLindD/6iOUQ+ISHhf2dMTOh/1BWp7e3v4YrUwJ/WFpO61umZ1X1a+QlsRCddTofyOpkLp1CeiGeb5EZGwLyKvTklEQJoPPp/yDApY5OYDJxSaHw4DMrM+/9njUS9PHP1+2z1Ar7/tMv/bCxRaKAj4HXBqKjhFGcw0DIICaQiDnJY+bDHN5fq5uAbhBR4DSgFcBodzjIRk0ykw0g3DOSx8aLEYYNaHGYtyPR7kUgw0pcRBxo4h4/kIjCDHgIjHgFgqwiBIkGUQ1efDkAf9ZoyawdQccl6OYnOgOAZ+POQY+E6Sd9ByMejkMOCkhpDEgAwgYzIIXzoFhrZZcIMIaRZ7wbYmjYzfj6zbj5o6ByuPmIrjTp2NI983Acd9oB7HnVqHxSuKUD0uAxgGxyUHy89A+BBpaEeEgeg4+5tgMDzupxDxBhEzOQQMoNEbCGgLrD76QH9/dw+CoJ9BdBeBG4GfCWCz3xGhP3MdiOZ6EHH74Oc6YdkD7HcXXH8AdCsyOdBHNtxcAMfNoczrQ7nfBSNZpMRCjySQsksQiA3bWIiKgahvw+C8jwjHzQlSfG4kWBcvKkZg+0QWQSSNNG0Y4Bil2BffA9s7iLFtdEAQ7RfEEYNNJ0Z9GyU89I8tsjCu2MXYeC+K3E66phsuD/i+iXJcbOZdpOjTTDDIcaXxnCt8ngBVIwj/uexbBj5t8iUJmBTESsFySKOfAysJV+tojEcf6cFI54wI2GeB7/ugMzF6/Tf1gAy3K2CB48Vx56Axz09gMRuFm7Pw0rrt+N1vb8IlP78Sl1x8JX520eX40813Y/PGTmzd0oHf/uaPuPLy67Hh5R0Mqgds4zPo6+Oeu5/Axf91OX7640vw8ktNcF1g46ZmXH3Nb3HrrX/Dju0DuO/eZ3D1VdfjpZc2ob1tAI888jzL1+Lii3+JX156OX537S3Yvq0TwhuvbXFe8a3O9m1tuObqm3De93+En//8Uvz6V1fj2mtvw5YtLQwq+7jv/sfwox//Ahf/4gr88pdX4W9/uxe9/X0M5tgwlCHcx9qo6y9/uReXX/Z73HTjHejuHIBwPXZ29eOhh57A5Zf/hvqvwJVXXItHHn6a/cpxTiMMVF1/w3X43g++j4cfeQCZbBBO82eeeRlXXHE9LrnkClx66VW4+uo/0jct9AXYbxcu122WQeennnkWF154ES762RXs4zVs83vKeQadnUm8TP/95jc34Sc//iUuuuhS/OQn9NuGXVi7po39+3MoV+VfccUNUH0NTV24/a934sqrf4tVz68H42B45NHV+NVlV+PSX12Oq6/5Ha697lasXbcLza2D+PNf/o7rb7gZL29sxuo1O3HVNdfjgQefZZ8y3F+BO/56Ny75xeX4zbU3hH+/IckA27qXtuK3v7sFf7zlNjQ2t8LYFmdJAIvBdGM5HOcs7n/gMfzkp5dwLK5gn36P3/72VsrfjDT3T/X1yxs2Ue4v6dOr8eQTL4DbEMTY8Hh/yfI+5PPuYTjdYHzuqfQV7ypZNxPq8YIAxtJK/Pe8Rq36X+sBEeHaDrgvvJJyU0RpWRFq66owYWItSkvjKCuPI1Fkh6ioKsKESXUoLo0iGhPOXQ/V1WWYMGFsyBuN2aivH4uamkrU1tagvLyIa8rnO3cLY2orMXFyHerGVUNf6hne/+1IEMotryiDHzjoG8hhZ0MLdu5q5PrKwBcPdhRwYiaU4fGs9exzq3DDjbcyuN7O/cegqaUDm7ZvR1dvHwb6k9wnMpBIHOVllYiZCAIvDbgpCM9n4DlAX8xXjKlEkme1HV0N6Ev3I1uRwjZnPdYnn0B/6U44lQEQc5EsasPmgVXokQa4ThKOceCU+mg1L6EltwFWWQ6J8ihfkEYR4cvMGIPkUR6Y7GwWlhvAIi0A9wJd7TwH6h4Awej1v8gDIgIRec97JCJ8DvJCW2IMkhcVFUERj8eh0J+m1uBvgVZWVgYt609YKzSvULoGjxWJRAJap0EN/UlelaF0/UlfTZVX6Rr8UB0KLSu/6tG88ijdGBPuNwHveSL/mL9Uxr6wr8GweL8dbovHs0uOb8X1TK/0QllTpWW5lgvpvnQqz76wL5veTJ3aUOAfni/Q3mw6kgyl7wtvVs9w/j3lal2Bpvl9QcdP69XX+j8eCqmOnQbKtezwZZHyaV6D2AqVr+1GgtaPhJHaKL3QRvMiEq4/zev8Ub2afzcgktetfihAJE/bU79Ini4ymoqM+kDk7fHBnvOsUNaXXPo/evT+ovcOvS9E+RJXX3hNmDABOl9FpMAOXbdK0zW8m/hOZFSlYphsEdm9hnkK5MltWOVQ1mfqCaBwjaa894ph2YJnLPiEx+dwHv8Yf6IUCVtoK7DZWwYFjH7egAc4JG+A638Ji+h00vnFoGTAw4xhanHCWQyY28giYmVhgkEE3gDEZ+oyqOv3sVU/fK8fIhkGNVOwZAAGfXyo6kYgSfgmi6z+FDYPbBmxkYwkMFBUhs7icrQkStBVXIYuBnIVHU4EPVYEaROFjygXQRxpK4reSASdRTF0JGJoj0XRwkXRyYNgSn+i2RLkyJ1hwDppp9EVG0BbyQBaygaJJNqi/RiIZ+Alckg5XRhM8KGwpBnZeCusohwXloHrGnR2JLF+/SasevYFPP/cBrz47E48/sA2rHq0CYMdMST8csRyQEnQg6LsesTS61Cc24oybztK3K2Ipl9m8HsbHPQCDLBnYZAVh2GaCDxSA4avE0EfxpkdGI/NqE69iIrUOlRSRml2B4rcFkSCAThBEokggxqvB5OzOzE1vQnTyTdjcDVmptZjPHnLc+1wOA6el6V/hX6ykGMA3aKfE7keVAzuwIT05hATM5tQn3kJVZmXEcs08DGyH76Vg2tcjo+PGHVVUVZ1ro88PUjkknzgzMI2HHM7AyvbhbJsL+rSvZQ7CEnm0MUo2vZUP7r62hEZaEeMdbHcIAP/KT6wkofzwZYUPPKkejox2NWGXH8PXxSkOao5RPmiw7hJINMPZPvpnTTIgFRfB19KpCB+jpu3B+6h0EsgmpDmQ4R5RUgZ/XrnPBCEokNXa5aZMAmpAEcBr3+Ri+1CZmY1Fd7gJLBhcXd1nDh6epJwcwZLDliOKZNn4MmnVmHDxq3IpH309WbQ28s5Ey1BJCKwHTbiumpqbkdnZ3/YVn+PL7cr2HYMHR292LJ5F9rb+5CjzIHBHDzPUMYAnnt2Nfr60jjooBUMNE3FmjUbGEzegnQmB9cD21O+HUc2KzAmhilTZiJKvc8/v477whZkMgbJJG3qz6C6qhYHHbwcc+bNRSIRB7j/APQO+zo4mIb+ob6mxm5s29qC1ta+sKphVyv3ldWwrAgWLVoMjwGeF1e/iJbWFuRcoKWtDd1dvejtGUBbexd6ugfQ3Z3C6tUvs199mDxpFurHTWWgv4m0l9DXn4ax7BCgT1LJLPpp25iaCVi431L228aqVauxc2cL9Ceye3tT7Kdg+YpDcdwJJ6OmZhx9sJEvG3Zg/ISpmDlzPtSXm7bsZPDLRT/ldXT3I+sK2hj4f/aFtWjv6sPsuQtRWz8JW7Y1YOOWHdwDkhhMe9i+qxkNTe1IMdjfxTFNcvwMx9cNBE2tnWzbH2KA+4fhWGV56ungi4Su3iR9YQMC2syBQP6yGDhPJlMYGEgLF8f/AAAQAElEQVSitrY+RFNjK557bg3Hvg8Zbhn6e9/VT40NbRzzHnj0YyQSQSQah/DwBN4jIKIjQ6HCrIGxrBAihoGEQh2rRz+jHniXPaAP/QWVIsJ9QniPA7IZl2uxg/tIC/r7BtHb24/enn54fLHX093HPW4rtmzZxr2lDT0MWPf09CHN9ZrJ+Oho72EAO01k0N7aFaKTtG6uNd0jAIOIE4MRh/uCS+SQzfkwXG8e1+pAKo2unh40t7RiZ2MDunp7EC9KIJZIoLyqCuUVVejo7Ob+k+SLPY97RQYW11Q1g+/lpSWIxhwG6cdibH0tHMtDTAZQhjaUZXag1m3HgjIPc0uTGJtpQ3lvJ2yeDfqadiHN85fdVwRnVzFKm2tQla5A15ZWdDQ0wU5aGCtTUGtN4BkshtJsGcabSSgfqEKsM47iZBQJl3tILgPY3AR4PoWf4a4cgCXk6GQP9K0JXczS6OfNeGD4PB3eTkTCouE+q3NAJF/WvNL0AVxEwvmhQSylKZSuqQLDLhHhnhyEFJWhGU2VT0S4NnwlQURCPrVLJK9T8wU+27bDem2rDUQEWgdeqpsJ7/d2KE9EQnkFXq1TXhHRbNhOREKeAl1EwrZaVibVrXIVSlMoXUTC9hrEU6gO5VUor4iEdmoZvDRVPoXmlV/9pnnlJwuy2SzXbDrUr3xKUz7lUb3Kp200GK1IJpO8hw5Af3dtb28v9NfEaF7TtwL99TPaXmUNh/56mB7uG0rT+oJszSsKZa1XGQrl17rh0PoClK58g4ODod1KVzldXV3c+1qhZYXSNFX+PVNtO5yueeVXuQrNKzSvbbUfWlYUeDXVeoXyaFnrFepfTYdD6xXDadpOy8NTlacYTtd8AVqnvydc/aS04TK1TsuaKrR+TxToyqco6Fa+gkzNa10hbW9vh9YprcCveYWWNVVezWvf1V+aV12a7+jo4FmsPZxvSlNebVOAlpVfU0WBR2kK1a9QG1Se8mjbAl+hPJxW4FMeHW9tq7bp2lCIiCZvG3StFYRpXqHrbk+a0veE8hRohTZaLtA1fS+wNxsKNLVH88OhtD1RqC/QtVzI/yOpylG8URlvhveNynw9vsJePJxvTzu0XBjzQjqcX/PKoyjkNR0OrVNoe02H12l+T5qI8Dk2Gt6HInw20nuj8ikKvIX7h9L0HqKpolBfyA8vK00xnDY8r3UjYW98w2l6Agig//ISNKdwGZPUs5ye6fh4iTQZk4T+duBBsvYz38+lniIyCtJ8pgwoaY4gg34zFjncf8PzrN79Kdik9QotKzSv0LxCG2hZU0WBpnmlD4fWKZSmqfJoWijrPCrkC2mhXnn3RtN6rdN0OJT2bsO82wrfO30C/Wfptx8wOO5DfzJcvByMl8F+86fjM586A1/90idxzJEHY+7sSfjIaSfia1/5JM456xRMnTIG2XQ3KsoFHzj1cPzrtz6DL/zTR7Fg0TQElouM7yInFlw7gWxxBWLTZqFy6UGoWXkoxq48BNVLD0b5ogNQMns+YgzgeEWVyPpRSLwc42YtwIJjjsO8k0/CXGL+KSdj/vveh8UnnYB5Kw5GUQ15uQhilcWYdfBcLDrpYCz+yCFYfOZhmHHqUlQeMBFujaDP7oSpHMC0FSU48ORJmLOsGmXjInADC909Ll54bjsDaxuRSVmImFo0bhM881A3mjfFYFJjkfDL4KSzGF8yiKMO8HHW+ybgc6cvwGc/sgCf/vA8fOT4CVg03UVprIcvEQaQ4QNozhQzoF0C2KUQE8P0MRY+uCSGcw4tweeOrsSnjhmPMw+fiFOX1WLp9ASqEllY9GON7ePgcXF8YJqFD09z8bEZWZw5PYsPTs7gfXPLsf/EMpQ6PizxEDDAHDAs73LsbD+FGnRj//JBnDw+jQ9OE3xwuoVTZwLHTnUxMUEfZJuR9fjAywiTjnlRLo3xmW7MkiTmWCmMlSxifNQUk4LtJBF1OzFO+rHQyWGGY1h20Js1aI0kEE1EMSkuqI8FKGPgfQnnxdc/fw7+5Sufwre/+U/49je+jH/92hfxpc+cgxOOXIa6igTsXD8m1JTgrNPej+9888v4zj9/Gf/2jS/im1/6DL71tS/gX7/xFZzCsS1KJOD7QbjZi4CXQMQw1U+gX6N4Jz1AF+sGrCqYhWiGEBnKMeUHrwtto2AzkQDCfxYbCWmWiYBvcBCNFmHunP0wY8ZsxOIJdHX3QAM5jhOHcN3kcoDnAwHbDAxmMDiYhWXFEY+Xorm5g+uNdb4N/XVD/QMZBsO3YWAgB5EoWzjoZeApyWCtbccxZ85CTJ02G55no6OjjwFrP5RL8aQJNNgejZZg+vQ5mDBxGvUk0NzUzTra4DncF+Oor5+I/fabgylTxyGWiMAPuA4pxeNNfZD2ZdIB98I6pHn37u3NYjAJ9DFonUxmUFc3DrPnzMa48bWIxBxkGOjhNEdXV08Y1K6pHodeBsuTgx7017u0t/UiRntmzpiHyRNnIBIpQv9ACpmsC2578Hkq0PbGRBFxEqivm4zZ3EfHjZuEVJLBb/L6vhX6ori4HNOmz8KcOdOQSFhoamojPYIJE6Zg7ryFmDhpOiBRDKQpm6kXOMj5Bp0M5Hf3DqKkrArTZ83DePrFDfL0HIPqxo6hn/3etHUnA+RdCEwEQprLAevsSaGHLyvsaDFgogzA9yGVCxjQcsgTJ2LwuAeTFTaDHbrmaRT9rSNiEI3EGTAfx/GYidLSCgYD0/Rrjn3LhsFznQORSDF03DVQn3M5TmzqQ+AHAfUIR4bdEgMRISz4PgCWVadWBuQrAKPXqAdG9sDbViMioSyRoRSaGhixsIkvDXu55tasfgmbN2/H5k3bQlqKe1uKwfE2voTSF0ZNjW0hfe2al/kyaS26+HJLEMX2bU1ssxONu9qxbs0mrH7hJaxbvRFbt+zi2vHh5qiL+19l+RjuITZSmQxKyysQLy4J10t7Zxdfim3Hjl2NiMYSqB5bC2M5qK0bjwULF6OjqxuNTc18iZgO7Y3aDqrLS1HE/czNJLGraSea25phI4P6Uh8LqpNYVNqFRfFu7CetWJnowTFjDY6sLsZ8x8Y42rOgbDaOnPo+vH/ih3ByzUk4asxKLCnnHowKjPNrUNNfi+q+WtRn6jA9mIm5shCLY/tjnjUHJZ0RpBhg7928FT0b1wLdTdAX8hY3Rn6Qg6UnGviALnd+j37eqAd0X9yTV2ka2NqyZQteeuklvpjdiR07dkD/kGMbX/5qUFPR0tISBjc1qKV8+gcEla5/UFB/n6qmnZ2daGhogPJqwE3zmzZt4r2piS9114Spys4yWDzcDhHOYRLUFo9vzY3h/YiyNm/ezBdObdiwYUOoW38iVgOPapv+4bOtW7dC/2hhaytfCu3cGdquNqgtqmcnaWqj2qF82kdtq3XKM8gALtXyHuJz7QQQydshIiHN581FoTz5+5kf8mggW+3Un8TVOrVbU+XRoIXWFSAi0P5oORqNhu0L/OAlkteltILcAr/KUogIVFc8Hue9PoHi4mLoT6DrT7BrquW3Am07HKWlpbwvl6KiogJlZWVhXusLejWvUF3Kqz8ZrzYotKz0Qr3WqQylaX54qrxKU17tl/Zd80pXPk1VpurVvKYKpakPNdWyQtsptJ3KLEB1K/ZWpzxKH95eZarsAk3T2ND/NNC6ArSd6lK7VI5Cy1qvbTTVsvJpXlPl0byOr/Jo2+E8Wqd0TZVfU4XmFZpXGYpCXtsXoDwKLWt9IdW5q/5VPxR0ar32S/WpPOXVeqVrWVOlKXTuKQqytV7bqZ+UryBTeZVHaQotq0zlU/1K0/ry8vLdc1fLyqco5JVPoeVCqnND146mIvn1qXmFiITricvobf2o7IJAESlkQ10iEqa7iW8go/K0Dzoemn8DTd4WloIu1V3Ia6rYlwKtVxR49swXypoqtF8F3r2lyqPQOuUt5LU8PF8oF3i0rpAv1GmqGF6neYXSFdpG+6z5kaD8ipHqla5yFCPxDadrXnm1XQFKU2hZRDTZDaUrlCDySp3SFErXtCCzkCpd7w+aKjSv0HU6HCKvyFS+kaA6hkP5VJdC828E2n5v/g7YOASfyQqnNZ+HOH2Wy7ouny87ce2Nf8ZFv7gKF192PS658mb86BfX44eX3ogf/eoG/OSym3Dd7Q9gY3Mn0nw25qMmz3wB79UexWmaB9WQFkD3V7VD7VH4vH///+z9B4AdR5YdiJ4bmflMeQugUDBV8AABAvS+STbbN8km2870zGicVtKu3O7Xn9EYrbT6f6WVvnYk7WpW0u6O99M9M1L7HrYju5tsegcaeG8KKKC8eS4z/jnxKoEiGmCTbJqeHSTeeRFx48aNGzdMZtx4lRBNcSH/C5pqtRru76IJeXnF82eTvJzyJFOyFBfEp7SguGhmTXuLV2nRcygtSLbKmFnQ18zoo6grK+ijPCXycHH5xXHxvB1wb0clPyp1GIwbIIfIQMeQA+ilisCgVsHGtatx39134p4P3YYrNg2h4Oq4+spN+NhHbsZHP3IXacNIa7NYMdCDj5Dv/nuvxe237kCxlLFjKygUEkpy3KxRHjdfpf4+LN20Af1Ex+BqdK1ah6V02qy8/kasuOEGdG3YiHpbJyqFMjrooBrecTXWXXMt1mzdjoHh9VhN59oQsWLNMMrdHSj2dWH7nbfg6g/diStvvwkbd1yJtVdswXW33Iy7Pvx+XHPrtSi0Zpj3I3TCR9h8Qx/WXz2IQpeh7qqoo4bJWTqn2mvYck0Pbrx9GdZfoY3WMVQbJ2F+FA5H0Nd1DO9/T4Sf+9ky7vtohFvuyHDz7Q28+73AT/x4G376053YsWUSLcVDKBTnuEmrwmhKwxytO4rhvhm8b0eCD15juOOKeWwfruDGrQk+9p42fPpD7Xj/TQmWlg+jNL8fa9vO4Ppl47h+sIYdg8Da1X3o4ua1f9kAurq64RBxUwo6uOso+xl0YIwO8xO4duks3ktH+XvXRLhxRQGbOjxu6fN47zKPj23twuaOKsr1eZYpAHMx+mdSbJuaxLsqs3g/N7w30GE2PJ2ibdahkBbRysVrqZvHRjeBDa6GfjoOS7MJCtUOrEzL2JZ6rKX9WmZOYcuKPnz87lvws5+4Ex/94K24686rcN/9t+Gnf+Yu/NIv/zR+4idvp+4VtLXO493v3o77OH7uufsGvOeuq3HnnVfjgx+8CXfddSW2bt2AltYytJiEiQ/QfoQR3BzxG5evd8gC6gPj1xus3iMLNzEVz9Iaohgwy3Dw0N6ASnUa5XIMdXNDBzuKOLAUwqVfY8/MzKG3tx/t7V0YHR2j45v5dOKmdPDWqimdQ4fDrzTTcMeMeLOJWUfCMGIY08luHFuGWrVBmUYaA0/QYeWsEPg85cWuiCQukY86p0ASKc/oyDqAJ5/cyY3+ONc3T/4MDW7c63RkT0xM0Uk/g+XLVyCKijjFm3etCphLCIekGKOrtwPved8duP+jDsUowAAAEABJREFUd2PN2lVwEXDgwGEYZ/Py5esxMZ7Syd5AtZKx7pR1ONrMQYxG5jQLylJ+IMEZyOMDz4mTI3jppd205aEwhzo6WxHFBkemiYlxfO+R7+K553ZhdjZDpVqh7g2U6fhfvryHc/JOvPuu2zGwfDmSQpHlEsRJkTyO7TPUOdejuABH1Goq3whxF9pWoCPtNPYdOIRaI4U3p1sITo6cwcT0LJYODKJQasHpMxOo1sD+ZD+wxd7YN7Qrbze0j6GRpawXjLO9xoa5CEbEcQEeDrVaneUbdJJX6FA5zc16P3o4Fk6dOk3aLHRRBOIogbMYBsohjPooblj4x0NNI3D5umyBd8gCZvbKmjmtfQaMnDyF2MVocD05eXwEJ4hjdGBPTExyJEfo7ennWpTg5Zd24ejhYzgzehaHDx7BQTrYTxw7iV0v78H4WfJajKmpGa5To+FQTr9Sr1XqiDhfG40syBocXM57civXgimuuwl6urvCfD9xYhSHDpzAqZFx6uE492KcpKPxuZ3P4cChfTh99iQKRerS3YPxyXGcOHMC5hooEL4xi1JURW/9DNbOHcQNc4/ijsq3sH30ASx/+Q+x6uXfxzUnH8B7a8/jtsmXccs4n6vKy/DB7mtwXR1Yvvt53Dw+g0/GS3DL8Rhd39qP8T/9FiZ+90GUPrsPpa9PouvFDqw4tQItD03g63//1/EnH/8FfPWn/wm+8lO/gC98+u/gzB/8OeKDx9FSd0h5kJACDMF2MHL580NbQI7wGh3ZckTLuSwnsxzfckYrzCG6+AT98llObEEOaJWTk1pQemJiAhPE9PQ05GCXA17l5Uw3M5jZOb31XJgnzIxj1nOsT/F5YJRjfYz3/+MBkiHZcoTnG2DVL12kk/LUhkOHDuEQIV3Eq1+qTk5O8l6/L0COd/Fq85zXq42q9IiiKNSvuPLMmnqqHtUhWXKO5/mLQ+khOOdQKBRUHNp8q5z4JEPtV1z1iU+yFJcuSheLxVB/kiRQG1WfZHrvId0kV2UUN7NAU/qNQDJUrkxnvByp4CUdRFP9gtIKVa/4BaXF82oQ36WgcpKhtgqSLeQ05at/BB2CyH6CxtPU1BRkK0F9KrrsJNvqEET5Gs+iKS17S4Z+uczmhY+ZQe1SPTmkh+K5HrnTVnTRFEo/QWmVVxy8FIomyJbiVb7kyQYKlScorTyF4mttbYVC5UmOeBeHylNaZZQnqGzOrzzpqrR481B0laF6Ya6pjGjqZ0F8SosuPsUF5ZkZVI/kiaa4+PNQ9eV00XI+0VReNPELoimtdpo157ZoqldQnupXKDmC8vOyZqYmvKXQ/BPMmnVJnwsr1JwVcrpZk9fMgn3Nmm0Tj2BmOWvIz2WanaefY3gLImqPINGqW1DczII+i+PSN+fN6eI3MyXPQXwp90YKRTSzIEu8Sl8KZk0+5avPL+TP5Snf7DyvWTOe55uZWLg/4h6OvgwlzJo0xRfD7OL0nMfMgu5Kq+2C4oJ0VCg9zUzRc7whwS8zC2svFi4zO8cjfQVlmZmCc8jtp/xcvpmFsqKZ2Tle5Qsi5KGZhbVLvDkNvJQWGA33j8XtWRwXj2B2vh4zC/Xn8qSj4uITJPNSMGuWzfMDP2l+0dOZmTFbAOshgLCf/OPPfg7/+t/+J3z164/gC1/5Dj7zF1/D57/6MP7ws3+J3/njL+I3/+C/4H/5tf+IL3/9O5ippNxPGsvHLO04BljDwhhQnWbKM+Yh3HNzmu4Tao/uw1pj1LdaY2QT3VfVThUSX86jsuJTqPuKeBQXn8qZWeh7M6M+FuwtWSqvcuBlZt/Ho/qli3jBS7LEr3JmFu5rZudlmlnoa7xDl3bb71DVb3+16gx1sm4+kXOozM0Dcs7oV+J0phY57viBy+qYmTiLk0cPozrbQHs5wurBfpQLHv3dLVja2w76vDB59jROHDsSBqM62ThYYxhA502FXo1Zn2KG4fGTZ/Dck8/hud37MOWBaEk/WleugOvuRIUPgfUkRpWTaZr6vPTCS3j4Gw/h0W99F9/++oN4/PEncHpyDJ0rlmDFtg1wSztxdGwUDz/8GJ567GlMj02ji5u6NevXoot6VRrcAEZnMetPo1aYQyOpISo5+ChDwnDlmmUotadIozMYHCpg1Zp2FIrzfECpUe1xDK30uPWmfixbQkfQxC488I0v4Q//9Dfw7IsP0lZ7sG7lDK7b2oGyTSDhwYLPWI5bNd+YR2J1xBhH7E+gaKdxduRFfO+7D+Gpx7+H+vguDHVP4LoNBQz3VNFhU+iOptFDXTF/Gvv27sLDdHR9Z88IHnxuL148eBJzwSEIqD9i1pPV59BZqGNNt8fy0hyiqSPY++JzeOKZ5zF26gw6aMvlnW1Y2d1J15yD4+a5wyL011OspQNseGYWw9z8Ds9MYuXcNFrlUKwC5Qxor1fQWx1FT30S7V60CFHVoY0yeuemUJ4dR7E+w7bNAXSYlchzYv9+/Ltf+zf4wz/8HcxXJrF0CXDtdRuwdt0yDu4KGvVZFAvgRmcc/9f//ev4tX/7r/Dv//2/x//v3/wHfOELn0edzjEtVGSGFiANnYzj0XMciXYZ77QF2MlvQAUzQ8Z53+zGlPE6Tp48iv/6uT/DE09+D1fyMG7rtk10hHaCp1Xh5uKRgf5aOrqB8fEJ1OsNrB4awlIeIo2PT2JiooYoKgQnerncxvFW5eb5DGCO8o1zN2ZZT54EhSRCcNDSocRDZcapA5siGngZ6WYc33K6xjHrdzA4cBmE5/iLnMPp06c4J/dienqKeQa1JXIx9Upx5uzZIHPdhnXo7evFUTqx+MyIOC4yP1u4yQFLlnZh+WAf2toK0K/g9RqGnp4lWLVyHXnoOKOzyrkCgj4ugosiBHvAs1lGummqgUnmMStyjGZ0lh/Ed7/7HYydOYsrtmzG6tUrUeDcNwCNRo0OgL04c+Y0ikWHjIcSaaOBifGzeO7ZF+hQfwQ7d76M03R0V+arzKfNXIyI9auNziIYbRGRFscJkrgAxT2dz22tbazfcOr0KLQp1S8DkgIwzkMEF0WQI76zsyukZ2aqtBFV94D6zfsIGePmAOcc5YD5KUMPMyB8OWNg5DMAEW1WRYVr1NKlg1i6bBnOjo2xz0dBVUN/eI/Az28Y/ykUDAgpR8FOCVy+LlvgR8MCHPphbG7ZtAlTkxMYXL4MW3n4v3bNEDZv3IjW1hauca2IOHCLhQTXX3sNtmzehKHVq7Bj+5Xo6+vhpMpw9Y7tWL1qJeI4wratV+D666/Fxg3rsXbtMGWU0dpSwsDAUt57JzA/Ow3dh2dnxkkv4OqrtmPt8DAmxibw/LM78bW//Aa+8qW/xGOPPo4nn3gSjz32KHbteglz81PYvGk9tm3ZwvVqDqPjp7juTgNcKPv6utHT3Y6uqIEllVNYPrETm9O9uLqLB++lEaxu7MPA9LOkP4bVM7uxeuoEVvJZYyDrQHm6io6RE1hyYgStuw5h8pvPov14DbesuRHXb34ftnRdj+oBj11fewkn//xJ7PqDb6PtaAX3XX0nPvXxn8G9N96J4uFRPPZ7n8HEk88D0/NcLYyrFhgi2BeXrx/aAmvXrsXmzZtx44034uqrr8a2bdtCuH79eo6ztVi3bl3I37p1K7q6urBjxw7cdNNN0Du3V65ciSuuuILj8vrAc8MNN4Tywxx3mzj2JeP666/HddddF8qJlvAe5jhBzAxmxjWeCzxbYWYQPcsyrFq1Ctdeey3nQR8kU3Uv471BdUlGXu/27dsxODgY9LzyyiuxkXNLdamMyq9evRpDQ0NQedEEldnCsd7d3R3qN2vWa2Z8tkgDDby0wWXAOVHlvXYfnnrqKTzzzDN44YUXeG/dyTk3hRdffBH6Nf1zzz2HJ554IuQ/++yznFe7+EwxHWQVCgUIkqeDA/F+5zvfCfwqK6eu6Hv27IHKfv3rXw95qkd0baplE+kimDXtFvOZxsxEekPQ87fkSr4ESJ5Qr9eDHURTf5hZ6JeI936zN14fFi7VqWguW3pIh7xe2UlxOb2ffPLJYFP9dcPu3bvDAYxsLshWO3fuDH2hfnnssccgfh3SyMZ5vsrKjpIp2apbbVFbpYPqFzQupZt4BPEprbw8bdYcr9JXZcWjuPgExXNe1SGIRzIEMwu2VFnx5zqZNe0qmvhUTsjToglK59CzmaC06lTdkgteSpvZubqw6JKcvF6VFYpFPdPWw1yUXWQLs6ZOZs1QMlVOohRX3ZIlSIZC5am84soXXe2QbnJMmTVlSU+zZtysaVMzC/qqjOQrVDmFeIsuMwt1Sh8sulR/njSzMI/NLCd9X2hmgSeXI52FCxlFk20upL+ZaTMLbVI/gJeZ8RuhbxUx+/609FabL6abmYW2mRmfQ+IgW3Iuxiv6D4JsIB6VNzNFA5RWfys0Oz8mzJo8ylNZ6ZpDvCps1uRR/MI80S6EygmimzXrUjyH6lG+mYW253TRBNlK+iiu+pRvZgoCv5mdCwNx4UtzwczO2RC8JItB4F8cKr4Y+dwTzayps8pKh5ymUGkzUzRAbTFr8isvEBe+lBYWkmGMaNyYWdDHzPKsS4Yqn0M2yXwG/fDMc9fHUXeuXLjLU17GDV2Dm/SjJ0+jlsXYdtUN+NA9H0dH9wA2br4Kf/cf/iJ+6Vf/OX7u7/w9rFq7HtOzFdRZxkVsA6Vl9Dk0uN/VweghHo5/+9vfxqOPPhr2jMwOB+yf+9zn8PTTT4f7WMT7lvpojPvKRx55JPwVnWw5zQN93WNF1/1Za54OWcXz1a9+NfDJFvoLNd1XdJ9O6QDQX7jpWUC8aq9kK9y1axf0QwPF9dd7uifpr+XkeFcdqkuH+mYG9YmQ38eki3RSGd27ZmdnQ1+IR7ZVu95ucAv/FlX5IyjW+EDqXIQaHVJ1Oj7LpRY4GJw5FLj5igwI4Ciem5rB0YOHMTc9g1IhxsqBXvR3lbBl/TA6SgVkFWDPS/uhXynV6ZBt0AFacFw8fR2xpVxEDUkxgRwz06fGgOOn4UfPYn5+DnP6j9paEqRExTXgEwv1FzlhstExnH7+ZZykg2fkxV04tHsP5ircFLWXMF/0ODY/gdNj4zj0wgEcfe4ATjx/ECf2H8PY2XHOQ48Sd4ecC0hKdNLQyV+1BubpcJ5P59DeW0Y/N5IJ213zNbhSA4PDncjcNOD0SRFhFoUIyKoFnDzRhke+l+AbD87i4NECiS3oZJv6S+0o1gyYbyDmg7zRYV6gUymp8wHDO8wkKaZdGUfGYnz32Tk89mwF9bkIheosuv08WtJZJKgjpYOrVmtgolbEnvESHhmJ8PhUB56dLOHgfBEVyvAWwfNhNaPcCsrIohaYoyy20zM8PJ/g6clWfGckxiMnYjx1uIaz82XEcRuStI72xiS62Nb+qIyWOqh3A0v8NFa4MXRYDQn1jqo+OM5bG3NI6lNANg/nq3T8N9DCg4HWqIbWkuOCV0FUSNmvGfUH5o6GK9QAABAASURBVCZm8dA3n8Bv/uaf4MCBYzw6AAqlIkArNhpGPctoNICxifnwH/597gtfxZe+/HV8nSeIzzzzEjcPM0i5yKUci5n6Xl41luaqoO/LeKstYOwjIq9GUVIWkp5hDkZf18fDRZxQBkhmxsOzgeVL8d/8rZ/HP/gH/x3u/9g9GFozgFpahXHN8KoGBi5P4FDAxMQEbx6ct5U5VGrzmJmdwcjIadQ5V6I4CQ7UoeHVvPV6njI3kFK+brjeDPVGHTwjglGuENGB7iIPbx5RAoBhgzdXUgIPwuVZe4qYKkcuA5dC3HDdtfjIR+7B8NBqwAPOEm5wE+rXwKnREXhr4Oz4CMd8DadHRzE3l1FnQ5KUUCq1UWqMXS8fpgNqJ86OzeMM17U6Fatz7Z1le8w4L3iznq/UEHGTK31AaeDaCcr2XEc90y6iKPLymzoAMZXcduVmbNi4Di0tnOe0c0I4CqxVa+ju7MJH778Pd97xLkQs69nWhPILdEhkvLHv27MP+wlwrrWUSvA0uNbumBUl7IAIrIxrGicm1wAf0KjVyNdAe0sLBgeWhbU6cp6cGaYnPe8BpxCx/lk+bGhDND87j1k6shz4j+KQAc4ikCVMbcd6VEUUGQS1M+Va5amTxkIUxajRWX727CQMMWZm5qC8hPeh6ZkpqCz9DaCY0DdGLoNb+AZDoalfYMDl67IF3jkLmHGEEuDINABxBCxf3s/Dw810Kl6FzZvWYtvWTXTsrUF3Vxv0H4Ru2riGzsHtWL9+CJuYv2P7FXRCrsPGDSvoZNxM+kqsXTuIK7dtwAbS1q8bxMaNQ1i2tJtrRAYLa0gV3lc4l6Y4fytwWRUzk2ewanAZfvyTn8B777wDbeUSjh85gse5ufjG176GF55/js9So1jS34NPffJjuO/eD3MGZpjjQXvKZ4IocRiiM3V4/SYU+RyE6jyfa2ZQqk3w2WGcU30K1WwSM+kUNz4jiAsHYelRgAfy2RznccUBacLnjgjlWhVVOs8njp9ES9cKFLa+B7jlk2j7wM/hyg9/Alu2bwbGZ5AdOYuBlavQff+HgI99AK13vw+9GzZhanQK8/uPAzPUgXYtcL2M2UbH+wGTlz8/pAWiKOJam3E8dqC/vz+E2kSWy2WOsRgJ7ymtra2835W4FjuIf459rPwW3iv0ioUS7zEqozzFMy7eWv87OjrQ1dUF/adlypcc5aW8R3neBAQz4zg23orSAMkQXaHKyTmvuF4PIdkKi8UiciecwlxH1aGy0kswM4hXZSSrs7MztEM6Swfdx6RnDrOmHmYW2glekrmMDvuBgQGovORJJ9Fj3nNVVu2SE14Qj+qTrspXPdoQy159fX3BvkuXLoV4JUttEy+rgjbcOgSQ3SRftlOeeNQuQXxmpuCHgvSWXPWH9FN98/Pzoc+Vp3hen3gUVyj8oIrNLPSp2StDlZM9ckiW5JpZqFf2EnSQo8OZ2267DbfffjvXz+sDbr311hBec801uPnmm8PhjuI6IHnXu96FO+64A+LRwY/KK64Dno08TFH71F4zkxpcM30I9aX2ayyYnc+7UDfxmVmYA7IPeDW48cn1N2uWNbMwdkRXOxUuhuSKDl5mzfGWpyVXEI/ZeXlkDfaUbZQneWqP0tJbacnIIbrKiK75IaeN/vLi0KFD4TVGCvWqIr1aSQcKcgAdPnwYSs/MzKhoqE91aUxKhvTSPFN9YlD9osl24hNNvIL0kK2Vb2ZhXGusSy/Jkl7iF594FEqOwjxP+eIXFH8rketvZqHdZhbGh/TJ86RXDtEE6SSaQiGPm5mSQYYiZnZu3Jg18/AWXKo/x2LxF+pqZqGd4snz1F9mzXaLnstRqHQO8QtmTd4L83O+xaF4BNHU33lcoVlTjvKkQ56vPNHyUOPArMmrflGeWbMd4hFEE/J80QTRFsPMQjLnU70iiFeQDovTogmimVnoS+mT02QPxRfDrFmHaMq/EFi48rryfPEvZIVAaSHXUXzKEE3hhZA8s6adlJfrKX7lCYoLyhcUl1yFZhaeBxRX3qvhQh6tqJr/r1qGmQ3e/+e5z9+89Urc9d7349Z33Y6bb7yJz6Rn8fRTT+CRR77LA+nnuSecREq/nvbJGbR7rtP2IBy0Xjz44IP4rd/6LcjJ/Qd/8Af0OX0dv/Ebv4F/9+/+Hb70pS9Bf52mPtZfH/3O7/wOPvvZzwZ+rX0PP/ww/tN/+k+Qk5oqhbkqx/av//qv4xvf+AZ9XQfCq+E+85nPQPijP/qjc/L/43/8j/jCF74A/bWT5MvR/iu/8ivhgFd/7fR7v/d7oR7V+a1vfQvSTXqJLqe7ynzxi18Muv7+7/8+Pv/5z4c2/PZv/zaEL3/5y5il49zMzs1T6fh2wr2dlb3TdfFZFPo1J7dUMBchihM06KxMSeQhEHifB31KcJagTkf43j0HMXLiNBI+PA+v6sOqgRasWt6DjlZgnvfP3bsOY24eiIqtaDhDFTWkUR1ygmdJjIqPgbZuJCuWAetXA8v6UGpvg9EQjfkK4gYdVB5M8ysCanSgt3LTN7B5CAPb12Pljk0YWLESDTnk6WApcsMWF4CMDpaMjuTZyTE8+tRj+C9/+V/xwMNfw9FTR+FioyOtjjonVMNV0bAa29yAFWaxfE2EXrZhYnoOY+M1ZL6MoXWrSGtHw1dZlnq4ChwNFaUl2qITmVuCRtTJtpRRpR6eGz2r1lHwbEUK2ipGmhlYGGwO2AoUCxXIQRcV24HyMsxkDOMi7UsHGe1UKiSUnaIFDXTRid7v5rGpx+G6pRmu7prG5t4M7W6W/FXIMR6x0R4xELVijE7yI1MFjFYKsHI7tq5dghvWt9JBfga79jyDp198BvuPHYYORgrWQKl+Fm10dPvYMIUIZ8B2OaDb1dDGuos8TEhoq4QO/ITtcmmGGvuiEtdRSWZRjeZRpW1qbHfiIra1gmpjBmpysVjmZjzBQN8KSqbQBrhBrtN+KSxLUTBjHFja24V333EL7v7ge3DXHbfixuuuxuDyZVzgDGDvR1EEskKXQpofXKmUvIy/ghYwOAgc6uzjCDEng3MRWrnB7utvR3tHCUkB5DE4i4iEm2IP7qcxx3VhfGIc89U5zM5Ncc5V0OB8n5qaYH4G3XjbuIasW78Wbe0tiCKDHtiNlaU8gPHIOHRSgGHGMRgnEeuKyIdwazXHLMZg5MwaQX6dh3hRlPHADayjikZ9HgWuNa3lhGuf+AGzCLrm5yqYnBxHzIO+yekzMKtDTv0pOowrlTpZEmSNGKdGJvHgtx7HN7/+MI4dPY1jx05iZm4mzJ/5ygSXiyrGJ0c4T6so8qBJTuNavUo71Kh/AxHnK+jAl76pnMmUDOepeYoSDy1XrVwJ46w7cWKEh0+ztGFE/cvUK4E2/q0tQMS2lktcby1ie4qccyvR17cEsYvgaVPQPuJhCo6SBc9DhyoPNuvVCk3kQfMiAu1Ceome6nVr1mDF4HJSUkTUb5YHAGdHzyCmoHm2b25mmg7zGczS0e04mZ2xLOvxbAOjLAeQzDZ6hoYG+wysOyOP1hgdeiQJ10c2fGJ8koeuNczRCV/h4UnmGxgdPYW5uSp0hXWCEWN5NpVtAFRHE55p1sE8ycfl6w1b4HLBN8cCGvdhLHLgOq4/CZ+RND+McccBrHihYFAY1jVOvjiKOM8MDAJdY5tTDeIXrcB1NOYElWxOaxjnJDhPzFJ0dbbS2dmN/r5uPrO1oKu9jU7zCVRmp7Ftywb82Cfux8/+jU/jPe9+F9YOr0Bvdzu2bNqAT3zsfvz8z/0sbqHzqW9JHzzlz3Fut5fLGFy2HH3d/Si4ApcjY3PqiLkGRigwnsDFjutxhGIUg+d+qM9msHoNRT+D1voRuJmdwPQh1HhAn/IZqljuRKHUgnplBqiMATMngLH9qJw5hLmpUSD2cFwfa/pRxNFTwGHyHOO6MFVDzRzQUQTijIf4NZgeYo3Kio7L1w9rAW2WneNdgeNVDjGlc+SyU25yG40GxCdaxEFZ57O5mfFelga6NufK95SjUFA58etXYSqvcmaGPAQv1cUAZhboKiNZkqM6VE60PBRNeWZNftVjZrynZ9Al2aJJrpmFe5DKCConuuSZGVRPziua0nl5M457ClRaDnhBzzaSIz5txJUneQVO0DxP+Uon4f5mQS/xURTv6aXQRjnQxS999Ou0GToqVUa0Ig8E5ChXaNbUwcyCfcSv+hRKnpkpeEPI5Ug3tUc66Jdv+mWdXmEjR+osN+4SLhstDhV/IzCz0A7JE6SDnKiqWw4I/ZpPv9LTL+9Uv8aj6HJEiE+2neOBjfI1pqSf0oorX45+QX1p1hybyld51aFQ8lROsmVH6aG+EtSn+nWg2q9+0S8DR0ZGILpeF6O09JKeckIL4lvMLx7pZ2ZhXpidD83Ot19tn5iYgMrKcS35cvIIokm28uXwlpNH9Uh/6XOIzm+lZSul1SbJE9SfZhbGmfrVzCC7qc3SS3YQ1Ca1RTSVlw0lX/aTLSVLthHMmnNFdlWdqls6Sm9B5TU/zSzMN5UFLzOD6pIzXlA56SsbqX2iqbzaLlqeFp/6jSKCDRW+FZCeGgNqu9qtOjUuVJfyzCzMX7VNbRdN/MpXWlAfqY0ql+crVF6OvIzKKU/hWwmzZp+rb9XPgnRRnRoLam/eJtGln0LZQG1RvmjiF5SXw8xEQj5GQuJVviQnb7Piguws3WQ7jUvRxCOZ0k/iVJ90FF0Qr8opz8ygPPGorCC6ykp3xRcjz19MUzwf28pXOdUhuZKjUH0qnZSvdE6XHtJfoewlu0me9MzL5PyiqbxCQXSzpg1FN7MwZxSXDEFxQfyqU7oJuS6iC8qTDnmZxfbIyysUxLM4X+VFM2vWL73NLNzPxW/WpIvnUpAMs+ba4Mk0zvXs4MFD4a+wMu4FSbrgQ5ncqzVSz3tvKw4dHsFXvvwNfOULD+Dx7z2JUlxGR7kd7eVWtBbK8HS2ZYSzCA4sm/FbcWs+r2jN1l+z6S/JdP9Un5gZ1nD/qsNS/UWa2qL77b333osPf/jDwT8hXpVbvnw5zCxAiopXa6YOyXWovWTJEtx///3hIFb9prVPderHBRq3spnWWx3S6q/X1D+iqU9UXjK1zule/pGPfITPzAm01olH95n3vOc9uO+++8Jfsomuv/S77rrr6HuYDPNL+kjGOwH3TlT61tWp4Xkx6aJ7ZHxo1Xg1DiznIqaBKEpCyCxwzILjhIg4WR3Gxqbo8BlBgw70zlaHK7cMYvmSjuBIOnr4NPbuPcrNTwyLS3SspqhBqGE2raEeOcxzt9Wg06a0agADN12FnvXDAB8ip8cmMHroGGpnJ4PjXM6bOjd6cXsJK69Yhxs/fBeu/vAd2HrHjRjesA6+yg0RnTxZvcLGsZZGBUv7enH9u27Buz/8Htz0vltx9R3XYXDtCnD3hEgPpXQ6pa4OT0c8uJFs60rRN1BBoVzD6Nkz2LX7KCoDl8mZAAAQAElEQVTVBF197RhY1YWGzaGBOXirhs2XS2PaoIAsKqERFZElBDwSbuISYxhsGIONRxQnzDHErNexfFod5cPIHCpcAGazCLNgfiFG5jLIQdegky6lk7rAXWVHVsFAoYodAwV8YGM7PrKlBXdt7sGKDjaFule5IQE3IpVayn6KMd0o44UR4KnD0zg4WUdbsYFb1rfh9u0DuGbzMqwYaEO5bDRpFUU6u/ujCjriGhxVnQBwHDHbaeh0Gbqoa1s6i5LVue/MUEojFFwJWVLAPOuuRHNIC9xwJI5jwxCxLfAposTDk5SBNF/gItaGhEsXfXqIzcPoANOhhnETy25Ab1cLfu6nfwL/7Ff/MX75F/8H/O2/+bNYs3olJ3+NcsMHGpvnFwKPcC0EFhL51ytTOfVyeGkLvNJiSgmL+Q2a903KgtGbidf3TScIIFkE2K8U1Vhwikp+FBmpQI0nydWqop5joBpupE8/9QwefvhRvPTSSzh+4hhvYCXcdPN1uO22mzA/P42zZ0dRo1NZDvSMa8XSpb0YGOhHrcYxykOf7u4u9PV3Y2ZmAg899E08xVPpYinG4OAyFIsJMjrI5ZgGnen052CCB25PPf0Enn32KWS+hqGhQbS2A1yeuC7McH14Ed/85oN49pkX6bStcgoaWwaMnhnFxMRZLBvowe13XI+tV64POpw6NcLDgA50d/diz+4DeOx7T+Pk8bNoaelCK3F2bJwPc1VcdfVW3H7n9Rhc0Y3Rs0eRci1bxnZU67N4budTeIGHXvOVafT2daGQaB0GzBmk89zcNJ38cyjQT9TT24kSnUnaSI1Rth7OKnR0j54+Df1Z2uc+/02cOTOLlatWQtcTTz6JRx97jDfm49SjBmcZIiJrVLlW1LCEtlu6pBcT42fwDO3yws5nYbRzX28X2lqLXPcMESd4T3cHVq8eRIHOPR00zNMBN3b2NJYt68Wdd96Gbds2wbPcJA8+Mq7ZLkoxOXEG33vku+yX7+HQ4aM8OPDQWIi5rmgdnJ6ZxO49L+OZZ5+EDiS6WUepXOSG9CyKPCC46ZYbcdMt16NUjjF65hRqvA9YBDiuQcb1hhUCXIHBvgVDYxjo50JmX/5ctsCPggUWHrScGbXxAYo6ro2ChjOjnJ8W1htngPI9x3UcM84x7zj2Nb4dmT0f6JSvODjeQT7NDSDlvC1jaPUKzu1eDPGQbXjVEJ/f+uE4P8fPjKDAZ5krtqzH3XyG+sTH7sUnP34fPnb/vbj5Rq5Py5ZhcnyCz4BjmOD8jJMYS7q7saS3F+2tLShSmSRUxDYwzKJezKfdmJrxmJpuIE1b2IZ+JNEQ178BxFzAZk69hDMvfxWnDj2PKpW21iXAis3oWbkeU7Nz2PvINzDy1c/gwDc+i0MvPI4a17OBK69A9+Z1OD1yCi/+9h9i37/8D/jOf/oDHkKexqrt29C3dQ3QFgG8B4BtzyzmN42Gy9cPawHPsSo0+AxqZlxvXUAURdCV0mGueMyxoLhojouyaEqrbMaT8MUwMyhfAC/xJ0kC8ZgZx03K5ZxjinlmzX6UHCY5DyxAZURTGdWtUPLMTGyBRzqLR3ooPy9Tp0NfdDML9SgeCvFLPOJfLEv5Zk29lE+2UI6kEGqTK6eF5MpJovjY2Bif/+vh2UabZG3YtZFWXPnSR3IFycuhupUvOXJSqg3KE5/ka+Md7vOVSpAteg4zC30jHc2adsAPcUnHvLj0lm5ql5ypZ8+e5X16MvSZ+KSbeKWLwjcKMwt9Z3Y+VHvUx3Ju6McAGiulUonPdEWIrrSQ86lu9UmRBwyFQiHwKFSfSr+8rJnxGaYApVVessRj1qxbcsSvUHlqp+wgG8hBcurUKR7gjwY7iKbnsImJCT6zjIfXAMhGspUcvidOnAgOcDmF5USWvSQ7h+pQ/MJQY0HjQLJUn6B6BNUl+aJpfCkt+dJN+YL0klNU9eWyzUxRPgM2gq31Vxb69b6cSPorB/01gyB6Z2cnZJuhoSHIkdTX1xfsKXkaD2YW5rJ0l33AS3TVLX1Ut6BxvNi24sllqG/UTvEJ0l/tku5qt6B2yY5qq+Sqf1lVGH8KXwdeM6tZ006jZ85ABxN63Y9e57N3377wK9Pdu/dg3/799IHshX6Fqlf/KP/QocPhF/vSV/kqq1+Q7tm7F3rNkvY3L3KPowMo2Wlufj60I+NaKzu9ZgVfJ+PCiso1C9BaJFvKaafDCNld+r788i4888yzePa558LrjtQm6Xvs2HHIkad2Kq242iQbCGrL7t27g130KgrxjY6eCXW9uppcgxcY1H6NIfX38eMncIiHP7LP6dOjIS5d9FqN555/HjrAky2lv/hlz50vvBB0Fl265PaWPrt27eZ+bjf3PieCrReqPBc0bXMueU5v6SNqpVINY+DYsWOQXNW3a9cuHD58JMxrpWWX45znsutp7sFeZr7aofGs9VwOY/1yWRCvykiGIH3VpgMHD0LjQXUKHBLUV3ulKKztnLAiM7Cw/mtdUT0vvfRyGIN79uylToeh//vpIO339NPPYJfaTsh+6he99ktjWGN1584Xwn5b/XmGa7r03kW983F7+PDh0KfSVfN1ofIQ6Evz/lJw5sTSBBsyMz3FZ7ajYewtTK1mHp/WFiJQlI8L3ON6rjvtaG3t5n56CW664TZcdeUOLOvrx0D/koDu9m5EiANUEx9FKCaG8fnDzMJzhNaRxx97PNhLjvKPfOQj4dVxf/onfxLmqNYhrW8ae48//jiuumoHfQoDrLeVPrQy5fmFdRKQ4/tnf/Zn0d/fh7/4iz+H7jdTbNMLL76AW265hXp2k7ce1kfJddSBnyBL66juR5WF+7buOUrLpjGfpbQGJvQh6j6jdVKhmdEGCceiD88SVCbolCQxo55tYvAOfWTvd6jqN1atlpkAOqjMR4C8l2AzzMPTCYKFjRNgAGGBT7EMjuywFDEHFlLRHLx4nCHlRsrT7Z35FBbxhho7HOfC9/yLezFB52wXnUG33nozlg8MsAzw4uGD2HVoP8rcDBUsQhIX6Tgl0hKMztWM9cKlSOszqHDDE0/No6u1E2k1w/iRs5jcewzZ2AwS8vnEwaRT3WP22BmMPLsHo8/swvGnX8Do0cMotCawokOaAOLN+BDfZjH6u/uxangDhrdwsG+8EnH/coxXU9TorE4zoEGelHIbbGz/knY6lFuR2DSOH34RL+x8AmfGj6Glu4G1V7ShtWsMlpyhHebh6GQuJHR1u0maawx6X3mjnpJeRwNT1KGClDaq+5j8BkdnuzVmoNehFMwAUuZZ/zwH+Ew2R0f3BGrFOrJSBVF8hlN9AiVnqCPBWZRw2rdh71SCh08CD50q4PETDYzWiiiUCkjo0M7qGcwDZjVkSRnHZ0v4yt46fvclhz/eHeOBQzHqVcONy7rw8S3rcE1nGZ2ooI8OuTWT09g4X8HA1DhsbgTj6XGgPo5+GmgtHd69k1Wg2kCGElyjC3G1A+V6Gzq46W2vxyhXHVqzIrqSPjRmEhSslZvtMh1XGdvuYS7CaToSG3Q8cgWDtxIq9YR5rWjQPhqeY+MVfO2B7+CBrzyC737raTzz+HOYHJtCuVgGYFzgsrA4MIo6Vz+moMv4FeDB9huzDZ7fHpev12oBW2A02s3gAHaSWQQQ3hz7CYAh2F92NcbBww4FIUOZuPQlfjODUVYA5fMeCRhQYve2t8dYu74f6zb0oViqcaMCxJGHszodyh6bNw9i3fo+pI0pnOXDhm6uyweX4sodm7F8sBurh/pw441b0dbukCRVbFg3gBXL29HXG+OG6zfyRjeMjnbD0iWteDed2NdesxnT0yMotzTwnvdeiw0bB5HEEQpJAp8aoqge6tu0aRClEih/CT74oTtw7Y1XIC4DnX0JNvBwsHdZCZNzpzA5ozWhqubwgYbzPp2nzJW45toNWDZQxPqN/bjl5u2UX8PwcA9uvGkz2jpSnDl7CBs3rsR733MbOjuLvKmWsX3HRqwe7kdvfws2blmF9euX0yZV3HDDJmzfPgTvJ4Let99+Pa6+ais6OtrArqD+6h9g2bJubNu+Bu1dQHdfhM3bVmLF6j5O3xnEpQZlrsS6TSvhkgZOjR7HXGUcN966BbfduQOtHTGSUh1X7BjEMPuj2Ar0L+/AhitWoaM3Qc8SkPdK7LhuA+brZ1BsbeCO915Pu2xBa6fjgWMrBlZ2oX+ghG07VuLqa9ejvTNCZrMYXtuPLduWY+nyAmX3YtMVg1y76qxvDus2dGNoLdd9jGF6ZhT1WoUbXmM/gA8ZVaxYtQTXXb8FfUuK6F9axK23X4l33Xk1OrqBzh7D9qtXYRnlDq5so9yVrKMLKSpc4+uoc81JrQEuM/CRQWsNNLZ4n+BtCRxkCGMRl6/LFvgRsQDXSgjOUSGD4sZngVeQmLUoG+TiUOa3PsxjAAcj3eAWyjIBBCExMk4IswLLxDBOgMr8HCampnnPrnHuxVyrgNmpszjG57fD+/bgxJHDyNIa2loLOH36CEZOHsTo6cMouBo6WhK0t7SgtdyCOp+7qvV5pFYFXBruxSiuhF9yBwrDP4141c8hWvIJ2JKPAyt/EoV1fxNY998AW/4B2q/8R4hWfRJZ/7sRr74HS675eSTXMH/bT6H3g/8Iw/f9ArD5A5gavAXR1nux4r0/jyV3/SRw18dw9S/9M1z3z34VxY++H+nt29D/sTtx66/+97jzf/j7SLZsAwpt4BebHzH0xOXPa7GAmdFmXDc5RjyhMgrlvEn5HBZxQyeaQjODnAhmxjXVh3LaOIpfuJDHzLjGR4HPrFmPmXG8cgADQVZejzaPkk1y4FeYpxXPZSsuupmFzamZiXSujJmFuFkzjGOOf8ZVXjpK3xxmTR6lzeycHPGGxMKXWTMv11X1CzKXZLa3t0MOR73f/aqrruIzwDA2bNjA55rN0EZbzkb9uu3KK6/kPX475JgsFApBepGOXUWkQ1dXF+S81OtCxK/wiiuuCLIkW+9rl9zh4eHwHna9Eka6ynbqK8kRpJuZvcIOZq8/LZ3MTCL5HNKBHTt2BEgPQe0Qj2wgPRSa2Q9Vr+TIzpKV8HlNtu3u7g71l/iwJsd5a2srlCcoXzT1s2wqHtEVF/K47Ky8TjqBFZcMNUxlxae0ZHV0dAQnh+SpbTlkYzmM9atB9Yvar/jmzZtD36uf9YvGoaEhqK/0q0C9FkY08anvNTYUDg4OBv3VVslX3wlKq93qP9WvdmscqI4cqkfyNC5Wr14dfjWpejQm9MtIvZNfafGobkE6qZ1mBtWjdqs9ClWnbCS6nHtyqMmZJmeZoLScaHJgy07SN9dPZYWcJjn6Fabal+ur+qWbbK+2mZmqDXPfzCCba+5o3Gue5O2TndQGtVOh7KlfWe7YsSPMEfWj5EkX6a649BDMmuuTaKGyN/pFORmMe4QyjtGJC3OYr1Yxyfvo5PQMxsbHMcuD3umZWRyhM1U/ipmd9jTL6wAAEABJREFUm8ckHWlHjx/HKA/OEs7vWe69xyYmoXIj9Kccpy/kDPN0P56jvMwDmdEuhHeO91TwuTgLSLlH1/N/RqZGQ7SUtms2SHmiN1MLZcRPQkZQLPQXqiwaZIq/wTVd9/B6I8U8HcEKOzq74Nm2KbYppccy4ppZYZ5n24Wx8QnuIyqAixAlhVDuNNsxcuo0xnlIND07iyna4NToKA7RiXzi5EjgcVEE7eVTKnApZFpEWY/yFTUXwVhuns7FOtvS1t6BDB6yq/L01/PSWfzjk1Psg4lQV4kbTfWDcPzESRwjJmjzebZDZU+OjGCEdq9Ua2hQrtoFs2AfyVLdolPVkC+9vPI9IJqjTcqtbRg9czb0+ThlT7B+2bNaqwdasB9lZ7AgI44TqC3Sd5rjRLaISFN9okXcoMyQLjvq/4ga4d73BPWuUkdWC9Uv+Ra5oIP0kJ4q22AiZl/IHvMcX1PT09xbzWJichKSVeNzWpnPa0mhQPtUMMn80+wztX9iairYU+Nxhn2ndqg9s9RFY/gk7XT27BjUjwfZn8dOnsQ45dY4dox9k3FsCdIvpUJqj/ShSlA6Y/thxo/Bp2QOjQGfL1OkjRrMkSP4KRvMzAhggQVGmySFIp9PC6jWqjhDn9XRsyMYa0xjrDqK0cl9ODV6CGdGT6E63+BWr4SYHrlMP5hIItQ5fzIzeIvR3tGFW259F951++2QjfbwUEeHO/p/HF948UX6CKa5Dhcww7H7W7/125icmkRHZzvq9QpSPgs3AuocY2dw4OB+vPjSTux84TmMT4yhg/vyXbtfwu/+7m9T/wwx957yW5Q539vbWjE5Pobnnn0GJ7guxOy/OtvSqNdQiCPMz82ikMRsdIZiIQmHrI9971FUOeZn2E97du0JfrFdL+/GQw99G4ODKzAwsIyHVnt5wPECzHmUyjHtmwLBjgzM8HZe7u2s7M2vS8ZqQgOPPfHKKprEBRoTXIHNcVBxcTQOeH44QEjnYhWzA5NCDKdOTuscih418h05fgpn6dwut3RgyxXbeFLTTydpAy8f2I85LhixOWT6FTQd1bEroJiUudlKOJg9Yt+A3uMyx8FzkoOgPjVDmqGtpQ1xSyuKpWIYcGjU6ZzmBOJifnD/AXyXg+Wxh76Lpx99lCd8B7j4Uh/q0iDCi/+p54mzp/HVb38Dz+1/CbOsp86BO0etUYrAyhHREZ+lDXg6WIotVSxd1oKuzhiJeQwuGcSGdZtQpNO2xgnZTwfZ4OoSN4PT8C4B70+cPLMwP41SPIX2coaIBwr6NZeHoeFBx1LKkHUxRzYoGAdy6gBuWAulFpTLBU7qCnpa62gvzHDhq9GZXGeYwXMBcrRXRi9PI27BXBZj3/HTeHrvUTxz8BSe3XcSp6dq1KGOIhfsOC7D0a7VLIWjU2iguxWrli9BuaUFJydqeHbvaW58jyCZHcWSxhw2d7H+lLrPjWMlF9Ae9lOBk7bIDXDUXYImcqFSR3ethj7aLiEavD3VkgJgDq2c5F1Eb7WCAvukTj1nKh5RoYP6x6jQye4Sh2JLmRuoBoyOq6RgtDWYD7RwrETUmc1kHjA2No7P/umf41/+i3+Nf/H//Rf4z//H/4F9e/YA3mBwiKIIjgsmzMJmyDkHA5qgrRVHuBjjByEHl6/XYgHZj4BAuxmBABdIInvaPYTnKBlZRMFFL7IHeh6GxAVfnsXrdXDe9eCee96HD33o3ejqboHjTdOZR7mUYEl/Fz7wgTvwEz/xUfzEpz+Bj953L+666w7cd9+H8b733Y7uniJ6+kr4qZ++Hx/44O3cJAzgYx//EO589w2UW8KWLatx9913YtPGVeCeihvMFfjw3Xfhb/yNT+FnfubH8N733YIVKzs5RlMuMRnrBpYs6aIz/Sb8xE9+DJ/6sXvxyU/ejfe9/1o6okuIOPxvvu16/MzPfRo/9umP4dPU6c53vwtdXe1Iufa0tZdw9TVXscxHccONV6FQyvgQP4Cf/KmP4rZ3bcPA8gTX37Ae7//grdh65Rps2LQKa9YOoJdteN/7b8SP/fg9pA2g3Grkvw6fZP07dqzD0PAS3HMv9f7pT7DOj+K9730Xb5Y9KBRAnbkOc/5GDrj1XdcGvW+46UqsHOoO9Xz8U/fgyu0bsWXrGnzonjvZpo/gox+7Gz/78z/Fw4oVWDXUgdvuuBYf/+S9uI9Op49+/P147wdvwYbNK3Dr7dfhx2n77VetRVQEnfDD+AR1/PTfYNvZpttlZx5QtHUllHEd7v7IezC4qhtLBzrwobvfjRtu2o5Nm4fZP5/EnXfdQMd3CVuuGGI9H+ADyzXBBh+653Z86sfvxk9S5n33f4h6rg8jpVKbR1t7EbLjJ9iGT//kR/HRj3+Acm7E4MoeLB/swj0fuQsfvvcOLFnWGsbBR+7/IO6+5/20ZzdSX0dciBAR3tAcuQzBsQU+TDQPkJv0UOHlr8sW+JGwQBik1EQhg9f4uRi3aEIQocWY8JoMiGAWkWzIeBNO+QwgZ9QsH9irvKdr7e3r6UBrS5Gbj7mwCZmemoD+oqdSmUGtNoMi156VK5Zi1YoBbN64Hps2rcOqVSvQ1dWBmPd+TTiPBJW0C6Mz/RirbcDI9AacGFuN8fktmKjvwFi2Aydn1uLExBqMZFej2n4zSsvvQrXtOown2zAyswJnp/ox1b4VlaXXYPn1H8XAtfdj2bUfQ7r0Soz4NkwnbZiko6ntrtsw9BP3YehTH0A3D/OWvf9dqAwuBYpcuCyGzxxVEtjsy5/XZAHvPcwsQAXMDEmS8L5TQBRFIp2DeC+EMnPa4nhOe7XQ8RkvDs+2Me9xLkAyFkPllV4cKv5mIpf/g2RKV/GIP7eN0gXepJXOsgziUSgbKk90tVOh8gQzQ6o5uQAzzlGWFU1lVc7Mgv3Fr7LgJTlKCzlN/KLnaTMLdhRdkKw3A2YW2qa61bYSH7bydqvuxfhh6suduZIheygtXNgW/eJT/wHbiRMnoEs6CWamZLCBdJK+uZ4KJVO/qlRZhVU6LWU/1aE81SMBopkZcj2UJ5rqkJxctmjiMbNzcygvrzxBOijMy5g15aqcoDoVCiqrtNZq1am0WVO22flQeihPoeSaWRgvigsqKzmqN4fo0iWvB7zEo3Q7D37koN+xYwfkoJbzXeH111+PK3nYs2zZsmBT8bJY+OR1SIYgoupSPdJLdeWhWXPMy87iUZ5kCXlZlVdZ5QmKm1moV3IWw8ygS7IULoZkLk7/sPHevj5cpf8E+crt2Lp1G3RoIkf+dtpq48ZN2MSDkxtvvAk33nQTRNu0aTN2XHU1Nm/Zwv3IRmxiuG37duygjOtoz5tvuRm33nobrtyxnfuFQRTLJaT0OMrh6FzUVJfNM66PLnLclQPMhtFvY8w310wrz0hTnmepKHYcA473QCb4kcyMmcrjMg8XRcyPECcx91U9WD00hDVr1mIp+7anpwdDw2uwkbpfSV2vuvoabNt2JbYSm7dcgeGhYaxfvx5XXLE1tHHHVVcFm1zFNml8bNq0KfBfzXLXXnsdea6CDpki1mlmYW6YfX8IGD8Gx3ZKTyV7unupy3A4fOrgIVd3dw/Wse5tHIfXXHsttm7dCsWvog6iL6dTUekbbrgB0vcK5m/fviP0y4aNG6H23HDjjbjhhhuxZu1aFOlzUj3gJed4yrVXaaO989AxTs0gP4nRxq2trRgeHqZ9NoW2XXPNNaH9Q6StXLUa0ksYXLGS+7YV7NflWM+D02W07cpVq8L/27Fy5SqOnU1Bn80cE2vXrYd0lV433Xwz3nXb7dw73kBnr3ws7GP6h2I6Walms0+pkGzkoiisSy6KQnu279gR2nYDx6D6RX20gjYZJNT2LTx43cZxqzGq+rawP7ds3sID3B1sy46g+9Zt27Ccz1jrqJN0uYrjV30rXE+7ilbkmi9nvGwjPQTFXeQ4rprjLuWhQVNZaQ2ZExdebAZJGdkkAedCEsPHQinPcRqhtb0NLR1tiOhLa+tuR1dPG9o729HS2onWcheKfDaM+KxLiyClh76hvyYPPjJg7fq1WLNmKPz/FjdxbiaFAp93W9Hf34+///f+Pp9lV7E+j5T8W7ddQcf0APbu3cdDhhq6OQZvv/1OrF27Pvxqf4p+y+3br8Lw0Bp0dnTh0z/xU+jo6MQ111wXeA8fOYobrr8BsvEw58q9H7kPpVIZ4zxc0Xqk+b6K46R/yRL8+I9/GqtXD+F2OvPvvede3P3hD9P2y/GBD76fdozw1NNP4UMf+hBWrFiBLRwn73vf+3Dnne+GxrsOEW+79VY+nxXRoF9Of2XKRrztH/e21/gOVpjSiQw6zj0hNZyLECUFRiMOHg09x0XaYFGBoaNTqAVnxydw6OgxOnw92rqWIKFT+vTYFF7eu5/OnzYkLoHj+HfcrGWUW2vUkdLhGtEh22GGTkovMN44fgyzPLUq0KnR2seBv7wH8yWgntVRptM9oWPIcdJZWxGuvwNRZytKnR1o6eqGZx3VaorIFVCgozvmBKp0x0g7MlTaU9QKc8Hh3fBTQFJDFtX4YDqPJKsixgQ6e6YwMFhkWYe0EdPhvA3XbH832kpL6V8xlIoR9LoEOCD1XZidj2FJGeWyQ1drBb3tdfR1GBIrcJa3o5G2ANaKJC7TMV6Ay8os2IK0VkItjVH1gOPGc0k0g+XRGNZ31dBqDs56YNEg6vV2FOMSyxkPCyIYbVayGjoLKdrjBlq4EWxvo2OollFfj2rqUGPd9UIrusopbhqs4xObDJ9YPY0dnVV0oIpCNE/5M0jqs+hwDbZ9Gp2U1RsbHDzmC9StpRNZWz9c0oEC/7VHKTqTCm00i4rN4EypgmqB5eojWN44i8HaBOK0gokkwnQhRoOnaDN82M+iGHUAM7UKzNWwfKCbNjTWA9Tm59AgnWcYHBsu0MqFBANL+7BuzQpsWL8KK1f2YdnSHmRcsJxzgO7qAhT1/GLk8udHzgJmgABeecjo933UlYIyCuz7AsdzqVSCcwbdpDwzBWO6tbWEOAIckSTgOALIjihqwNHBHkUZYCkc0+BYizhHFNbTKqJChrgAFm4QKTLfQKkUo9yaBJhLoctztEZxFua/ozweZqNUNsr0AY0UcByG1WqGmPOlhc4kAyA46mhmyPhwVa95RFS0VC5z7kcsE6HAeRFTj4i6e/PwPEDq7imhpdWwd9/zOHj4ZWS+QtRhUR1gvourEOJCg/wp4sSzzRHLFNDeyTWFumbI4JESNRRLDqAN6g2Wo01kpwZP7b3VWX+GpOiRFDxCu1ocCiUgSVLAsT7nUSats6uEto4CiqHdKVLaz9Gm4pUtJTtOMojW3p6go7NI2zIdp9QvRbFkiCjTqH+cqI8c6SA8jOuNpxO7Vq+yf6soFJRnnNZ12jlm2RhR7ANfyvUkzebZXgDUX3oXeU8pca11cYPyUuruGWaQrpLtWDaKgCLHUhzFlF9AkYPEcxypX8yMsunPM9kAABAASURBVMInfPFWFMImmXm4fF22wF8PC5gZdE810/zzYZ4sWdKP1atXcRMxzI38uhDv6etBe3sr2tpaMDCwDMPDQ9wYr8PmzRvRyvu8/mRba7XW577eNgws6+VGuAvlUhmRJTAfAXRU1ystOHm0hoN75rHv5SqOHohx+kQHDux2eObZOTy1ax7PH8jw7N4MB0534tCZHhyd6MMz+1J857kzeOFIHWfrXXhy7wS+s3MED79wFs8fzvDy4QnsO3IMTx7Yi4cO7MI3ju3FAyN78Rf7n8WBUgPPjJ3Ak4f34eT4ODxXagP14cRXHO/g9VepajODmb1ivDR4wJKvqVpfLwbwuhj9tdJSPkOKl2J4j2CPLeigtGBmCgKki3gFs+aYVvydQKSbUNAKwW5K17i3kY75nFMIXotD8ZEE8ZkZFqexcIlfMLNz/WHWtENuL7Nm+yUHvMTPIMgVj/pOdsnpir+ZUF2Sp/ovBeW/UcRxfM42i2WYWbCJ2mVmgadcLkMAr3q9HvLNLIQqK3soBC/FZRv1lZyvqqetrQ0Kc6hPzJr2ZZFgU4V5nWqv5CgUzOzcGFDZi8HMgq5mTV7JwsIl3cws6GBmoT7RpM/FZC2mmVmQYmZBB7NmKKJkKFRdeRnFRZcN1AYzC3qJrraIDl56pmptbYWe1RV2d3dDDlW9s182lgwzCzYGL5WVDOnMZGiDaBciLyd9FBevypk19VZcMDNlBZhZqGcx3axJk4wceIsuPlrC0+k8Ojoa/vO/w4cPh3upbFEoFPiMmqBQLHAMtqCrqyukeSOizhGft1sQuQjmHMSbOz9lp4Ie0g3sN0dYqEOH2vV6A2pTnT6QBitv0AlY5cakzj1yg36VOvcfCmuk1bh+Vsm/ON6grvoVcr3WQKOR8bA847N4xgPwOkTPKDeVDJZXf5eKpXCf1/O0xkQUOepuhON+LAq6RFzv2um4VDvMXGhjkfoLaotj+yIXoZAU0NHRgc6uTpR4CFBIEqg9GXWSI/VSkL9IetXo+5FOKfWOk5jPJe18LmkLOjjWG1EP2Uahc9INQZcSn0VS+rQytktjt6WlDPVFD8dta0srAi91iFi+xPXCzJDbRzahmaE+btAmKW0qnevShXHZsCGb0XndoK1Vf4l7WIoI40Bx2cCzb8BLcXAAODIoT+tMifqRxFzpG0PjRXSDkeY595tjSPqZWZCrtkinWr0W+lG6yUaNekrd66SlSKUvIT7JSwoJ20qZHiiWipB49bXkgpd0K7e0QLYUvzlj3TEKHMfqv0AzB1AH8TrnQn6Reyz1tZlxbntmO+iX8NKlQZtIt2Az6pbr3WB/yK541Yt1gfou4lFKEDmKHMdtFVPTU9Drd6YmZ3Dq5BmMnJzA5FQd03MZ5quG+Xkgqxk9WQmKxnsH50zEPW9ra8RDnA3YcdVWjod23HzTDbj15lvwgfd/AL/wC7+IT3ziE+jq7oL26530JX7ik/fjb/2dv4VPfeqn+Iw7wH14F8tfgxUrhvk8vANXXHEV53kn3v+Be3Df/Z9CV1c/Nm3ajk9/+mfw8z//d3D33fdjmA72O+68i/kfI/823HDTLXzW3oQoKvAw5EZs3XolnEuCo/3++z/Gg7Pb0b90WTiI+ejHP8rDlCtx+x3vwic/9QmsXL0S93/0PjrPP0hf2QoMDCzHPfd8hLgPq1atReTKlFWi9SLi7f+4t7/Kd65Gx8nCVQJYGNUpF4UGF6rUO3gkdNOACy1gURmeHeziAk6f5eblwFFMV7x+x00HLnDoyCnsJS1KSvCZIbIYsUWUQR46dySphZOnvVpDB1GmMwVT45gfOQGbn0FHZwt66TR3dC416MRy7IWEupUKMdZsXo/b734f3nX3e/HBj96L22+7Df0tXaiemsLsoTNom3JY078aH3jf3Xj3++/B2pXrUK7EmOcmq3Z8DoXZVrQ1lqEw34OWRi9a0IZBbhoHl65BlC3Fwd11fOdrR/HQVw/iuw8cxPiJBO2FFVi1YiPa2lfi7Fg7dh/MMFHtx8DQMD7+Y3dwQt2H66/fQJt049TZbry8L8NcrReNRoKMtqzTgZXSAZQldPrERfqq+OARtWN41TDuu/cuvP+Dd6HQPYyRuR7sPVXEibkyZgplTEclzCadSFraccVatmnHEO7Z0ov37xjCtuF+tBczODrcLJ0D6jMoZPNAZRpZdRbtdMCt7S3itnU9eP+VKzC8eh0qpeU43Chg98Qs5rnYS25W6sQI7fcE63gSRTzLQ4OXsiKOFzrRYF6p0I6Eesyw/48VWzFWbkeptQ29Xb3oae9FtdSBIxwPI4gwxY6qEqkhjJXVq1bj1/63/xW/8k9/BWs2rONiVsG+Q4cwcuYMGrILgAbRP9CH//bv/T38s//P/4Rf+JVfwC/+6i/iw/d+CJ2dnQiLrQcc5ZoZzAjGGWHJy583zwI0MmcovR0U6WGMG2P6GFOLw2YcMGOOgWETeK0Xy4DyNTf4zIIGNzUq6iwi2ZAUCux3T2Tg80lYc0KXcx0QHzh24DN+UugGqjFS4NpgXCM0TiJ62ZMkQRw7ls3gXISIiJMYUUIJrJ+qo5HWofY6lvO8oeoBx9MRXechFXg5OpRdBJYHH/wixJHBSFfZhLIjQnXrAcTMWFcKPSg0Hxg864x5c2+ATYU2FRkfcFVe9UR8UJMzSpuOOI6htB4m1TTp65yDM8f6jA+41IprMZtMWUbemHZJAeWSx7kIYNxZBGM6orxm+2O4iDKk2yJnh6NsD4Bk6ldFrpN+WeWpgJlB5SPnQh9EziGKolCn2mtMq5CnQmqr8uI4gmdZ9afBscmOtvBkiwCuDbAIkaM+Fof28DkWxjQXTVAMzCLEcUJeox2zEPeUQkLQIeVAMCb0EO8ZNtge1Rc5F/qmwfVMdGPaDDCzJqCQaYbIaQuh0jBcvi5b4K+lBcL84byWo7tUSlAqOrS3ldDb04Gl/d3cFAxizfBQQF9vD+Qg7+/rweDAAJYPLEULN8CavFFkSDj/Y3PQzDdak9MwTK1CIaJjpRtLuQHQr5VWrlpFuSuwYuVKrFq5HMuXdGHlsn4MD65Af0c3etu60NvRgeX9vRhetRRL+luok8fq1T1YvqwDK1f0orUlRj/zlywZQF/vUgwPrcPKlUOUOYwlA4NItZa0tqJ76VIU29vou6dWnPNaTiIg6IXL1w+0gNb6lOuuoLigQo6dG8cxFObQPSCHaHn8hwklR/UJed2L5Sn/QizOfzvjZgbNJ+kje5kZzM5D9Dw/D9UuMwt2BK+8jWYWaHJagFfOn9vcrClXdDND3k7VAV5mFmhKK0/lBKXBy8xCvvLeCCRnMXIZi2mXiue8bySUTCxciptZsJPsJlvk4erVq3Httdeit7c39InarjwsXGZ2rv0qZ9a0p+ytX8zq17F61U2JTjDlg5eZ8RuhTyUvrx+8FFd7RBeUFpj1Az9mTbliNLMg38yCfmbNtGRLnmBmeC2XeMVnZkGm4qIJkmfWHK95+0RL+Mycp8Wf0xTmEI/spNCsKUO8ZsZntjjUZWahX1SXAF5mFtqUy1kcmlngl+1Uv1lTlsoK4GXWbIfZK0NmhY+ZnZOvMmbG588GdElmDqXfDGiO6xmU2uDGG2+EDp5nZ+cwMzODqalpzDGu/19gemoKs7OzIa2/5JqamsQED3InSa9UKhBUbm5ujnwzofzc3DzmmJ6bm8U05c0HvnnMUM4MaZIj+szsDJ2Ek6TPYG5+LoRTM9MhnKvMQ/FppuerFUxMko+yAp9o9ChWSZ9nOUEyQ53Ue3ZmlvVOsx1TkGNS+qtdM9MzmBZYXnL1uoh5ypkPus5R/1nWLcwg8LO+V4QqS9tIZijPfIWXwsyCHqq/Wq0G+fO0TaBTlugzsgnj0kPpeepSoU5Twb7zTbtTjvoj5M9XmrZi3bOC7EkZc8QM0zO0qf4PAGGW8QptNKvylCv7zDKcFS/zptkWlZFNlScdlG726Wyoe576SpbogvpSdhRd9quwXdJV5YNc1jXPvqtWqiw/S3tPQ/WHcspj22SvUBd1UBn1XdCb+s+pPYTGh+pVvupVHeIJdqActVd5oV7x014zbFdF9mEbZySbfKpH7ZziuJ2eXhjLHDNzc3NBt4nJCaiM5ItXdQmSLUi+dJqnHWYoX6H2jJqD2q8phB7MApQyfV0Sxj1mZNxbk3+AfrtVgyuwkk7jvt4lmK+lqEYF9G/YjKvf816svnI7UHKop3z+a3gUXMLtfoRGjTX7CLErwFlMRDBzcJGjQ7yFoQH6yC/AehIdDpQKCL4Dl8K7BgqUixCvI/VVFMvc3yYIP2praSvCJRniAsXIfxl7eMvgI4YuY54hKUZAzPzYUOCzdy2tISpQV19HRl6QtxnGSJIWWFSCi0sot7bDU7mIz19CzDXbzLj2JohcHOCYBi8jH4O3/ePe9hrfwQqdcwj2NgQnj24McVyAi+jIPXkWL754GjtfOoljjDeyCN4iDkhg/6FjeHbnXjz74gk88cwJPPX8LtR9zPwERodJRD4N9jRroGENJEhhXHDqIyPAqVMozM2AIxn1kycxdeggKmdHObjriFtjxEWHef1ncqdGMHX6NOr6lTIHnE8MLnGcEzF6OKjqPGV6/i+/hyPffhH1YzNo5b9O14G5kzM4/Oge7Pn685jbP4fSdCeqx0uYOGCYOeoQzbeio9SNmfEI+1+uYfdzFbz09Dz2PlfHHsZ3Pz2DY/vqmJ8porNjLY7Sif61B4/jKw+dxu5DU4jLMTq6OzA5PYvHnjqDP//CYTzxfI2HB8vY/iIiTgrjxPFxiqyUYb6e4MSJCAeO1XFqis6vUhdmrQXfe3ka3945jwceP4uReh/G6Cw/VC/g5ekEx+Yi1OnQbqcTrzedQrerIKGjPOKkjSi7WMhQsCrKtK0W2wPHz+KFfcdx+MQ40Kigt8Vhqt6KZ05F+NaRKTw5OoNaoRVzcRlnCm3YV+rAYy1deI7hbteGF+M2vBS34iRKmCXqUSvGfBEvoYy9KGIcBcy6Vkz5Mo76El4mjluCSrkFZ7nYP//ybuzdcwInjp9GR09f+GX99558Fp/9r1/Cn33uyzg2chau2MZwHC/tGcPeg6Pw7MOktQNxiT3X1Q3HxQDGgQjAOQc99OZIFxxmzLr8ebMsYBLk+XUexmgggxHmgAkzfin+KrgUi+iCo4iIjpaIEaWN/ct74cJDrtGpmiLQVYeUWKif+3fypOBOCEkcIyY0JqIoIp03Jf2SMEOgmznU6x7OYrIb5JgF65VTV2Kd6iZB9UaRI4mZrMexnPLAeBQZZZEemk9ZpDEVZGULghx5HJWNoojSADNjGdUJXsZ0RDgY10HHdTCKYnR0dGHHjqtwww0306HUC0+9jfVWq3W23SOl3j5zpDsATTgXQeWpAucCqRZRRYNRLn3xkDrOxRCUTknw1DvLgKau5GTdokWUBdYZRwliru8wB8mOmR8RoFRPiA7+7nd6AAAQAElEQVTPFPlDnsIFx7bqcLRtnBQgHqVBmZHjmsZTM+Up7XnganAwPiGYRXDMV1sy8gRk7Bs9wETN9jb5m+0I5Vgmok6CsX7p5DMqBQv1gqHa6pjkB1FkMAPbzIajeanNIooOGEJojAXwC5evyxb462cBM+NcIBygOaU1MswVmkLzqciH+M6OVrS1lhCRoKU4ioCuztamI72nC6VijJjl+YHA2QxDxuc3yuQ05RKN5SuWYt3GYazfuAarh1egf1kPVtAhvmHDSmxZN4j1ig8txdDyfizpasMqOtE3rVuBHduGsXaoG309DhvX9WHr5kFs2rAcG9cPYv1a5q1dj80bNmEDnebrVq7B2sHVuHbrVdi4diOGhtdizfoNaOvugqeCXGaQZmwYbx/8vvx5jRYwM0TqdDQvMwuOHv2nYHr9RY7jx4/jzcKFMpWW7JPcH+iXnSPcNyie05W3OK7068Obo/sp7mXkMJCDR//JmF4TIj1y3aS30otD5QlqTw6lxSd5snNOF00ylZaMnE9pQXniET1Pq3xuM5WRTOXnvOJ/vVD5xXi95X8Y/rxetUVQOwW1R2nlK3706NEwHtV25YuufNlDoXQQTbyL85UWlJ+H4heP0gpzGSqvtELl5VBayPMUvxiUnyOvI09Lf0H9pb/qUTskQ3op/EGQPPEolMw8rjCHZAm53gpVn8ZuXp900H+oqHAxVE5phSqnehQXJEM2yutVKCjvYpA+ys/lqG6lBfHn+UqrHkHxxRCfyusX38qfp3NRP1SRs7y5cr2531oTI97cFGq+S5cqHazVao3PnikiHiI3GinyH+DoAEZIuK+VTrVaDdrHOq6n4E1XPxyq1eqok16lI3V6epp7Gpav1+iUnId+wKgWnD49Cr0vfYYOyCp5T4+OYoq+FHMOvN2iQAefQuVnlKs6nYswRYdngxsoZy7IaqQNVut5rzbW04Dq1DN+S0sLWtta0cpD5w4eXre3d4R4C/f2ousvMNra2tHW1oZiqYgi6wtlWltQ5iF6E+VQRjyt5BMCD+MdnR3c/3Sgvb0dJZZvaWnFpVAsFFBjG+V8jXgPKlO3ckuZ5Uos06yjlfW2tbcFfVqpc4k6FClX8TJ1blnIl+7lchmqU6HSKie+FsotsZzi7WxbK9Mt1Etp2XxsfCzoIWf3Kfqhjh49hlH2Q5qlQZ74VC7YiOUUtlBGifWpLtmxtXVBR9JFK1JH6aa62pgnGWXq20p9VVZtVX7Thq3BnqKXiqVgczmq9StrjXGNvZGTIzhzZhSylcZYme1R+VbaRPLb2S7pUaJO6jPZscx4a0srbUmQr512LLGcaG2tbVB58UlGO/tLbShTR5XX+Az18l6sMa70KcY1V+scs2dGz2CSBzVKHz1yNPzHmpMTE4gcxynHZRisMq7hXFTJi8MHsp4/Tdwcu2m9ggn6CUeOHcFpPnscY5/M1hpoXbYMlfZWZD3dOMsCp2cBbqWhcZ/V+QCYRtShCMf9KMLe1GDUyYwhAcLD2N8NgHtrF5UAK2Buvo4G/ZcuMrjIAfx489A8mp2fRYV+SXMGFuXTb8ZnTfr7GBNvRp0bfLg2F0F+Lf1fBfprEJgjB4BI9Jgy6uQ0GNcO7xy8qbXGOkB54FpimJicC2Wc1h7ysTRUJ1khsBh02bkvRd5euLe3une2Nk8Pi0FDBvwGjD1Q4Gl7XCjj8Sefxz/6xX+KX/0n/zM+94UHMM7OQ1wE6Hh55NEn8Sv/9F/gb//dX8Tf/Yf/GH/0p59DpWEsn7Ajo7CBiuDgNNhiQ8aTtNH9+/DSQ9/GrgcfRP3gIfTPVdFGJ+vs48/jxJcfxJnvPIns0Alkp87gpe89igf/6M/wwP/5e3joN/8ID/7GH+Jbv/en+OJv/QG++RdfwNThERQma5h58Rhe+ovv4hv/51/gy//xM/ji//bH+Mv/8Bk8+ccPYvKpEfTO9aA03oUnvrgfX/ndp/Hwfz2Aoy+kePHJMfzJbz+Bv/ijPdj9fAPZ/HIU/BDSmWV45Oun8If/1yP43GeewMljQLXei5f3d+D3P5viX/3bw/jHv/w4/tv/7lv4pV/eif/9P0/jS9/qwOHRJUgLfdysVXlIMIUaqpgHMEPH84P7S/ifP+/xy5+Zw698dgb/4x+cwL/+zEn8589P4A8emMET+9tw2l2BfdkafHmkD/9hVzv+/fNl/NozBfzvxG/uLOCPnh7DQ3vHMEKn+owro5a0oi64FpyNl+GJyiD+dGQAv7ZvOf718x34X58t4td3Gn5vt8fXTxWxH/2Ybh/A3qSMr7DPv8H14WU66UeL/ZhJerCrrQvfaC3jARfj23SG72/txt5SDx6LevEt34WvE3+ZdeJLaTcesl48E/fhYNzBulvw5e89h7//i/8S/83f/mX8zZ//ZfzMz/8T/NhP/hLDf47/5d/8CZ58dpSL2ArsOTiPf/4vfguf+PH/N+77xD/Ex3/s/4VP/cQv4Mf/xi/h5/7W/4T//H//GU6ePAXPxSbjzSmjno7j0cwQcbEwM1y+fngLeJpRuJQkmZksMPgwjxkBSPTQ1fxWTCBZWYq+Kjxvmin7U6WDbH6pb+M45gNdCsXNjDeKlP3vmSZDkOgRkc57FRq8AWaZ5wOql2a8ocgbwjJsDM9UWBYsa3AsyiEEXZEDmGSG0TkNRK5AOUw2IlgWAYTRgStkPJmW85r3SeqUMc+Hsp56S2bMdUzt8NTBiQBdjnWCN9w0lPHUJehI1SLn4OW58UCZa2onH0hLxTLiqACwzkolRcS11PsEngeOBa6tWerYPmazjHRnVUz7YA9PWg7VYXBosOFeRADOWDb1gR/UXGXjKGZ9jrpJBvMpA9QxpTfJuQiO+YpLhNolmDkqYGxTg/JTGP9llOvYHvGm3BiIX3UINA8imlImEZ1sbA/CpbTPsGB7h5jOrDhiSH6Vky5OehAN2j+jvVLWpTKecUE8oA7OxazHwcwAGHwA0GBb6oT6xkRjpYozCi9eA6/whUCDx+XrsgX+n24BzQEhb6fiZgbHCeoYRpHiQOQAfuA5T41TwxkgiC4YeJEekRiRMaS5uFjGAszSR7JTnwIU4C1FnBgRETESOg0i3r8z52EsXygmiJII5IZFYJzFogguKcLiBHGhhBqVyRwz4xhgeSM/CsY4wCUERQe0ce1urQOdFNLLMu2FBJJfg0eVetRYX5268LGUFFy+XoMFzGhj8qVpCvWpmSFi35S52darGQYHB/FWQP9pYY6VK1dCWMbNsKB3eSqtUFhc/4XpxXlvZVz1SqeBgQHILv39/dCvnKWv6lVblJdjcVo8S5YsgULJWbVqFQTFhYuVlxzRBfEIkqm09FA658nTkp9j6dKlyPlV5s2GZF8KP0xd0ju3zfDwMNatWxdsJZlqp9qsepVWqLTKyL7il13Ep3guZ82aNcjpq1evhsoIKi+6IHniV36ezm0pPkFyxaN8xXMZKnspqJz0Uyh+yczjkiFIXi5XPMKl5OV0yZAs8eZhHlee+PJQcdWjOvL2yT5DQ0Nhbud8uR7ilyzRBZVVqLIKxafygvhke9EFlb0YlCdehZInWdJHvNJfdEE8spegeE5THUqrrKByeme21iy8RReXQq6FhoT3mSIdx6dGTuGFF17ArpdfxtNPP40H/vIBPPjgt/Dwdx/Gs88+G14jIcf0xMQk9u/bj2effgZPPP4Enn2mGT76ve/hefLtfH4nnnriCezetQsjPCTU/+Gm8rteegmn6JQ8xsOgfXv24rlnnsWLO1+grH146cUX8bUHWN83v4UDlH3owEHKeg4vvfAi9u7diyOHD+PwoUPY+fzzePSxx6C6vv3tb+Ohhx7Cw488jEce+V7QXU5YF0VIdN/lvTYhCkmMhCiWCnTWFhiPUCjEEF0O6GKxSUt4T094b07iBIL2GpGLaCOHmHkF5uXlCkl8vjxlFS+BiLrIOSzna4P7jIgPHJIbkx7qoswi7Z9QnupK4hjNdALpVUiiUI+ZwTkH5TXpcaAnLFcIMgpMJ2xXgkRlis14g/upaR5eHDhwgA7pMxilU/rkiZN0AB/GCJ3njXqD/AnbqHY24SIHsL4CZRcpJ2LbE8ZzxHxgKdBmBR4IFFi30tIpIV+RdhAtiiLEhOKFJA7yY5VLSE9iJHEC/cL7+LHj4Rf9OuQ6wbFyMjjOz3J/lyGh7AJtUyB/U4eEbYzZxhjqywLrT5IC4jgmL2nFJIRKx6wnYbmEOsVEUkiC7URTvqMtx8bGcfr0adriKA91Kpjhwc3JEyeQ0mZnz5yFDrB02CfdTvMw+eiRIzjFsF6vh7bBgACcvxaTFFeOwlfC89ClFVMTZ7BmaDk2rV+F9WsHMbCiB6s2rEStDThbqCAZ6sGTx3fjkb0vYIz7wem0hrplcJFj/Q7GZ0JzGeBSgM+FUB7bxUcdtiHGH/7B5/DM04fw9b98BrteGMNzT4/gie+xDScME2dinD5pGDud4HHSvvT5p/Dwt/fh4L45HDtSx9RYjPEzhcBz7HAdZ05HGBt1GDvjSMvwwnMjOHa4giOH5gJtciyCb8SozBUxespjdMTjyEHmsczZMx5TM8CZs1W8/PJBPProU5icmuchVwOAIeOzMXf5SH0d3hrwfJI2PuuaAy9PvP2fUPXbX+07VaNfeDgGJ1cB5gw6sfRwqNQyTM/UMTYxj/kqKUkJDW6WvMXwrkC0wOL2ECYlhqSndHSkaQY5X3zYVLFcBCTs6GhuDtHUJNoqVbQ16uhGhl4PtM/Mo3emyrCCdtbZ7oEiHR+leop2Opa6a0DHXIqOmkcLHWeezvbWuIg2K6IjLaJ10tMx3kDCQVaeaKBj1qGvUUYv2lCuF9Dq25FU2ll2CYrVARSqy4D5HmTzS+Aaq4klSNADz9lXsCUoZKtgtUGme3gK3IKo0I0qlmEy3YCJ6npU/DZY+QY0kqtRTa7EbLQGc9YGnzgYObO0QjvGMB48WEsbZtwARhtbiCtwmuEMtqDiNmLa1qBeWoNGYSll9WIWnTidduOIH8QRyjwcr8fBaC2OJmtwtNoO/co7LnVQdsIJg9AXKfujXmjHTOtSjLYM4VBhPfa5tdhr63DIrcFoaT1qHZtQKQ5iOitj1BVxiCebp9o6MZm0o5K0oh6Vuei04EhLK/PaMNLRiZmWMuZ5wjjOfj1RbMehlnbsb+vG3o4ljHfhVGsnZnky2eBmypc64QtdqGYtyKJOZK4dbZ2D6F2yHi0dy+GZrmYcL1EJiFtRautnPvuh3Ieo2INS6xI0fCunfhHt7Z1cyAtwLgqLu5nh8vUWW4DzzYRQDSP8yOrB9MxgMuSEr5BBCulGcMDjPJp0BLpHyIcHCHNg2uC5DnB1CH3rIhJhMCc4cgGimZE3ZHmYEwyOPI40ZnGdiqC1Ra8XAOmSyVWM5T1UN6cEyyFcvF8jy0IUXFJIN94gqQFZHceYgUKpA9UCPKWTLgdxzMp8KGDMNTT4FQdePwAAEABJREFUAFerNqB6wSvlGpdRsCNfFDm2Jwp6UR0+8DjWA5YBJAK6jF9EUgCMoVAsRmRopmM+ILEKxJTFD9sbsigLcGRTilWxrEepJPkemW8gig1x4pDyASHzKcyRk3rxGzEffjw89aAB2CcNPtxkPIxKU958qVhGSEFHwZ4G8Ew34zSCgfMwDhuEKAZcZJTkSYsQ5XLTOnVIoboyGt0cY5SheBQh6ApejvE4AQQmueqD5QiqJf2iyLHdMVXxMPDygFEY1YKjQSUrYp2KgxerIB0Qr3NAiAC0lYOTLPEyFN0MEBBCfoHXQsDY5c9lC/y1sYBZc+Brnmst4ITWtGiCWSGbc0/zS3NYhhGNWYx6hLkW8vWVkcbPwprpOf8FUKjmIFSQa6tZzGcVrk98LvSek5V0fgAKlTwXMUpyvjYYuNgQjs92QAQwDjJnqtIQ1g5VyWpgXFNCNlVxgJZ+GBljx7WK6xy4psVR1NQbl6/XYgEz2o4DQGPEsYPMLPzKvFar8f5W4L2kAW2CNX6ElDvOPFQ8h2iCeC+kiX4hVJ+Q8d4lftUnx4k24VNTU6FOyboYLpSl8ouR5+c0pRVX+HqQl1EoPeRc0S9kFerXfmYcoDSy8gW1RfLVLvErzOmKkxXi0Z/2j42NQb/Q069nlRa/8sQjXsVFyyH7yCGntPIkV2n94lY6zczM8JkgDfKVJxkKpc8bhepajFyO5Er+pZDzvZbwQh61TfaQs0YOGLVLafEpT6GgeD5epY+ZQf0iR47sqrj4BJWXruLLf50sumwtmqC0yqheQWNQNs/L5XYQTXZXWmVUVvFLQfmC9FWYl1FacuTElM6qU3qaGcws9OOlZIqu8pKXt0HpXFfFlae0oLT0li01x/TrUc0zjWHJynkUF5/CxXoqLl2VJ33VL3KUqbxkq7zqE5/KXgzKF69kqK3SYWJiIqw1eRtUPucTr+Ki5VBaemjuSAeF6ifVLxlvNrgscv1LoQNEOezXrluLNcNrsGr1KujVPvrPE/WfUuo/W9ThTk9vD/ez7eFwbOvWK3D1VVdh6xVXnDsQ1GGDDnA2btyA9evWY92atRjgQaEOBtatXRv49C7uzRs3YuuWLdhEvpUrBrF18xbK2oEbrrsO111zDdbyEGiIOih/NQ8cl/UvwfDQagytWh0O8np7urFu/Vps374dO4grt21j/Eqo3m7mhX2aIYwz3maR8t6ptgoZ76cZ12TFBd13ZV/FBRZjOZU9D8fxCl6SJR7tMygGiofyed5FQlBgW1sr+vv60NJSCuNetCh2CsKa1gh7Lw9V4ylDshkE+apL9TjXnDMpdZf+GZnycoGHBUJIAeIXNK5KpRI6OjqwYf167rNK6O3pCbbbRpupT1upm9oPXdxTgfB8zohYn2R4fglqp5FH9aasGyIwrf2O6j2PZk7kHJ9TLHCJXWUpCg3eX1kMep+5DmaXLlvCdvpwuLV27TCG2M+rVq1EW1sLyzvay7MMH4hYKNiH7ZNQ6ZTRFqpNdMnPWJFAVpHJRu3I33yOQ5CTsYzneIicY12rsHnzZo6tIbTR96ODLqXXctxqHA3zUHMZD2c1jjUPZLMhHgjrV/hqL0WHOkJ9576kCZB/K8yBcHlwi4sPvft2/M1PfxK7n34MT3/nG9j56IOYHDmM9kKGjhLbXB1DZPMotzg6+yPawsJ+sJDoIRFsH9tGW6aNGnxWJ4E2Yt9ltIH6rkC27s5+fPPrD+OZp3bhC5/7Fh59ZCeef34f/st/+Sp+93f+DF/58oOYmKhifGwe87MeL794CJ///NfwxS98A3/8R1/Eb/7GH+F3f/szePDBx/D5zz2A73z7KXzmT7+A3/+9P+eB2nfx53/2Fcp4iLQvMv+bGDkJ8jyP3/ntP8Uf/eF/xRc+/w383u98Fp/57OfxhS/8JWl/ii9+8cuYnplDiX62pKBn6QwyVso9vOOYC+OPT8UZ9/5giHfocu9Qve9ItWZ2rl7PWcqhBRdFHNyGOCkjocO0WKajNirCogQWx+wa5SdIfYIaT0u8K9Hhyc2OY76LYWEnZAiG9B4ZFxXHiVfiBOwA0JY1UNRJT1aFS6soscPL9G610GtUIl9EOA5ohS1RhAKd563cdJUbHoUGUKTnKW1w8JBWRIJ2K6PTimhLHdobhg7ylDhBoqyGQuw5mTwKiOFqRbjZVsT1bkRZN2l9AONIy3A+or4RLEsQMy/KenkSREe4LyNle+pxEdVCB9GDWevCrOvAbNSCqchQLWdAyzyyaBIFp7YlMJXLIlTozIIvsa5eFNJelNM+FBvdsEoZdV9AlsS0aQ0R5tCCOsrmKKMEi9rRiHsxn/RgKupAxn5I4hKiWgMlHjgUadOSM8R0KsJqyFwNnnHjaSJKdPYnS1FLlmHeU8Z8Kw8A2lhHG9tSwhxPkGtxRIuwH/WrTuMCaRHrK2E2IbiCZNQl8hXE1oCVHGbLDuOtBYy2lTBZTjBf8KjHDdabsh2GlH1Q4zho0E6ZGYz9BtrNnINLjMioXxU0PsM6EHkkpRg0PCw28jtELNOgY0/QWMw4XgQtEkrD4/L1JllAphSCOM5RCJlHuGEybsY+IUCje4415kBJ54AmjCFhgDM0cS4PgZeTgBHWYgR4MV+MktVg3+qBgKMCRoFaI2CAixwcx0MYF5GFtHFcw1KOD8AoK+XcdhGQap1gnuNYAvPNZZTlyZPCkMKR17FOM5VD8/JAzLHvmJGF9jbJjo2IWF8cOUQswCKIWElEekZdQzqK4JyDo3Qzg5mxMFuThQC8j4GmA00WCFHs0dQtYzoNyKizXt0UxaIRlsFRb3BVNcZBqB0uIr/mnmvAXBrgoiyE+tM4I10yHPO8ryEu2Dk5VJu6US+uq56QTMnP6RHtK9CCaOalLMsobelpN0F5GZ3yKq//2EXlhZRrt2hG28Z8kI0ig/QSVC7oRD0VF63ZjpT3gCaM+kpnhYLqSWk4yaRpKcsholwLuniA9WQ0qurLaU79DdAWCPY2dQP52OJQj0Jjv4kewLgYfZBjjFIu3vLrcgWXLfCOWsDMuA7Y9+lgZoj5HMfgFXlKmwPLNMHZFeZKc94wxfkT5hZFmuYUeGkq0YvtLEIcRSxrZDwPzzzTisn8yMWczo7wiLjeRWRzANNEBjjvGTcYYuYXmC4w7Rg6psnjCQNSoh4BjQWkBSCNQYkeMdeBAuW0uIjPmAZuM1g+o0wWxuXrB1mg2de0G8eHnF1KF4tFaLzIwaW0mcGsCaVzmYvjumcqnfJerXwzg2iKK1Se4nkomuozs3NjTvmqVzzKU5jDzJR9jjenS44ylDazoKfSOcwsj4ay4hfvOeJCJKflodn5cgss4RBBthGP5EhHhcoXTaFZsz1mzVA0QfmyjfjNmvYu8NldkByzZn3iEa+gcmZ2rk16FjGzYFfJUVqIFuahmYU25mVV/oeBWbNus2aYy5J81X8p5HyvN5TcvP0JnR9mFtqat0/1mRnUZvHKboLigvjk4CzREQZekqW9hUKNZYVmFmwkGUpLpkB2qLzGn0IzEwk5j1kzLaLKKjRr0sws9JHZ94c5n/RbHFfazEKdGlNqr3QUXfooNPt+eWZNmvLBS7wMQpsW03K9c5qZhbrUPtWVt0H5gvixcJlZiImeQ/ziyXU1s3O2EbP4FJrZRW2hfJUXZF/pIJg1+VX2UjBrzhezJq/mjNqhtpvZOce7WbNvzZp8ZnYpka9Kl66CmDS+9M5mMwuOQzky9av3fjqqlw8MYHD5IJYtW4qO9o5w0Fet1iDHfhTF0GtKOjs70UNH7Jo1w5DTUb+qlww50JcsXRLWFPGsGFwB/XK+va0N3V2d6GhrxXI6JFcNDmI55bdyTPd2ddG53Bvub610qim/j7LbW1t43/RY0t9LfQawmo5VOfmXUn7fkj7Imd/X14uurk42yUPtmZubZdiEDmuUnp+foy3niQoUD+/xJm1+fh55/FLhfOCbC+XmyT/P9DneuTk06/z+sEHfRkL/Q6lMnxLvHbVaFbOz09SBelQrULrKsFJp6iC5r0STrjaIV6EwT/68nMqqTB5Kr0pljv1Uob6znDsp+mmnjo52dHR1oLu7Cz08XGhtLQd7SZ+5uRnysi62RfNUMoR5trXCuhQXFBdEn6cN5pkvvJJGOzBP/PMMhTyuNkjvNK1DjnGNrSXUTX0nvbq7OzlmEtqlhrn5Weo0y3bMMzwvsylrnvRKsKPSgnQQ5lmn0vPUTaEwT3vUapUgs8o+qFTnwzNAO8fjyhUrGI843xsME6iv9DqXXo6p9rZ2aE3Qa2U6ePjQxnQa9ncZbafPK5/DzAym50OBz4ph78znNz1ngglmo6O1iFt3bMAv/a2fx7//H38Vv/ZP/jH+1S/99/iVv/Mz+Ll734/3bF2PzR0FFMdOYnNvO64aGkIHpZZZpXEMUQx0GTeYmodmfOqUGqxH8nkGA7oCcO1110FzUKHmytDQKmzcuAbLly/Bxk1rsWXLevT1lzA8vAJXbt+MoTUrcNXV27Bm7Sr0L+3h4dlybNArCTcMY+nSfmIJVqxYCR226BBBB1bXXnMNdMCm+c9bWjhUW7lyFdauXYMrrthCWWug9aSrq4vll5J3I4aGhqEf8knXSLqzMVozGYSP6ILWKIVmFuhv5xct+nZW9w7WFQYOYPwXBhY3HB4ZPB03HvpnHLcRvI+AsG3JTaPQcXGJyZ0gs5jcjos3JIlpFkPzMg7MiIjpeIvpwEnoNBIcUng6ulKXIkdG55FHBkpGREdVcxMlWaJmvBFkkCxjLZ7iqSm0gcpMPIAcKxE89SA/ZTUouxHVkdHBxKaxLEAyYg483k6pfwaFEYlGxzMEpACp5iPWx3Z5B8mntgh+ehTgozYgbkfGsIEE9OmTlyQyxo0EcVqCCygjYugpr+7qSK0BDzqoaAvjApHRpnWL0CBSwrPlEmTkS+k0qjtDGhVZTxl1V0Q9KiCLCxBvSvsY5cQMmzbxrIXw4JXBLEXs62xzHQ3KqnGH6lkfLUAdaB/L0KBza47O78miUbaRV23IGHpU+eA9T+eiNqd12rEWUw4deakBNB8c6zYechRon7Jne2sJUh6gOFeAbGrsc/PkZW2GjLQGzAjkSNGkKxQygLxNMHr585ZZwL+qndlpzDf1s77YS7kiHLLMafaQZGRMLUazZDM/FFN5ItAlj4IYMMtA8ivALH4C56KQY4LjlAR+Itbm4I3QPCE8ARg/Do50Y9zzDuh5B3SMZ7phImV+tgDFFyC6wHmidcNzbZJOHPZQmosDP2ydigJN+VTPc77p5sTMhYYyMwx0WoShz8Exr/XtPCiLdSmNhdCzba9EUwY5w008o8Ez1rkYTDLPE2gCzVkkHk9+akqF3GuCcc05x/86y54rB9VlrO+NwsG0Lp3ThXKkyw8Cmpfs0YzxW0UZvILGtD4SB3j+U+oyLlvgsgVezQJmBrNLAMaiDuCayy9+mDYCvK/OHg0AABAASURBVLj+aX0D1zamzn1CNlk88zULQ3huHeTTleKcnc31nWu9j5liyPVF81nzl8W1UoTaFW8KD7mk+fDcovM0x8UwIPVBDeOzCoU12S9//0AL6P4myImlMOV9VFjBzbJ+TbZ27Vpu5IbOQb+WFH0xxCNog5jT9R8uKi66NpIKc4guDA0NBbmi79ixA9psKq5XNwwxT3Fh9erV3LwOc7O5Fqp/aCFPdYhXshQKys8heo6cJl3yuGRfmM7z8jolUzJUl/4DScX1ahaFQq6LZF0KqkOQbPFv2rQJV111FSQvpytP5S8V5nl5vtLXX399+DXgEO0hffO8PBTPXxXIDrLxxo0boV/JbtmyJTgaZX+1bXh4OPT9xdommsprDF1xxRVhrIj/1dquMoL4VId4Va/6RPWJJn0kV3lvBJL/alBdV199dWiX6hxiP6oe6aTwjUD6ah6qrOQI0iGny0ZK6xfOK1euDHWrnYJ41qxZE2jiESRHUJ7mp3RWH+V5CvM6xPdqUJ9q3Gv8y75qr9r9amWUpzoE8atuyVAoZ1PMAz8zg1kTWsMEOdUV/sAF8JIMvMfQ8TYzPYUD+/fh0MEDOHVqBHoVxejpU5icGMdZvXP55EmMj4+hQidkXQ5HOjNPjZzEkUOHmH8Gc7MzmBgfx/TkJPT6lRPHj+HUqZNBztkzo9DrWI4ePYyzZ85gdPQ0zpw+jempKUyR/8D+Azh44CD0PmulJyWHeRNj40Hm/OwsHWwpKnTmNmr10JLI8V7tPWrVKunzxBzm6SSvViqkXQpVKP/txjz1Hjt7lu07CbWtXqtBr0TRK1uqdEa/VfrMzc5B/SVMTU7h5ImTwebHjx5lXx/A/n17oVfeyOYp/R5poxHsI5u+VTpJbo2HLs0xVIHeGa73qmu8Hdi/P+h1/NgxnDh+HLP6y6J6gz6YNOilsm8UjXodlTmOE47flPEaDynUD6prz+5d2LNnNyYnJzDB8a5x++ILL3BM7sdJ6jEzM82xPIJDhw6G+XH02BFMc75k9Ptp/xUG5LkvC9vo80ljtAnTA59nUmCgR82OLqNzuoDevghLlxWxarAdg10lXLuqDx+/fjvuv247Pnbz1RjqLfMRNENmLMyhjyBSX0pEAGJCoQAYn1U5PbBydTs+9on34o53r8eP/+S78IEPX4V33b4JH/zwtXjv+6/CjqtXorML2LS5D1dfsxIf/NA1uOXW9bjz3Vtx9z0342MfvwMfue8mOt9X40MfvgY33jyED99zFe75yLUMr8Wd79mEq69bhne/ZyNufdcwevsRwk/+2O344Ievxi23rQ9899xzEz70wRvw8Y+/H/fe+x7s4IFBsWAwgHv+jKFijmFExEQC4/OynXs6xtt+ube9xnewQqPJTQOUYVDDPPcXGbSpCWluWqDOCDxNCsRLZ2mgM8+TR5sdI48BLNuE4jKm44gU5NxtOnmbjquMG6WUDtlGQIbUZc2BTv6Izi8QnhueBjK6WjOADqtA46aI0wFNFTjxWIk3zwlIuSzrqEfGyuuRDzI9JwWz6eg1wlPbjC0QUoZ04i44c8FaYHXSMoAVGCtgCYQr3IC1iYvRyISEqiTwdJo7SyjX0UEe02FeYFjgICaNfHGasLihHnFBIzzbqkkq15+HIeOBQ0pknMiCp3awFNK5wXaBJ9Sqo04n/nwGVNj21EXwhJGXfm/QbKyPDQYoUVJT5tBhjiqcVaGDg4aYmGve+A2wAOvOUI2A2cQhZV0RZSdZBvVV3SWoRAmC455lUx48eEtZNoNxAXTslxhgW4m6IWFbHe3ALoPBLwAwn4Pl5JjM89hPJkB0QiHzcPl6iy2Qd4iqYfwCmxvJHOpgByJcJORpzjBk7PfzIIV96BeAwBhKvfLrQjplvpJhcSrXKSNRYB3QiNKMERRfDNJYxHhXjZyD3n+XcM5EziEK9abwVofmNazBkAjO8gzmPMiGLOMKw5P8tFGHfkkyNnYGejg4yAeT6alpeM4JPSSB7USoi2Jg/MeEaCRKy7BoKM5B7wXFOa6VFyAa1yIvmkIh8Hh+56XztrFdECLmKWwi45pErakK04xnXOhyiG4sA9J/IAKfsdIFMK2ybwShLloDrxuOJRzAbzaSuqAJBq/pQ9UtwGBmLGIMEQDDwsU+CjGGogkhffnrr6UFLjf6h7fApeYQ56Bxbcuhmz9JCGCtTTrXukCgEH7EA66DMNHJBGsuBczjowoWIxQjy8KKETjFzZWQq5cPaS6MXEP8AsisT15Q8ct4VQuYGcws8JgZ5CyPeJIsB7qcanJsybEmZ5UcYwqVFl3OLkE0pQXFhZxHcUF5eg+xHPHKy8spT1D+YihffOIXXXUrFF2hHGiKC4pLRg6V0S8tFYpXPJIlSI7SylNaoXhFy3kVV9uVL/5cvtLi7evrQ2dnJ1R2cb7KXQySK17lSUeFoinUr8zyuNI5fhBN+YLkSi/FJVv6KFQ6l/VXKZT+ao90Vqj2qT2iKxT9QqitgngF9Z1ClcmhMuJReCEkV3w5PeeTszanvRWh6pVc1Sd95bRWXLQ8T/HXC8mQPJWTnByiaw6KrlB0tVGh8mRvhcq/GJQnubKVQtlZfCqfQ+mLQfkqJxmqR1BcNOVdrMylaOJXec2djo4OaK0ys7CG5V/n9ig54Y2E3kN7hBqdz3JIyhl48sRx7KUT8eWXXsTOnc/jhZ07ofiRw4cg5/r01GRwhh87egR79+6ho3NfeHf5iy/o1Q/PhX3Gnt27w3vRJUeOcpWTI3QPHZS7XnoZO5/fSYftEYyPjeEo5chpuX+f5OzGvr3N8KUXX8A+0qrUTffAjBtxHRIoLoenoLisIlsoH7xNGi71D8x5axA57s0uAf3QSQ7gyYkJqC2O/Sg0dZeub51O+ku5JE5Cu2emp4O99Z9N6t3cJ46fCE5rOdUNvGg76RQ5F/hFe7Mh+dp3qq8kW2NOTns59KWToMMTjYu8f1XGqJFRxR8GkqPx4cxBoXSQTXSIozE4yQOcKp3pk3SeHz5yCHKoH6Kj/DQPj8bGeOjBQ6ITJ0/g7Nkz0C/VqU748CkvhM0vadiM6Vsps/CtJFuBACngEsYJPuhB0BbXcR9fRB16zfPaUoT1bTFWl4BWAEns4Aju7KG9OIzEAH05JgSDmSGKiCRjPENrS4Y4TlEsNVBqaSAuAAlRIIpFIKLTK2EY6AnzCOWVykCer3RS8EiSBvkbISwWU8ptAFaFkx/Qasyrh3hSqCFOaigUGygUGkFOgXJLbItkRY71RqAZvB6TYRf8g2feO/yhiu+wBm9r9cba1GSFjHLTA21iGGqweXaQqOfhQ9Q4ah2hsEnx4Zc+jjeWjBsgQROEUcR07NA/FcqBBNGDbFbJLGhjtLgaLZKxi5BEEZ1gEaI44gSIOLgJxiMOckc5kLOLjq6UTlwJj1xMHWI4OnC9Xn2CAqtrpqOsQHoER0Uy3wh1OufAOQPQWWwWwSjT07HmXQ2go81w/mIuEjIbMrLXkem1K6yfcwgJHd4R6zQ6tr1xKtMxnkZzgKsgZl0RG+jIlZGv4SKkoZ6Ucz8jBYgyB/CkKEORaxV1zpKQNtKMeRlPEB0d+oXIw7FsCkMNCRpGfpWhbI8IQgYHb0BmGRrUo0FnN6xBasp6QHs4ZOR1WYRyPUJLPSaikJc5jwC2M5NmrN+xj0lGRGdpRKd3xPZAoBSKYVvoaEQFeu0K4gZSauaVBw/QHqCMAMkTQprto87NfAewPWRGEwwuf94GC7B/jFA/5WCaXc/esCaYMDPAGUwwC3pZM5ffIfmKLzPmLgAMlWn8UtTY1QEkmBmzz6PZ99KHzLk+50I7FzvHYedLeBj0qpd6rcHx7cFq4NMUnEzM8QwzRhlK9CJEnIuFJEbEuR+5BHpgil2C0dNn8MADX8fnP/clPuDu4cPvLOZ48g5OLKN0z9At0h8LcWZBMDMYx7pZjFdANAKIqFNMMFRctDAvmOZ8Q4AxPwdbFGgKxaOyOZTOwXyAdRJ49YuSX53h9ebSJrLP68PrreQi/IsaQrOTgYRmhPELP8wjyawZMnr5c9kCf20toBXxjQL5FMrDc1Y0ZmkdihgqDoYIl3FxFNxCqPhiNOlgLkHFnADGF8Akny889M/xu/nEA6751lwrVdJYt2NuRPBZMWM8I82f0wKXr1exgPc+5JoZHG0HXqJV6Yyp1WrQrziVNuM9mbxmBrMmxG9mLIFQVumU92HBzKAwZPJLMqIoCvLEJ5gZ9PoM5ZlZkAFeKjc1NQXVb2ZQueAQAoJMlVWedNShN8nhfp/LMbPAp7wJOmNUVjJUl5kF54yZhXYoT+UFyZybmzuXL2ecZEqOoHcoi2ZmQTfpqXKSIT7FLwYzO9c28DKzkDYz5JfZxeOL5Zq9ksfMghzZQwAv6SKYnecl+a/cR23I225mUFqNMLPQb2amZICZBZpsYGbnaCqvcjndrJknBjMLZcxMyTB+QmTRl1kzbxHpTY2aWdBBQjX2zEzR0FbpHRJv4MvMwrjAwiU7CLKD5rNZ055Km1lou/LFbmZBJ7NmKFoOM7uoXLzGS3WoXYLigoqamYJLQnx5GbMmr9KC2qM5qcLiM2vmK/1moERPlg7J9JclqsvMwoFZ7rDXq1eU197eTudXEQV6veTI10GbDgW6urqgtPLb2trCKxh0YKFy3d3dEF0HcDnPkqVLMLxmGP0MO7u7MTys/8R2JQaWD6CzqxPFcglt7W3o7u1FQV476mMuoqOvAO2JIq6xgpmF5stGZobcRkq/3dDaeSlIyXK5HGwkHbWmivft0FH3A40Z1at+UN+pT5YuXRpemaF+lW7iEa90eyv10nxUPbKJdFHdgl59osNaHVJJJ40X9bHWDEFlfhi9VD5vo+6pkiUdNHaXLRsIfQM+fyVJAVU+E+hVQhrDmhd6FY50kV5Ka1wXOQcic1xHKIXPDPx+xcd7jU1HmmDkI5gyPopwNYLRn5ShTkqGyEBfFMFUDIeIKHiPNvoA20krZpBnCY40x5IxxzpY1gc0yEGGpmDGmx8jHx8s1STGQoqhp2QQns+Xnmsw/Qlkd4tgjC+GY8JoFwZBFp1p1E9aChHlREhcEUgNiRVCXsS9f8y44OgvMyKvw9gG+v0hiEYlEDlH3RCA/LI88s6F7p2r+u2vmUMCQrNmz0DIACM4WJFfoWOU59Ecc8awCSx0oQaqUVpGhtwpzigiilLo0RxLIY98Co00bY54uIOYfJGY6MTW60eyBp1djRSe0AmknONp2kCDzmovBy4Lx5xFMUer6hYf/cSsL6JuEStjV1Ke6jZOTOkmBzIzVWuA6PCOJAfp4y1lWANcc5IaB66BE4ZOY1AvZsIsQsQ6I5exXB2WVWHUhwKRcnFoOKAepcgoy7GcBSdzXUWZHyFjWW9UDARlOurm6MQ2Os4cdXEkG9h2qwPZPFxWQXtLCVqAtFB5niILgAEs6xlmXBw8PEleKcIjoy7a+DAcAAAQAElEQVTSJzPJSuEZsgRCHayvWaco4JURDbbD034W+iLOjHGHiBPZCHAJEUhlvWxHxoD16h3D3lNX9hO7A2C7Pdvnmeepg7cInktEEzHjAmmiBx4PT908y1BxXL7eOgt4is7B6MJngRLGusGsCUYW8psBySQxj+PXLgYj3yIE/pxPdCzUcy4k/w/8aGwIGmsE+T1lNccK5XHcGMcbkCKKmObhUtqokLGGiHQLdXFCgrFMBRUnOJ65lGB+roF6zSNtGEZOnsFLL+7G2TOT6O8bIL2Op558CsePn2RplmWDIg5wzX2aiprwQzK/AY1d6JIOAuNBUdW1gIX5gzzkXEeAkfm1fagCzoFiX9EPi8UwLr5XSF2gfR/9FUw/GgnpKIA6vyp+oLoS8AOZLjNctsBlC7wOC4QV7vumlqgZpXhOWYWM6uPBdBP4vktCjFSFaPIt4he1iYx5wgIPeIX1tZkL5oILhhd4z1GYgbcBcN0nGL38eY0W0IZZG2XHDZocCCkd34or1CZa+XJkCNqki66NtuI5TWnJEMSvzbRoKi+ePL64TJ4nNcWjsmYGvWv1xRdfxKOPPoonn3wSjz/+OJ544gmI9vTTT4fwqaeewvPPP4/nnnsOL730EvQfCz777LP47ne/i8OHD0N8ih8/fjzEH3jggfDLzG9/+9t4+eWX8cwzz4Sy+rWmaOKXLNXx4IMPhjzJl0zpcODAAXz961/Hzp07g1O9SIeVnAXS3UxjkmOPDwlq+8Vgdp5HZWRDtVdQOodZk8/sfHgxeYtpkiWYGdRvAhauxXx/FeJS28xCO8wMZgZdapNZM660YGYh3+x8KLraqVD9o3JKm53nMTNln4OZBTniE5ShUFgcV/r1wqwp2+z7Q8nOIV0Vl745Xm9di/klS2mNC40xQbQci9NmTd3EL+Q8Cs2aeWbNMKflOpqZSAEq+2owMz6zR6FvwcvstZUla+gf1WnWLGNmgaZ2iJ7XK17BzM7Vgzd4mRlkP8nWXlz/CaJeC6PX/+j1MorrdTV65YxeXSOHq5zfCuV41StyRNdrZFRG/KLp1/WSpf84UY51OUNFlyzxrhoawoqVK9Hd04PVa4awfuMGYmPAxs2bsHHLZmzavBlXbNuK3v4+WORQKBVRbmkJjnQ5WQWtUXK6ClrXldYhwKUgvrcbclbLVoODg5DdCnS4Sgfpn8eVfrMh+Xovt+pQqD5YvXo1ZH/1jfpXf9HQ398P5S+22ZutSy5P/aO46lJc9tBfVOgvUPRKJI0P/WWIaMqTXjqIkQ1V7oeBZGjsKpRM6SAnuMbvddddB9lG78W/esdV4dVNGq/Kk07STTpu2rgJq1ethuR4+sE874cwTT4+4CkICIQQ+/6vBT7zLOa5k6+DExCMgK43+NQD4SGPISPGvb8xQ4dFxmdA8YElwf22J5ohzl/WjHr54Pis48yRYMjoX0vpewzlqbORL1a+CGyHMRTStEH+jPDc/jdDVQvyeDrxneqmbE958h0qTVGksjRpSoter9LfSD7HikRzbC/YnqxBnyGfvZQUdE+gOqzvwo8HhTaBd+Zy70y1PyK10gkFwgdooOZ6sWMWBos6Ht5gwkK2MXTsUSNUilmkoDlUVZQp0YLfyjgkCJIoA0g43kocf0UiZtw4AjIOYDOjw9YQe0NCOAAkhS+vCOuyLKOMDKo7BgJ/xEqcBzg0CebTeYbQnpRqsxJnABJ4Os7Ak57IYvKJlsG7BlEjX400luXgNZ5SGUPQ0Sz+Joz5KcwqxDzgakhZad3FqEUCmAYMgBlluVmAHn1vEWU7wpQBfsOoK4tCeusVKTEnnORm8Qzgp9Ca1NHf34uOzh5kdO4ZF4syC8VpneWpM+MNClCfOTqvw6/CM4rP1MYiMualbFfG+ikQSerg2JaUuuj1KzU5+Jlv1oDsn/AkrMRFo9jwKPAEIEppn6wAv/DrfY8SxZTgsxhARB2M8kC5RqhtGVIuXhSD1IxwRNQE+VPaPFUY8nyTl7pJf/yVv37EG2Dn9fPnoyG2KOtcml3EeDPHzOA4dxjg1QBI8oXAG79M81ZoAK4Oz7nmOae8VQHCo0K9SPfzGD1zDEeO7MHkxCmOz3mES/OcB1LguPMKAxx0k0ziGEnEsVl3OHzwBB568BHsfH4X2lo7OeeW0pE+grEzZynLQrPUKnOAgHOXqErkoeKvBskiIFyCzyjLMuACGOeyC8jgOMcWA5xD4Bw+jzpAe0GHb4S9Io+2fNPSKfV8o/h+PYxrEdjnCPrVKPtiYNvCOMMPvMx+IMtlhssWuGyB12kBT/4cjPKjFNcsbl5AGJ+ZNPU0/0IYaFwnyBkW0zB/VUYEhSpLhDWPfJr/fPZCQMrV0sN5gxEQSIFggIJzJEDJAC7V0FmqWHD5ek0WcM5BG7SUGzYVUFob3v379wcH9Z49eyDnsRzMu3btgiDnsiCH9QsvvAA5k6enpyHe3bt3Q2XldJZzW05q0eWUFv/evXsDv5zhisthbmYwM6he6aANu369JqeGHBwK9UtPOQYU6td2imuDL91Fk6NBaUHOBf3aUzzKn52dheSYGUSTU0Ayxat6FGqzL2eE6paTSXqorGRn3HfIsaNyZk09pWsOs6b+ZhcPJSuHmfFe7kJ7sXBJjqIKBcVzmF1cppnlLOdClZWuCkU0s1CP2V+NUHrn+isuqB0KhcVxpRdjcZ7GsqD8C+WJliMvo1Dj3qxpJ6VzmDVpZq8/zOu5WGh2fhyprlxfxcVv9vrrM2uWkQwzC/Na7RJwwaWxnZPMzpdT3ZeC+JUnm+ZxpQWzpgyzi4fiz8uZmZJhvotmZj9wnIYC/DI7z8tkKKf6BTMTKdDMLISB8Aa+JE/rgGw3MzMDQQd6gg78dACosNFoQH2ndUJriqrSeiN+xZUnaJ1TWf01i8ooLj79VY1CyavV66jUqpiZn8VctYKZuTlk5jFfq6BSryGjwGmuZZMz04x7ZAaMT02E/Hny16rVcKgnvVSPILnSTeufHK2XgvLfClyqPtFl39wubFpYo0WXHnmo+JsNreOSqXuBHMXSw8ygfhgfH8fZs2cxOTkJ6aY+Fa/uEQpfiZag85tBky66B0mW7mWCaBo70kfI+1O2UhvEk+uncm8UuSyFkqd6dY+VXfQXVmNj4zh96jRKPJyZnJgIc0HjW3N3dHQ02EuvadGrdsI+m4cfZhycUhR81uMYbj4DBsIrv5gdCIFdCc8SKRy/5WTmYyTAgS+53kXgzZMAanxurJGnETs0jBLoH0TmGGn6qTwlIMBIO//xFJbR0S2K1IqiBFFUhKNfEJTn6RznysxoBoUCyB9JDJ8DHHnoFoFCMgWeiARzHkaBfJwKISxjdkbZgNQG+ExLnkIhZtXNPOjHt9TbYIiph2syshxZPAOCMX4UEVLGGwT3yBCUZvJt/sjKb3OVb0Z1FoTI8RjAgRAI6koOVk+ENDvRs5NDnHkqZeT1gU6qdzDCcbA5z1zRCeaQjrBpUdxzAHg6NnzY2GQI3ceBkrEeSgh8ClMOLvpoQ75jwUj55jgkHLLUI6Jsz8FTixqo0enDauFZRjpp0PkogwYeifwY0oxCKI1VkW7wlKdhIrJBaQ85h41tkiPdk5axnX4BqWcO5YO6AxpshFEm24w0JjkB5AyWY42yERCTAYw2YKFMxkTGGgBPR1xGmBUgQsS2uKyO2JOFg79BDu8s6O7pDHfMJxkpHXmeOjlOjEwTw4GTidwuRS3YhGkALorQs3QZ+pcsAcWg0dDE8OHX9ogAT15QK0d5IKSPZ5o5/FYNHhEd5AJ4+QCjjTKCsth/6mfzjv0bITMQniAP216n/dV/oDTHwk62Uxssg1FXU5w29RYjo4KZeXgKMcIBiAwBDp7yWQYZHMs4hTSEC3INQX/mePAyYuGjKEWCxfVpgkSKB6sNXCE/xC5//SALGI3mzgHsE4J9YOx/cPwoFYzNPuJkYJJ9ZuwVcwD58CqXZ38KTRaWwXlwVCxKNWs4n8u0Gfw5OMajczDq5tjhEQtwOHI8AzHTSRqFQ5oS81voFMb8aYzufxxHd34N0we/i3TkCaQTu+gzPoUSHe2c2ZqpHGXUkIIyjn2tFSmTCad4a6kDsS9ifmIW6TznMOe0syIfCOZR54OwbqxqX8Z2ZmCLjAX5MdrFvIUx7KiL4oaFy6h0DpYRVXlGmjFySUjmRQDSmnAy2gUgLbQuDyNyOxj7TmiWY6XIgR/RS/qxaTQdaNeLwZMestUC2RKeY5lYFJIFAocK1ORga4gHl6/LFrhsgTfDApyqmleaXwhfXEi5yiKAmVh8OSYEBoFX+ZeC+ISIzDmYFjsp4aO4EBLf/6UsIVT1/dmXKRexQMZNoDblcuKA+TEPlXXP02ZZvwCUQ0H5ciaIrk26eMgKM+MzbATHXaL4wUvy5KTJHR7K06/OlV8qlaANOdkgOYL4JVd8iitPEE28EZ+HJU8bdIWSI5rS0kmOJzkKzpw5A5VXvXIY6dfmp06dgupWPfolocqLV3JVn+oZGxtTAIUjIyPBUSKHgYj5r0t37NgB/aru5ptvDqHaoXzpKCi+GDktDxfnLY6bGWRLMwu2VJ7Z+bjSrxWqSxC/7CAoLuR0hYuR512MVzTxikdxhXk6DxfT8rjyNF6UvhDKy3GxPNGUr1Awe322UFnB7Hw5s2bcrBlKbs6TxxUKF2unaOJXvkJB8Ysh5xWPIB4zUxD618xeEYo/ZPJL49GMz8Sez5kESZAMQXFBcSGPq7zSeSi6cDGa6ILyFGoOXdhPyhOUn4eKmzX1Vlz0C2HWzF9MF+9iXJindK632SvbfbFyi2mKq7yZKRqQpxWKoFBQ/I3CrKmX7CRnpdaHgwcPhgNBHQTqEDA/OBQ9d36LV3/hogNCHSDqwFAHjUrrkFC8Kie61i2tU0rrkHHn889jLw8p9+/dh8Osa/dLL2PPrt14+cWXcOTQYZzmGnVw/wEc2LcPJ4+fYPoU+Q5B70J/6YUXw1/RSK7qFaSnDjulm+xhZq8Yg2ZvX1r9IB0Es2a9sq3WcTmotVabNeni1ZxQaNakmb15oeQK0kWhWbOv5TDXge+hQ4cgZ7B0E490MTOxvmX2Uz1mTT1UkWxjZtB4Onr0aBh3uq9pzOgeZ2bh3pvrZmZvWLe8bjODLslUqD7Re9TPnhmFbFKtVKHDcY0t6aRxrrEtvYTTo6dR4eGN5rb2zdp9+UV7VDPJJ7ykC4xwXw7554y7bIvo8+IzBX0TjkDkgIh8RmQAWXifTyHZhoRZEZ88DU7lnWR5rps4d5FCXgQoDu4dnWSe4wAMYHl+8WPmYFEU+MG4hyHNPL1XzORzjtINPjORtLCzNIgPxjCs2x5gDphkBAr1y3aRQHmBYAajLJgx6Zhl9O8t1EGSJKSUpb2s9MW5SzlkgCNFUFxg8m3+qPa3ucoftrqmoTzNjdCdNCYHA8AJFwzazEfIB0hmTDSCnSEu8PLqNPIbjpkdkQAAEABJREFUB6cGqNEBRPK5j7GgeQtpb6xNI5b1GSHZKctnHAjmjX1rJBmoCRo8PcnIYyyvyajTOjCuh9GO9jYUygnqdJpXUUOlUUWFp6hpOEVtoJ7V0CDA8lEUo5AUpSFLgxflq06mPKHK5LRNHWcT+R3bBtIz6qR8z5IwTQDqLue3nL7kNROXIXIFRHSSRcFZFgPKAAdxsIPB6EjMIQme+R4RwMlqREz9kDVIyejY81Da02vckKefvM487ZLCuRiOzvJGPeOCkFFTSc0Aq8NTnwYnaUrdfZqi3NqGjp4eFHmip/+ZWHMr4kma2ukNEPRldIwblwsgAqgpK+K3pyOPlMwxdNAl/szYJvPwrk6eDJEH8yMKiynKoF+me+rLYmgwM9XiQ06jAIcMZhnLpgAXJiMAB8965ZwSjGkXoByAEmE+A3hoYBwLIS05LGWs22jfJgy6SFIAMCJKDgqCZyKgyQGyhBjJIbz89YMtYDSg0XABNKoRYH81YU0B7GP1LzjmQ0eQxxPNTM/gB4EsF3xerQSCbNV9IRzHDkcTx4gLMEQcmE1EiBmPdceqV5DNjiKbPopi7RhscjdG9zyE3c98DROj+2BcWzjZQnN4j+ONrwrQkR7FNSSJR62SYmpsAr6SoehitBVL8DyujrgmlEotMM6ZTGNYcyHYhvOHo09tAowmMurJWLCtARzfEB95cA4khw9LiSV0gOIXIjDxKzC9MiQrlwY0YQzPA6wbtFEA3EI5hRfDednGtpmdTwOvN44f4rp0XWbKu5juorHdzNd9qFm5p9aEDAPfJLG48tVTIK+IJIElFb2Myxb4a22B5lwA58MPB5y7JDFiis9OfB5AkIxFV3PenieI/9Ug/sUQL0srEBhd/BHpQizOvxz/wRZwfMCU41ZOND2rp3wGzXTDZNHc0SIns5zG4pNTWlBcDmw5o5ctWwbR9P7w/E/HWTw4xsUjR3UOlZO8sBfo6EAHIZqcSdqASwfpIpp0U1oOfTODaHKWy2kgR4Kc2kprfyE+OcXl5BC/5BeLxfALUNGlh/JOnz4dfomptGSIV2XlfJfOioteqVRCWaWlh+pWvuJmBoXS00wjEN93yYZmr8wz452I9yvZWBCPoDq+T8BrJORlzeycvtJL+kmE8vO68riZQfWKnrdfeeI3Mz42NYIspQXxysaKq4x4FQqLy4tPPIKcOspTXPyKC3laNPHnoeiCaGbG5xzexWkrM4NZE8rPYWYhatYMlTCz0C9mzfLgJfnugrTZK/PJFuyhusUvmFmwgZmFX5sqz6xZl8aT2q5QdlGe0mYWdFU7RRMkS1C+wrwupQXRzJr6KJ2XEZ/SuSzFBdWnUMjLmjXrVRnRJENQOseF9Lx/RFcdkqcxI5g15Skvl6O4IHmLQzM7ZzvxCuKRngoF2UnyVW4xlGfWrMusGYqWQ7yKS2YeVyiILiyOm5lI57A47xzxDUS0Rumd0voLFP1Viv7iRP8RqqD1TtAaqANGrYNdXV3Qa1f0mg+tj3lZlVcZ5UmGoHJK669ixKdfM3e0tWNp/xIsXzaAFYODIb5syVKml6GvpxerVqzAiuWD6O3uQX9vL7ZdsTXwlHkoqXetS47qlV6CaJKrvpVN3m7I5HmdiptZmN/qV61V0k1/4aN7hFlzvmn8qIz4FV6IS9Ev5LtU2szCXM3zzZpp6aH+kN3UN+p72U31mZmCoHte7s0MZQ/JUyVmBtnGzKB7mfpzaGgovBNfvwDXvQ28xJ/bSvE3AooJbTKzYJPF6RLvoWuGhzHAsbhs6dJwT+/q6oJ00TjT2NLrWfSXXStXrUJvXx9K5TJcFIVdmQf7Gry4T6V4RiyASzu0vQ76cu+c0e9ALxN9gSnLOTSqPCyY1Y88DZn21c1i8CyUcf+fmUPG/XrWAGlARj9TmjJBPtXDSkBBC4Fn1C/EFXg4R0ZFXxkgI81TZznKG/TjsSrA9ExqaNRTGOPO8XnXLLzfXXzi9556AlCZJg3NH95JgOpiuWq1Tg4L+oqv0Ujp68xCnSnb5SnTk8NLJ0JrtBkjpAEKc0gfIQICHW/7pdrf9kr/6laYd9ziFmggcGCy49XHLnJ0IEccHCkyOk418bq6OjE8PISNGzZA7z9avXoIulFosim9du0a6JctWvhVBhzmbW2t6OzqgGR6L/kcUvwYB6CZ9AAvEvh9qQ+LUQ9PPTJ4DeCc0URrkF6H54Tz1N2T2bNeQLIXA4uuJr2RagJ4hMnHcs5xGDHLcYI4Os4Vmln4D4OqPBRoNOpcBB3rS1mfdMmQctJIcBxFpHuYufAecxc5TsgqTxhn4ShDaT20Sz/xvzXwFLsYTL7Oj/TLuOHKtNgwVPp1irjM/hZYQItwDnCMXliFev0VNPKY8escUfHvh5nB7I3hnOiLRKSPAN5o4XVj4NwC5w7rSslf41wC52zGMKXzPAbncFbB9MxZjI2dwtTUJLkMUVzgTQngtEKxUOZBUQZrzCOdm8TBl5/BnheewtzUWawdWoV6tYqp8bMoF2L0dnUhdg5aL7gswLmI7XQLMAoEqA5g/AjBsY4f+cvMYGYLelqIm72RcEHEJQKzS8vMi5id58lpwHma2SvjzmR/clxAN2vyQSEWLlsIGZgtSjB9+XPZApctcNkCly3QtIBZc33Us1q++ZZTu9FohPeI67Usesf3I488gm9961tQqHeFP/bYYxD0rm+9D1w8evf3kSNHwqtc8levyBmuXzs+/PDDQZ7K6Fdq+lXlgw8+CL2+5dixY/jKV76Cr33ta+FXbNJFTm05U+TA0P5A75rVJn3t2rXhGVnOKzmotIeQc0MOKeXpXavayA9zo6/3CK9evRp676ry5MS65ZZbIDniEV1yxXvttdfihhtugN4zvH37duj9w6o7iiKkPEiQTjmUFpQ2Mzg+K4CXnn1FY/QcTXFBdOUrLn7JNTM+92civRpeNU+ycl3EqHrUj6pLm271o+oSn/IE8YmWQ2nRxSuIV5AM5cVxDPWH4mbGW62da5+ZIb8kz8y4z4mgMaS0dAEvMwt08JJc1cdosK3qVBtEV12iK55DabPz9Zg142bnQ7NX2lL6mxlUT8b9mVmTN5dlZufaYWZBt8V1g1dev+iS9/9n7z+g7Uqu9Ezw3+fce593eA/epveO6ZlM2qQvklUskeWkUrdUKnW3pCr16pme6VmaXt09a6m0RqvXGs3IVJVMGRVZlkXvXdKbNExHJjMTQALIhHcP5rlrzpn/i/vOwwMSQAJgIk3VO7j7RsSOHTt27DDnxB/nXaALom2koYiuHtpKHm05VR49tI98q031RsSCD8mPCFGu0oMscfxOPmnySVMveZB8RXTb6ehJuiNO5qODMhGBaKovIhbswHYIuYhIuqhLi66ISKmISD4jH6psJE557EQXfOrE9ogTZeBBEV198sVYQZ7yTqa+i4hUj3zBr/KpB52Qsy7KJyLS/p2DOfoPQJXfuCbkwI446wjEWsWhHG8qQ9gJ2MkaxVrFmgORhlivRkZG0jwBhAT7QA9gJOsZafjUQTnWMfRQljzKA5ziY3wNuIsMfOxDtipLHDneEH4liENIfMhBJHGIQ0r8BY924D86ER75hNCZ7OVA90x558qnn6i/qoc+w7/4EN8R58CHt+D5SyTCc9V9IXKs17Sdw2d+ioWQNGMcm+hH+h67mAuVPDIXUt/iMvig8ilxiHzqoD4OhBhf9CO2MHYZZ8xh8ug/+IzZiFDH+A9QGrMbEgk6OJF3912mWJtLkci8Vy9Ub+QiGfW6an0DmjV+2DFrVk218o6pUKfWUCsami7n1K611IlShdPt6NHksbluTaW8fiRVsjniMovgrBTymsmboN7gT0/N6tFHH/fzzGOanWk5J9OzW5/V5z7zOT36yGNAEJqbmdUDP3hAX/zil/Tsth0qLFW67DObt+ob3/y2Pvu5L+iv//qT2r1nr/jppW99+zv60pe/ogMHDirymoH1jrZu2aKnfvoTTR0/aqOljp+9siyU9rxafIUTFWWOQ6QdfZk/1PwyV/larI7OORPJQyUU4dDEaC2NNhUe8IWPgjIP+v7+Pg0M9Kuvv1dMspGRYTHBujefCY2NLUu/DVVv1PyAZnJYq+U+3Wl1lXrEl374ceB6MoX/OUlV6l7OCccgB91PKMsz5bWaIsvEiCwA28q2eCu0VNsTrGMqFC4X4a8yxHwvEsDutBaTFi7yI5znT+m2cuOaGF+mDRvW68orr0gHBPzHCRwC9DQayjwJEM9yF7CW0rU68If6SufnGh0ZSz5gEWSxrtnuwrpLDHKxhTKOJ7MWdFjNK/iJwKCuAaU7Beqmlr5fnR4IRYT81R1Bjnr2iKuET8RENCIQOy1Z5OJ8wmpNrlqZvzJ57kamMvNc8Xwua47b8tLrS+6wt54bFM9UNz+zaN0ycl7ptadRl8Fyyai46p73Uwf26skf/UBPPPgdReu4Lt+0Sj31QpOH92rq2EHdcesN2rh+tfp6aubXvRYUPj0uXYvEvRQqw/rCvESFE6X9E2ckZ1jmInzCOity9NRPRLhqSCnUS3ah88x0tmoiuuUWy5iV7Mvcv1nm3j4txeIip4mXiYdUyP/CScjB0ucFHlhiLHlgyQNLHkge4HmNdZdn2MLPmlCe53rnO9+pd7/73frQhz6k++67T+94xzv09re/XX/n7/wd/fIv/7I+/OEPCzAakPn973+/7r33XrGxvvnmm1M50u9617sEoQv6+Z//ed1111269dZb9Wu/9msiDTj927/92/r1X//1tDfAqP3794vfSv/mN7+Z/jNQwHqAeN5GB+zgJw2+9rWvpf8M9GMf+5j4TXWADWQA6CHKfO9730sy/Kei8NBJ+NnPfjb9x56A+OQB4APa85MLAAX4ovILvsA/Ed0bSkQ3JD+iG8dm0oT4j7Ai+BGhiBMED0JvJXchITqgxaAY4AdtwA5CgKGKAP8ARACA2GeQz16DENCSOGAJ4Aj2wAfgIkQeIIc80sijl/oIkUM3IXnIYFeVR7kqjzLUg07k4NMO7KNe/ALRBngQ+eRVIbqrNHIR4f2gn8u8B4EPoQMiDlVlF8fhQfAiIoHJ+AGbsBP7CSti7DHWsBsecdpNnPYQcnhUtRc5/EFe1WZ0k6Zd1Et9+BZd1AeRTz9RBv2Me0LykKv0IwefeiHi8KgDWfQiSz34DGJ8k6bdESF8BEWc7MOIEDbi34rkKyL8rZSHDvaqMLCxso16qJc20D7kkIHQVaWrMCIW5gi8iEA0UUSkPGyEgU34FD2kLwahm7mPL+lPDvf4iRb6n3biV/5ypVqTKpuxizx+roJDQ36+Ytu2bel3n+mfXbt2pZ+64D8vJo5e5PEVIf2NXvjo4OdCCFkT6Vt0VGMKf8CLCOMrA+mvIvA1+fCRZQzQFxeL6IuzETZgE4TvKl/SLnzDoSqHrwDF2I0f8T3yp7N5cV2nyz8XHjoYM/gGoi7GKX6nP+IvEx8AABAASURBVLGR/sF2bMHPhOei+0JlsIE5S/uxDXsYHwcOHBA/6YOP8BXjAl8xTvDXS2EXdUOMXQj/UA8H3Px0EHMagsfPsuAb4vAYm/QrIX2KD9st43bsmr0WhxsDOVCYB9FGZ6V1h50bu+gsq+vI0Vl96Svf1Y8e26J9hwyKlzXNtTPNtjJt27lH3/7hg/rm9x7S1h2H1TS/2QlNt0J7LfvDhzfroUee0qHDU3JF8pRQ94pF8S7ndN9h5mLavPkZ/T//xb/Qx/7qY+kF1h07tut3fud39M1vfkP/73/1r/TAAz/Q5z73Wf2f/+e/1sc+9lf6yEc+ItaHjrEHXiT44z/+Y33ms5/Rv/xX/1IPPPSAPvqnH9Hv/f7v6q8//jH97u/9ro4cOazdu3fqT/7kT/Tow4+o3WyrNO5YN5hetDuq1+pO26hTP6UZFTn6SnwMs7wS1b4W61w8pKq42+EO9KOKmAgR8J0y2JsnECtLfw55IP0m0rN66qmfasuWZ9L/cM9vbZFm4eR3uHbt2il+kqTdbgktfX096jfQbsVKDDP9cdIVqntFdMOU7wmpBTLfwlnkyiJL2aUKg2Bt42lN62gry0qTTKEkoPkrqTcvMU8N52UclK6r6HRUq9c0ODSg4ZFh6y00MzstigKaw2NR4+YbmQQ/DAqFExHoVjK5r69fy5aNp9MoFs48y2xrRyzWnY5t9kRMgq7zROiyr6IP/Y85EZHsTm12XEvXq9IDjL6KMLDkKzH4IvFihNwZyP0eEYo4X3Kd4RFezRUn5TTEb+0Xeaasp0dRq8HyaW9HpU9ma2G+5cpWR51my6U8d6Lts7FCdQ7Hmke1/7mt+slDP9DTjz6oWntaG1aNavmyXh3Y96xPefdo/doxbVw7oeGBmkHz3PNayrJQ4bt7BZYDmDPvISuXLZ0nJXtCekGoi3SluvxlF6tL4fAEdastzZOJ8EReBHH4rxRRf5dsge2TrzCd+bM4NzT/LyQ3RQ4ckbSQcHvTWgkr5WrpWvLAkgeWPLDkgRMe4JkN4hm142fZLMv8DFuKZzcAH94IB5DmjXCe0dkss0GGx2aaTTwyDzzwgPjNXt42B9whDiBNOQAjNtTIsfkHBGDDz4YbS6gfom7SvHm4adMm8Wb46173uhTy5jdvhvOmHcB89Sfh5L/1rW/V1VdfLd62pBx58Hlr/Nprr00v55APwA+Pt8opA3DPW+y8kU4++inPm8QACNgIgIBN+IYw4oX3EmyH8Bkh7SBEHoqI5NOIbkgeFPFCXcifD6EHwJL+w158CmgBsMH+Cp/Tj0/N/+es9AUEGENfQMhVezDyqjjAIHrod+QAbcgDGCEOn36mPGABfOohDdBIyBipZImjD1CKco888ojQx0EFIWATPowIP3fxAKh0RURK41f5iuj6bXE64gQvIvwYEMInED4idNGkhzRxQmhxvEoDYDLWsfNHP/pR+gsLxjw2c8jCuIbPX13Ap034mrYw1ilL++ExJyDmCIc6lIXQxVyhTsYZOjjUgdBDGepCDt+hC3voC9LEqQPfEacMegFskEWO/oSHPOAgba38hr+pl3FDe4njJ0IIeYBXeMwH5Kt5QAgffRBtqPoce2kn6wRtwR7AYGQg5CMizQnSEDzGMSFpqIpXYcWLCFipfFEUKX4xvmgjhC8ATxnjAIX4lXUPnzLemV+Ma3zI3h0/0K+0n7WOucYcQAZ/AniSZv6ghz4EIKU8YC160UldlKE+CF3YQlsjTvgvItK4Jo/DEPwEMZdI09+0A55egQs7IiLNR8YUaxT+YZ3CR7SRkDGGLCZicxUnfTr6WdpD2YoiIq0X1MlcoA/oM/oEv1E3Yx8ifjEJG9DP3MJXrMGEgOPYwjxiDJGP7Iv5CF3nQuiO6PoBv9BWxiNjjv7BL6xP9BNrDTzGJHOCkLWftYa+RRd1hr9ifg/GPjm8jyYNP0t1mVtKIdZ6P3c43LN3vz77+S/pkR9v1pe+9oC+9nUD4Q/v1le+9pC+8a2HtX3HAT333GF9+1uP6Rv3/0gPPfiMw8f1+c//UD95ap8+9blvav+BQ1YsuYr52ktF+qezX6WzTVlIuU3auGGd3vqWN2nligmVRTsB3LV6pn/2z/4HXXLpRtuxTceOHdaaNSt0xRWXKqLQ1PQxz0Xprrvu0L/4F/8PvfOdb9dNN16vyy7bZGzziK648lJdd/3V2rd/l2m3Hn/iETXnZrV8YqVqWU0dg+WGKZVFLoBz2mCrTv6EkxU5+kp87J5XotrXap1VbxG6DR5k/u5+3MNMOBKFQd6Owd4IC5iazTkxofbs2evBsl/Hp45rysQNphseT/+BAKM986htd1pOz1jmmLo6w4Oy21WlAfmSCRjUlL6InEKu1592UajdKdKfi+S13CB8nwaHB0z9ifoGesREKEuDbZ4YhUdseMZkWbeuk5Ra3/wsFDf4djpNkydJlt6QadTrPik74hOkIz5VPpBuEvxOl8Ktmre5tD1yPHMb0R3OrDcaGhkZETc4fFE6P88zHzbMWrfLutJUjgIXhaqGnS481wopK0WEbc6U53nyUURo6XplPRBxog9SLzlJmMjxZB0h5MQC3+n0G9Ep9Dg8JZTn9Zmomvdnyj8bv/TUK32gFdHxeGqbOlKqSwK8bvs0Vso9vnrVqPc7q+6bTE+i9mxT7eNHpFlunIeVtXfr+MEn9exPvqsnHvqmdu/YrP5Grks3bdDIcK8O7N/u9eGQ1q8f0PVXr9bz25/QUz95UEcP75bas6rlpceypJAAzFOY7JOEX+eJYHF6cdxFdfbLHk/tO89Qlj+LYmyCuiKnswLeK0Wyi2KBnFL3ok0vJDgKifZAcjxR+nLCTH/rpAveC5gnSSwlljzw6vHAkiVLHngFPFD6Wbrwc2mWZYqIRB0D6PyO6vr168XPl/AzKIDY/Nk6oDbh2rVrtWHDBgE6kwcozW+f82fk8AGg+fkTgO4VK1b4HrtelCON3tHRUd9b8/S8GBEplC+Ap6effjq9IU7IBh1wiTgAHKAkQBMbezbzLiJAKIBCQDpCwCzAREI2+ZQBiALgZJNPWwFt0ANRDjnqQY46efOc+gCjIoJqFojyJKamprxHmRK2APrAA+RgX0M7iMMnBPhADoKHXvxMmQulyg6A/mXLlmmxn/nzefYVExMT4iceIPLpA+L076pVq1IeMsiPuk/oG4ifl6AvkUc3shxYUA4eZehL4pSrdBIyRqiLOCFlGA+VPHH0kWZ8MZYqH1Q+YUzCi4j0Bi3+xIf4FiKf/icOH0ImItIYrnwDH39D5FdEP9B/FZ8+Qid18tfQtB37GMvYis3YynjnZ4DwBXHy8QVjn9+spgwHMMwZypFHSHl46KAsRD3Ux94PH3GIAx+dyDJ/mFf0B+XQT18QR4Yy+Jg48tSBHYTUi+85EEIne1b2Zcz3iBB9hA8A+Bn3j/gQA2D/W9/6lqDqLzUA3SHmwt69e1X1T0QIXVBEqLe3V9SLb7CP8YRN1D88PEwzEyGfIvNfEV09JCPC+945omn/HBEppExEpPrIpB1Q1V/wXmqKiFQ3e3j8j+/xJ/5mvBLid4i2Mgch5tzo6KgYB7Qdol/pK3TBx0/oxE+E+I75xjhBDv0QdSKDPD6kDyHaGtG1r0rjI8Y8aUJk4EH4KiJgveSE/rMppW7yIyIdbLJeMDZpN21jfNNWfFPpiui2jXKnEjLQqfzzSTNu8BG2EULMB/oGm+gD+pH+jIiFe1M19nURrkp3RKSf7aG/GUfYgb9Yjxhr8LCVfmb+VuV+FpNYfyiPX9CLP/AFawn+YJ1ibMJjLNNf5GEXawt9iW3IDAwMpPt6eH8Kode7Z3mjrhSaz8cJeaFW4UTa30m+jxZ+pliv9/zcW3XNdZu01+DyZz77SYu1dffdd+rd736P3vue+3T3nbcojOt97YtfFX8lfv2Nl+vt77pHa9et0ezsjHTSUA/X0K1ZL3Klbbhlwpv9sZFRrV2zxhhAJnwMhgnGxzwd9fyenpm23tIg/QHxVvrxY8dVr9VcUak1q1dr2bIxg/oP6g333GO8YZNuu+1WHZ08os986tNav26djh45kv4D30atoScee1z89Iud4TWuUESpLKcReObFyAa/zJ/sZa7vNVydO/HU/ptvTUQozzJ3tgeoH8JzA9Tj8z9Xsm7dWp/GrBFvXvPbR709PQashjU+Pq4VK1dolQfYWsswkFatWm0AelB5LfNNuKGREd7eLq1XppBk/QxVA8viguW0R6pT5cnEwMtyhQHqvF5LC/bqNau03idI69av1YaN67Vm7WqNjg2rp6+R5Ep0oTP4srozfNq8DW+ZmtuJJJMq1W5Aj4fhWq0uFqJOOjiolKC9S9hLzM1JDy/4pWWdrWZTme3tGMAnr9XupolTD+UqbS9tmKy3ysWhk/iD4FzJRmI/i27NC0i4LedadEnu4nkgwh0zr54eTtETLA+vSJT4/kIGMlNnIt9XdEYSFxougKKtMjM5DJPUcT2FAMxLt6OMTK1OabNqvqH1qtWUmq2QomEoPdSaOiLNHZJa+7Rv6w/1+A8/r2ef/K5mjuzS6uWj2rB+jeXn9PyubZqaOah160Z09dVrNDxUavLgdoPmD2nLM49rdvqIyqKldAOzeoVnbCL5CtuUAllApc58nS2vWwqJ8ydKdMuf7ptc6DR5qS2n4Z8jKyLc5DPT2dREnCh3qpy9601KeVoqq/X+1EIvmo55iTP4Yj53KVjywJIHljzwt80DpZ/VIZ7XIsJrbyHSAIlsyAEledmFt+4AG3nzDLAZ+Y6BdQBJ4sjy3AuPt/SQA4SEkMGv6OEtS9Lo4M013qrkbVqAbt7wo3yvwbfV3hMAvq03aL/KwC7gG3E26msN1rNZB1Aa8AadTSxxgA429GzyiVOOMrxtThwAEsARAgwBlKAcMuRRH3LsS9DLW+kAPD3erwAm4JeKSAMg8jYwbxvzVij203Z4gPOAjE8++WR6A583bys+ebwVzNt5+ALf/CyELbwViE+rt/3wNWAy9tIv9BFvLSJHX9Jf9DFp+ph+oc8mJydFP2MXb4PCRw9yEWFAYjblow8Z3sBFHh30NXpJc+iALurHFvIAqCHyIyLteygHD/0cXnBwwbhANz6JCFEHfPzHOCEE3IXH2MHP8Dkk4WCFuhhHEHrhcRBCPvL0BW+Jw6MchD7ysQWb8Q3+pG7sIKQ9+IQ24nNsr+qgvbQLX+NfxgPjA8IG5Ko89CI7MjIigEJ8SR51opt+oi70k46I5HPqxg50Yicy9BlpylAvcfjMCcYxY535wrju7kc7or48z9MzHDzmGqAsc4F5AzA8Ojoq5gVzCR3wAIbRy76O8ujBDg6hOJzCnwDw2I0NzAXaTrvoU/oLWfLwB36tCH8Sp2zVn/QbY4I5hH/pV+pEDqpsIH4xiHGAf9ib4wP8s3HjRuEr1iGoihMiA7gI4VPWLEBGyrC+EOLHDfNVEzS+AAAQAElEQVQHjfCQwcfwWWvwPyA7vqc+AGXyiaOLdYn1iPWLENsYQ/QLefQNfIh1FB75pF9OWlwXNmAn9rBu036ItuNDiPbit6oc7UO+SlchvIoq3oWE+ARfUQ+E/7AR+7AF+/A5fYos+dwvoAup71zKUAdtq2SZg9hAyNiAGB+MA2xFDt++FDZRd9VO/IId+IIxy3hkfLKG0GfcYwmxDXsYx9w7Gav4DtvAgBbmpJ8xIu2Qqz1YNzTbzxpyTiiUOZTyvC7m9fBIXVdds85A841eIxu68abrtXHjCvUOZGr0SRsvGdZNN96koYEh3Xjj1br++tXG8SR+izXLckfQK+vtUjelc7swL6Tc+BXbzogs2dTb2y/Wsrafe2bn5nwvnNPevfvT/4Pyvve937YMav+efapleaLtz27XT378E919591q1Bq647Y7dO8b7tVA/4De9pa36pGHH9EnPv4JsTZyT3v8scc0PTOlMGZWlh2HNrds+6uziArHF5OTr8AnewXqfMWrjAhFRHpI5gbGDcLJC7YrIlJZ9KQx5zQTsWbwmNnAQwETvHsjH9fo6Fj6HfPh4VFlkatR79Hg4JCyLPNpU0vtVtMDdM4DcybZyeAtDUjLVxaZwnJMBI8v5XmmzJFEjpPmt9ELD7xmc8YligTAL5sYc7lSk0cO68DBA9q/f59m52Y0PjHuugcEQF3a2AgXcVgwqx2NMMNx0lDpeJblzpFtbFrHXHq7nAccFo2NGzdplcH/ZrMlHmbwb6fo2M7cbbHVjieVDjNHhoa67ebkCTlAutINXrt2tVigrrjiMm0w0L9q9Uo1eho+9WqrK2e7bEVpeyBHz/pxVa6/2+e2IsnSL7kXB3zXMVCf+2GqIqHe9GK6s4w+6wj9eZaLPh8Y6Bf939PoSYcHufVGRKpz6evl9QD9B1FrRLifThB3rZQX8hzKFshiiJ+VIuIkXRGL03Lez0KlIpNkKsPh/KfwvGwVhcI3195+H3aZmu1Mx2c8/mr96u2p69ih3Try/FPa8eDXtPmxb6hzbId6dUyb1i3T8Ei/9h3cq10H9qlZtrR6/SqNjQ/qwIHnNH18nyaW9aroHNfTTz2unz75uE+DD2lubtrrZEulb5aYkmX+9qe0YSUGRtgqSA5fSGd3hBvmNqLm/CgUeUj+vIDm9dk8nZY0b6PLnjb/xfiUP4uM8M8Z6Gz1iYacoZwi+MwTcZNC8y2ZD6XMbacnGNMuonTQIY8lJyJCS9eSB5Y8sOSB8/DA33jRiFBEl3hOo8E8y/J2KQAfQCwgIKAwGzzigHUAYoB4gKKAWgBiAI+EyJFPGcBhZADRANYoCyjK29/oIo/4/v37kx0AaDw7YkuvAXTiqwycAxawSe/uIZaJTT2AATLEASGRJdxocAuwEKAPsIHyyFCeOPcHgAA2/qR5zmbTT37Nz8PNZtN7lNH0ZjxgJEA34czMDO4RtgFaUB+MiPAeo5eoAGFSZP6L52N0kqRe9gPEIfREBNGTCDkYVUj8dEQ+/sLX+BG72XPgSwBMAG+Ab8DIPXv2iJBnfmToC/qXOLqxBXmAV8qjjzh9Sdsh+PQffqDuer0u9JFHPeShk/ikAXj6nDFAOfRRF4S9jDGA0EoWndRPOXyEz7CJ9hHv7+/HzORn6kUWHnnYQhl8j78hylKAfIg04w45ymJDVSfyEHoog23Yiw/xGX0NQMw4ZaxDjGtAXXzEOCaf8uhkDiCDLypClrmEPwhpJ76jfdRHmr+YII968Duy9Bt5+JiQMugmH8JGgGXksBmf0z7aCdEeCNvwAyF86sQnzKHR0VHv22qIiXnBXICPPHMIHuAtceylPCE20VbsxXbi2ISd+IT1ALvwIWnaRhn04m8qxB6IeERoYGDAYNReoQvgnHK0h3zqJITwA+OA+EtJEZHWIXRjJ22lfsYt9VfE3KcNlR8ZI6xF+DQiEibA2IDoF4jxTvuZJ+hlvFIP5SiPTtrCuCYNHyJNXkWDg4PGLAbTwRNy5COH75AhTUgeIfyLSdR3JsJH+ASq/EjfMe8Zx4xf7iPkYyvtqOhUmxfXcWre+aTxCz6kDDqpj/qZu/QzfUY/0ReMAeQh+osyF4uwBWJM4CvWKMYb/mFOMY+YK9gCYTfhz2JP5XP0UDeEXnzB+sN8ruqlryDWNPzD2Gdtx18Q9kaE92GZ55BJ3Ssi5G2Y4QYQti5PZhELR9jXhxOGvZRndWWF1JNLea2jsRXLFH2DevK5aX39gZ367qMH9NRzUivr09DoMo2Pj6gWkuErFS2UyPXIWh1KCSsrjB2WVg6Z5f18aXIlJEydTpnKGFpwqvsxPGesrVBElvLWrl3ndemAfudf8nvmD+qGG2/WBmN93/nO9/WXf/ExHZs8pq3PPKu//suPa9fzu/Wdb3xHd956p9atWa88b6holtq5Y6fe+8736srLrtIb7nqD/tn/8M905RWXK3LXn3XsIjcg2k7bdgPm/KW/Y12DFr7dWGVOQcQdfZk/1PwyV/nKVVeWpQdLx+Rh6jgLGoRFDCzCM1Mp0UeLSd0LvYmcLD3yIkINA6ZpAvb1pRsyN43BwQE/iE4YGO9oaspgVKfQ5OQRg8tHxCJx9Gg3LBngHkIRYY18CCHikG1xULoNTFwW4cJleGicm5v1g1xTpUd9o6emwuB5rZaplmfiTzeoY2Z6yvVN6Yjr5q1xfju9t7chQJfCs6/dbkoqTNRjctWY0iXa1pCrVpbXrLdm+ye1ZctW7dmzV4cPTWrXzt3avn2H65v1hPHstzCgPOVr9TzZFAaIRkaGxQMLdtGG0m2YmZkWNhLv2qG0QRgZGXGd2CR3gw3SuV+l6y/SwlEqgrKRwkaj4YWho7YBQbRlBuI6nXbyn+z/FxJSL6TMbcmyPLWVm0zNhyUs/BFhm8uFAqV1YssCYynysniAHihFbxI7UWVKuY+k0LleEaGIOFfxC5DLbGjukZJ5BmYOPYbUrS8c5h5npcOObegdGpV89Hx8rlDW058OaqaOTWr7lqcMnu/VaF9Nl6xdqbUrJxL4vW3HNh2bndLqTev05rffp5tuu1XTcy3t8M2Mh/PSa8Xo8KBmvT78+PEnfHK8V63ZptOzrpGmlP6CHPhDDHJUALTnT7qgy03vlgsHp5I9Zu5pPlha0Wmyz5EF8H2OoucnRjvOWOJ0mW4L7HBIOeKEi6jLms9fxF+KLnlgyQNLHljygBTRXSWL+ef2jp8Fe3p60s923Hjjjek//yTkpyhuvvlm3XbbbektVDbqAM6AadCdd96Z8t74xjfqjjvuSDKbNm3STTfd5Gf+5eInK9BDOTbq8PnPQvnPRt/73veKvNo8YA24xhunvBEMIMjPRQDKATzyW+m8LcwmHTCbN735KRXe3uZtVt4c5l7Ohh8dX/ziFwXB5ycnvvKVr+h73/ue0M0bxujg51lII784zX9ECg+AFJsABbIsE77iZRd+a532ArYDLALU0w5+U53fTCdOu/EH/kEeIu/yyy9PALB+hgs7sIeDBOoG/OctSd78w78cHsBjj8Ebg9jJIQK2kkaWvuNAAh2ApfAJycNG2kA/Ike7IOqCh25+moexgRzjg5D2IsdYef3rXy/4tBtZdEOVPnxx++23p7GDzby5yL6RccieiH0P+tEHobMiykHooCz2MIbwS0QkYJG64KOX/4z2bW97m97ylrekMcpv27/hDW8Q/zktdQAUUyf1YzN68Q1txXf0IX+BgF/oV9pDO3hZqnorlbL4gPLvec970n+gSx333XefGOcQ9VKGvosI0UbmEr6nTnTzNic2ob+KU4a6aSt2UA9lkKPPIWxiXwfQRlvwI0Rd7L2qEB8x9Ng/A2ACUDP2OSxjzDM3iPMWJGl0UIbylCPEN/QJdPfdd4u+pp+xiwMp7MZ+DqzwP3LwK13YA+V5nuYU6wJl6SfWBf7zYfqKdrEmUT/yUKUDWy4mAXQD7rLe8EY9P2ODX1h3CPENaxRgK7KEAIuUAVDk4IAylMfX9AlEGf7yAZ9DrGn333+/kOXAAF0RkdbniG54Mdt5sXRXOADjhXZzuAQIi28qP3HQA49+xQ76toqTfqmJ8YZ+iDFFfXNzc2J9hwCEAYaJR3R9j+xLbcfZ9DFW8BH3Pe55jBfGBvcicC78id3nbteZa0MHfiCEqJv2Uz8HYvQbY5I+Yg5wnwVMB9Mjzb0ROcb8jA+WDTelykqFwxP7dye6H7P98T6/dLq0FDKOOlYYE/TGX4bvNLFiWHfde7fu//7D+v/90Uf0qe98V3/11fv1R5/4rB786VO6442v1+DoYNrxGuJTnpWOF8acrNrqqCPLcmW+Z2eRKQKOHELduHxl5vsjizrlssbKXERvfetbdN99b9Pw8JA2bFivf/P//f/ofR94n/7l7/xL3XX3nfqFD/6C/vf/1/+h3/zNf6Tf+u3f8lp/n+8rt6m/v09vfdtb9Pd+/e8ak+i1QrcxC/Gm+fs/8H7fl4bEX8D9yq/8qn7zH/+m/rf/43/Ve37uXRoeHVIHsFwdt6OT7EwGpa/M3xXZ9ou2EXc1L/LBihcR+ZuTHRHuiMxEGEqDyaMjopvWi16lJSpy9JSP1SiSviwN3MKDr/ApTm5wub9/IAG0x49PKc9qBtV7Xbpbb+bRmrkc8pTP8twDTelGaqFTPtTfZVEmr1m2m3S7uhEmfmEArN1pif/wE6Ca6SSFcnRHmJ8ligjJQ7TVaqrdnrPdHQF+8cY3RF63rOudB2gKbzCyLLc2JnsoIlOr2db+fQcNmO/R4cNHDZg3Fco8+Q10h5S5niyL1CZH/cDc0MjosOts6tixo+Z7ohg0b7db6TfRDx48oEOHDmvaixAL+uHDhyxjXTr5ioiTGeeYKr2y0Y6a/VF4heJnc1auXKGxsVF1fepWW0b2TWm73PrTamaB7XihI2Qx52bPjRGCV1pHQXmHVnVaHUvMi+eBtLYyREwv6EN4ptPWbr4/HsPqksdZBBxd3KvMPORyz8O6h0tNCs+zcL3djw+pnOd0J8vUOzSs+vCoDk7NaKZVqn9wyFO30NTxY5oYW6blyyZUtks/DM3o6LFpDS1bpmtuulE33XGrVmzcoLFVa3XJZddqaGiFjh6d1rEjx113pkatVxx+7Xxul2anZpX5n3yFLYIcXRRzKq0LePdCyOXP4xMRZ5Gm/tNlwz+VTif3yvIiQhGno8V2zbdjweeL87rxiJiPdIOl7yUPLHlgyQNLHnihB3g+g3gWbLVayv08CPA4PT0tfj7l4MGDAlDjzWQAIEI2yhAgNsAHPOTZOANAI89mnw0+IW9WAmQjC0DC5ppN95EjR9J6T/3UiXUAfgCIbCpvueUWAbwRHxkZSeAiIOhtBu6RAdgFGAakRQYwFQCRN+UAtQEWAUQpA/AJ+HbJJZcIAA/wDgAZPYDAxFeuXClAyJtvvlkAfOhFB2AgfGwAqMBXEZF8RV3yFdG95wD81et1QRFdDSwoQwAAEABJREFUHj6FIrrpiBDtzfwM46IX/ImItCc4duyY8C0+5bm78veePXsE+MEBAiH9QT8Q51mdNGAeZegXQBLyiKMLWfTCp920qTIW22kTITx8Qj8SwosIEeKfiG48IpJfNH9FhPeB3Rd3YKEfcJR4RCyMDdIQ+iIi+Y66kSeEIiL1h3xFhJ8fy1S+kokI5yj5K6Kbnxj+Qm+lIyLEWGbcMsbxEXsaxjZpxvq2bdtEiH8BiSYnJwXwycELYx9QiXkT0W0fuulvQuwh7mqTLyLCz6fHdfjwYTEvqjlW1Q9YBqGTgx/4Vf8iy2ERgBZ9hV3YizxyjAvqoX2E9A8haSgiks8AtRnnAN8Q8wignwMhDgoA8vv7+5OsfFX2O+q96zHhFwBk2s+agS2MG9YH/IFdhPAYd9gBUT4iUj8RhwdVcWykLkL4hBHdvsOXEYHoRSPGPOsIawaHIsx/Dk8gfMZ6sWrVqrQuYWdEGBAbNFDWl97YZ33atGmTWHc4kMFm/Eg70Mvh1djYmIhXutHJGhIRaazSbhpIyNx6LVJEpD5m7LO+4wfay8/YVOsw6wRto63kE5K+WAQ2Qf+iPyLSOsTb56Ojo+nAmL7BXuS4L1ayyF8squogpG7GAYeZ3NM4MGMcMt4Ya9jAmICIXwhRD0TZiEj4HOmISOOX+yJjHTsY74xV+ov7Kf1HP5EPwcc27EafV1/vkTMp5Mtf/jhy0iczHmaJtFYDDxU+sM/Nq1s2j44avdKxuWn96OltWn31dVp1/dVaf8vNaqxaoye2P6vpsqWsHq5H8qOL7wsdUd4qPHfKxFf6LufrteIq5jYSpd4UJQvAOloqomnwek6r1kzo0ss3yvClCrW0cvVyvfEt9+ryqy5TlofqPXVda5tuv/M2yy7XsuWjWr1ulQaH+3T1NVdo1eoVSa6w3lo911XXXKXlK5ZLrtDQfgoHRwZ12ZWXaWx8maHyQrLx5LWNXxJaSGbOU5xoDk2CnPNyf+izl7vOV6y+LMuU+6GYECMY3BDxCHcIkTMSPXQKUQSaL1MaJJfCA1YGrqb9MDBlULidJiP8Xbv26Pnnd+rI0aOanprWkSNHPdg7mpme8UPDETWbngSRK89y1eq1tJDpLFe9Xtfy9B/drPIkX65Vq1ZqzZrVWm1av2G9Vq5crpWrlmvZslH19vZoYKDfN7hRjY6MORzzCdKI+X0a8APB6tXdsstXLDNwPKxaLZMROE/oQoDneZ55PJvnSRiKNHgBi2lzFplinnLPMCYiJPOyPE/lusBxIXn6oWuFJ8/wyJDQ3dfXo8GhAds0rIHBfmV5qN1pq6enrmVjo5qantIBb14Kg9MKKUyyHTrHKyKUZZnLRSKFSxvIlq+q/5evmBD/gcEq+6Gvr9ftLp276OMGlaZFHEdDudvHIo7+0jZxkwHk52GSOPrx0allI2yElq6X1QPuUvqBfnJ0oWqAdUin9gnpiixNj1XJs4dhVRdKclmPz5AKU7JLUm6DfZAs30ukqKlZ5Mr6RtQ/tlqznYb2HW4qq4+pd2Cl9h9u6+Ax6chsj3Yf6qgZI1qz6Tpdd8s9uvyaWzQ4sVbqGbXSYQ0Mb9DKNdd4vi/zIVXTIHmugd7lrm9QO7bu0eT+4+rJe5TbmMzGhO2QxznkpBLpwq/U2DM58xS1EbGIkww5S7rKOlWu4v9NCsvkxhMtKh2FHCx9ljyw5IElDyx54AUeiDhxP+E5LoJn90I8twEsQ6Ojo7rmmmvSTwUCALFxZzPNG6+8wTtiMJuw7mdxNtaAb5QB7KYcG+pVBpZ4exYQic01fACTgYGBtDeICK/fkerleRHgFpDy+PHjArAFoIQA5AEWK0AXcBBZyvAMyjMnQCZyAHbkA9IcOnTI+47nE/hP+eeff17oJ0Qv4CPAI4AjIDJgI2VoG20CQOmb/4tZ/ARVzuS5F4KHHRU/otumiEjP0jx3RUR6Xo7o8hbL6wKuiEil8CO+xdfYS//gZ/oL2zlYgOgTAA/6Y3BwMIF5xCnHoQAhaQCaSpY4Omlfqsxfi+2OiNR3EeGckz/I4Ru4ESfnR5xIVzLIUQaQijhjKqI7LgBz4EHIR0Sql3REN175mLCSR5Y09hMulqeuiFjYG5GPPL6h3YxZAE8AU/zB2GbswuNgBZ8xH3jzGz75AMzkAX5GdO3SKVdEJA71E+nt7RXy6OLwB328cQ1YxhxkrsFHN3ZgGyE8AG5kmYPIQ/DRxZiNiNQ+/BFxol7aKl8RIfzMnAWgAxij/Yx92k0IWfSkD+XxFWODuvEVdlA39tEGbCOPMXfLLbeIcUldlIMqhZUf4EV05wZ51EEY0bWbNBQRaR7RJl2kC5sYhxwoUU/lH0LmCPOLuUUcnyHfbHoPkmViPgKEsybhH/zKoRxtRw7gnP5mDUQffq70IQvATjv5awHWQNYj7IBIv9aIQyjWZtrPWOJgjBDf4DvGG+1FjrYRQsQvBuFHDsLQjV2kCSMiHXjQP8wdhhZYBrZURJmLQdhQEbawJuAjbMFPFeE75BgTyGHXhdqDHnQQ4g90kYZYLxmHjHH8UNnDPQJbGL+MccYw4xcetjJXoC5U1J23kuc0dCIpLmSgzH7PzGB88OyRWQ54qtPOdPDQlAHsuhp9o9p42XVat+lyDfiZpF0UOnhwUobJJG/1/PihTqcpcDZX5U+oMB6Jfqte+Fh0IU6EcbfAi9zlaqa6OkWmoqxZpJbiUsPVNJzX4/t5Q+2O+aY871NW61WRNYxXQHVFrU+FMYPSVGR18+uSeXlPv+ZcpmW9RdTUVqZ22aNCvWqXLuuwVI/aYBvWK9VdZ2ayQ2yJI3yn9nYjr8x39spU+8rVyiApio47vjtUsqzbIYUH4ZmtQvZMdKJURKY8y9Pb1YcOHdZug+S7d+/14D7kh98DPpU+rrm5pg4eOKR9+/Zr8vARddodzc7OJQCdyYaOTqdQyYBfGCUn6lgcY2FbsXJlAsy7E3dc4z6xGR4aMiA+lMDvkZFh1es1g/MtA2N1DQ6SN6LhoWH19/V7AJbm1zQ+Me5ToHGtW7dal11+SdLZZ/DYTXKVpTqenYX9JoWaHGt5ooczmdyEeV5X5rYrPMjtKuKA3IXbERGuo66IUNjfEfJVqtmcU80nUGMG9UdHR1z/ck2Mj6teq6V8Fq3M8rt2Pm/7ffqV6i+tx9nznwgr82c+edagcB9HRALxpVCjp+H+mLOfRu23cR2aPKSIcNtXKDcY3vHJn86ou5vBeMqyTIkiU0QInnwRnkpmL31eaQ+UNqDkq9uHTnVnmpOAwKQrMst9qkQioYt7UUWi9FWK3/WCAKtzV13zfMjyhrKeAd+YejU0vkZ537j2HJzV1EzNJ7aXarbVp63PHfUpdY8m1l2j6299s6645V6Nrb7MeXU9t2O/Hv/R0/rqV76vb333MR0wsF5vjGtutq7mnG+M5YDysl+zxwtNHZmV2qEKMMcsLxpdu0TMXz/DB31nosVqPa0WJ+fj9GFF86yTAvJgVCHxF6eIUMTpyZPbH/eLx8+pc5v0i2u/iBKB7vNrKyWWaMkDSx5Y8sDfRg9EhDI/v/G8R8gzYs3Pn/wpOKAyPxvAG6Tbtm0Tb69WoDPA9IEDBwQwzVum/OQJQDT5pMnnDVTePOWnHnhLFnCan3sACOdt5kMGsyNC1Ee91A8oACgJQAiQVIGDgHG8+X3JJZdo48aN6RmVPMA6gBfs7zOwzeYdkBGwEcCOzT5yAJyAmrw5C3hHPmn0VoAnYCd1AoSN+zm8sotQvqjDQfoQx17sruKkyYyIdI+MSDek5F/43B8h5CK6MvAvlCJC+AuQDnsBMWgv6ZGREe+Bhr3fGRRxeAB0gwbLiSOL38gD7CANnzQyFcFHLiJEW7EV+wkXU1mWKZ9DiogQPtH8hXxELPghItLzhXwlkMTjD934JqI7Hpy14EN00QcRJ8qRv5giunkRkepGXvMX9RMljAiiqX70LuaRQTnagD/xF4RfGBPsMfEFACjE/gzf4TPGJASYRB7l0F21KSJSnRFBNQvxiEj20m+MXeqt6qA+dFE34BVx9NIn1IkcIBb5lCOkDHqQpQ8jIvmRtkZE6iP5qtLYV/meuLMW+gn7kYMHRUSyu5Inj/ZTV2UHdmIjdmAPRD6EzfV6fUF/RKQ49cgXeiFH0yeiWx8JZKiPMCJSmyp7yX+pqbJjcnJSrGkcqPHXAKxdEKAlf02wb98+YxdHxDiGWNMAu1nfOJDjMI51kbWU8keOHBHlKI8cgOfs7GzSwXpKOWSotyJkAOQB8anjtUT0UWU3eEJFtIE20UYOKmkjefgC0Jb8i0n0L/qpi3sbvof4qxzS/FUEfQRojp2EEGUuJuEDbGOM4BcAbcYEB8XYxXjDR8hBlW8v1CbKo4c2EiekndTH2OUezriFmAPYgD34h/GLHM8FyBKHV7A3ZI7K89QTs7sjIw55z0x+lymLKVPI23oVxgKPHzumuSaZuUqDx0U7V6MxIBm0PnRgVnv3HNb08Vn1Nvo0OjTGe60yNGdgW5r2PIoIAZNFJmVWGhEuGyr9z5H0iYDXtYMoeOOxo9N+vtmpx594Ro8+8qQe+dGT2r/vqDqdzNb1GKuTfvzEVuOWUwoD3hG568l0ZLKjqelQR5laZaa9B6e0dcc+bX/+oJ7avFOTxwq13ZzCVTY70rEpad+BGU03pcmj0mGXb7bkeqTS4MvxqUJPPbVdR4/N2WJjidYrubAWXSQrWsR+uaLZy1XRq6EeFjAmZGEgl5sPN7yBgUFxIzs3+9z7LxCEV/pmLFPpzu+YCg/i0oPAg6HdMeDbNs8jxp1fzP9cS5bVfKMhr5PKFUUhjxKXKZI8E5eTr5Orq0YKoZTlmQdzU3v37kv/C+3OnbtSnJvaft/M9h/Ypz17d2nXrp3as2e3aY92Pr9Tu3c73LVbz+/cqWef3aYtWzZrx47tLrvbE+C4mEiDQwPiretxg/C56ylBx20MwDlUlqXlQnmeK8s8gWx/p91tQ+50Fplkor1Nz4rS+W2D0IWJtj33/A498/RT4sbKorN16xbfTA/Ybx3xkyw8YIyOjfqk7aDwA0B66dUgpFSvqssMf6rUaUNsZWEkLGxHRe1WW6OjI+nPkZo+Jd9l/7Ho8VDGA1meuw2naETHAqt0/7o96IMPkVeFVXxxGt4Svco9wIAyhSndlZiY50WeB+cl74G0SJ5qy2irzNqSKaKj6vbBkIysrkbvkFQfUP/ISk2sulTtYsCHPl5/NGLeeu051NTeo22NrblCPaNrNHmkrYcffkpf+sr39NlP36+vfPl7euDBn+qJJ7Zpv29ivT3LfTPOdOjgnOrZsPIYUHOm1KEDRzU301L4hhip20qFSsdMXYbjP8vHeip9Zwj5a5RuDafKdrnn/e2OjQhFnJ7OW99LVMDm2CadlnSeV0ScZ4nF4kvxJQ8seWDJA387PMDzG+ABYW9vb3pWB5zmjVFCQJbIgL0AABAASURBVGXAaQDljQasAaMhADL4ANKEvNnMG8+8cUoaPm+ZogNZ3koDrCY+blCa58zcz8/UC0WEAE/YlPNMzEYcsAnQCRCBDTubd2SffPLJJMuzMc/7gAmUA/igHMATACgg/aSBL8AQwE+et6t89CBHeQhwDB08n1MnBwHk8/yKLGG73fZ+pfA9qnt/yTI/mXgvUOVXIwZ+FY8Ika5IvtBFGUcv+IMO7CGM6NoT0Q1RGhHJzohYqD+iG6eMfBGyN3B0QTaiWw7/kR/RTdNXEd04fKgqV7UNXkWL8yKC5El1wKAOQsoTUpYwoitPHDrVV5UctkPkQxWfMsShKh4RC/VXPMpE+InOfRjRDQGP4Fcy2AbRfgidELxKhhDCFvKIE0LEIeLkE48IgjSW4OMH+pJ86kB3RFcGwYhIthOHsC8iFvpVviK6MuShE4ro8iIi1RURljzxiYikF9mKS/mIrjxzAX5EpHUBuYhuGfikFxNlsb3KI07bCCteJR8RsBJFRLKDtkfEQrsiQlzohShLuLiPyH+pqbI3IsSemHWA9Yd1gTWEQ0V+MoeDQPgArKyhgJwAiqwj1ZrCWsVfwLC2kQ8f3hNPPCEOE1mjCEkDUqKPOuBRB+Ap/UDbseu1RIxnxjW2E5Kmj+v1ehqP+I01m5A+hI8schernRFhjKll/KktDjm4N9AnxLk30KcAwNxbsAU7sAsifjGItlcEFkP92MW4wz9PP/20GBekGfvYhY8IfxZ7IrrzutIV0U3jC+69jFvy6DvqYiwyHxjHhIx17MNWZLGlXqunphgDTjtaEuxcCRfI0zqc60CQo5ow1jY9NaPf//0/0lNP7/J+XOrvGVCt7Chv5jqyq63moUIjtUGtG1+t5jGDz0ekZzcf1H/6T3/t8dTQxMQKuQlCZ0ULdToCz4FxxjJRhNvre/qePYf06I+26uD+lh58YLO2PLNfrbl+7dg25fRWffqT39VnP/MdfedbT+gzn3pQn//Mj/TXH/uOPv6xr+sLX/iBvvSlRw26HzOeeFh//fH79aUvP6BPfOpb+vr9j+qHD+zRJz/5I332s4/pG998Qo8+tlNf+cqT+t73n3H4oD77mYf01a/+WJ/73AP6+tcf0AMP/Ngm9uAS2ygTtoKfts1vLaLC8Zf/k738Vb7MNS6qzs8FC6m8losHZIBzTtbDpzJMikqgK8sQ61Ia9B5g8MNDEkq96gKcLBVyB1pH5FkCkmt5zb3taWGQvDRwnrtsbl5p+KswyQ+bWZ6LBbSW1w1UNQxMuYxy1byg9gz0qm+wz9rl2kq5uKxtnjoKgLQoXUdHct3kY8ecAerZZtunTk2fWLVsYiaFbfJEHhoeUW9/v9odW+uiWZYrsx+szGB1Yeqo2ZrT1NQxHT92xJOwpWXjI1q1eoXL9biWtlzE+gqHYbVhXqnShxBmSjLPbQu3wfi2Mp9I5bWa5XKVQZ4UMR/akZ1WS+25ObVmZlU4XouasjJXw/5YMb5cc15A9uzco8z62j6mighJpanwdyHRfueWzk9c61zch13Z0nVa1EUpXhRtP/y03La2Zmenxc/Z1Gq5T7wO2RdKhwZHjh5O7ebgoOSwgIKS9ViJa048Wu7FTG57VobCYbh+O8PVlirsAKiEJ7NkX1mugGwzYYTLmZztT6lKVpbV0vUSe8DjwH0XJnojkfsmXAs8KPG6DHOrT8WoQimCuF6yC20nE7aaY6BaCv9zOuvY8o7nZ2GAvFQ7ayjvGVaYVqzZpOFly7Xt+d3ac+CQVqxZp7HlK7Rv/0E9u/VZPfrAw/ra57+kB7/9fe3evtOjLzQ+PqH16zdq7fr1GhoZVa2nV3m9R1lW08DggMNSs+0ZTbWOq+151gl7p8zkYS8n04zLHQmzpJbN7Ng++ULQ3rRvk6DDcAucIQ9weYnspqwrlAoryVmXI1Liwc8UEYm0iGcByWtfaUNK11jKauX6INdVMiedr+jaJMvJebLFiby+hOegXPZM1NV7+u9kqxZd4fg82VylqubT5xNPZXXmK6kMt7YbUWnHd8kMF3aOC/vbyQUbnVQyQkvXkgeWPLDkgSUPnMYDPHf19HDvy/xM6GfRovDmc0IAGQBeFAGUZiNd8fI8FxvoTqcj3iplAw3IwOYaHgS4xUaaN+MArskDeOCNcN7+5o1YdEPoi4i0HwBcAhxAX8vPxfKFfsoDTKELwB05Nu+E8LCNdGUz4AP7G8qQhx3kwQOEIp+2W73QTZwQfYQQMhAy5GMnIe0jhB8RighlWeZbfLrppLR8RUTiIQuZtfCJiIX4hUTQF9HVT/mIrr6IWKifPoDIr4hy2FoRbSKvalNEVyflkCWPkHQlU/HgL45HdOuOiOQP+ULmdOSsBd+gOyJSmYgQF2UII2KhPaRPR7Sl4lOu0kccigjvSYokQh6RiEj1ka/5izz8gT7CxXkRkaQiYsGeiDiJR5mISPkR3RAdEd04eiMilSEOUSfE2IRS5vxXRFcWv0PoIisiFnxHuqKISG2Sr4hQmKpy1GV2+qAHIhERqUyVHxEL9rMuaP6q2kYyItJcjYiFspSv6pKviPC3nzLTc6mfJx3STghdZBKv7KB8FScPIg2RV6UjItVd6dBFuKiPenlrnoM//jqF9Yo36nlrHoIH8YIZfqLv0stuo6PigJGfyuFwkb9m4S8QwFmwudcHkxwacoiIHAeNEAeKrIvoYE3lEBL9AwPsR7LUSvz1WiL8iOH4krbjg4gwBtFJY4y24lNCZBg/lEH2YrYzItJf6dB39BEHufQRf+XEITF+5x7D/Sqiay+2XUybaD+EjxgX/MUUfy2CLYwlxgfjhrGGHLbgW8ILJfRU/sbnxKmfsce4Z4zCZx5QN3aRz1iHzzzgIB1ZxjD+Ko0ZpZnv+Z5CGxkKf/MJRYQj3fXAomldhjM21qv//X/7n/WGe+7Qd7/1df2X3/t3en7LT3XHdVfq6Yce0mPf+J4e++a3dXjbFo1khR7//rf1F3/4EX39C1/WG+68Tb/1T/+BJozX+TZs/d2Pa5EXyi4lFjV1106SpW1EhrbUGnVNT88IPIx29/f3aGZ6Wgf279eRI4d13TVXG1Tfpx3btmrf3t1atWJCq1Yu17HJw8YZturwwYPq83PUquXG7mZmtMnYwvM7tmnr5qe0Y/tWZVFo+7Ob9dyOrZo8vN82tbRn1w7nPaPdu7Zr8zM/dXyrem3HzNSU8A02np66zxmnz7u43Oziqn+1aS/TDS43SCr7nEUAYuDU8lq6EWVZbqNDHkuJIjKFSSJ0nsuF45RPApIK9y44DNRxvG3AlAfOTqutWuSmMBgstQz8KqvJy6U6rqBjgKf0A7rHksp2JnXqVlZT06D2VHNa060phSsKSaUfzsui7Zo75nWUGRjKPHFkbaJO/kbDdjpHCusxdQxMtQzat21zvadPw2PL1Ns3YHtlKmxDoYL680yF7eFNcIu6xkIzM8d16OA+HTt+WI3eXKvXrtCKlcsMQbUUealO0XKZtqlIVBYuyadj3VQot8cOKU1hn6I/skyZbcwiEq5Du+vKfJIW6jVg3mMgsD1XamJ0wrhYqV07djqUKQx55aplls7C9rVNBumsAP1STbKf7Ri5OskyYVJZuh6ogKVaHg5Lszuq1XMtGx/TwFC/Jo8e0lxrRrK+VmdWR6cOW12pkbFh5ZZzCWX2UWb7qUNRKrKOwvK5wrVnAjTncCSTL/druO7MNpT2WOS55XPHMpVZ3T3WjctlGXuF+49+KOxDF9PS9VJ7wP1lxzJyJMch0pD7IFJ1pceF80jQiYSJf/JXxBkyThJD5twoUv3+9sCNeVIKPWbKugKQN8kw3jzuPecLj6tO5vzeYYPn/eofHjNQvka13pp27dtpsHvW83WVVq4Y194d2/XsE48rn57SZSuW6/rLLtGl69dpZGhAirYPyCY1NXNEzaKprKfmudwxMD+tMp9Tra9QYzhXp1aoFfL4lb9CmdeM3GOcm2CopbzWVpZ1bKWU27aA7KfcfnSQeDXzMqczM7LI5GiSjwiH8+S4SqmisFxEmGGq+HLcM0he/5SVimy+V0uJ+VOULfNaUjTnqVC6nI/ecIiG+VLOMoOMeSodJrIgP4tTeo6Xrqsid4jCeYncCFevisKKq/j5hpQ9G2XUKVdgKi1YRKbSDk2Um++PbDt2Zc5P64pbpxR3jsc6ySV67XpgyfIlDyx54KX3QO7ns8xrKZrZkLMnALQGqOYtMt44IwRoBlAGhAacBqgmzdvfvKVNGmCd8KA3kMhBvDWHLoBrCP2F76FQWqcdp27iEGAFIAaABuDRhg0bxOZ8dB6M2rRpkwCibr/9dgF4EOc/MOTnWwjvuecesYlnM8/PsfCfgZKHDn5nmTRvwpNPWQhQAj6/vYx+5PmPEAFSAAIiQvgoohtWceyVr4h0A/LtphuatfCJiMSP8F130X0oostfEJyPRESKRXTlqQNKzEVf2HA6/iKRZDNyFS8iki1VugojQoyDiBBXRJxUNqKbrmQiuumIk+UjumktuiIi1Rlx5nCxjYuKpmhEt1xKzH9FRIphDxQRL7A/oiuj+auqowrn2Qu2kSYv4kQ50vBPpYhYKBcRKTsiEi8l5r8iTvAiTsTns1NwpjpSpr8iIrWtaqd8USbi9PqcneyICKKpbEQ3HhEpj4yIIDiJIuKs+YuFGXsRsZilaq7AxEbCiFjQCY92UJY80hHd/IhuCL+iiKiiLxiPlY4FgZcggk4IVdjGARugNWA2ICbAJcAqP+0EuMpf05DH2gSxxgAssoYQssbwlzYQcdYryrHmoAedVciaRT486qni6BkeHha29PX16bVE3E84JICwH8AVIj0yMpIOZ1nricMjj/YRr4j0S0nYQZ9SF37Fv6zzHIoQx+/0KTZhP7KA19jzUtpxqi7swiZCQFts4f7HoQJpQnyFzS+lTdRHvbSP9mIXvmAM81djgPbIYANjkzHPWOW+TIgcIX+Zhm3MG9+5vFXs7onV3TlLJXMZktcDKBxmCvkyBlT3Pruvt9Ctt1ytX/vlD+jn3/tG79fX6I5rL9X77r1bxcE9yo/u1ztuu15vuOFy3Xvz1Xr/fW/T3/+lX9brbtig/h6plqHLe1rus6ZwNMwK1wLJoXxFhL/lPXOhBJKvWaGbbr5G69Yv1113v05XXrVRg0PShk3LdeONl+vd736TXn/3jfrAB96mX/yFt+s9736Dbnvdlbr91iv15jfdpve880265qqN2rRhhe57y136hfe9XW++93X64AferrvvuE4f+Lk3697XX++yb9N73/V6vfGe63X9NWt1222X68abNuieN9yoX/zFd+id77hXb7z3Do2NDGhhW5tsziQtptzpML38H6x4+Wt9hWrsafSIyT88NKyBgX4Pllq6ETV6Gk4PpP/Fub+/zze+hiI87D3ouIE4UPihOiJLYdf8UoCd5DNJcvdw6YHfMXhdGDSXGK2lMvMEkVtPAAAQAElEQVQLg6G5QXnAjFqEDHckyh2Xy1RpQvkBOleop9ZQf2+/eMOzacDcxkrW0VGuwkBaYai2hKIm3jiMLJeLKUtAUqHcwHajVtP46KjWrl7lE6gxDQ30OXR6zUo/hI+r0ai5TJHCWj1TZOFqauqzD8bGl2lkbEx5ra6ylIaGh7TWYNvGSzZpeHRE1NVxO2lzhGT3KM+sI83SjrOLLrkw7cq8YIRBfDdPRUfWmauM3GCd1LSkDOrnPoHO6jX19A/pwOHjOmiq1d0f7rfSlRTWpchUFJndG1IR1tWWDOCFbKSEJsn+TmRWab4DcUW4jCmv5emUdf2G9T5FO6DjR6cV1lkWUuZ8K/XJ2qTHRK/GxmirNZif6i/DMjXfwIc1PrFcQ2PDGvHp3ujEmIYtOzI+aiB+QCPLhrXcoGX/QK/GRgc1Pj6kwYG6lk8MaWJsQMNDvRq1H/ld+VqeizGUZaGIkGyzv5Y+F9sDydcnKonA9yfSL0fMIyv1toeVINkEzFjgm1GaZApTLcuUZ0pDpOa50j80qB7Thks36ZKNqzTc21HZPKyieURz04fUaR7TyolhXXX5ei0b6dXxw3u1a9vT2rX9Ge15bqvzp6X2nKYOH9BgPdP48ICK1pwylarloZHhQWVeSwrPsS5IXcpLkNplW20f7rU9/Wp5v6dg3WVsmLMzUx7W0Mlssee555WI2fZOOmxrOmmhcJDWC+IIFXIxMyXBVyEaGknO0YVPaW2lsyDJZjotReTKoqGyyJ03Twqly0GYlDnLYUnCVKZ4xbOk02Y7Un3MoJD1hMNEFogIc/QyX25vvLDKxMJfjtiskwTiFbDyJAOWEkseWPLAkgdehR6IiGRVesHFz9ilny+LolDm+xSgARthwGQAZDbKAMoACvxOMaAO6fXr1yeAGoCZ9DXXXCPAZ0ChTQa3iQNcv/71r1eVzx4kIhTxQqJ+AHaAeN5uB6znT+YB5XlrHTA+9/MicoQR4f1KXcSxOzXoDF+0LyJUhYgRJzxXquQJIcpFBME5U1WOAsQh4hUtTkfEaf0UEUkcWSgl/EUccvQ198HuijCeOCFE/FzoVFnSL0boXSxDuqLF/PONVzrOFFb6Tpdf5V1IeDp9FQ99VZyQNLQ4Tvp0VMkQnkqnk1/MQ35xuoqfiV/lE0acPNarMi823yl7ocT6wgEAdW3btk0c9nFQyGEicdYo1if+2gYef8VCPiGg48DAgAAhIQBHeACT6Ozp6Un7756envMO0XcmuhB9F7sMtlbtpy7az/0Gv+FXfsaGg1b6CVkIXxEiX4XEXyrChqov0E99EPzp6WnxUyMcFPNXTpXcS1X3mfRgB4QdVZ2E1aEzfsJnjLWISGOrkj2TznPhUyf1IFszXlbFCRn73HehJ598Mt1nsYGfTsMOxjrxzZs3C+L+TN9GdOcrfXouFBHpHteVLZXlHfX0Frr+xkt12+1XGDOS3vTGtfpf/m+/pP/xt39Rr3vdhFasynXHPdfoimtWanRCqtVLFcWc9ZSmrr6Ik8Ou/pO/I7oyde/9V68e1VVXb9SmS1dr2cSAIpcGBqUNG8e1es2gVqzs16pV/Vq/cUxr1g5raCS0fGWfLr10uTZsWKahwdDoaKblKwZS/ooVfVq5clCXXjahSy4d1+hYTWvXDWmdaeOmZVq/YUS3336Tn5fu1KWXrNP69St1ySXrXc+E6o1cCgkKhxHpS4KxQHpFruwVqfUVqjTLM3dGPU24RqNHtVquzA/INYPR9Ubd6VqiPMsUEeJi4kDGkNLDZsWTQhHh8mHQua48z5T7mKder/lGUHc9NRmK0VxzTh2DuKUBl8IgEzcj3gYsirYHeVthhAnKjfw0sCHPlUWm2dk5HTx4SGUWynvrBqk6ptLpTJE7bcCYnxCXZW2IA9tjXVkuRV4ogedGgQFk+9zWHttl89RnXf39DddRuEkdFQbDSstlESq9YZiZnbXNLTUMYPf293vSDDneo7lWSy0jZLwFs2HjBk2smEjtdqnU9gIAXR3RFkVHclwGvcK1RCljYLavzJRndWUmRU0l5LZEvUfR01DHdvT29aplP+3dd0hZ3mOZXHJ/FLZTIZlhMiDn9of11ez3np6aIuU5y762lCPpW1lkyvM8kc1QlueqNxpas3aNci+SU75JtOba4rejRodGNTw4lArOzkyp0+HnaUbtgz612k37Cp+5Ra67Ues1cD6o3H6t9/WoYbtrvQ2HfWr40CFv1JSolqth+/C7u1d2v/p6Qj1epGrOy7KwXlvmBkRkcqDSmzd/ael6eTwQEeddUUS4r04lmQedyj97er4QBU2SQkqUyZfHuoh0maEyZbl6j5uOevp71D/Ur+XrVunuO2/ULddulAyYHzu0UwONUpvWTWjVxKAmD+7Ujq0/1uSB59Sbt3TlJav0ljfcpp/zCfGtN16l/prXl5lJjfkwJwxsz04fT4D5+PiYsszTyXM6AM8dZl5IMsZuXlNEXV7KTLmiUCIP6WRx7oiListT2/aWaS7UG7njAOdtyYtDmAiFAq8b4Toi8xriUJBOueyKzLrrubV7vjsqTzfZLDGnQnUXyE2ZQrkiwiQp1dNR9+1x2iSlDOeXcnoROZo+LmkRf0cmJdLpr7AMhoSzz0AWcebP+sHSF+pAN9VK/nYiIhQRKamla8kDSx64SB5YUvta9QDPWVCWZX7cKsXPkAAU1Ot130dq6QWbXj8HA3qMjo6qb/4txx6DPfAAvxt+liRNHiH8ikca/vDwsHhuRp409VUUEWmdjojkRsrfeOONAmTnTXLAd97qBLgHgAfMj4hkX+Hn9YhI5dFX8/NsnufpWfdMIXLkEUaECF+MKnl8RZ0dHzAQko4Ine1CppIlDlXyxF+MKtkzhZSv8ogvpor/Wgkr27G3ilchvLMRclU+cYh0FRI/HZFfEf0EVWnC05U5Vx7lX4zQtVimShNeLFpc36nxs9V5qizpyl9nK1flIb+YKFvlnTVkP7hIoNKxiPWSR6s1gd+6BkAFNIQeeugh/ehHPxK/Q85vXz/99NPid8d//OMf64EHHkjgIesDNtK+iFhYY+DJV6X7QsKISOtdxAvDC9F3sctERGo/bYfka9YYC+BrdRgKaI7PIkLce5CDqnX3pbZxsd6IE36ET70czPLXUQDopOlHm53a8VLbUulDPz6o6iIkzV9ycbgAKI3POLDhPk0+FBE/k10R3fK0vaKILo9nAerkL8cA7QHK+Q1zfmv/4YcfFvMC0BywHD4H3Nimc7gi4gVSEeGxLbHH7+2pq1EP40WlGtHSaJ/0umt7dct1YxruN6/eVM37++jpKLx3z71PztL+Wed8RUSSjQiB22W1UvUeqac3vE9Xoi5f9rEpl+W65McMZfNpsMaay/pRyM8eEmGjLuU1qW4ba7kEYV/YxorgNRqZn6ty1S2bZ0pl/BiT9Mhb3dApV5hT0SlZL1fSZr5cVb3y9czNzenY0WPiLY7u5GuJkyFOsyYPTyY+J6gAx0zYyuLuwlEK8JuJ2vHDKnmZH7Zr7vlly8Z05VVX6sorL9dVhFddoSuuuNQnJ2s0ODToQd0Qv8xSejQYb1Vp8CYzaFp6AMlAd5kVas//K/JQ+KF9aHhMY+PLFR5MLX46wYML+XanbQC35YmVKWPw2BDuqeGwMDLFIJcnEABR0Sk1eeiwWHT27d2jY8eOaO/e3Xp22xbt3bfHbZ+zDjm0PnSZjhw5qud27tL253fq+d179NyuXXruedNzz2vbjh16dvu29J9HrF69yidGa1WrGwDzQzR+kEHyomxjiUTbIHFl/sLCcH25FLl94NCzqhOhlu2u9fZocHhAuX2xb89uzfnGkju/1bI++6u3r+FJ2p1FWVZTFrnyLFd/f6+GBvvU5/KNel25ZzN+KeV/dgz9VTpsGvRv286W/Tc4NKReA9v7Du5X02B4rzdBK5ev0KWbLtH6deutb0C05dCh/SoMII4bOKzTTh8MRIT91bEPJnXwwCEd8rjZs3+/du7Zoz379mv3nn06aN7+g4f1/K7dOnr8uPbvPyAW3SmPvX27d2vfrp2anZ5Sbd7ecG3YHEHMiVfqs1Svzt4FHn+n9RH8U+m0gi/K9Khl5ErVUHAYkUlyRFJpkJi1qfScCc+Vjk+XFZ4j5ayK5qSKmf1qH9+niYFMl60ZV609pYO7tmr6yG71NZq6xKfEb33LzXrb2+/Q6+66RuvXDEtzB1W2DmvZSM1jP9PszGHPo46uveZKLVs2onbb6wTrlOd36bDledTxgRVj9uCBY3p2817teHaPtm7ep2ee3q3NT+/yw/Mu7di+32N/Wh7qnke23WXann9F2VJed9oAuZuUPuFWd9eMjlJ7vB52Q6fJk7TQN6Wl7YeZ49Pa6XXpx49t1o8f26btW/dqbrpMDxuZgfNMNUldv1Eb+vFZeD2xCi0mLyiCIkIRJ8gJSU4nki/XHdaW+WsxOckIsJjORORbtSCd5xURLtclhQtnXTJbiWSmPwRQ1TaRadGlz5IHljyw5IElD5zsgYjwEhmJCegMSE7Is33p50aoe79l9fa6b14x//xPCCGDggjfG5xPWfgQeaQh4shBxE9H5CHb42dSwHdAdH6mZdjAO2n4gC7IIEsd7GEIsZPwTER9yFTlSBMnfDGq5CLCzwa5qvrPpZwWXRGR/B0RSUdE6GzXi+mP6JZHDj0RkfQTh/daoogTtmN/RBCcE0V0ZWlvxIk4heGdiciP6MpHRPJdxInwTOXOhR9xQk/EC+PUjZ6IE3nwIrrziLwLIXScidAXcXJ9yEYEgcg/E0V0ZSLiJD9R8ExlKj4yp1JEJFYlc7owzWWvKeQlYX8lntcgQicv2icixGEfh3YrVqwQaw8/T3HvvfeKn4DicO/6668XIX+Jc9VVV2njxo1pfWCdAXSEiFf2E56NaNPZ6Gcpeza9FysPe9G9uJNY0/krJvzGT9Pw10qs7ZUsIfL4jbIXiyK686yqJ5weGRkRfUm/ct9hnY8IIUNfXixbaG9VF3WQps6JiQkx/m699VZjaleIn//BVxHduRMR3lsWPxNRDz5fTNTP2L/55pu1du1a3XTTTcaa+nXdddfpTW96k7Bn1apV4q/I8BXE2GeOVPaj42wUEQvryAm5zDhj7mSPyqKm3PvYmkINOH4EqXktaKhUlva2jnmjFxnyNTXyPsmyOocrIpJURCgifC+WMu+L5T15yd7bVHqfLrDExOu41o5tawoZCDn28mGcLzeBlcn4n0eLIBk7y8xPeqwjz0uB71EWPjKGT12vrNtq/Yl5ciAr0clXlevQ7dYLBfRyXNnLUcmrqQ4eMHnoBEDHLh6QmSzNVlMsCp1OkbqCCZx5MEW4gxBcoFAJYAXbgyyyUL3hYW1PzjZndXz6mKZMpQdJTy9DvRAKOwCulDO/aM96PM0oN9gVAOIeoI261Jw7LvLUaaljgL89O6PoNNXIPFidV3ZcRk0R1RNODQAAEABJREFUFgbDys6cR5vTHpyy3nL+bWzPLUWWqVajfhtqxlyzpSPHjmraOktPvMK25B6xGWCwh6ytVGaQWi5nceUuG1kuY1POlcJgtCIcL3V86rjB972i3evWrVGtFuoYfCbXIupeKSXGNvpKhSE3t7HdVlemo9J257Y7d/sHG7lGB+rqq3fU3yg03F8zADapmtteGLSbs91t+6XgtdakqZSS/yWbqdLtYbGC8HXph4rS7ZQveNQZ7qtBH2KMGgTHD7Nzs8KYzPw+b1L6eauot8+gG4uRPB46mpqaFm8HjY+Pu53uZ5U+FcvUdl/PzU67L9qOz7nfWl4QMnUAFNuFgUaPgLZti5qKwoNDNZfMnR+KrG6eQ5ky8pQu7J03OaWXvi6+ByLijJV4hC3K66a63/NsinoMuhvFWOyGUje0ZMo7vzDNFw+J7uGa5i90mBm5isjU8SApy0L13ONsdlKtqX2a3P20tvz0IR06sEMrx/tNg2pNH9HRg3tUtqe1bvWYLr1kuXp7m5qZ2S3N7ZPahzS566fatf0JZTGl5SsHdXz2kKbmjuiaG6/S2o1r1PT6U+upKff8LHwDzFgzcqfzhsF16dGHfqw//+jH9Jd//nH9+Z/+pcO/0l/8+V+k+J/96V/pox/5S336U1/U4489o5nppse9q/Uam1sPbQjJ7pr/Nqgeyp12W/3tSS151kiFw+4nzA8/SJSdXM2ZlrZt2aEvff7Lqd4vfv5L2rHtObXm5O4ISVmSjghFmBTmmRxXFdfJV+nsxRySUBIngwRku8p5gp3I/NKR05HZWtAhKZmgl/By3RFhvWGlXYogdHLps+SBJQ8seeBvkQfOtallupeWad0kzvMbL9HwVhkv1vCCDS/STE5OihA+BB+CTwjBJ82bg6QreXgVVXnkQxWfsCpPvaSR5a0/4lUeOnmbjTTxKjxVF2XOl9BxJkIX9VU/wUBImvrJO1O5M/EpA50pHz75L0bIQdhB+DeBqjbTFuKE50qVPOFierHylexiOcbf4vT5xil/NkJfVS9ypC82UR91QYvrOjW9OO/F4uh8MRnykauI9LlQJU+IPHayPoBfsK8913XufOVYC8FDqAMgEOCQv3JZvXq18jwXwOXAwIBGR7t/gZN5H8semTzWJ+wjBGuZnp72Pnoq0eI4a8j5Em8en4nOV9dLIX8mWyo+fcU6WdVFGr/iU0BZDmnxXZXPOsb9p/JTpafKfylCbMAm6kA/OgmpG169Xk/9SxzZqg+xC9mLQdRf1Uecuqib8cchAxgMhG3co7GVfNrxs9iDDupbHKIP/eimbzhIwAb6DXuqfqvmAH9BBtGXbeNbzB2d5xUR6RkkIsQLoaUBgMw4kbwhzUy5sb0e778b3gsbe1YYT+oYV+qUSniAuPwsE4TnSBGhiHlSpFLp2zoFmRfzRGb4K4w/dPflTnlbHrYtFEkcX2XOp/0Uz7JcpQHEUCZ44nJG5rWiKpP29qUVLbI97audVtJKodNQnIb3MrGyl6meV0U1dJzHiOg0DGISNJsGPN1puTsYPhRZpojQQhiRykTAY4DQrYUHgsmDmO9pA6hHjx7R4UkDUUcOq2nkxtiSQaKWwjKZqdOa0bLhPq1bOaaerKXO7FGtWTGqt73xbr3pnts1PtJn3jEVs1Oq26a+PDMgNulTpqbWrRjRVZes0dWXr010yfrlGuBgqZi1HUaJDDwXnlilpMIDrqRWD+gycmU2ZHauqYMHDxvwnpLZ5mXqvjFaSm5v2yAzVMqWWqBtYAsqrSd8kyytt2MZ2QfEAZxZQHp6Gq6/Y3apUCknLEksHGbmhApHO5nkOS6jWYqsdNBSaX/MHZ+UfCCwZnxIt994pd7/znv13/zqz+vuW6/VQKNU2z4qLFcaYDe2nYD6eiNTozdXvSdPuuSMWr0mFtRarSYor2WqGZiDH84vVSh3emzZsiR35NgRt79tXxUqi45B7jm1fXAiW8zED2XK7beZmTkfZrQ0MT6h0eEhZVFKaqmWuVxrtnuoYV49pLCesN/C/suVWwbf1FQUueReLE3KeqToUatdiBtDq9USBzWl+0yQ61eElq5X1gP0sqJUuUAeGXSLyd1rvtNyvs3kG/kT1OVc0Hem+XlixXyi9Dea5do8l5Qpsly5x7d84KbWERVTe3T4uR/r+ORz6uspNDLU0NzUpA7u26nM68L42KBGR3pMNSs5oh07Htf2Zx/Rked+op3PPu615phWrRlW08D5VPuo1nuNufzay9Xht9X6Gurt71HbJ8jGtMUaUdgBma3KTWU719TRWc1OzanwHbxeqyuLTKXjU8dmtHf3AT3x2FP61je/r2eeftZzrPR8sBnWkWc1RfWvzO1upxeHKa/0d2GS8yvKlZd1DfQOa9nIhOp5j4HytuZmW1bsT0eKMMmXQ3/PfzJn2jY5hG8qEZzPrYLSfJki+DLXgZ3vSPUpHekSIguGJaEu3xUtyHTjTp76Qe+pvAtIY29VK8WxCSK+REseWPLAkgeWPHB6D0T4nurn2sKU+TmYMCJEnGcyCB5p+YoIRZwgs5Js7mdk5JCHFxEEC3nwoYguP2XOf8Gfj6aAuiB08iwLExl4ESeXh0/+uRCyEd32VvLwiFch8dMR+Wej05U5lRcRJ/mO9iATcTI/opsm72wUESk7Ik7SGxGJ/1r7iogXtCMi0hiKOH1exIvz9SJXxOl1VP3zIsXPmE35s1FEt14UIBdxIg3vQimiqyfihSH1VBQRC76Fp3O4Iro6K9GIk9MV/9QwoisX0Q2pL6IbP1V2cZo5d+q6EvHi5RbruJA49XY6HQEo8vMTBw4cSPtVwESAew7zAPGh6jewkePnLAiRAXzs7m873l+3RRwgHWDxQojyZ6ML0fmzlsFHZ9Ox2F58h984AOF3srdt25ZePsRnc3NzqnxDeKpe9JytnvPJYzwtrgPds7Ozwq59+/Zpy5Ytwj5sYuxgC4Tc+dRzPrKMN/QTUo5xhb/4eSB+moUxxk/GYCMANzLYRFuIXyhRHqKdVd20mzFM//DTQ9hBvfQTvoH4ORbswC7k4PFzLfCwBX0/C2VgVoV3daW8vcyMMxVS0VZmXnjDBym8X84yI1tt+a7u6izj7wv7hMQG3xQmeR+eGcMKh+H9coo7nRmsz6jXvNz799zx0vbIZcL5Mr+bnxvOst2RK0yZ5ZCRy3fDTMiHv7OQ8igdK0wd22EK4vBknl5VV/aqsuYlMKaaACerKt0R/pSlARvHnVmqVPdk67hB0aYiwp08n2c5J/w5kS49NEsDRyoL5bkHqsPSOhRyOqyXji5Vb9SUeAa1AG2LdlN5a0o97WNa3lfovruu0z/88Hv0d9//Nv3Su9+ov/+L79SH3nOvfvGdr9dv/PJ79IG33q5br1itDaMNXbFyWO96w+36h7/88/rvf/1D+u9+/Rf1G7/6fv2Tf/Ah/cavf0BvfcPNWrmsR/WYVaNmuzzQOh0mUO4bVLkAcLVLSVkuGQTueHB3jGIXypVldbUN3jI8a/UetTtSZLlqtbryLHN+pojQ4qt0Is/hlc6TKVTYX5nlc4PSEZ4snhil61FkKj0jiijtvY6pqazWsQtnlJXTWrtiSB9815v0j371g3r/W+7WNRsmtGGiT9dftlI//+579M//ya/rPe+4VyvHR1WznrrtHxrs16APHirq7e8T9jYaPRo2qD0yOqyhoUH19PQq8izZVrqfMoPp5JM3NT2lWd+kWCRtosIAeObjOzddHQPfRemxIsqGSi8IR48eUxYhfgYmyjnVs6bymFFPrenDjEFdsmZMaycGNNIr9dc7BiFn5dMOhUHN3K0ufZjRtt627VCtobb9HrUeNXp6lGeZMpMWLvu2LBdSS5GX3gMRoQioqzuCeEVyXpe06Iro5p9gVX1UWr6bF/HioYUV9PeZKDzmTP4oC3mclSY5HgozIrcFDjteizpzx1T3ujJ3cLuO7nxSfXlT4+PDmmvPavehA+pbNqbxdWvVdF0Hjx5Vx+Nq+cSEAeeOtj7zlLZueUo9BsXHlk9omvHZaGjjNdfoyltu0ZwnQ9bbpyHrKF0+yzPJ85j6S49pTyfPYakWYfty25dpw/p1ettb36IPf+jD+jt/50O6723v0CWbLvdkyrVv70GD5ls1N9O2vMe9cpVFTXNzbR0/Nqvp423NTJdqeuq0W+EyNetsyNod5g7NKmQZ05Q0PVWo6ORq1Ae8NvTaNMe9bvFTS3nelbVp8nNGqnNmqqXZ6bZ8RmpAX5aX9XZD1sBwDXaPecTM1ylXOG3yRxGxQOae06e0FPrdBHtPiRIvJC8xL06ytP3vb8llNH+lso7DZz2ryFrN7X5sriIWFeqyl76XPJA8UI2ZxSHPUVU6Cc1/wSOPJHGo48314jRxiDyIOFTFCSuCXxG8Kn6+IWUruyhLGoIHwTsdIVPR6fLhkU94OiLvdIRsxSeODVWaOLyK8B958Akh8gjPRMhWtFhmcTniZyLKUi8h5Ss54meiSuZvUkhbaU/GPc6ET4jnvonw9tjw8LB40wwaGhoSRHx0dDTxCeFVclWIDHHexiQkjSxEHB7lSC9btizpgk8aflU3aYi8iqqyhFUe4djYmKAqTghRDj4heolD5EHEFxNy8KuQPNLUB9Em9JAPkX8uNDo6qlH7DR2Uo52kKUv4YkSZUwnfUQ4+YUXofK1R5RdCiDYRQlW7zhQiC1X5i+Mv5gfKIE89VQjvVHoxPafmn1p+cZp6Fqer+Kk6LiRd6TpdSL3Q6fLOVNepslV55Ks84mcj5Ch3KsE/WznGN7RYBh28dVvjIZzF6yWkiFh4VmRt5MUuQMtnnnkmgalPPfWU+C3zxx9/PKUBx/npUUDWSoa8xx57TACL6IiIBQu53ywkzjMSEcm2iNOH56nuJROPOL09EV0+9xL8wAHEUe/D8ClgMCAwgCx8/BIRQhaq0hFdHRGhl+rCFu5xi+vgvodtgPqAxtgEPra4TsosTr+U8coW2h4R6aeSAc7xEWOOEEAfu7C14b3qS1V/BXLjFwi91MNBEf0EYA6PMc54h48NHDxgI3zmAL6jPG1AnpA08ap9ES/ejydEShXel4vdove0omjmnZ5xvtL7wdIYJHmGA5xqe+/qPMeo70II9fKGMiKzrhD/0p7Vm1ZCdAZfroaqT/CiK9uROu3Se24ELOhyYX1yMpFxx3Ac6dLx1DSL0QaXcqxMejLqTzGzUsGSyKuGsleNJS+RIRGh0r1ZlIUiQtxYankt8Sp+6byOEWIGMqdbhO35P6voDlK5q8pUpvCGEHmrUqNR1/IVE1qxcrnWrlujNWtXa+XKFeo3cJt55FIWSnGXq9Vr2rBhra64ZLXecs9N+nsffrfe/ZbbdOcNm/QL77pHv/6hd+vOGy/R+GChicGObrt+vX75F96q3/7NX9E//Qe/pN/8tQ/qN37lg3rrXa/TtdZx2epRbVo1ZKC2X9caWL7n9tpugsgAABAASURBVGt04zUbtXpiULPHD6tsz0ntlnrq9fQQvmx8XKMGvfoHBiUPxLYHtCJXnjeUZTVJWTcsM4NXBoK9UeBtURbHgcEBLRsbTdTHf3LpG3QHHxWFOEEu8bHjhDWXa7neublZdcxru552p1BhGfxbquNqO66vqVreljrH1cjmdNsNl+sX3v1mvedNd+qa9Ss01pAGDar3GJBeNd6r2266Un//1z6kv/urv6TVK1e6ae3UL3ktFJmsv61u33UM+HdS3T0GovF74YWmcD+3fYjQdl/AH3V72k5Pz0ynsUFZ7C+xz4tR2whbUXZc0rptbeEJH1mmwm05MnlI48tGNDxQt5+nNNQv3ffm2/VP/tGv6n/6Z/9A//M//0f6rf/u7+m//dWf1/vf9UZddekarV89ppGhHre5EKA89sz6EIXfcG96xeCmxMKLHYV9BZUOtXS9TB6Ic6on4lS5cr5cmcbRfKIbIAt1Uy/8RtVZyENOms9HTYp27zQe+x6XpSSP/Y7HsTpzmjt2SEf3Pae8eUyjg33KapkOHTeq3Deg9ddcp3VXX6fe8RU6NDWrHc/vVkRNKydWSZ7zO51W1lDf8DKtWH+pbnn9m3T1LbdLvQMaXblaE6vXKmoNKTJJoXDI3Mo9/ximnuqekzPK8kwzM7Npzbnyiit1+eWrdN11a3XP3dfrmquu1djoMmWRGxyfNnDd9PqUO5Se275XX/rCV/XHf/RR/e5/+M/6g//8EX3hc9/Wtq17PcckTxVxmDc72zZI3tLDDz2t//pHf6b/8p//q8v8qb7+9e9oz679ajU7CuVSIeVZN8TsGbf50R89pr/6i4/r93/3D/Qf/v1/dvk/13e//aAO7DsilkvK1PPc9rlshPUokc50xXzGBQaly50vuYgYF5Q7o3HuEPJ917I4MQf+RPyMBlvH0udvpgeqe01EKOJkyrJsgUfrF8uSBy+iW+bU9GJZ5CB4EUE0UUQk/R3fmyHyU8YFfkWEKjvkK6KrHx50Jv0RXbmIcKnTfyjLPZoQQooQu6s4YcQLdUR0edgQ0Y1HdEPKQOShj3hEJL8sjkd0eREnQspUFHGCv7gc8TNRRCR/oUO+qvY5muqPOKEzohsn728S4fOIUI1nW4/DiG6cDfmPf/xjfe973xPgD//xHQQYxH+Ex394x3+EB+/RRx9N/ykeb5iR/8QTT6T0/fffr+9///uCR5mvfOUr+u53vyvyKf/Vr35V/GdiPAPiU/ohItLzLGkIHiHEWMPeKoSXc9+an6ekIWQWh/Qrz+CUo51QpTciEE37nBSZ/6p0REQaI6TRo/mLdESkvIg443iJODlPviLC3yd/IiLpgBvRjUcEycSPiJPClDH/FRHzMS3IyFdELKQjXjtx+ibihL1uyjm1A7mKIrrlSUd04xFnDis5QigiCFK92FNRRCRexLmFScl5fEVEko6I86on4sXlk+IzfEW8ePmIWCgdEcm+BYYjEV1exOlDi6QyESfnn4kfcUIO/0cEogs6SDAPCS8GMd8jIh0S8lvlAPVgJOyjOVxZu3atCFkr+Z3pdevWpd9+Xr16dQpXer/OwRq2s/agDzuxmfTfFmJ/X7W7Wq/x46gPD/ERByKErMvwka3W64vlo4juWKIvqA/CtoGBAfX29qb7YV9fn+hrZGgDNiF3sWxCP/VAjBX8gS2MM35HnHDMh8J1Y1vkYRdy0M9iEz6n7dSPHsYz6YmJCWN3G0T/wKOe9evXi58guuSSS0T/YQMHv9i2atWqJIvN6EQ+outn/IYs4bmSt3Oe65myPBd2gUEVBfu66GJdxqmyLNT952d1ZSL3XPWfTg71lQ7ihr38PGJ0zFhpi/9b0JltMzudUi3zOo4j124X6hjzKwwIlCbZKoyJTOpYtuN8Q3HW5Q16SMRbzaY61qFTLmdTOtEpWa+apJslvWqseSkMcceyUGdZnjqJjszyTEw2FgEmQJ7X0oKQZVkKa7Vc4QFIfr3eUJ7navgki3xF+BMGZNsaHh3Sho3rDJQv1+DggMGgEd9UBjw+CjWbc+oYyGLylR4VswaQp2dmtGbtKn34l35Ov/RL79Yb771Ry0ZDKg6r0zygvDiqWhz3cHeYH/eCNWNQtq2xkVJjBtJH+kuN9EiNzrR6ihn1ak4DeUu19jFF64jG+kN33XK17nvjXbrn9pt05y036NL1awyij2vZyJD6+hrq7evxzW1Iy70ILBtbpobRpHarIwZy4YFuvNi8uupZrl4vSMtGh7Vm1UqNG2yv12v2Q13DQ0NatWKF0JFHpt6eXvsoS4urfHXSRJGyPHcqlFsXC1ueZ5aR6jVPsrmj6m10VDQnNT5c0z23Xac3332TVo3U09uyfZpW1ppyu2ZVV1s1U9GaNdB2xDpq9vegIss0ZUDw4MEDOnBgv/g5HPxduM95Q/zY1DHt2bdXhycn08LSNjBdund6ehoLC9rRI0fUnJuT2Sq9MhWWabvfDhzcrx3PbdeuPbs1BajuujKPi8J92Slampk+qkxN3X3HzXrnfffon/7jX9cvvv9tumLTuFYuy7V2eUO3+tDjPvfxB3/uTQbO36DLN4xr45rh9HvStaylWr1Q+FCgVcyp0VN3vwyrt7dPuf2WRSijziySXVq6XnEPRESa+ycb4sGWGOUL85BPeaf5Cgngk5ySLxMhvMVkdnoLmnAh34lSpSKTx5D1eL4x03KPlZnpKY/NKfX39SrLe3T4qIH0rFcrLr9Oo5deq9r6KzR+2XUaWrlJk8c62vX8IeVlr0aHV0kxqJ9u2a1mDOiya29XrX+56oMrNDC2Wj0DowqDCRG58qzm+VhLh0fMHeZD4Zu2J6utaprfUU9Pr9q+sR4+fFjT09LkYWn79qPiBP7okaNeb1rWE6a6mjPSww/8VJ/55Jf04A8f1b7dLnOspf17J/Xwg4/r43/1Gf3g+z9Wp5VxLqDWbKHPf/ZL+vQnP6vdu/ZZbr/27tmnhx96VD/4wYOanDQA7gO9jhcCT1d5GungniP6xv3f0hc//2X95ImnNHW0qaOHpvXs5uf19a980/q+qK3PbJMP7dXIJU9xlb7BRyllEfLn9CTJuWckne0K6Yx6yZPk4AUkXxEhf6SQLxtJCDmVPjY8TCl/gW8591DKX/pa8sApHohYGCin5HSTpe+P3diJb56nTuVHdO9Z8KFKGtkqDh+q0lXIvQ+KeKEti+UXx6uyFY8QqviLQ/gQthCSR0gaqtKEEHmEiykiFNEl+MhEhNeZLPHlKyL83f1EnIh3Od3vqlxE119drtcer+cRkfRp/kK2ospOsjoGdwlPR5V8FSKzOE4agkcYEekZmXjmRTPiZLupt5JFZnGc9GudIiI9a9FOnvd5lqRNvAm4ceNGAQbV/UzMPY0xSvsBFuBRJiI0Ozsr0pSDBwEmUbbte9KcnzX5PVQ24cuWLUv+Rhf1UQYZytCvFWEHceqrQp6nkYcAFugv8ikLLU5TBqryF9tH+YpPGBHJJuzEFvIrXcTRDVE/dlOGdEQk30WcPGYo82og7Hw12HE+NkR0fRkRaV2JiLQmRIQu5hVxfvrxbUVnsysiFtoR8cL42cq+VvIiuu16Oe3F9xe7PuZ6RIi164orrtA111yjG2+8Ubfccouuv/76lAZM37Rpk/iPI5GBrrzyypSGB4Bega+9BmOJs36i828LDRk7qdq9Zs2a9J9Z4qeK1vrwATAY/yz2CWUWp1/KOLqpj7Ai7Fy1apX43Xr68PLLLzfOtdIYUp8xit40DrgHvJR2LNZF/aR7enrEGAGghrDpkksuEfYw1hhT3F+Row1VOcpeCFEXPuCAh5B7JbpXGO/iIAjAnn6jnyDmATZxf4d/2WWXJdvwGfZiGzoi4oKnKNu4zKVD4e9MRVbXTCfXgeMtHZpuGgUMldZPbiizVO57sffnRU1yShd0lYooErXb3tN7Q5znpQwBKLfaLDMC4XxFR5n5WVa4lk4ifqlBmePwTIVaKgwsdoq2MmN/YXkos57SObJMvSdX5EXCDkLdfyqt7qRPzKeqcD75CgfZK1z/S159lmceQKWpUJ7nBlsHxAMrJ0Tjy8a7v009OpoeiDk9Xb58QqOjYwbAxxKwOuq8QZ+49fcPiEUiy+yiCD9YdhSOzszOGJQ9pJ07n9PO3Tv13PPPae/ePQLA5WYWEeJU5tix4+LPkyYN0hYeaL2DNeWNUu1yRm0D4LkHEwNQHlylAagyWioNrMqgeJa3Vcac2zBr4GhaWdkysFMq92DMPZh7PIB7PPDyoqmhnppuvfFqfegD79G9d96iVcuGdOTATu3fvV27d27Xvj07dWD/Hk1PHVefweOx4WH11OoGwXLrC8kP9rk3bfUotXr5Mo0N9unQ/r3as3OnDuzda4Bqrw4dOODyUxocGNTQ4KDkzXTHp0QRoYhwslTpnizMr9VrGhweMNDer15PjLHhPo3017RipE+XrF6mO2+6Wr/2offpVz74Xm10ujRQnnsZaNTdvloot22KmuaahZ58aos+8cnP6c/+/GN6fucen26VarYKtTuZOp2wnwuVBsoySYXRsqbB72a7pS7Zh7an3qhreGREw243b8hPGdHj1K5j2XA5PlahWQN+097gzPoErNVpuVc6PihpqrTvZb+Hmtq4foXe9963GSx/l2654UoN9WUK92dNs/bnrMHIGWXt43JTdeXG5Vq7fFArx/p03ZXrNTHWb1BxSvVcHldyG5pic8Yb+mxCGDul22CTFYw5DFuiV5kHSo93zVM1epSucDLSLLCMORFhuUWkblzmO7v7iW5QOqgIFmSWSkcKZSpYeBz3YPRAl+qe/426+YU0PVfoeCtX2TuhfGit6iObtOrS27Ri061q1VdLtVUaWXO9Nlx5h8ZWX6WDxwo9Z0C5Z3BCoxPrdGyqo6c379T2HQfUMZh++Mi08npvqnt22nNtrlTZtDXt8HrRUFnkCo/2mLcp93xvAzZ7zm7esk2f+9wX9dGP/qX+/M//Sp/65Kf0zNNPqeg0NdDfo8sv2+T1Y0DPbd+jB3/wsHY9t08jQ8t1y8136L773qG77rxLY2PLdOTIMX3/ew9o8zPb0xvp3/3Og3r8safU8SHfyMiw3vimN+jnfu7duvPO2zU4NKCwLbW8rlrecF2Ryjz26E/00A8eUcv2X7rxCr3xnjfrve/6gG5zXY1o6Jknn7YND3qd2y+bp1omUygkUym6KbwmEqrLJKNLmeRueSGF+WcjZ5/1c4ay2ECWbEgaYycYsERS81eK+6ukQBXO5/0tCJaaeIEeKH3jWUyoiWAQEZPHWDce4RFoWS26KBcRJ8mQnZ6diJgWx50UZQhPR1VeRLcu0hGRRIlDJCK6+cShik8cqtIRIeqP6OqIiGRrRIgroqsH+YgujzhE/pmIfOhM+Yv5yEWc0B3RjVcyESfSyFb8M4XIVFTJRMRJ7SI/ossjDlWyxHnuqNLE4UVExTrJZxV95XkyAAAQAElEQVQTmSr+Wg+rtkSEnyVbqhsgZ5zAn/ZzYqPRSDw2zyN+hhz13oBNOnI93twDrEPwJicntWnTJg36+XjA+wdCNuGE/f39Qob9BADJ8uXLtcKbcvYkeZ7rkUceSb8h2/azOID41q1bBfG2O+Fzzz2nPXv2aNu2bd537BQAN4fRpPnpBPYZ/KYqaQje888/n34+odVqpfDZZ58Vf1rOn5vv9LM9OuHt2LEjHWyTRg958MhDD/XSz4wPKCLSuJAv/AQ5+qr8vJptO53DIk7MPfIjTk7DeyUJf0KvpA2vZN0RF94fERde9pXyOWsT6yHrAmsHB4SscxDrAj8tAg/7WCtZEwEyIfbbrH2sgayHEOsgBO9vC+EL/EJ7aTtx1mT+Mgk/8pMohPiafPyI7MUkbKAuCPuoizjE/KKvuU9wn+GeBR+q+hP5l5qwgzECcX/lfsk9l3si9uw1FsXhNTYxJmkD9vys/qJedBHSRvQRp33Ugx8Y69xXkcOW7du36+DBg+nAnJ9qgUfIfOh0Ogl3jLjw+U4f8IgNLmWYSy3renb3AX3yS9/RE5ufV2GMrDBPRqkMHRKosHB4X8pcpPz5UukCYGilMag8z5RloY4xsp27nte3vvVNPfHE42LMZq632ZzTlq1btG37NtdLe7vybWNvzxsP3b5ju/G7OR09dlQPPPBD3f+Nrxu/s93W3Wo1tXPXTv30p09qenpK3ggYQ4suKWzFYnIy8QhfPWQ3v3qMeSksKT3awo6OyNyhhR+G237IbIrfsT5y9IgBmSPi94om/ZDbDbtp4gwKwpnZ2TQhOp4ARWFkyjoZRJm9VXqgzs7NSj51KT1iy6JjoMZkuSwLZZbJ8hAXb17uMrD+tW/er72HDqgdbYWB4XB+xlvMHoCtTmEQvTAw5vFjMKyjtjoG2TtqK8ul4ATHvNJguXxyIwO6datvuKIe61F7VgMG0CZGBjQ+3Kvlo33qzVrKOjMKo11lZ06lUaGZqaMGk46r1xuDvnqP5Af0mqTMdndmp7VqfEy5dR89uFdzlm17YsgTUbavsOyRycOa84HBxPi4an7Qx89QYd8oC+V5TZkNBqTuG2hoYLDHIH2mUYd5Mau7brpG/+CXP6hf/cX36I4br9Kywbp6srYatY7nzZyKcs7GZJpplYq8X9/+3o/015/4oh594mk9u32XZg2iZwbFStVV+kQtM/CVZ26H0aHS/dQxtU2yLS2HHbdLgV152sgwoTnIyOy3iHAWJKmUcgNuK1au0cZLLtP6jRvV299ne1qyExU+wAgD5qX9uW71uHLbOX10vyYP7PKhwnPauWOLZmeOKrOM2tOGE+cUzWNa6X548+tfp/e96y36uXe+VZduWOW8trtvRoX7o17P1dPbk3wZtjkibFNmCgmfaul61XjAXeLucd+cxqKUYb5lPOGkFOqsl4esIIQ8/AgWUWk1ZUrzXVhfYaXEQx2Fx07mg5zc6094zk21Ms3lw2osv0z1ZZerPnalit4N2j3Z0DM7mtry3JwOHevR8Mqrddn1d6tvfL32H29p/5FZDYyu8AHXch/6HdETP97sWnp8syt9mNPW3t2HDFp78/7TLdry1DY9+8zzen7bXu3ZdUhHDax3bFhEroiaD4F6vJyUXldntWv3Pj3zzFZt2fys9u7b53V0RitWjuu222/Rtddeqf6hcN4W7dt7QKGGD9aGtXbtRq1csUrLl6/w4dageHA5dPCwtm/bpUMHp7TFdZee8zJsf/311+pOHw6+7tarddfdt+uGG65TjwGMdrsQ+VHWNHXM7X56u3xg7hI9Wr5stSbGVmjZyLgmlrmOgRHP49yg/U4dPnDYMpSU57AppIUuddydYYakFFfqN/ritJRk/JUUnBrqrJelddpiZFDSIflSqBtKivQRV8SiRGJ0bZWFqrGmpWvJA2fwQEQo4gRxb6+o8L20ikdE0kA6RfzV8f3WgeBVRLoieFUcXcQj4ozy5J8LLdZLHFpcjnRFEV27F+cTJ5/wbBTRLVvZThlo8bPEmcojRx4htDhe6UMP/CpNHIqIhT4hDVWyla6IgH1eFBFJL4UigiCl0Xk2SoL+qmQc/RvzifBTXrMpxjKb5qefflpsmHfv3p1+X5X/EAygGlAZPpvkycnJBRlAZ/YOhMiwqeYljaNHj+p5A9hsvPlNVjbY5JMGBODFCQCBbQbEqZv+heCzOad+ykMA2QDaAFWkiZOPLsrDA2TfvHlzAuGJYxP2Yhd1UyftQDf2UJZ0pQc5yqEbGcoAXFQdTd9X8Yju2KnSr8YQe6HztY0yp6Pz1XM+8tS3WL5KV+HivIsdj3hh30ZEWiciuiE2YNtignexaXF9p8Yvdt0R8ZJWEXEmfSdXQztP5lz8VJ7nBram0wEeawvrAWsDIesNB3XEWUeqtQursBWq4lUI79R7HHl/k4m1PKL7rBPR7WvuC6y73EM4nGV9RQ4/RIQuto/QH9G1hT6pqOn7H/c07kfYxj0oItKcRyYiMPGiUVVHRLce7AST497E+ONeWo2ziFiw62cxqKqzCumHiK7ulg+c8QP38qp+7t3chxnz9CMhedw3kaMMun4WmxQubYpMYld7rNnS45u369sPP6NHn96hvZMzIIIW6qQ9a3gzmuUeN8YHHF14rrbAOX9cnfIsU5goBK7HOPjoRz5q0Pxb+vf//t/rwQceVNio/QcO6M/+9E+17dltoj6wNtrMs8Jf/uVf6smfPGlMbFbf++539fGPf1z3f/1+/cmf/IkmDx8WPvvSF7+YdFIP+sQGdZ660BfWVITUq4uyV5c5L401hU80PHI8AEL1ei0RE5AOO378WLoRMBl5+GQisnDxBjkPmMT5CQLymKAMBsq2DShDNevr6+sxEDug/v4+9fX3qqe3YaCnLoXc/x68BpvD8ZGRYfEG5LZnn9dPnnhGM8c7auSDUsfAb7tuTLbHQGq/6ubVol+Zeo3RNJSVjSTjIyXltZpqPXVF7kMARqgHbShX2S4T5R5spSd3x4B2nwH5FWMDuum6y3TtVRs1NNCjwqB6p21QujVnMHzKZVoaHRzQUG+fIatMowMGqTxRBnpq8kcrJ0a1YtmoawjVzK+53ixChTfGczMzqtdyA1vDatQbyvPcTQ7hbjmGn2ZmpjQ5ecBg1141Z4+pbE2pRy1dd9nGRGuXjWi4J1dvLusvFVGq1nB7spDxcqnep31eFD7+qa/o2ecOaPe+Y2r0D2tmruPDBTs16gr7SfaRu8Q+nfZEPG6wb06ZbY2wjNArg2kNjU9MaHBoUPRz0z7I3Cb5qmV5sl/IGzQvs5rqPb3KG3VFTj92fF4wp2ZzSsqajs+o9CHEs1ueUmE98qlac3pax44e19RxL2Ktjvkdtxdqu325JoZHtGZ8QutXrdTEyKj66nXVXX9vre5+6HhhmfGhTku8Lc84S5RsD8kfLV2vnAfwf0W2wtNMp5I8ZlM/hecAMiQo4/jiT1VuMY94ydc8VTJo8kxP3MLfxqYFlZ4n4ZtiXrbTvMmd5pbZO+qxtek6zfWt0ua9bW3e3dEz2+f0zObj2vzUEf34sT164ond2rH7uPom1mnt1derGBrS9v37NOuT5NWr16iR53rGJ7/Pbn1GgwO9quWl5+6UDuzZre1btmr75m3a+tNt+snjz+jHT2zR0089ZyBhzg93mcHyXBF1W1pL4Pcb7nmz7r7rHi1bNmE9dfEzVlddebnuuuNWjS8b1JwB+ymfQIcbHGWm/XsP6ctf+qr+4i/+Ql/5yhcNMGzznJhV27YZq9PMdEs+nE5ho97Q6tWrNDhUl6erD7ekiYllGhzs9/rbcHfkyY6p403PyabTPV63Mv3kx0/pC5//kj75iU/qe9/+juvcr7mZplpeU5qzTctI3KzpOtaykP+FVUUpd+15kTW5YHka0ln1iPp0+gsbqpyFuOVT3CF51Eh4groZSeYEcym25IEXeCDddzwBCLmHQy0/U5CGIkIRXaIw91D4FeVeP3hWqvIivIpZX8ULp9FJfkRXD2kooptGV0S3HHKkIeLQ4vjp0hEh7EInhDxpSL5IYw9EPKJbb0Q4Vye1T74iIvGQpUzEiXREWKL7IT+iazf1RnTzKj5SxBfbQRweeYvLREQCbeFHdHUiF3FynDLoQI58QnjtdjuVr3jwq3hEpPbAqyiiy4vohhWfMlBEl0+cvIgg+BtD+JC2QYzhRqORfIQf77jjDvETA9ddd136OQJCiJ8ouP32231we6fvRat90Ls85d9www2+Dw2m+E033SRkoZtvvjnx+LNuyvL7tbxlzs8c8PMGIyMjev3rX6/Xve514u02aNOmTenP+N/whjckPjqQJYQow08krFu3Ltl47bXXCpv4U3H0Uxc23HPPPeJNwSuvvDLZu2HDBt+j16Yyt95664KNlIeQu+KKK0Qd0F133ZXswC90esSJcXhqGh+eiZB9tdGZbK34Z7K3yr9YIfUylyv9i+MV73Qh5c5Ep5NfzDtTOfisfVBlB7yzUaUXGcqciZBD5kxE/pnoTGXgU4bwYlLEC9dB6j0bnc2es5UjrypLHKrSFzOMiLQW8sYv6wLrzyavS/xUxsaNG0WaOGsZb5WzfkZEugcvXlcjQlzYDRGPiKQ74m9+SJsjgmanezMRfIrfIP7qCFq8xuK/iLhoPkI/dmDb4pA4b2+vXbtWa9as0cDAgPdFZbKjKhNxceyibuqIiDSGsC0ivI9cJu5r3J8Yd4y1So51CYq4cJuqcRsRWnxRP+1nnFMvIW+ic9/lXr969erkH/K4D/OzNvDoR+xbrOt0cfSfiQrvfaXCmFPpHb+0/9CU7v/2I/r0F36gL371QT2/55hKI3SdTilH5tUXDk3eszqSPuhPkXP64t6eWR+UO8zV1zuot7zl7frgBz9sHKzQ7l171WoV+v53f+j9/zGtW7tBedYwDhC2VXrk0cd16PARrV6zVvzm+YMPP6LLrrhK73zXe/Xww49q9979+smTT+nxJ36iSy+7Qn0DQx5b1IXvuxTGBU606ZwMf9mF7KGXvc6LUGHX4SiOiDTpZBY37Ha744nvwZR6onReLiZKbvCXkIdKBjmAjHwRp6zVCCIdEWrUew2yFAaTWlq5crUfmNdojSfO6lWrtGHdBi03OEqHRyE1ag1NjK/Q+vUbtXLVaq1YuValgaW81qNZgzROGBy3gQaNGrVeRVHrUjszkJ4rM0qGLsmTxihOp+h4UJrKjoHjQrNGkdqeMFkOWJXJmnTsyGHt2/2crrxknX7t77xP/+jvfUj/5Dd+Re96693atHpUQz2herSsu6XhwX5tXL9GmzauNUg+oqsuW6/LN63WB97zFv3mf/Nh/eL736FNa1eoNGBczE1LrRllBt+jPaPRgYY2rF6udSsn1FerqePTycx+k+3MolQta6k5fUj9jY5+6YPv0f/9f/on+q3//r/VXbddr7mpQ2pkbWVlyza3VRoAtW8xfQAAEABJREFUlMu0fcjQ7BQCuC4iV/+Qbbr2RrU7oSxv2Auhnr4+hTfnWWZfRa6a+f52n7QMnB9XxxvGkAyAFaLPOl54hnxoMTq+TJMclNhnTW/k5wz+l5FJJnRkUVPTvnx2x3Pa+uxWPfPUkzo+uV9DDWnFcENvved1+q1//Pf0v/4v/1wjA7nUmdHYyKBWLR8XC+ayiRV6Zsuz+sEPH9L3f/igfmiamZ6xHW0dPrRfWzc/pe9++1t68okn3O5SuUJtnxyWtoM3mur1ujKDrxGxEIqr5GuJfmYP2I9RMjLmiTjkfnihboRPcBFbILOd67Go05KzJfdhKdfjjzzEFoj0PFlEZ78KKTqiFmRLYi5bWi+U5Zm6hyzhm86YVqy9XLXBNdqya1Y7D0pHZ/s11/Ja1ax7XnTUms108MCsHntim3bsPaqVG6/QpdfdoGaW66dbt6r0GrJi5RoNDY3pu9/5vqaOHVNPvaZRz53hoWGbUdPcbCn+8GRuptSsQe8D+w5bbkY++7ENfV6PZpU3Mi1fNa47Xn+T7nnTPbriatvVU9PksUntO7BXc147PG09j+uqmR/2T5ZlGhoc1VVXXK1rr7nWm/krdMut1+r1b7hdb7vvXl13wzUaGx8Vf9nT09ujdrtp8HyKJcPekNAx53nd8txvtTuq2aDCa0lfX7+yrOYbfVsdryvLVyzXJZdeoiuvulzX33it7nr9nXrTm9+kN5t48Lcrki7V3Fw/rHQrKFxHKTj+OuVT8efDKMWhRpcKxwuJG0GieRk5dD/qAi6XXChVxStVVYhAKFNEpqVryQPn6gEerAufTgGS86IAbxfxQgFvzRw/flzwOr5XIVflwUOGlxAgyvOWCfJzc3Oed00dOXIkvYU77YPltucnh9aUIY4M+nlLB97k5KQPy55PP0FBmjdjkUeON2NJUzdp4rz9gw3UjQ7Ko5c2UI4yhFUZbCCNXJWHLt6sQgZd8NFFmryqHnRGhMh/6KGHtGXLluRaZHhDlzK0lfZjF/UgS/uoF33EqYP6sAEZ9KKDcoTYTz6yVTn0Qvi1Kkeb8RGy1AMfHiFvr1GeNHqxh3oh7CRNXej84Q9/KN4K2rx5s9CPnVWIfohy8NEHYXNq/PwXY2I++poMsJ97UESIOOM8IhQR2rZtmw+bn0j/EejXvvY1b/oeTn2PX/lPQKEf/OAH+uY3v5nemvrWt76VZPhJFeS/+93vpryf/vSnSdcDDzwg3lCjn/AjfccmnHoBAgAriNM//Geh/Eeh9BH/Gem3v/3t9J+Kfv7zn09zCj46eOvz4YcfFv/ZKPV9+ctf1pNPPpnqw47vfOc7yX500c9PP/20PvvZz6Z2MQbQiy5k+U9LST/66KNinKCX9t1///36xje+Id4oZZ7jL+zEV6RfKx2Pza92W7HxbHSx7Y+IF1TBeKyIMQexVtH3p9paFYZf5ROejpCp5JfC8/fAxfYf+ln76euxsTGxV+WwbnR0NB0OsmYRHzCw2tPTI2S5Z3Cf4P7GOkfIvQweIUQcudcqnWo3bTwbsc7TZggfMZfw6dDQkKA8z72vaQu9rMmVPDrhXQzCDu716F4cMrfpZ/7vDWxj3lb5i2WJv9RU+Qcf0HbGCnYyDsFIAKMhnnuQpf5KjviFEjoYq7STOtFNGjuoH3/0GXuamJjwXrIj+o849+ua8S/GP/MCHiF9ix/Z7r1wVnv35iW2nM90yjE/e+gEibhxvk6nZcC8NEktmYwRHp+RiuhTXh9Q24VbxrPAJ7z1tZ7MJXNLugJ/Vx/8V8VfNLROw3iKCGXeR46Njeq2W1+n55/b4bR0zbVX+9lgn/7oj/9Ao6ND+pOP/LH27t3pvDL9bBzPDi6sT3zyk3rqqacMsLe0ZvUajRuDqzfqOrB/v778la/oM34G+cM//EN95StfFi8ru1qddL2AcVLuK57IXnELLsCAiHDfMNA8iAyS0NHy6Al3tJT55MPD0o4P6y5V+IG4UBjYiHlwMsI5zne287oRBlfuBUwivZgK5XlmDKRmMLWpbVt26onHfpreXnzyJ0/p2S3bdOTgpEHlTPWyoUbZI2PC8rjX5JFjenb785r2qN54xZVpAoTHdaPX9edtlVlT7c6sdbsOz4KGQfOG25G7cJ63VMSslAA0tyFKZQb6o5YpM6hVmpq2darV0lNbNmvbjq0aGugxoD2u/mhqKJvRlSt79L433qDf+KV360Pve7Nuue4SjQzVtHv3sz7tedAP109qeuaAVq7o0203X6KrLh3TWP+cbr5qld7xxlt04+VrtGakVzdcslrve+td+qX3vUVvvfsGjfUUevrRB7XdE2P/87skg8BZ0dJAf666pnTJqh7d94YbdOsNG7R6oleb1o2pv7ejWq2pLDfV2m6X22/7m82O+6ahzItBltfU6syp0cj1+nvu1NjYsBeqOee7/aJMR4WB9tL+KQyKZ6VUt0N7sppyx1tG9nKF6k4PDgxp0KBfkWU67k37rH2n/n6VJvUagK/3qShy9fUNq2aQ7fjcrFrNWbe/rntuuEp//31v1z//tZ/XL775Vt24flSXLO/VLVdv0M3XX6nBgYbtastDTyt8qrb+0it06VU3aGz5GuWNfp8E7tVPnv6pjhyfVP9wr9auW63h4SHrdxtcqPR46JimDa6zyALs2XzZHQbbC6WLMZoiS18/iwfC40GmKDP716QTZKzIPEtEpoiQp55K//OQUZa7VJxKkeQiuqFOumIhRV8WTlaU9Dpdha7UsqW8HC2QqxMUmXM9mLO8UO4yNRNh2Kgyb6gVdbWjoTLrU7Pd46nXqz17W5qa7leWL3PhXq89bc+LOfXkM6ppTp1WW81maP+BOQPcdU2s2qDxVWt18Nhx7Tp0RGOrN6nWWKbJyaaefnqLWpbv7e1XoYZa6lOZD6gMz5myZk5DxVxTpQ/ROOya7RxRbaBQuz6jWU2q7OlocDx0xfWXaNmqEUWPtOX5Z7XZ69O0yxRZoZVrlnvOZep4Hg/0DOi6q68Xb8Xd+8Y7ddsd1+naGzfp1ruv0cbLxtTTX2jthjHbdFT1urTZ9j239YCmj0nP7Thqe7dpaqYp/JN5bezta6h/IBM/CcP/GwGt3bDKYP6tesNb7tZd93o+33qdbr3zFt161+u0bOWA7CQplwDeo1aozDxPo2OdhalUJilk15bVV0elvVPY/k5ZuB2l0yaD5KXLyX2nnPIuGyYryE2BEodJ4RnC0jKnJ/SbbEIyxqFVpyjjKPdXhMewbYzIVPNhSJ7X0holWamWriUPnOyB0g/dEaE8zz236mLzy+bh3/ybf6P/+B//o/7sz/5Mn/vc5zRt4JtNyde//nV9+tOfTqDbn//5n/uh9yv64he/mGSQ/eM//mPxMxZHDJgDJv6X//JfEkgH8Pexj31MAHtsOtiMUMe//tf/Wuihjt/7vd/Tpz71qaT/D/7gDxL/E5/4hP7dv/t3+uhHPyp+LgJ7/+t//a/6wz/8w/Rnnx/5yEf0b//tv9WXvvSlBCYCSgIKYiPAJfYCJH/84x9PdmLj7//+76d2AYADJlIH8U/6QZ98ymI7cfIAQ9kEVUAidWA/f6aLj/7Df/gPCXymPcQfe+yxBKJiI+2lPO35zGc+k9pGW9DLn/RiF4RPeA4AWKVNX/jCF3T//fcnvaSxDd348Xd+53fE5oTNHbbiN3yLH//Tf/pPoh7q+N3f/d3UZnyAPuqkr7AJfz/88MM+4P9h6hPk8SG+o+1/+qd/qr/6q78SZQGHAWLph+3bt4uNNIApfRHBeuMFR6yN3dDR19QnotuGZrOZ7GYuEGGjPmawaPXq1elta96yHB0d9XNfJ739tmrVKq1fv14333yzOHi99NJL01vnvOnN22hDQ0PiTXUACDbTmzZtEiA58eXLl4swIpT5vn4qrbJu3u5EDhvQzX+Exhvk1QYe/6Nzwpt56qLe2267TbwFx8sc8MfHx71hHU+8UduOLt5oRy9znbatWLEizXt42EtZ9FVEG+EBHmBn1ffUj884WGF+EDKGCav1gnFNmjWFOUMcHjqIowOdhPIVEf4+8Yk4OX0i50SM8hEh6mZsElIH84M4urEPW6kXQo40NlR52AePMsgQIocu+MThoa8i5ChPenEeeiMizRUsJZ8QquLoozzpSkdEtwxtgiIijTfysQO9+JYQm7AZPiE8CJ1QRKS9LXIQOvAJceQIKYc++oc0tmAXYUX8iT5r6TPPPCPW0uqAhoMdiDWrOmzhEJF1mjWEdZKDRw5fWANZs1hLKM89gp9cwPaqHnyzmCK6fY/MYttoB3ZjJ3GIcuiBR9sXh+RVBB+5Kh3RrQMe/Ycu6sM/1IFv4EWEIrr+pGylhzLEqZMyyJImrHyN7eQhExEUT/2CHAn4EHHqrupEBwQPquSrEPmIrj7iLzVFhAAFaUf10xPYxqEh93f6lv6GiPN8gM8g/AJhP2nK4QfShLSHODLEIXxEmvzXEmFzRbTpVGJsMb9oI37j8BpQlrmEXzmc5VkAP9OHzPtK3+n8sFj/6fLPhUd/YE+li/oYV/QBNnHAyvMN9mI/+RDy56L/QmTQTf2E2MbhAc9cjC3WCtYTXljAf/iqkmPuEL/QOikP0T7qRRe+YN1jzeNAGTuoE98w3iH6DxvxFWsesjwf0QbK05feFKrao3k6Oen9m/eIIuaQfR4YgaG/hA12PJ3h5Xnm9abUXKujx5/a7P1+U9ffdK3GR5fp2quv9LPDgH78zBbtmzqqY36Gn8uk3fuPae++I2oZT6PuyoYIK4Vhoi8hR1/4sZ7wXpYXX8uirbJoGjOY1re//XV97GMf1fvf/w5dfvlaffVrn9b07EEdObZLT2/5kTY/+6hmm5N66KHv65lnjCfapi2bfyr+aj3cqmPHJn1vbmpudtr3smb6BYr/6//lf9RVV12mRx95UNNTk26r99sy2Vlge/aS65fvny8089XAsbtfDWa8RDYsem6vhkpE+ME03DFS6MKvMNJRdEqfqM5pdmbWA6FjaotJxqTL/PCbZ113Es8MYpRG5Wbn5tJg/s73HtH3f/i49h04bpClpjIyRS6HHSk8YAzCOGIbsRKabwxgnxGdgIgvUIh6CgM3R45Oamh4QOsNzhYG4Yti1tY2DZy1NNJf18Y1E7rz1ht0j4GiHoM5M8cPWVtTo0O9+pUPfUA/9663auPaFco9UfJyzhjSjK67YpU+/Av36R/++s/r1z78Lr3/nffojpsv1SVrhrRmvKHebEr99RldvmFUV14yYbB+UO962+368AfeoXe/9V5dfel6Hdq7S/t3PW9bCjUNStdrNRkzNvkBJBx3TRngtcG4pg8MWl41Zj3pv/eDh/SjR57Qwcmj9pVMhYqiY98UKg2ahxecsL9Ktz2CWKh0btihUa9pyhugWn+fwcDVygcHNbZurVZdcbnW3XCdLr3tdVp/601ad8fNWn3bTRq+5nKtuu4aXXPn7VnANnEAABAASURBVLrxrjv1vg/+gt773nfrtltu0JUb1mjVUJ+GDaLVm1PqsV8HapJaTbepVA4Q736eWLFc6T8bHR0xwLdO6zas1Zp1q0yrtWbtavUPDmjONpUuWrAqZpnClLksvNILVumxQgiPh5Ww7NLnXD1wPnKVZ+dDL9SehVaQekLhf3zMOOdPIJm+iFTU1bdYdxUPy0JVuiqRQudp3oBIo7pKWZq8jLGTi3EEHThwRAcPHrVkw1QzZcqzTIVvfPJNizA3eJp5vh06dNSykxodndCll16p0bEJ7dl30OC7fCMeN7huIHr7Tk0ePqo8ryvLc+tzvZIYr6EsJTrtwlOgJXkOhkHwdjFj2ZZqjUKZD8SiVmr9xpW66ppLNTjcr+NTx3xI94QP6/aq7XG+6bJNuvyqS9U7kGnvoef09W99UV/66hf1eQNwn/r0Z/XxT3zS8/8Rn0LPJZkbbr5KazaMa6Z1XFu2bdanP/cF/eXHPqXPff7z2vLsVrV9Kg9YPT1z1PFZGe/XDTddo5WrxqWso0cffVhf+OLnTJ/Xpz77aX3iU3+tz33x03p685O2R6mNTbcpy3O3o+Z2hSkz+VN28wtCU+F1qDSFS7H+5rn9nYf9Y1l/IsLffLqhp7bXLD8GWIG/yTgrLRQ/k1RXreaD00vZTjLmA6JLtOSBF3gg4sQo4t5TeG6yyWWDgjDPNWzo2AywiQIkAfyAkAGEJQ7YClgH8AZoTDkIwI3NBm+qAq7wNit6qAsgdnJyMr2RwqaITQiyPE+tWbNGbR90U2bbtm1i0xkRYrPHpn3Dhg0JJP/Rj36kvXv3inJseNjM8DYSfy5LeTYybLKwv9rwVCAhunkTl7dpAXLYAG3cuFG8GQwfUJM0myLe3obPW7nIsokCJKBu2kKct3ixPSK8xh5Mb+aymWLjiV2Uo43YTrsBliCAcHyCHCF1Ujf+BbjE3kceeSS9TQz4DUDF21EQ/gD4pCwy2IMfsI8QX/A2MnXQNwCv+A/d+AUf0U+AWABj6AbkAgTetGmTkKXd9B9+ov3oZWxAtL2iiBNjibzXAkV4FfcCjR+yLFNEeKPYTOs1voNHHm0ZHh72PbVIY3FgYEC8aYYMQDRpCICcscLGmT4EmKYsephXbOx5tiOkjxifHNiwMWeMUBf+pAx9yrgGrGZewqcOxjF60UFd1A9V/dLX15fsRBfylM19X2OMIgMxFphz2IQcYwAbidMu6idEL3nIMw4jQtiPPuYL6wH2M64hxh/zn/HEuGFOMH8Y+xDthWgv7aAN1HWhFBHeiPsA232ITREh2kHbsI233bCBuUFInfCxk3nB2sI8QB77GPvMDexn3WP+4mPWD2Qow7oFeENZ9NNe2kOcPPxBu6gPOfTt378/rQf4gvZD5CFflcN/+Br7IyKNReKMJepCFp34lTR6qRs+PGyjffQhY4V+Rx9rCm1BHhlCylA/bcZ20vAZb9RJecoSjvqwhQMZDnIY74wfDpRoI+MHuaou0tQfEWn9RpZ0f39/6peILp96aBd51EGdEd25qPkLPuXpK3xDP9AW7MZm+LSHNtB+fIsvKx/hY9ZI9EDzapNfSUdEYhEngi2MBXRxT+Pewlih78iv5IhXVNlNPdjFuKE85VgrsQEbsZf5XOnAX+iICDFu4XPvwH7qRQ/tQRd9w9qALzR/RXRtx/fzrJc8wEb00zZsYXzQHuypfE6baR+EjfQ/7cEvhIsJA2knIXxkSEdE8gFjKiLSOCHvtUIRkcZUxOlD2lWtmYyx/z97/x1tx5WdeYLfjoh77/PvwXtDECBBD3pvkmRmMr2RUir5VFfVqqlepepe3bPmj55Za9bqWTPVa2Z6pmtKqqoulaqyJFWmlEojKZ0yxZRS6chMegMakAThvXl4ePaaiPl+cRHAAwiADiCTmbi4+55z9tlnn332MRHnO/EC+JPrKsQ1gHFMSP/iD/zO3CKMOL3OiC7/rfoIm6CqH+QPfQ1hH/YwRyt7sMUi5XXlrdb5euWom3qQiwjhD3zE3MdHXG9IYx9+jAixHlXyhG+WIrp+pG3oJMQnhNxzMvdZc6iT6yf3bYTYVNlTXRuQQ545gB3WjJpZ5N1YdJPsA50q7zNg+dajzDBmrbHxjvYfbmt8pkf7D85o3+5Rje45oOU+AH/fTddptQ/xx0fHtXvvEe0bbWt0JrRrNNdffftHevAHj2rX7r2l3qod9CFEBRHURuw0RJ7xKFB+/mKarf72HTvEX7fxEN2WrdvEq1UGh+Zow4brJeMJ7VahzZu36aGHflL+RepFF61W3fgbfUkbL16zRi88/5z++q//UqtXr9SCBXO1bNli4wDbfZ81qVWrlqnH9yuFK8vBxeRPJOV8Yp+NSeYc++Kx3PHZBM+sd/ibvMP1vTPV4ctjHi88EpmMhW+sYL9VA9AREe5QiUmBHgZTu9MpQd02IFXIMJI71UBcDqCbFOUFYf+Bo/q2B/V//fxf60c/flJHj7YMuaTKIze1VSQth7kYN4Ws5CRKpSL1WHZXGTAPyPlIuUnlUyJpmtimUFbzjUd0lBj3yfOWeEq1ZkAncz2ZweaBRqq1q5fqAYPat994ja6/6lJduf5iDfbWjC01BWrWMBDcyHIN9uVasWRAl6yZr8XzG2pkk8qKoxrq6+jqy5bp0x+/S7/1qw/od37jw/rtf/RBffLDt+m+O6/WB++9Re+741Zdeek6LZwzosMHD2jfnr2eJG3ltr3dDh8iHNJ0M1euzKAVfqgZcOuTkh7t3HVQf/21b+vbD/6DOp6YaaNHBX5388MlQh23vmP3+2bZ6TxUcoo0k7JaCZgnvQ0dAdg2YL7s0ku06sortGjdGs1be5EWXH6J5l21XiNXX6qR6y7XnGsv19INV2r5lZdrwBO6Vc+U9vTYn4kK66jZjz2mfvuwxn/C2JqxH1w346rTVmrbEtsgFbYpV9syPX11DY70K6un8nqgyalJzbRbihRQMxSRKvUBQlaRFxpFlIsd46y76OjC55x4gH4pVF4I4lSF5Lnn4Nv/s3MrFuzT0WxZIXyMUUbLn2OMMwQRoYiK5HiXxIApKXT8QxQyI+Rx4rAoCgGaHDhwUK1Wx9y03EAyq3K5Xcd0W9QNLMrxPDPTNNh00HLSypUXaeHCpT4EbGrsyFHN9Sl2X6PXc3W/5+wR65PLpEo8hOUZlnv9KJhvBtZctceqfIFMtXjxAo14rCcGpz2cXa4tnggfGqrpKs+xqzzXFi1eqF27duvHP/6ptm7broWLRnTHXbfoxluv0YLlAzpwdI82vviMXnjpJR08POH1q0eR1Lw2dFxjR5dfvU73vP8OXXL5Gs/NVHsO7tOr27YostCVV12uNRevKv/j4YnJI76Z2OZy0iXrV+q+99+tS72+1b3u7fLh3cbnNmrX7t2aak4prcsU9pR9lzqeJkoSeyskbga8rCtncaEvzItjlGaJ0jQV6cJrQGFnQIkZaZIoiVSJUoVJjskxFVH6S2/wY1VvUPIMYnEG/gX2BQ/M8gDjFuKaU7G5JvE+51/5lV/Rhz/8YQGcAQAAJACeAbxGhDZs2CDei7xs2TLddtttJfjNRounVdHBHGETwbWMp1555zIAL5uhiNDdd9+tBx54QDw9Sx1LDZQD+LGZY2MC4Md7mXnKFsCSTQ22AkwCbsC7+uqrBTDf4+t1RJRPAAM+kE/5kZER8XQjQPTq1asFmI6NyPAULgA2T/Ria+K5y2aI92feeuutYqO0detWzc7nYADwEPto4wc+8AH95m/+pu6//35vAFaV9Vc20p4B33/gM9pAGhAc8Afb8Tf+Qyf10gZsAqhDPzbjK8CWm2++WXfddZc3HQv0S7/0S+XTwwBR9Xq9BOgpxzuy8W9ElE8+33fffbrllltEvTyBfODAAW9wNpdPO8PDF/QLNtJenkCmb3lKGhsACfEf9QDSfuhDH/L6mJSbWWyXVAYR793Fhr6KCDHmGAM0iDh8wDd832w2y4MZ4owJiH6ZnJz0tXOqBNHpUzb2EBt78pCriPlFHDk21YxB+piNN5tzypCm3ojw/uBoqZe6kafv0E2fwEOWEJ3EmRvUgR7sJEQveZTFHuR37drl6/9+IQ8fYuwhh03oQ5Y6KY+98LAL31AHRJrxz7io0sTh4UfmMWMTwp9VHnMMPRCyEW9v7GAHhD5CKKLbn9RJO/AFbaAttBfCF9iFDdhIedKsC/gCHyJHWOnEP/QXawvrWqW30k2asvgT/7J24G94AMSUpRz5hJSjT0kTx+/UBWEPFBGK6BLtYY1gPuJf7IWQx6+EtIU4VJUnHtHVQRy5KqT9EVHOax37kE80oluGNYA1inWMtZd1iTWfNGssaxlrCXKMBfqfNGsddrJeQqw1rNcbNnSvG+ihLdTHNYKQegkh4hFdG6o0uiHqpa30D74kxIf4GH/TF6Ojo74vbvkeLi+p0kdI+yPC92RFSfCoAzsiunXSltmEDOUII6L0GemIEH4kzpwBPMMW2o5OxkIVJ61jn4goY9RB2Ygo16GILp81hjyIsUc6IkT7I6IcF8R1Hj8RIWznwISDE64zjEHaSxw+1xL6l2s4YxR7q/bQXqgyMSJK+6t8Qiii257Zsvo5+TCmaArtxD+MXa65zBv8xjUbws/IIMu8hoifD8LP9BNEvKqD8cRhL3O76s8qD7mIqJLnPKTtFTG3WRtYQ1hzIOxizOE35LDnXBiBD9ATEd4Xd8prI37AB4xtiP6Chz2sc6SrfmStY26wJhJiO33ulQW1J5O35ewFQ+GdoSkS8Ql+nDc6OqG//vq39OWv/0BPPb/XWNiE5g0u0Zz6kOZkdW1Yt0oLBgY1cWRaBw7M6LGntuk733tSf/vDJ/TC1gPafXBCYYwpotSI1tdQxIk8fHicZAMCUjlHw7b19vZ5n36PPvzRT3gfsEADA3N8H3q//s//l/+b/tk/++/1e7/3f9INN9ylkZEFuuOOO/Uvf+9f6l/+d/+d/tt//s9137336v7336/rb7i+vB/93d/9rNavv1Sf/qVPGRe4Uu9739269957joPmkaS2ICTsc5CkidfmXDICcDJ1zIPIs71OvdPfbq+907Wez/oMYshOL6twmLozWOSTNDXbjDLjzf9EEh5MiS+Q1uOObbc9wUBWwrxaXYNDw1qwcKGWehO5YuUKzfXJUJKlmjZQpWh4QPTp8GhLk1OJIh3wUEgN7rRVGOTOTTIoq/KDjUkZk6XCgFXwpwum4Il0ZM2XCiW2qdVqq90pFEnd4H2mVjtxOlUSBqKTRK3pKbVnplQ3qLXQ4NadN23QR+67Q5/44Pu0fMGQDu/eqp40F8B6YmAsb7Xk1UM1W5AZ+K+Z6q6vxwcA/bVEPbZzpYGyD997t+68cYPWLJmvyy9aoduuvdITuuH8tnqTXHXL8R+KrvVmNTFo9MzTG0sbH3/qWb386nZt3rpT9d4BZY0+RdrQ1ExLjzz6pL77dz+xql9GAAAQAElEQVTwCduYaj0DJb/VCbc0Ve42yiCVY8JO4oqwdwp1PMFm7IsJh7X58zTd26O9Brc7cwaV+HQrnTdXtfnzVXgTO5PWNBWpprO6JtNM7f4+jTcyjabSTE9DWw7s15jL8vqbpJYqrBNSGt26XE8YlO8YPGuFbJv7wb91H1jMmztss1raunWzRo8cVmEfdPKOFi5erCVLl/nmTerkhbJGjwofIDSbLXXabUX5TwrrTpJUaTlWdeFznj0QYc+HFCHJFwwn3WeFyo/5ZXiGH7KRhxCp0u5KvoqIsxJlZpPFLS+FEpPHHaGZ/soMU6GwjdiZmJnnhQGTwzoyetTjpaawPGOHEelsQanXH7OVeKxGYr2RGgya0mED04OD87R40QrfqPdq9579atQaGh4Y0sTYpA7w9PlMXuqQx3DutSfnnVMqJIWy1GuLUed6TVq7ZrU++ckP6+Mff0DXXXu1aq4rtZ0ewpo/f1B33HmLL5Sf0AMGXS5eu049PlmeaeVatmKO7rr3Vt3/4ffpQx//gOmD+vinP6ZP/tInSmDoxhtv0tBQn2hTkqa63AdfH/7ER/XJz3xSH/rEA/rYpz/ki/n9uu8Dt+ujH7/f5R7Qne+7UYuXDave21HWKLTuspX68Mfu16c+43K//GF9+pc/qo987AO25+P62Mc/onWXrFF3jkpJiudUztE0qylJMhVKZTebCscL4dNQInnuQonjoXA6lOfyGiXP56IMBeBunpcsz/VC78yHeo5REL4ztV6o5b3pgeM3zNwzuQmJ14h5vm/5jd/4jfI/X2JDAFh6zz33+Gb5Ln3kIx/RL//yL3uuf1wAxr9kAPcf/aN/VM5X8uABdLOxAOj99Kc/XZZBDhD+M5/5TAlCs/H59V//9RKU/+hHPyrot3/7t/Wxj33MN9L3ijoB1D/1qU/ps5/9rD7xiU+UoDQbJ8qR9/GPf1y/+qu/qt/6rd8qy7ABBfB+3/veJwBjgHzK33PPPaXe97///WU9lKM8BwLYhL5PfvKTZRsoS913GaCGhwyAMxvIO++8U7/zO79Tth3Ah7oA/lf7/uaSSy7Rv/gX/6JsK3zKY9cHP/jB8j9y/OQx/fjoXm8maC924J/PfvazpUx/f7/wGf7F9ttvv13YjA3YhZ//yT/5J8JeQCw2kuhAN/WgC/uQB8TH7sW+78AXpOHfYhAdwg7S6KQe+g1d9Dvy+Ie2US82IAfhGzaz3E97uHjNy4+vbYwleO81wu4Ir+HHDO/4nj73Ys4Gmb4F6LvooovEhhhat25deWiBOOORzTV9wRjgcITxz2EMm2jGDYAIQBOgIfMCcJQ6yGOs4H8OqSiT+jrX8v03c5C5R/2MtQHft1IP+i+99NJyLjBeKAe/19dU/qM0CD3IQdiLPOOAOPVTpu7DFuylbRxaMVYoyxxq+pAA3dR95ZVX+ho+X23fo0IRXT+xTuAfdHAYhm7KQtQHkcchDIQeeLQX4mANO98uMETf0Q/YQ58Rh/A57WKe0B/4mAMq7OCAiL5ZsWKFsIG+wz+0H99QjgOoyje0DTnk4TNHyUN+w4YN5YEhcwr9HDwxb/AzafJpNzpoM2n8hb+xDXnS1Et/V/OK8UE/MBbo29VeY/AjNjAWsZ9xgQ70QlU+OvALhF8AfZBnPDB2CbGdkPL45IorrhBp+j0ifO+TKCKOE+M3Isr5DiDMoRpPRfOkMaA/TyHzBDJPJMPnCXjA6yNHjojDJ5605il42oN99DshfYad8oeQdhM6WdbNOKVvIPqJfsUXjCHmCO2mb+lj2gLRHvoJXzPH8AHzCp2VbngRJ9oHH0CTfqK/KE8fEVL37LLEI04ui9/wP3VSDqIsuuBjL3O4qhcdtH12iD+YM4wJ+oNxSHnaA5/ylMFWyhFCxM8HVbYyp7GF8UY7aFdlI/ZhG33COGPcsybiD67xhIxfQtYLQsYSvoa4lsAjzphA9r1MtAea3QbSEGMZHzCGIeY7PsV3zGvGN+UqP+An0hWhA6rSbyekDvRD6KEPIOzDJtYJxj08ZOhLCNnzRdQDoZ92MnfxE2sv446xxlyqxhm24dOqLZR7K0RdPT09YgxW9RNyvWZNZK2nr5gH+Ib+Yt0hDp+1FPuQpR+xG5ukUPk5FpTxWT++cyr3lLA63if6lkPPbdyosSNjGpkzT08//bxWr1ykKy9bpkvWLNfVV63W+z94j5asWKXv/fhJfe1bD+mLX/57PffCFj34nQd1zWWX6ubrNmjhggWKiPK+jPUhIqjijIRMSTaAV42ya4R8EdD8RQt1D/erH/uEfvlXf01r112mwcG56h8Y0UVrLtX1N96ui9depquuvrZ8gryvv1fLli7RLbfe6vulJVqyeJk+8P4P6eMf+7QuXrNeWdqvVSsu1Uc//Mu6684Pav68lcbDErXydomt5d6z5sYb2sYhRbzkFvaT/ElMmal2jIjDc/Id/r47tZ7HRoY3fuUekB/3/kxzRhOTk+UTMjkIxlut22ULA8idTlt0qNyVSZL6RqLQ3n0H9Morr+rAwUMaHR3Tzp17tOmll7Vjx061PSOKPFHH4C8nNVna4/FYV2rgCUAVkgeKTVX3E1bdJY8bhQdOGCwnlOPSienWsW5A2I4B5bGjk3rhhZe12YB0Eg2r8qCy0kYtU82Ab3Ra6quH5g32GCRva9Hcfl160XLt3Pqyxg7tV089teqOAHFzHwjkBrZSg0NFq+NqTebVwzIG6XvSTP31TEm7qcQAc9KZUb8B9Ybb0bDRkbfUcJ2Z45n7Y5Vv+gYHh/UXX/qKQbN+ZfUevbjpJfGfZj744IN66KEfl+8o/cLnP69HfvpTT6RcExNTarULJfZTbgAqc5gYfE/tkchz/xYqIkqPdCJR20BXvxeMD/3KZ/SBz/ySPv47v6XepYs1buBwPAm16g0V9V51EtvtMHzIkNX71Cnsp1qPZJumjZCNTze19+BhTUy31M5T669pppNqygh51Po0U4Sm27kmDXi/unWLHn7oIT337DPat3uXpifHdfToYW3f/qrGx4+4D+T+76hukDyUKs1qXswS0V+8roUnIo6Oj4sNSeG+YvHqdDrihpm4LnzOgwfs6FJrFZaJ4z8eUlJyPHnmSJzIKqPlzzHe7Pgx1uyAOk6l2fny6Fb1sa5QYU4heT6lnldpKq9nLR06dERTU83yyejCRifOa3ealss9rttl2PIcLbxmdDxncmuZ8rg+dGjc47CmRUtWqtEzoP37DzonNDI0ovBaNXb4qHV2lNjIjsHy3KC5p42S1BVHovA6wNonf/p9obzi8ot1/fVXa/WqVcqyusvmssm+EckMMPRp7cULvbm82qCQL+qLFinJQrnb0jec6pLLl+u6m9brltuu1nU3rNell67QsuVz1N+XyedNXl8lqm15Xsw1CH/xJSt01bWX6+rr1mnZyrniVSzzFtd05TVrdOud12uVyyeNRNOtCU03J12P1zof7F2yfq2uvf4ybbjuUq25eIUWLJyjvoGGGr01pZnsr9Lksj43Wwr5E/aTI57zYQb8MFdK1PHhZHOmUHO6rTZ/NdMOKwhLpc5NHEYZpmmizA1IfZhAeQupSw7O8u3KnkXgjFkeJzi/zCdOpAqJX6ALHuh6ICKUJInnV1qGxHsNwLFBTz1m5Q+gHBsCwnkG1EdGRjR37lwRssmCKAMws3TpUrFhQA/ybCzYfLDhajQaYkNd6UUHG5aFCxeW+tgQsUmaXY58dLI5waaIKGWxB50jtoVNFXWwgWKzs9hAMWnyKcOGn7DfoDSbGmzCVupHBvvRQz1sFrERW7ELHmWxGVuQh9BFm5HNskwQNrKxow3wCZFFf1Uf/qvsnTNnTtmWEbcBuYgQdVEO+ylHHBsohww2IVP5GD4gGrqII0v7SVcy2EIaXbSf+vAxaXxOGXQjh37ahb3wicNDN23GJvQWvlmBIqIcNxFe90x6j34AoyKifDI1IkS7uQfjdTU8LczrCHgXPH9tASDIKxR4dQLxLVu2iNcp8FQzcg/5fpDXgQAi8lcOyPBEMU+gEgIeUoYnZEdHR8v5EhFi7DJv8Ct6IHTwqgdASV5txNPP/NUHdfN6IV4FghyvFSGEnnjiCfE6HV79g53Ywqt1sAMAE5sANiFATuwhji70AnBSF2WrfPQBjkZE2cPYyHxjLGA384U5gP3V+GS+wGPukE8aWYg0/FLZ2/ihvojwNTsv5yBp1FX2UQ99CVX1E2IXthNSBptI0yZkaUNEiDT8Sg82I4sO5OBD8EgjT1nkWF+Ya+QhAyFDmnxkkYFHHH5ElPOJfGwjpH7yIepFDj75FQ8Z0hGhiCh9QRo/EFb52ABRDj3wCUkTxxfohnTsA9B9LFr6A9CIgwMO1Dhs48Dgpptu0j0+nIQHPfDAA2KNZq3jkJCDNw4HsB+b0BcR5XUH+7CJOqk/otsG+RPRbQv2kQcRRx49rEcQaYg46xREu9AZ0R0f7KtIW+1rvhFR+h0d6EeOOIR98of6HJRf4qwZJIgTUo566XPGAGXh0b/EIeSgiPB9ZVESdUHwCbGbdiJP+dn9Aj8iEC0p4kS8ZJzDH9pF3Rx+cDgS0bWZKujHiCj7b2Zmxnv1ibIt7GP5axjWCtbPiPB++KhYt1jrpqenyzWWg0PilKVfaCdEm2n/zxNVbcKXtIvxwNjhrxLwLX9FwF9I4G/6txo7lTxlzjXRf9gxWy/+J429zHlsom/gYUs1NkmfD8Im9DLfqA/7IGxh7HC95FoMZiJ/sJcyyECUfSuEHuYtfidEF/XjB/qEay9jmms2+rlechiIPVzzuaZD8Bn39C1t8NC3ld2d3uzdFzPWM7/MKNiTG3NKE3nNli5avUqbNr2gv/nW15wu9P/5X/+N/tN/+pK+8fXv6oc/ekyvbt+knz7+iA6NTep3//G/0K//+j/Rzm3b9YkP3a9PfOBG3XrtauN4SXk9pHLsxx7ihKSJQ6fGC4Vy73N5TWnunStURKZI68p8yA6GldUzWUS58bh2XqjWqCt3uUhSJWmm8F7CbNteV2ocILdwWEfDm/TUehSs5zVFksnbeeNeRRkPl+34nrLdyb0PL4Rcbs2J9TklPoXwnGPFLHL03fgm70al57POIi8E2FPV0WPAcnBgoHtTGm+nuYUvDB1TrohQpImyWs3p0LgB61EDTfv3jWrvnkM6eOCIRg9PaOLojAqDKYAmYQRosK9Xl6y9WHWDp22D0VnSUJrUPIGsTydGQzgOp0u5ZOhW0ZEMNFXk8Sg31bxE8xcu9iAstGXrdutKPGAb5YCUuu3FH1kaTnXUMZCUGgirWd/SxfNUSwptffUVbdm82WD/Th0+ckS5gbNEPQ4zJbZRBo9VpMrdlraBopaBorBMao21NFUqKbX5GTEP/FDudpmXhPjfcXkXWrPV1FKfQnGaPzQ4qKXLlvjUqk9XXHapLr90ra675gr9zm/9mn7vX/wf9E//6X+ju++5NSuqxAAAEABJREFUU4knTcd+khtbtKXEdUYnXJdrLBLR/jxJ1YrQ/GXLdfPd9ygbHlbvwgVK54yow1PkidSin2p1q3E5tyU14FVrpWoco8Q4YzGdqy/tVWqAfNPGl7Vn9yFP4F611K8ZDaiZDGky79XWnYf08is7NHZ4TAvnzteN116rlcuWaWZqXPv27NLQQK+uueoKLVowz/5qK0sybXO/7NixyzcMueq1hpJITUnZPtoIuePKb9hnZTp04XPOPVBY42xy8kzfN+P/NyN7mvo8fL2mqCTxwUTCkkiYwqRCuQd9s1n4RPqojo5NeMwklkpU5FKbA70kV1ZPNXfeiDx9lBms7Zhf5nke5Z5Do0cmdWh0Qn39w2r0Dnicy2vYuFLPJVlmcmpGHR8MMQ4Tq4c4MMx9aOhrmyBX6rql0dFDevyJx/XUU09r47Mv+QDpZb20aZu2vLrTeUdV2K7cRCj7KUlDkebiP9vMI2dl00yr0OiRaR82HdQLL+zUU0+8qsceeUEbn3lJTz/5rLZt2yNusjdv3qaNz72oZ59/Xo8/uVFPP7NRz7+wSZs379H4REt46MDeQ9q48Tk99JNHTD/VT376qG84HjL9SA//9HE9+dRz2uFDzXGvzfgxd2NyStqWJKVJuQ/rOvazPEe71DIoPmp/7d590G3b5Tbajmde1rPPbNLzG1/RKy9t07Ytu7V396hB9EJe6jz3retYu11F6S5zVK7femOfiNPJ0UrodHmzeZVMFc7OuxC/4AEpIlR4cEI5k1TdT3feJ2V+lyOxkUh9rY8IrytJmZdlmfggHxFqt9tlXsd3xOisNs6UQxZ+RJSHwsTJRw4iDaEPqnSSh22E8Co96IwIUYY8yhBCVR7ypCOitIs48hHdduuUD/kR3UmHDuyjbsQiotShYx/4EG2GhV5CeBFdHVUcvRXBI44sYZWebSv8Kh+9pCO6Omk/VJWj/iqOjojXypFfUUS37eikDiiiWwZeRJR9O5sfcYIHH8I/1EcZ0u9FqmzHn/iZMU4IqMMBCE/8z/NBEU+wEt+wYYN4yuyiiy7y4e6lgs+hAk+jseHmibNbb71VHHoQB1zkYIIDFZ6GpSxPpvH0KDrQTX31er2ch61WSw0fLiF7xx13CFme5EQ/ejnIoBx1UpY4Bz3IUQ9EHIASW3kKl6de0UfdAJzoom08zQoRpxxx2kM9yFGeuuHRdtqEvyKi7GrsjohyTsAnTRjx2vEFH2IM6hx+0HmquogQYzOia0fEiVD+UAaKiFKuGsOEEd22YSdjQf4g66CcE5XeiCjTEUFW2XcR3Th6mJOUgxCIiNJP8icifE/WXTedLL/UV0ZO+Yno6oQd0Y1XOilTxamTMRzRlUGevIiT2w4fmp1HmvLoow8Zg4TwIfKQr+KMT+rCF4xbQCbA6gHvscnDb4SzZZCr0uiC0FeF1A1FROlX+KQJI7o85Cs6lR/RbSf8qhzxiC4/Isq+hgfRPkII+YiuHGmd5hMRZf9V+RFd+aqsjn0iTtiKLPlQRJQS8KCIKPVFRNlezfpEnODhewjfEVIWqsTRXcXPV8h4ADTk0I2DNQ4IOWQjBMTc4kNDDtrgAWgCBB88eND35Jv15JNPel/wlDj8g5BDD4ePHAbCA2xkvtDG89WGd1pvxIk+rOqm/yDSjD8ODACm8S0+AIBlTpFPH0cE0XJ8RHTjJeMc/ER09UV0w9kqsQ1QmD7EJmwhnzDitfLknQuq9OMj4hB6GX8cMDC2sIt9IHkRcXwO6W18qG92cXTDg5hf1XgGJCcP4v4Am/bt2yfmAKA5cfqTe0Z86Ntq6RR3VclwRoR/TYnJcJna3gMvWbJIv/s7v2H869d03/036Lc/+ymtv2yV5swfUp7MqBVHlfbkahdNY3XbdeTgAS0c7tFNV67W/B6pYWwgfB8fcUy3N+4R3XhEN9SsD22BYHWMq01NFtq/f1y7945qr+nI6JR8SyJDeuyQNTnV0q7de9TOW8pqvvfO2za9rRLwNq7WKTLv5zMdODSmfQcOabrp/UDNe4VU3u8X5RPlo0dHVfAQcC1XmNh7d7xFzYvE9R4wXthSocR1FJL95CynXd4RN8/X2m68xBPM07vwSd6FOs9vlYFTi9LRVNR0r09xwtl0ZxRv3csR7krIHssNgBfuwbLj3MEBWKxMhQGpwqcwYYA5HE8cJgah0mJGtXRa121YpzWrFytvT6nodJRGTUlRk3LKyp+OEupwTC6HrsI6pJoKD0oR9+CSEkUkYmJzg7Jy5XJdun6dLlqzUlMzEzp0eJ+SzBf2JFVu2VyBRiVBaE6SS0ahw7nr1q3VQoPMdR8u9PT2a//Bw9q+c7cHeKHwJlmJ1LZs221uGzSLLLXuVErCpZk0LYdNT5ymeIVDkRTKo9BMu6nJ5rS2bt+qsfExLVq8SNdcc7WGBvu1evUKXX3FZVp70Uotmj+soYG6Llu3ShuuWqerrlijG6+7QnfdfoP6GqHEEzOTVHNbEqW226mou45M7UjVTjOD2bmynl4NjsxV0zO8o0SJNx+58zv2l/E/ddwvkA2XIlOOC8wj3bZAktY0OW30vN6jZevWqzZviQ4nfdpjoHzTWKGnd4/rya2HtHnvmHUPaHh4nuYOj6i3VtPI4IAuXr1al6y7WCuWLdWckREBltfSuoxX6onHntaYQbfwmMjbhYpOrtwUEe4ZUxJlX6pM68LnHHqgOIuuOJbHhcO9IsFwH+ikDxpej04q0E2Uuhw9FqK2om49znu9L2WFZbmKwpRjR6g509ahg0dUguYe65lPdWWlvGokrScaGhnUpZddoj4f4NR7MkVaiPVL1ueYRo9M6MDBUSU+wKn39np+55puTSsPTwrP38LzXK63ZfS37fWzOLZudjxpsAY9kKeWkizR4dHDvkneakB5qwHknXrxuR165smX9OzTL2i7AW9jadYmtX11TGwL+j01JV9iZ2amDDbv1nMbX7D8i9r0/FZtfmm7T9D3aPvWHdq7Z7emfSDV11PzjUVTr27eoi0+tNr26m5t2bzLdW7Xxmdf0YsvbteLL+zW009t1gvP79CB/dMaPdy2j3JNjBeOz2if5+6rr+y0zAsG31/S3r0H1bFNtEVue2F7wmGaJvIy53oL7d0z5jZt1bNPvaCnn3hezz+3WS/axlde3i50bX5lu4Hzl7XRbX3ysWcss1HbDaCPj7WOrTFyWLj/Ch3/uB8UTkOlZ47nvCYSlvXXJvq3+7WMI/wSmJBx8tjXDEsfS3QDV1X1YZdx4feCB072QJIkJzOcghcRiohy/FZj6NTQouUX+dxrRJnwD5thNhetY2sI5Tq+70GGeESIjRlybIYIyYPHxoSNZRUnHyKNvirOZoUnYnliC90VHz2k2fSQhy6IODx0IENYbXSoE7Lpwu4dO3aUYSWDbmSxgXzaAMHHdvKg0dFRURf1IwuRJg/9EPGKj34IefjYRYheyhGSj+3kEULIUAZ74ZOGiEPI8DoFZFLfywFoEcdmylREv0V0+zkiSjbyZcQ/5DsoxwHxiK4MeiDy3osUEWWb6DvaRVsAb/ATQAabdJ6+ZmPMpp3NMTz6nnFH/zFGeCgEAAg5Nte8voKnK5Hh6TOe8EZu69atYqxSH3KMAwBF6o2I8mCKfiYPHTydDqgCIEW95G0xSEVdpHkClDR7gMWLF2vZsmXioRT+ogACWCfNX1eQBnTnSdjBwUHx1waA7zztzF8ZAOzz1wcQZchDbxXv9X0CdkKMLUL6nBDfVeOFdMWvQuQjonuPK66HebmeRHTXFbOOf6vyxxmniUREyY14bXkyTtUREcfrjoiyzyNC1SciSl6Vpj3EI07mRwTs4xQRZbmIblhlMIaIz7LjeHsrfkQQFX6DSER0ecQh/AahB4IXEcfbAg+SP7NDyjDPI6K0z9ll/YRQRBAc10MiIsp0RJRlzuSDqh75E3FCtuITRnT7BT9EdOMWL22I6JbBxoiAXfLLyKwf6o94bX6lP6KbVxWBTxkoopsHLyLK9kR0w9nyxCOC4DhFROkHzfpERKkDFjoJK4qIk+QjQtWnsmV2GeIRcbwMaSgijtdBOfkTEf7tfpGBH3GyP+F3Jc79L7qZ96wf/DUSB2esIawdrC2sI4TwCDk4hMcTuawd/IUTaxL5rCeUY52CiLMWcdgSEb4P75QNYNyeD2LNPRudjzoZ4+glxJcQjcSntB2f4B8If5HHGk9IGcrOtpn0uSTqQD91EociQvQjfce6BA/C9nNZ96m6sAMe9VBflcZXjBHsqcYM8wCbkUGWcm+H0IHPIXSiGx7rF38tw7infu6tGOeMca6Z2MVYZnwjh31dn3nDVU1dR9Er79PL6LG9NNu+xL5OQuX6lxmvI37FlZfqiivXat78Pq1fv1x33HG9br/9Rr3/vlt0751X6UP3XqeLl/Tru1//Mz3x0Hd1r/OXLZmjSF2Lcb1Ik+PrSEScFLfEa74RUfKmp2f03HMv6ZlnXtAz3us++OAP9czTL2tmKtGrLx/SU09s1z/83ZN65OFX9NzTe73P3aMnH9upn/54qx760Ut69lnvx7ccNeie68EHn9DXvvawHn10qx55ZIcPzvbpicd36+GHtumxR3d7r39Ezz4z6n34IT315C69sumAXnlprx7+8VPauf2A2u1QEjVjdvKna5+8L7enJPbMsCrSO/9J3vkqz2+NTDpqwKeEtSwrn96o1TJFVFxyTlBEnDGvK8Vw942eDCq503IDWBGJO7UwICKF0i4ZRUqVKUvqytzp6vgC1zaEW0wpOke0avmwBvsKRT6thlGZVHWlBoATh4n8LyRA83AdTjleUzi/AFgvKXU6MzlUCDsK21KrpWoYHFvKf2RpQP7I2EEBoBkLlmt3PLFsiE/NIG8OKOY6cgPS/InLkqXLNDxnrubOX6j5Cxbr4OiYNvHk+d7dGps6qvBpkTKXNkBWpK7XqtCfR1s8MaqEsCNAN7vAYahjmaYR4+nWjJYaSF64aKH6+nvkvZsaPqXqMbiXunwt6agnK5RFU4mmVUtm7JMpzR1qqB4tg+Yz5X+8mbr6xBKFK2gXqQHzmmacnvIi1BgZVv/cucqTxG3N1O7QLyF7WkmSyS5SUYQiUvMSOVtFJMolhfuhzUbf4bQKjdlpeyabemzLTj347Ev6jgG572/epyf3jOu5fRMaKxrK+kdUM7hes+4orMPlO+22am5creb6XAF1QXv2HPDi85yBzo5SjwvZjtR1Jx5zNkoF/3L/oic063NSYhb/QvRNecButGtPX8R5ZBSFJfwVfQLDBMvBG/qW5U+R7I4+iSpK8g/qS5K6fPPkD3VV5KRHhH9tT8G46KYUHttJkoqxPD3d0pEj4wZm2hYM6/IyHiEZ8AYgn79wrpYtH9ASrwcdH3jlaitSqeODLyItn2ofOjzmeSKlXg86VtrktS6+6NYMTjd6PcbrmRLXmSaJEtcQEf4t5ECRSGbKQ9kA/WS6OkYAABAASURBVLAWL1lqvsd9UTe7T0W7V51WTQf2HjFovlMAN20fEik6LtjxWtRRkoTCqTEDTFtf3WrgfL+mJ9oWaShVj8uH21potQ/YVixf7Bu5uvp6etzE1OtnzaHj6lUUvZqckLZtPaBNm3bp0KGmy/Wr3e4pqdPpUZoOur5+66wpb9ct3y6fXn/5pVd12Kfi3CCFfZe4XYVXhcy2TY43rXOHNvHKKwPke3cf0tjhKU3ZxryTSV4HCh92htvcaUnNqbZmJlvatX2vNj7zop555jnt2nnAmwGLFnLYEX3sJvtrho4RC0gZN/tMXxxlCjwW/g3Jgfg4SlCmI46ljgVlhn+K19NvmTf+vSD58+SBiPDYiddtUkS8Ri4iPK88acQYZzx3w9TXQQBFXmnxn//zf9Y3vvENH6pt9o3018RrI9iYkP+jH/2ofC0bQCJPnvGnsJt93/GlL31Jf/Inf6Kvf/3r+vM//3ORfvzxx4W+z3/+8/ryl78sXh/B024vvPCCeH0E5XiK7c/+7M/0F3/xFwJwHB0dFfK///u/r7/927/Vt7/9bX3uc58r44CO0Ne+9jX99V//tdeDbeLVGt/73vdKYJP60MGrLb7whS/oD/7gD0o7/uZv/kZ//Md/XNoGuAmQ+kd/9Eeinej/u7/7O/3hH/5hqQvglHaRTxn88Kd/+qdl2W9961uCT7nvfOc7ZZtoB/LUjS5epcErQr761a+WNiNP/f/qX/0rffGLX/Tm5EGvM8+UhF8pQz1///d/r5/+9Keirq985SsCeOUaxTrnrnpNP57KiwhYJ1FEvKZcRBzvf70HP5VPCDGf6x2HFKQBkyHAIoBjNs69Bo4rsGN4eLh8nc5ig9VVPjJsoJcsWSJo4cKFQh4dPb52sdlmY42e/v5+X9P6qbakjg+T2KzXfD1mM45+9GEDuiiHnpUrV5bgOnnUBaGvVHLsJyKO9wttkT8R4d/udzYvInxdKsq+jejKkB8Rvm76fuPERavUGdGV0bFPxIl0RBzXgy8RiTjBi+jWhf4qj3hEkDxOESenkYGOCzgScbKMWce/1B0Rp7VXZ/lERGk/IhFB8BqKiOMyr8mcxYiIsn4d+0REGYuIN1yeAhFd+YggeZxoIxQRpb6IEyFCVR7xiG4e8VMpIo6zIqLUNdvX6Dku4AjpiCjbRhySP4QVRUSZL38i4qR4RIhPRJR1Ea/qiwiSx/kkIqIsH3H6PPkTEaWMZn0i4iQ9VVZEl0+dEXG8XESXr2OfiDgWOzmI6I7hiDit/koaXxCP6MpRX5UmhOBFdPNJz6aIOJ6MiLIu1m/KQOjnOlsJwavibydET0WAhNQzZ84cVesc6xLrEOsSaxVp8khjT5VmvYLP2gURZz2s+NWayVpHPRxEcojIQe/5IHSfjc5Hneis6pyenhaH9eyFWOfxMSH+BYOhz7gnwg8Q8rPLo4f0uSLqQCd1QsSxjcNh7OKagm3YUeVT5lzVf6oe6oBHSJ0Q9THmOVhmzHHNZMxxrSQfWeym3Lkg6kMnxFPj6OzxdZsxumrVKlEn/RYRwj9c2xn3VUg/Ym/OPpsONVV7r4jwzbEZ/oa6/8ptma+vifebYX7iW2koMx5Wz3LLt1RzWE8K9aQtDdSmtHJ+TZ/50K36+H036Nc+cZ/uvPUa45vef7J/NzbnQtZ05i/2Q0hEhCKiXANzYw3jRyc0Pjbp/XHT++REjfqg98zS44+9oMcfeVGvbNqvo6Opvvqlf9D3/26jHn1oiw7vS/X0kzv1N3/zkH70o+d08GChUcvs3dvSD37wnO+tf+z79pf1wx++pO//wyY9+shO/eThbfrhDzYbJN+uh374gr7x9e/p29/6gZ7fuEVHx5re06tsRoQdougmvC+X8UIZEywpaZtvH/n3nf5i1Ttd53mtj4lezKqBBXlyYsIA04zBmlOcfEyuGkTHkmcPQIrKjqQz7T6nPe7VbrVV+Ma3pFZThakzM6WGB31vva377rlBa1bNN6g0LeNSUqftgdlRd34l5fxpO9F9KX6ujjltFHtClaOoW5XkQQ47N1BrESfD7Sr08kuv6MXnX9Dw0EhJrWZH4xNTBsookjHkNNVsCp2JDxLwROEZShoAubdvwIKpRubM0/IVKzXpRf7Vbdt0ZPyocgM7ELaV5dx00rlBtjxy5+cqHBaWw+7cg73tSRhJ6sWl3zbKkz9xM3KFWxYG6cLAfeI4VPKUq2Z9dfurMzOm6Ixr7NBOA2hTSg2kt30Y0M5baloOoHzc7Z+0LzQ4oDUbrtLidWvU6a2rXU+V9NTtk1wyeF1zjfU0U2qnhQphIza301wtUxOqS5O1Qq2BXs0MD+pgo6G9WUP7egZ1eGBEU3MXampwRK3+AQGqt6wzq9fUdh+23edhkKDe6FGz1VGrlSvSmuvPNNOUXnlluzfhW+3bmvM6qtUaLmeZsBN14XP+PVDIA6/s90L+Z7cXFZVp8qWSpxMfc7u8SvYsodyXZflKxmoKFKj8ccr6T0TLdPXjolW0DK0CdVIZORZ4DUg9l1KHPpvRgQOHNXZkUllWV5GHuIkIz71ma1q9/TUtWDRPPvvR0qULPd5C7fa0whfeJEscWnGEDh0e1ejYmDy51PHcbQz26uLL1+qu++7QVRsuV+aDrXa7af1S4vmcuIGuQi4qeQ7mUEiFGctXrtDwyBzltqVQTYWB5DDwnXdqOjI6of1790teD2pp6rKFdYT45+mjiSMzGj04rrxpfm6xTssyHdudau7cOVq1cpUGPO9USPW0rnAdaVnaszn36tG2uMO2511z2uub1+F2u6OafZOlBrfJ7uSKIhG+KorwoWaP8lZquw5r9869mplqCb1FLudlmvKh2ZZXPW83bdY+H3o1pztKo2ZX1UtK3Bd5buGiKH2f2j+hROHDvKKTKvdJ+d5dB/XiC69o1659rlfClojQaT84VsVps04wya/oGPc16sg/lnchuOCBd9EDbDwgNsrTvpcAkAboBsxlY8Y91/bt28VG7Zvf/KZ4j3LbixubFcBviCdzqz8JBxwHTOaVEUeOHBH5POEL0M6TvPzJNyA6+eihLKA28WuuuUY89QuYzJ+IE2+1Wl4X2yW4Dg/iPdE/MpAPAI/uiBD6kedJXO4lAacBs3lymA0bbWQt2LBhQ/nn6N8z6P7kk08eB6ppI23HPt45TR5PB0PE0UUdyADOA+4jS7uff/553zu8XB40wKfu6oABX1CWdu7Zs0fI48vrr79ebPQA+3m1BnHq4hqRJMm7OCJ+9qqOCEVEaRj+IcIGPcLXCN8jT3jfwCadfmfMQWysew2ew+cwIiJUjXHGAqA7Y46yjAvGOunR0VGhJ/U1kPIrVqzQHINREb6OVdcR56F30aJF4pUpvH6FcccrVwCeKMdrVnjtCq9T4dUq69at08DAgKgL+9F/JoqIsr0Rrw0pG/FafsQJHjJQRJdH/I0Qcx1CNiKEfYzFyud6nU9Et76IE+HrFPm5yI6It9SOiBPlIk7E35Kyc1QoIk4ae6eqjYhTWec1HRHSW6whIo635Y2qiOiWqeQjTk5X/LOFzJmIKEWY71CZOA8/1MWc5XrMtZBrC8Sax2EwayFrGwQYzOEx102uR8jAZz1k7cNO5noVj+i2AbPhsS4Scp/Adfm9RNh9NqquB7SN+xF8A/GXRNwbcB+xa9eu8j4IPfgcfyJP+nz4Apsg/A5VdcCjj3lYABvpY+xAhr7Etkr2XIfUTXsJua+ifsYe9174CMJn1WtjGE/Q27WD+tBBG6FqrHJPxXjmr7zwCdd9ePimCpkH9CE85ghx5Freg+IrxvfJxLg/RgTHMn0HIJJQ4nuBhrdxdcj53vF6Rx0q096g9kRHKxeN6Jc+eq9uuXG9ensSY3VT4hXFMy5blJpc8AzfiFBEvCa3r7fH9xyrNX/+kOaM9OrKK9dp9erFGhiU1l+2XBuuW6P33X+tbr9zvT70kRt0251rde/7r9ANtyzXrbdfqptuvlJXXb3G5eu6+33X6eOffJ9uve1yffCBm3TlVUs1PrlVi5dluu2udbr2hqW6/sZluvMe4w13b9CtN12vm2+6Tvfde7eWL1umNJF306aQovyX+Dcxrxt2eSGZq3fhk7wLdZ7XKguDGeWY4Md+5Sa4r69PdQOhgD9nqvz0g7ySroY17rJSAzA63mGhJAn1NGryPa/BlXZJ9ayjRi3XRasW6b/5nV/Vb//mL2vNyiXqrSeKvCPAdRkoCZeVbS0iMQwltWx/y4O/U/KcNoiUFx3ndSyde6PXUuHJU0hK0pRfTU/OCABtbGxcixYs1ujhMX3jG9/y6c6PtPHZ5/Tqlq06Om6Qrd6wjpAxJBlPVtOTOzGwxCtsDh0+rGazbd3SgoWLdHX5P+Iu12GDa9PTMzYxyjpsXqmjED6R48UxUvnJanUltZp6+voNGjd9ajWhelbTzOSkjDCJRSFxa6AoS1hHIRlTc9vaBrNaPlRINGewod/+jU/bXy2pmFAR0yoMqOf1UO/8OVpz9RW69YH36+6PfUhrr7tKfQYKp7PQtH3TtJEdNxIf525jmBcqZEX+zVXEyVTrzTRTtDVt8KrT26fpnn5N9QxostGnyaxHEwbakp4eHZ2a1KrVq7yoDOvokVEV7kdr0nSzpY61Z42GZMB8ulUoXG7SYNvG519xfXVNTLbU0zugVgmyh9pGDAuXufA9nx7AwyfI3VhWBqeMhES8OPZbpo7xyvzX/bGw5wHf1xV9owJWmSQq15LM4zn1HA9X0DEKbpxHM9NtA0AHNTXVVBKZPNRNnZJ49cmiJfM1d74PqqxjYCjTkqUL1OhJ3cK20BtJePZJTQNUY+Pjuu2O2/S7/+R3dds9t+vq267QDbddq4vXL1PWsAKXCjstWO/yUCIIb+XW0ZazRNbA0ICWr1iurJapY4NaBq3btjcMNLcNhh86OKbp0l6XT9JSS96J8v982Ltr1HM+VaPe6/KpPH2s17b6EGvx0kW2vUeeKmXXpInX2EiU+arKK47wCTdOiduUpqGa11b5BHpwqMcX+7r6B+vq7a3Zpqb901bmQ4M0SXzAmbstNYeF9u7Zb2B/zHG3qSOFGwRg/spLr2pqwqdeeSbaUNheN9p25Mp8oDA42Ku584Z9ZtejHp+CJl6v6adaWlfqdstA/mG3+6UXN4u/NmkZ1JdbHmGp05LO8imcV5GjZ/0iVwnMjle8C+HPowd+ltrU9tqSsw54wdpjQJcNF2AvmwwAYV4rERFKPBc3GGwGUBwZGREgYa8BSQBDQEV0zJs3r3zlBAAj4CBgMJsnNjJszNnUUJ5NC5ss6mHThQ3oQg55NkerVvnabaCSJ37lT+H7LJ4UIgSAZmPGJg0AmroBsllfIDa86BgeHhZlCLMsK9tAfdTR8PV/xO0A9CREBzZ/9KMf1b/8l/9SANo8aUdbhoaGBMCPTWzaAEMBQJ999lnRFjaHtAXAG3upY/HixV6BsxD3AAAQAElEQVRrekqQFl7N91mAFBwaEEcPBweA8PV6XbSHDTn3v9hKOyPCLb/wne2BNE1F39FfEeH74KYALvAd45fNML4ERAAcYpwx5sgjJJ8xQ18Qn/YhEeOI8V71I+VIU4axydiP6PYFcfqPEBvoO/oLHnGIOIStjCnCSiYifL+QlqS38WF8nI0q1dgZ0bW94p0pjIjSrohQpVv+EKethE4e/56arjLgz6aK//McVu19vTYiN1tmdpo4NDv/TPE3Knem8q/HR39Fp8rCr3iz4xXvXISz9c6OvxndlJtNb7ZsJV/pqNJnCmfLEZ8txzycnT6Xca4l6Oe6A3jIIS1rHNdb1jKuq6xlHIRz7WTdA+jkcJvrF3msg+iYTREhrqdQxIk1hLUMuYhQxLmn1/NNxFur8/X0smbTVtoH4RPuhzhU5XrCfQN+Iw0/IsQT1azvEW/Npoizl8Mm9M+2PaJbhjUZPtc14thMSBnaEdGVizi3IX0PUV9E9xrMGOO6yz0Q12N8x7jk+okt2Ek84u3Zgi6I+iMCtQL85npN31A3afqIkPtOQuzBN/RjNScA3ms17gu7ekplJ/10+SH/O1ZXNzt3kHtfWqjm++K6KUtCaZLKge8z2VfWlbgcD5cOD9Y0ZygxxhgaMNaWpZnYmesNfiJCEXFcuuY97coV83XHHTfozjtu1HXXrtOSJX1q1KVrrl6pG29co8svW6J1l4zojrsMkt+0SpdfOd8yme9rl+uuuy4zZrhYhg61bt2Q1q8f1l13r9Ntt6/WNRtW6zOf+aA++cl7dNttq3TtdYt18y0rdfkVc3TVVfN1+20X6bZb15gu1ZJFDWEVbY5CZZzfcMtVUioJShy+O993r+bz1V4Ggp1dqWdQMyEI38ygqsqfCFMPSjoLCsngiujSKJQb2G7OTLpLW6plbQ/0GWXJtG656Qr91m98Utdfu179DZfzRjIx0hQul3hUhFGYVmtGM+1pGZNSWu9R2uhVkdbUcTtyZDJJqSdUFK4/VySFkhIgqokFY3T0sHbu2q3CChYuWKrnnttkIOiA1l9yma7dcG35nkN5cwgoDgFqJSltCQPbfToydlTbd+zSpk0vaeu2rdr86qva9OLLOnzwiEGjGY2Njhn4njSYFOo0O0ojczw5RuHQ5PbwK3sgNxrfMWA2NTkt/gPMeXPmlpO6r9EjGRl3Mxy6TfZDUVKqXKk6LhtJTUlS09TkhObNGdD9997iiXa/J+aAegYKZQOhZZeu0rV336pr7rpFy6+4RIPLF6rVV9dUJrVqiVr2T7vIrSdRFolB+tw2FpK9J9ekcNohvk8cJpYN91/kHUWkSmq9akdDzaJmm+pKbVNNoanRg2p0pkvatXmTDuzcrrHDh/Tciy/oqec2aofBga3uhym3PayjE3Vt2bHPtNcHIaky9yuHIbLvc9uSZKltuvB99z1QjY3Z4RuxKhShknSGT4FK93WV3U1XqRMhemRdFQe5LhWeuqUSKRLHpdHDRzV+dEpFHqpOtJMkUe7x29ffo6HhfvGxuMJDbO78kRI4lkezPPk6ebu0iFey7DuwX/wfBKsuXqK5Swckz6F2tJW7nJKO0iyRilDRkYumNtFp2SafdueynJzt+Zbb2Lk+yJo7f9hlPL+so/Dcyn1wBeA9fmRaRw6PH9NjHejMpenJtiaPejZ0amq3Our44Cr34VgzH9fQ3F6NzBtS6kOy1BduV6HC5ZI0sR15SWmSqF6vKU3lQ4AJ1Rodrbl4ka67YZ1uuPkyXX/Del15zcUG9Beo5qN6nrh3EcunCq9jbryOjk3oyKFxdVpuZzu87h3Vnp371Z4JZdFjqvtAtFfhf9S1Zs0K3XDDlbr55mtMV+v226/XddddqYUL59ozHbXaLfeLfZfUlUTNh2uT2uV1YGJixs6yw87rl7Eym85rZReUX/DAaT2QGUwG2AMEvuyyy7Rhwwb9yq/8iv7H//F/1P/8P//PWrNmTQn+8h8MAhb/1m/9lt73vveVPF4/Acj8q7/6q/rgBz+ou+++W9dee61vxNfpQx/6kG/MrxZ5n/70p3XXXXeJsv/T//Q/leEDDzwgyt98883i6XIAap7K5Wld9Lz//e/XfffdJ4DqWq2mIQPXyN1///2izv/hf/gfhK5PfOITnte3e15f55v82/Sxj33Mm4D1ZZo86qENqReeefPmlXbQXvKQpR5enwEQi/57771XHALwnzASv+iii0qf/Pqv/3ppNzzaT/r3fu/3RIiv/vE//sf6tV/7tTL9T//pPxVp2kw9+OY3f/M3deedd4r/WBIebeU/oOQ/cqQ9c3xAQBxwHsAFSlgAT9trv7hM/ALhgbYPfACpeZKbQ47rrrvOG8k7hB/xNf/JZtV/+Bvf8kT/pz71Kd1zzz269dZbS2IMMu4ZdxD9S4geDlyoizo7HV9cnaj6hRA+FBGq0vKHuANfBwtf73OixykijsfPV6SyKeLkuuCfjbCH/IhQRJSgGfsx/EweRD7hbIJX0Wz+7Dj5p6bhvddpdpuI0x7CikhXBI84YUWkoVPT8M5EyFZ5s+MV73QhcmeiU+Vny1V58IjPDqs4/LdClK9odvnZPOLkEULE3wghO5veSJnZMpQlTQgRfyOEbEQQlPOfCOUIzwdxbWNt4nCWaxjXFf6yhfWO9YvrHde41atXi7zFPtDlOosM6UWLFpXX84go5zw2MuexOaLLi/A9d1GU7YFPfZIQPecUEeVayhp6KkWE3s4H289EtIn6uK5wiI/v+vv7xX0DPuJehHsWeKyHyFEGe86kk7y3Q+iNiLJfIk6E2MlfpvFQAK/9wqZKlhB6O/WerWxElHgW7UcO33B/hm8YU/w1Fzz8h58ivD/zfSb3cci/VYrotp+2M+arNvKXXdTNmMYO7mlHRkbEmKfvIB5G4B6L+0zu75gDzBf0vFF7Ily/d46eCYI8GSTjZDJWqMLXeM+PUpf3vip6HM0kyrDvZk/v/KSkllLLlzr0xj8Rrt8k21BYX8K+P+1475orvIcnDcl78yzjXqVjfkdF0VRiDCBLW66srfCePwnKSMAGhi5RWdLggHTRRYs0ZyRTWBpKjoWpI1Rf8hw3uywPz806Lm/zrMtSpR+OhWUuJd5ZOmbmO1vpea/NPrWHu9UQdw/EMQdXk6Kb+SZ+y86yu0qw3KGLhnsVYh/i+at2Z1JTU6NenKcN9A5r9ap5atTayg2KT4wbNMol3kc8NW1gxTfn7cIDrlYobSQefrlmDDhPG3Q9Oj2jIwaOx2emNTPTUXOm0ORUU3v3HdTWrTtNO7Rv3wFxujVpuQXz53pQrtTatat8IrTBG8bLtX79Wi2YP0/z5s7R0qVLNDw0KE7H9u7bq+nmjOo9deuc1LMbn9WRI4d1ySVrdekll2jRwgXqbdR1ELmJcS1fskjDAwMqjH41DPSGwblykjKhPJIT6JgfwnhNOO75rHazqanxCZ+GDRu4llozTTVqdXleKezLwn4sitTTNFVucCk3yJwbqDbmpHqt4e7Llfmw4L57b9M/++e/rU/80gO64/7btOKSFZqzfIHyvpqmM/slydXKpNwLRma9UJIXymxLWva7O8p5RRQqXHlFYR6LTGZEMPMCZRVWEnJJ21NXgU3WFwYZ1RxX1p7QQK3j9tR9EDFfU80JHRw75L6rKeGprr17tP/wYU222upEIqV1bdu5R6NHJzXTtjFZXQQt+6+jvPxnyy58f+Y84HFimwqPF8n9dgbidShny7eK8ouGMnLsx9PjWOzkIJz0cPXFyFpdqGPAud3ulBtMypDvIauDBz3GJqYtBycRZcqxX0u1YMF8jYwMK80khmCSSnPnjmjegrnKOFBqzyj3+NOxz9jRI9rjcdv0mmPM2sBzR1GXfE6k3MB4x7KeGjbI9Xi+hsuV7bYhBYRvYHrCDwz3acHiOUpruZK0Lbl8YcMLg/s8Hc9T19PTuTzdZOUGqTsaOzKmyYlJt6WwfGqbUzUNIjA/5iwYUf9In1IvBXJ7XL2yuu2IRDZLKjKvIzXrswEu3tfT8LxcqPWXXawFC4c0b/6Aw0Gt8On5ZZet1fLly7yeZOowCT2vXWmZTiL1mj1jfYlvAhIdOnBUB/cfdR2p5NMD7M/dD4nCp+ALtWbtci1a0qu58zINDGYaHnG9q+Zq/fqLtXjRAqW+W0hso2xw+DCwcEifHfIhZMfru872CTcEn55NpsxDroxc+LnggZ9JD7Dh4rUSAMJsunl6nM00YPOqVasEoLxixQqvVyNiI84mLUmSMr1s2bIS2AZwB6gEbESGDTqgMSA6cQB3wE30AtCjGyAToHN4eFh1X5cB5gGxL730UqEPYBNAkw0Qm1jKI4ON2IUOdMGnbgBp2kG9N9xwg+AjT95iAwVsktAH8E4bqYP6sGHevHk+TFso5PAH7cI+ygKg037qow7KskEDqMUWgNnKDkBZAFgIP3z4wx8uQX3K4wt04g90ANriD/yJzTfddJPYWLIWM1CqkPgvOkX42mEnAOZAEaGIMEe+T5/2dWFKPF02MzPj+/AZTU5Oln9GPzo6WubzVBlPncFHhicFiUNHjx71ffWRshzjGr9z/w3xZBpPq1MWXYQ81cZT6cQrgsdfOBBWPGQgyldEPrxK5nyG1InNUFUPvCp+tpC2QLQfe7ds2SJsP1uZ18ur6q7C15N/L+TPbsvsOLbjN4j469GpZV9P/q3kY8uZ6I3qO5d2ztaFXWey4Wx5ZyoDf7Z+0hA8iPjrUVVvFb6efKWXecLcgZh7rDUVuFouWOf4hzWLazTgINcirjtcX4hznVq4cKHvqZeXh9nwuXZyvUKOeAVw9vT0lNdhdFUEDyJNyHWYOGFfX5/OB6Gbuk5H5L2dOrm2n4loF3nUMeRDeu4FuA/ARxDXf9LkYQNylY2kTyV0ncp7s2nuB6ij0oWN1Ms9UwUKL1iwoHyoAD76kedeh/j5IGzAnqq+6lAGfwFeA2JjG3zqR552cI9H+q1SVSd60Ef9EHVxH8V4Js54xgbGP/3G/RY+grjXYg5wP4aPmIpc7wnfGHXvOUpZR9ndsUX1BtSsXOWWsGISloyOUu+xM9+vpArVSrL4W/xGhPWl4l/i3/BuWK46vH+NPJFMAd+YHWHiGuV44T1yYpnM8qnk39wkRV4oC0nGFpJC6nGCEH4XP5TlclttMlBfGJRPwnHlMlN8IlyQCBT+OZXMeje+9sa7Ue15qhOnlqqJHCP7nQEMyXGyy3iVKEMyKkLidIQ+3JUoPEh0rGdDBtnypkHicQ+CGS2Y16errrhI9997k669Zq2mJw/q+Y1P64Xnn9MzTz+rJ598Rs88+5xeeXWL9h3cb0B1Wi3A8zQxcF5o/6HDeuGll/W0weznX3xRL7z4sl7ctFlbtuz0DXxTues+MjYu/gxqx47t6u/v1fDwgFIDzL09qYx3K6JlTKgl4zeOy+BQaoBnQMMjw9q3f5927NypaQPyHoSIyQAAEABJREFUaS2zvo5q9ZoXyEHlBogHfQq6YtkSrbtola5Yf4mW+sS4kVovpwJ57rbnMmxlILwo4+FBDiX2Q+I4ABOvTjh04KAO7Nuvjc88W4Y164jCZVT5MXWJ1CWwwaFBMClTRCYbr3ZrWsb11d8XBv3n6O57btb6y9co6wnVB3vUtljLR1qtLFUnzZQkmWqRoKEMmaAqbK/9WtgRhazWVRflRCwUrp3JmxZyOwqlSapweXlhUNTIdfHCugol7SnN7c9004ZLtWzxiIYG67rokou08uLVumjtxVpqQK5vYMCg4RI1+vqVJzVNt3Lt3n/IIKDrdXqm2Va4DkUotc3lGAx1P4RQN/Wa3yqrCl8j8E4w3pN14DHotca7293Hr+XDYWxA7jmSb4+o6Iw1nV51NTY8VBgunpe5jCV7A97R4cNjAvjNDUaHQknCuC1Ub9TKm03G2Pj4tDfsEzo6Nq22C3JDEImU++ArTRIlVpyE03mug4cOaswbfC7SHc/GSM33vCkct3p/XbCAXMDlzBBziHyaVpLls1po4aIRDQ43VGjGYh0JedmTLj/mw6PpKdYluf7M60/LG+ZDKv/ypWxDYlsLRZJpYHhIgyODSnyg2PKJNk+ge8Gxvlz4JjxHC+uEeA1M7gOGvr4eLVw4z+tcQ4XXP5kSn5zV69KcOakPD0eUZV5rAK4L2SopTUjLh5Idp1O1mtKB/Ufs71RZ2rCdNVOqiET9/X2aP2+O6vXQjA8dp7x+Ts9M2ma3qS37vqGRkSH19vS6TGId9mNHXsdy8ZoXnrTvULfO9jlm2NlEZJkyvwrLxGl/4rTcC8wLHjh/HogIJUlSzlPClOu+ebVaTXwiQhFBVPAAK5FhXkOzgQD4zFn0sIbx57D9vj9BDh5EnDLEkUcn8YrgNRqey8dsIl3lYQRp6qAcIfqoq8ojnzi8Kk5IOiLKtsofyjso24Y96KKeiChlIkKUiwivIfVSjrZHRJkvfyKijEd0/UN59FAO/RFRlpM/8CJC5JOHbEQ3n7RFSv9W+REh/Ef7yLtAKscofsB3+JN+wz+kicOjn/En8YrwKYQseRHh9T4/qe8qveRTDp2UIQ4RhxcR5bggDkV008hEdPu34sufiDgur2OfiDjOi+iOgYjXhug5F1TZFhFlm9+IzqoMssTlDwcIESfbST4UEWfVHdEth2xFEWcvU8m9V8KIbhsjuu2K6Ian2h/R5Ue8Vj6im3dqmdnpiK5MxIkwoqtrttzbiUd09UV0w9m6Ik7wIro2zM5/M/GIrq6IN6Ynoiv/RuuIeK3eiDenY3ZdEa/VNzufOPOFdQRi3SANH9J5/KAfcJ7XfXHQ1Ww2y2sIayOHhO12u1xD4UPIs14CsHLNreKAkPAI4ROvCB5EGuCT/PNB6D8bnY860Unb8AN9h49Y8yBeXwNxeDLqQ1h8h/xsG0lXVPGr9NsJ8TP6sAk92Eic+xEOcbALm0hXtvf09JT3E8ifD8Im9GIXIQfPvIplbGxMvDOcwyIOjjiMjgjvt/pKe7Ad+bdKtI86qR8fkCakXl45xOthqrGOT0jzuqJ9+/aVh+qEvMaN1+xgI3MiorsevKGpWVgqTOInvLsL40eJ8oB8jwKQlTi/zHYEvssAMltSOU+Z5mZAyFj0LX2twpW7whOlE9cVBUpDif/xwFuZsmxgrzEI+In34uE4lJShvEN3Gctlvu+21VLeUdFpWUtHSeQu3faWvqMIk+BZ2DiCq5SOGVI47cSxr/OVO96ZRfCcfIe/ZXve4TrfdnWFwVcorCkx+lM6Ogov4Dg1V+JWkcek7xhQKdzx9XqPOAVigtQMFvf09qjRMDjqjilMcvnuk5Xu3KKw5nCHekhE6k5OlSap+72jkHkeEolPWFIPEJCWZQuGdcv1l+rilcO69sql+kefvk/33HqllhlAv/yi5bp8zUW6eMVKXXLpxVp/5aW6yGHijdzmrTu1+dVdBlbC4EtRAlgH9u/ViqVLdO0VV+mKtWt1yZoVWr92pdatWaUVy5bqoovWiJPJwjZOTo67zS0DPG2pmHJ8Rq32pOqNRDZRTQ/OjidwJ0lURKYwGDw+MeMwU8t+ybyRXWlw/PCRwzpoAL/HfslUqJ50DFi31FeXGgZ4U0+KVDXlbedlDW8QpLA/Crc/DHaHKys8aZnE4Tq5AJBevfoiNT2pp6YnLS+DfU25u8TYD59cpUVqQLpQ+OJb9+Sp+bQJ0xsGu5JkRkU+rjSfVL+Bsz6D6AtridKJMe3f8rJGvWgVnXC39RrEamjGdsxEorYraCuXslCLPjWw3jS/Y7vbBW3IXH9NobqnaqZ2WteUEnXSmlserrOjmnWkkgqPm9wnZWMHD0nTUxoxv9acUk9SuD2hBN/4oGF6bFQL54xo4dx5ypK6dTd0cHRGO3Yd1vhkRzWPPcZiUjhu21K3NzFgWRSuQ/6EQyf8tQ2kzXBQJixD1E0hcHvL4MLPG/RAuA9n09mK4fWwv6tQ7smKIkLhcVSRzvQJKSJOInPEx2zziZ2ZEo+tJM09x2bkieEbg1SdVlt1D8i9u/br8IGjKvLMM45xlirznGVQtNsz2rvzgJ7+6Yt6/KHn9NSjL+kJx596bJMO7j2qTD2qR03RydUx4Fu0O6pFpumjM9q355B8TVOW1pQlmcLzIXVbxScJj9jCB3pSHqnanrd5kSr1vIkilEXqDPkCWJSHSf29NSVJriQS81Pb6vJWfvDQAY1PHFVeSBSZGG/r0KFx56v8JF5PoijcFOvpG1B/T59SC9aP1ZN7HgKOh6UjQhFep71GpHXP9nRGtd5EvQM9njKhNKsp9z/ZjrYPJG2u+oYy1XqkyHLnF663Ja4NLbu5NZPIy5Q3BNLh0Qn7vEcdt60jt8H+8FT1gUVLO3bs1LNPv6Bnntqkpx5/SU8/+YoesY9/8rAPRJ/Z7EOAo6Wcm2HbpVqaqZH2qmilak7K/Vi4zo5YC1i/IfkTQXtM1Kcw58zfOJ4fJ4QKR3Gsw9Q+K31vuVI/xjj7wveCB86VByJmjb1jSiNCaZqWJH8iQhGhzAdVUJIkgog7W+XYdASeg1KO8uRHRClLXkQc18mGhnLIkUdYkfyBFxGOdb8RUdpAmYgo9VTyyOrYh3hElKmIEyF8mBFR2su8hYeOSmdElLZHxHGbsTOiq0f+IAs5elwWHeiCT0i7ySceEaXdpCOC4DhRDoKBPQAY6KhC4vDRFxGlHuQjQmwwI7q8iEDFLyRVjcZXxPE5gAZ+ou/YJA8PD4un//AZcWhkZERz584VIXn8aTZ89hXE4ZGeLTMwMCB4EHzkkIfgkaYcIYQMfIinPKkLHnkVwSNOCJGPPET6fFBVH3bjk8pm6oTOVif5EHZC6ODpPf76g5CylX5CZOGdiap8QvRRBnvOJP9e4dMebCWEiEO0j/B0dDo55CHk8Q/h2QhZCBnCqgxxeOeC0FXRbH2V/eTN5p+vOPVRV9XGN1MP5aA3U2a27OnKno43u0wVx26INGO9xyBmRJTrO2tYRBC8bYqIUifXEJQBXL700kvi/9rgQT3+T5If/vCH4j3mzz//vDZu3Kgnn3yyfIgPQJMyrKdQRFcXPCgijl8jq/wqjOjKRvx8hVxTuM7QTnxagcGjBsoBXDmMAGit8pGHkIVXUcS58ws65U/Eyfc12MlfVgFOA5xzTYyI8r4p4tzVH/FaXfIHu6p245MdO3aId4rzHn3GGm9WwF+MSYsfH0sRr9UX8cZ4s/Xgd9IQhweA4QDnjGt8wWEH9SOHXRwo0Y+A+vx/JviM/qUN2I+eiK4dNWNtUETAnkXei3rfxjaNLZxvNJV0Okq9k+Uht8L72Lb3sc1ExrPkfalUeA+e8KqWTmYfuDCvSDFmIKumD6FZFbyxqMuy/WSvbFhP3v7KsJ9cVRl2+UWXb1nXqkit2naVchHKTUUSpbwROHWpKEMlqUMLJ5k6eciQhtOZ98KZiqIuRc3kvLbcQFfgxkRZgdPlF57LY+RxgldmvqM/WPGOVnh+KqMLIXVBiU6uiDD4UTPVVctqahi4HB4eETeiXDD5kwpu2LCn03FPedQmLpOkdknVF1bJk5C589qWSbOw/qYSAzapYSRDz1q+aFgfe+Bu/e5vfkr/3T//bf3qpx/Q6mXz1Gvgt24ArLeeGUydo4Xz52pwoE99/b3qHxzQqotWa90l6w3UNHVg30EdYRHdu9t21rRg7hzNHRpSf6Nhqqm3YftNtVqqxJvPYd+8X3HlVS5/qRqNXg88maIcjIUaarYzdTwIC29YmyoEQH7Y+l948QX19faK17X09fa5LR3NM9Bbr9W1Y9sO4/8t1TMPXs/e8JAu8lyJ/0UkBtUKUXfLflDI4FlHiWWLSMp6w4Bbu12o6dnAk6hr1l6sVatXaf6C+eob6NfAwKDtais8eezOUp9NU5KEkihkZMl5hSJy62spXH8YbOPVKQ3357Dl1i2ar3uvv0ZLBxrqaU+pF5DdeTHdVI9tKgysR5FbT6htgDo3NQ0QlvoNbrsV8gxVhIWTREWaKideSD61sOcKDUShdPKo+vLmMWpprn3faLVUTIyrp5AStzNLasod9tUb6q3VDFju0q4du4ytW85L3qtbdvoQ5IiFMyn8dbvStFCitgoDnGHbqJo8q1T1Keyc3G2woSXLRWWTunELlukydeHnjXvgtV4rzLI7RXiqnq6/LXBSxqnpkzK7CYsEHdpNnfRb9vVJnNMnOLgr3P9Z5nFjA9tGc+seX9NThQ4dPFzO0YbRXwDuUKK25xsXaS7qY4fHdXjfuA6aDhgo328ifujAhKYnc8/tPtXShvoaDpO6D8R6XL7Q6KGjGhudKi33eY5cvYdfIWwOO4P5XNhcfAU56m+3pc72mI5SPkvDoMKwMh9U5Z5vgMY1256mmdoG6fft3+8DLk+1tnwztN+8Ql5qTNZuFeE53uvNwMKFCzQ8NCircz1S+B8dVYaOR2WE55Qg5RayDvkTJsvwix8Vhcoc33gUyDqde12Ry6RJotR+9jInyEuJ156OppvTTndQUZbNPSc5+Nu3f5+2eZ3c4rm9ddtux/dp+/Z9BtP3aeeuvdp/4KA61isfOkLh+sL1ylpaLa/EdmxEaWCp+y39uDFxrH2nlj+Vf2r6VPkL6QseOJ8eiPAINJ2rOiLiXKl6U3oiQhGnp9MpiojTsc8pL/W9y5ko4vT1R5yef04Ne48pK7y2c/3E7LYvfsThQfASXyMIoSovoutH8iJC9ANxykR08+BVJH8iQuRDTgr5iK4svIjwNScv78nJj4jXjLkz8SNeKxtxfnjYAEV09c+OR3R5ESeHZ5LBPxEny0YE4mXbiUREGY/ohm+EdzqZiG75iJ/t8FTbSUMRb83uN1sWeSjirdUXcfZy51N3xNnrjujmn2rDqemIrlzEySFyUEQQlBQRJ43PiDOnKRBxIv/UdMSJvIiT48hCEUFw3ok1ifWwXq+L15PxqsfrTaUAABAASURBVIqRkRHxigoOu1avXl2+nmXlypXitRRgKdzrs0Z2DPphIHuSlvfN8H5RCV/QdvzJYSMHhoT4j1d9gEUN+4CWfGQJ8Tsh5c4HVboJ6SeIutlz0o/0MQ9m0vfIzKbzYQ86sYGQ6yL14SfsAK9j/PHqH16Fgq8YZ/gIoszbIeqCGKfoww+keQURr2ahn+gv7OOACz52Me6xA3/xih3mBLz+/n7vf7PyngA9EVGuD7zehdfsMYeoA32Qt3ME3iGWgcPwPUChEmbzXn3GAgfGj2rTlh169qU9Dke1deeEDo+11c4z7zYT71lz71mbmvH9S1fLm/l1Ba6VEmWsvB/qlPciuferuXEqsM+Z5oyl8vLp+sKxVrspfFZYnvawp6Yf2p77HW+kc1vWbFGmEAcx4BppllKNwvdUjDU7xvdEcl0qQzJnmk1rl9vvPT2M11CYU5Gj78I3eRfqPK9VJok7xj7Nj3Xm1NSkODXaf+CA9u7dJ073oJ0GOPfvPyA6PM1qQp5Oh0L+F1F2XmFUp23Ap9WZkQyGpJkRn2JKWUxp7er5+vgDd+rmay/R4jk9WrpgSHMHe5QYlEkjUd2AqsedIkIyKpOlidIk5K8pDGD3qL+3R7t27tBLm15Qx8DKvJHhEixqeZAi55IumoswST1BPIgZ3P2Dg1q4aKl6eodURK+S1KGGtGvXpB76ySY99sTLnlz7tGvvfj37/HN6YdPz6u9vaO2aVWpYT3t6SsZw1ZM1bPdSFXmq5ze+pNHRSbU7iYqipjTrUW6AKlehTrTVLlrCB3nSFgBULltiQKxI62rlmZQOqNE3qI7/Ne2vyZlJNXobWrR4kfYfPOT6h5Xnbn+SKZJUHbclt97wAUNugKlFOeXKrTYzqFc3jF3v1JS52nqro6GQ1i9ZoA2rF2tJo1B9fL/qkwe0sJE7HFVjZkJ12xjWK/d/j/u1zxO0YZC6N59SXTNq1Dq2dUrT+bSauQFud1CPK+zzxT09clhHNm9S/8Rh9R49oP7xA+odP6QV9tv6pYs1VGuoHjWpE0pVK6k13fKByEItWbRYsq9279qjl195Va9u2aLxyQm3U8oByhPXFU3JYZZ1lLnNZafK+a4/IpSY0jRVaiBPVaYufN59D8TrmuCuc4+dXo6811VwTCBJMscyD99EEZnyTqEkSXXgwH4dOTJqnoefx23OGLdk7rEjhdK0poi6VGQqPJfzTqrcYeF5GZ5HkdfV4TCtnVqmVhL5YXn+c1H+jwQVZqPPc6cocoVHbuJ5mTgDAFhOQ2HgOTnW1MJ56bGLYZImmuMDv8GhAXOtDHnLtr0eytpGR49qYnxSM15Kqa/jdbVwXXmei8OBju8UevsamjNvRL5Xp4jcGPFJPI8hK5aLmGUDisRaU5PDMg7PWf5GRCkXkQgzEjn0/AzPWuqTFXnpUup5WHhdKK0tmuY2zcslH4x2fHDW6bScDtVqiZKkUNiOsK+V2M/hOlyio47Xxu762JZvJopptXyNaBaTXmMmlDY66hvMSj3yJ8J2zgoLN6hw+sL3ggd+3j0QEYp4a3Q230S8NZ0R3XJvVjdrEfRmy0V064uIsxV93byIOKsfX1fBBYHSA+Xa6/V3dl9GhNI0VfVBpu0NaUTX5/DhQRG+Brh8RIiNYKfTKfuFvIrQXRFliRNyHYKIIwt/dr3wf94oIs7QpNdn46PXl7og8V70wDvdt1V9p4bvRd+dD5tZi1ibWI8ABkdGug8cAv6RBsDs6ekRr7UA+AVQjAjxpC0gGX+tQ8grwSDiU1NTZf74+Lh+UQh/0FbazjUEv+LTlvGGiPA+x3s2dyD5ELL4ivB8EfrpE2yjzqqveKKa+QBIXPcGDHvJx44qJH4+CJuwpwqpD18xvhhrjLmhoSFhG+OSfOyoQuJvhagPHRA+wRfYQR2A4oxr6owI7/+S8tqOX+hD+I1GQwD8gPn4jH4ln/KQjn2YK8wh5Cl7jH2aILxdTdVJeCS3pvFm6Dvf/4l+/w//i77019/UH3/xy/p//8H/rgcfekSHm4WmjRG05L298ToVifWF6Y1+2XWeIEombmeaJCIMZ0FpJKpnNcnYAA/dFt6vJ4qujOQQKszpKE0k4IAoOrIa5+Ua6DcmakW599JQ4bAwJkAo758j8a/voTrWj58KhykP3nW8D7f+n7Wvzf1ZM+nt2lMcVxCO5e7gpk8vICZEq9VWRKpms2XwpqnMgyEi5D6zdJQgVSjKuPtTSZoqSUKpQZMibWtqekxZre3T11X6lV96QLdcv15zB1KpdVTRmlSat5V42Bfu8A6vFDBIzEIEKNRmobTSxBQeVI1apjWrV+qaq6/UNVdeoauvuEzz5gyrlrq+RGIAFh5cqe2TP23rY2AVSarIGkrq/aYBAzM92rbrqH7w0PP60l9+X5//8+/q8198UH/8+a/pRz95WgPDC7Xhupu15uJLyie+w7qyJLOdqdLItGzpcl122eUypqRdu3dq86ubtXP3LgH65ioEv2M/hmdD22BaEaHEfmsZ0OM/EWzTRhnsS2pqW25yetyHE7u1Z+9O9Q/02X+J25KqY/ncshGJIvVEMSDXKdr2VkcyICVPrCSs25YVbfeFKaKmxOhWJIg0VTf4ffHcPl02v1/a9bL6Du1U34HtauzfpplXnzfIfVBzixnNMXjeGD8sAHDt26np7ZtVnz6q1GB+I5NS15e3pw0nttXvsH/yiPrGD6p3dJf6Dm9V36EtWpof1tWL+3XdqoW6aMGIBjyRMw+U1PbxWorCG6REhbIk0ZyROaUfZUOffOoZPfXMRk0ZHUxqqQq3K8LtNbgWbrOcJpW7b4vc/s1zRVjAxFjpGEwkXxc+PxMecLecbIe76mQGqdMypTOwdYZPYvnUPyEmSOqx1SifBt+394AmJiaVpIlyj5vc64dHjhLLJkmiiEQOFGmhSKRyjIWkksJjUGoblM493iDKtgwEyGvJ9PSMDu4/JB8eK4vw3AgVlvNQl6wgrM8cD8m8JFS6WkFhIRdR4oS/vonuFcB56rnSNrjfavuwqJDLJZocn9GR0QnXNabxsSkVvshjO22SV4EsC43MGRQX2XCd8LpUdOvCJyIjJJcNkwriJlch2yp/SIXrLEOn+YbLhuWDvzNDzsYWXsvkOVn44E5JU6kPsyA5nXv9kOdqWFGoEPb09fdqcKRfg8MOoZE+Dc3pN/VpeI7J69LQSI+GHQ7P7dXw3B7NWdCvZasXaOWaxap74aG9EaGI0IXPBQ/8InggIs7JeI/o6ol4bfh2/RjxWp0RXd7ZdEd0ZSJeG56tHHkRry0T8cZ4lD8bRZxZz9nK/aLlVesxIVT4esbmt+N7u9z3ZWmali4hj0iErwaWIT6bKId8JVeVh4dclX9qvJInn7yIICip4pWJN/hDGegNir/nxX6R2vqe76xZDaDfoFms49Gz8c+Ud7zwhcg58wBr1+joqF555RXxvmb+U1JeQcF7uI8cOSJCXuUBnzgPI0LEecfzyy+/LF5vwWs1eEf09PS0cZem2t53/DwTwOls4loAKItf8A+v/cA/O3bsME6yr/QtvkFuNp0vH4GDobtpXIw4tgIUYxv9tWXLFmEbfU9eRYwHyp0PwpaK0M/4on78hq94j/ju3bvLMcdYwibkKEP4Vgl/Vz5AJ3F0Ms55lz/1Mr6xA//wGhZex0JfMvaRYX5A8AHhWaO4b4jo3ivgNyblbB7p01GuUCdNtPPgtF7ceUTPbN6nTdsPa8nFV+mBT/+aPvjpf6T+xSv03I6D2rjzsF7aPaE9Y20p6/UOus5O9XRqzStmUe54RV0+eECeE3eWbWgbg3rl5c164oknNTZ21Nhdrj179uoHP/ihHnv08RKLmDFu8OyzG/X97/9AL7/8iud1RzZAqHn11S368Y9+rEceeVQzxlonJ6f04gsv6ofmkdf2GnDgwEH95CcP67HHHtXh0cOumPqxhFACQygVovS05CLvwjd5vTrfa/m5b3S7Ntv59j33twxij1+DQdwAh5KkGyJLfrvV8TBJ1Gj0iNOlcD58VIVz5ML5MXBlzrxBXXfdlfrYR+/T2ouXarA/Vd4aV3SmDMu0Tbmxllx8Ou1c6KKexJ5ODdQAMtWccFJh4CsM3Az09mhkaEC9jboMiRm4bykxP7ERWZpYhyefpDTLHE89OENHJ1ratnO/nntxm775nR/q3/3hF/QnX/iGnnp+pw6Opdq1r6mNL+zSM89t0+h4R7XGkAHsOUqyhoxd2we1Y/8BXqZavcfpRLxKpdVpavvOrdp/aL9aPgBoG6Dr2JZIEk+GQoXDIhxXaNqTodkubFNmgLipAwcPlU9YA7ofnRjT0qWLtHjRAl8op11HrZx4aZKq7Q1J26dNYeDaSU/2oks+aMC4DKA8T5RGXRGZCm9csCOSjnqTtgY1rQ3L5+nudSu0OJ/Q8Ph+3bF6kTYsHNTM1k1KD+xSdnCX+sb2a5maunSoRwvlvhk/oobblBrISwwgDtRSZTydbsB8ST3X1UtG9JEb1lvvIt132VLdtmaeLlvQq9VzGprXm6qRSPRJmiQKqfzLgCyR47mSMIdvkmnb9h3asm2HcvsJX6W1mgbcv4nL1RsNH1wMeJzV1d/fr4bTclnGqPyJCKWplSp04fOz4IGT+8Hd85qegfcaS10MvoPXZJ2N4Skv1p2EgkUoqcsg82EdOjjq+eqLo2uPcKa/hUHdjsdz4XWk7Xnb9oFQh6ejfWjUKZrKTYQdp3PGf82Fkly5OmIOWpVlCsnj9OjYuEYPjau8NllMrjucBSOchohDoaIc74xSYbDlIkL+qqcn08jIkBo9NUvlsmolHvdS4kPKtnbt2KvtW3eq3bIduVy/VNBgS/f192je/BHVe9JSl9y+3GtPQR2uLJJUUpRlZPukxKlE8m83XcasUOUnIsq4fx3ym1gybE8mRaIOa5v9J4Pk/Oehjd7Ea2RD8jpT2F8uJNlbLmQgf0Br116s66/foBtvvsa0QTfd7PgtppuvLdM3kjbdfNt1usEy1954lTZcf4Uuv+oSzV84pLRm1RFW1yUrv/C94IFfGA9ExC9MW893Q1kTz0Tnu+6fF/1cl6C2N3Dde/REpInzHtVNmzYJgGPr1q0C+GHzvmXLFpHeciys4tVGm409G2nK8y5gygNAkKbMnj17yvLPPfeckKMc9Vc+pU+r+NsJ0QO9HR3nqmzE25/3p7Zldnp2/FzZfEFP1wPvxO8b6b83IvNO2PqLVgdgLmscYCrrGGvgzp07NWowfXJyUuPj4yXwy1r2skFywEPec847qJGjDOse6yLA4y+C/yJCEVE2FVCWawoJAFX8NjY2ZtBxovQd4DB+5JoDpWAdvh6dz/Fe6aY+7CNNSP+Mul85IDlw4IDoe/IivOfyHi2i2ybacq6JerCnaj9+4cl3fHbw4EEDtnvKcQaf62VmLAyqfPtW7UEX9aInIoxRdUpV9An9BFCOX5AwxtPwAAAQAElEQVTDHog3V0DYha8gruuEgO4RIdpT6YzoplEccXYfeiutTVsO6g/+6PP6f/x//4P+l//tP+offvKcXjFA/sKru/T8ll3afuiovvXDR/S//MHn9H/9f/6B/tc/+M/ac3BGaS2hitMQWk8lb741i+c9NvvwAsTb8T0+oPjKV7+sP/3TPykPvsaPHtWXvvQlA+Tf1+c//3k99NBD5f3L5z73OX3j69/Q5//rF7Rp00vKXX7Prj363Of+ix588Lv6d//u3+vxxx7X0089o3/zb35f3/z6N/Wnf/JfS9lvfOOb+spXvqIvfOHz+t73/l5TU5O+/5IphL81274zxk/T3PPMOpOXz3O151d96oWHAUstYfSJOLzCDBYHnvjODZjALydempSD3Nle7BJ3vAeUB07isg6URKpaVtPll1+hD3/kw1p36SVlF+7avUdHPJgavb0Gi/oNgPYpkpo8bkp91OnpYoCoqYJFx6V4BQuDAbC84Ynfa9C002opN5ALL0sTFQZ0KddqzmCSKWTDDPKE2nlmOKeunXsO68++9HX963/7n/TVr39Xr+48pMl2pslWqpbqSmrDancGfYIjvbR5v55/aZe27hrVVLumTtKvdtKnpDGsqU6inXsPaOOLL+rAoQOaM39I195wja686jLxqgR5hERim5S6bXVlPtEqikzbtnkCv8B/ELJRjz/xuH7604e16eXnbWahJYuXaNnSpVq0eKHSLOyPthfgSS9ITbejYz255XJ7IxefiFBhECw1QC6HkYc6HDhEolanI2Wuu5a6/R11mtOqGSAcilzXrVmu1UN1XTzSEE+e33fFGn3s+suV7HhJ88f36d41i3Xv2iW655JVuvuydZqv0PSe/Rqw7nnWPdJuarg9pdXDDd18yXLdcPFiXbVsRJcu7NXK4VRLBwr1x5SS9oRaM5OanpnWDP1kezpFW1ahwqBavZ7ZzraSNNOhw6Paum2nIjK1O6HJ6bbStKF585ZoaHi+5s1drPnzlmlwYEQL5i/U4NCgfZq5/YXavli22x3ledcvuvD5mfdAhOemoFmmOunvLMYbjxojloeUCL38KJ+W59puHR2b9jjpVRI1jw+LeIx4WmpoZEBLly/SRRcv15p1y3XxuqVen5bp0suW6RIf/Kxbv0RrL1ls/iKtXDVfI3N6FElLipY861xPriyta2pyxoD2HnmIy5i681IlSSYPcBUsnDrxiQhFhBJJ4fna8WFXYUFGLUWGhwc1d+6IMoP0GadKbkxhuaJItX//Ye3be0j1zHaYx1hvG7gOH6ANDfVr2O3x8u253lJpiPU6IoWURFKmqKs0yeVlwoaQbItmfeDYQgviRxqRWEnhdCh1uzznfDBn0yTzuS709DQ0wuux7NiIULg+yXWyHnVc0PYPDfVq/vx+U6/mzevRXPtzjmlkTq9t79XInD4ND/c4HLDMSOmH/v4ez217xyoUUqmWMPxjHjdYkC58zqcHLui+4IFz5gHmK3TOFF5Q9I57oLz2+J4r9QUn8ZoPtZ3mWkDfsinmSbOf/OQn5X90BzAECF6BQ5sMqhOH2GQDjAMW7d27t9zgkwYcR8cWg+yU5z/TQx7atm2b2GRTH3XjAGyibuKnI/LORqeWqWRP5Z+aruTOFJ4q/06msenN1keZd4PerJ0/6/Jvx4dvtm3Udboyp/JJv1U6nf4LvNN7gCdveV0C7zNfvHixRkZGRLhkyZLywa+enh5BvDZj5cqVWrNmjap3PvO+bt5DTXrhwoVlWf6Cp1rnTl/jzxc3wvf3bhJrfESUD8nxSg98hk947Qhp/MJ45jpAiI8IXfS8fNEfEcYl0pLkDw+L8ioS+pa+XLRokXjtSER46+QdlzdO2GfR8/LluhcRwjbajk8GBgbUMD621FgS4wh/DQ8PlzzkuVYzRvU2PrQ7otvGqn3YMH/+fFEvlBmno4r+/n7Rb/gGO7APu1asWKFVq1YJ3yET0dWHjc1mUxFRtkv+0LaI7rhw8rVfZ23eul2f+9M/0yOPb9QrW/dq2w6eyH5K//p/+wP963/9b/XwTx/Xrr2H9dRzL+uZ51/RF/78q9q8eatc9LX63hCnUBhPS7NcJTagpubM6dfVV63X4EDDWBxgdlu33Xq9PvHxBzznQ9u2vmR8MNOnP/1R3XHHrarX6po4OuE9eFg+18c+8jF99rc/q8H+Qb3w3At69plnNX/ufH3g/R9QLavr0Z8+qkMHDunuu+4ufcoBGwck+KdlXC4zxiZ1xx2842RwpDhGb6hp50EoOQ86312VhV1tynO71ohI4RCHY1QS0V0kHDIxpChfZp8mqVi8GPC8Qyn1TbRVlIsFk7JjIDNLaxofm9QzzzyvB7/7D/r9f/uH+ua3/04HjkzpyGRusDrRdDtVy6B2JI0S2EqSKJ+ylu2oeRDkBodqNcCajuAVBu4Lg8KpRzvAD/XI9iZJqgzKaqr5wjQ50zRYnqhI6mryruLoUdYzYvC8R4eONnV0qq2mAaCZ3C2q1yXXNdVsK9J+jR5t62+/+5D+3R9+Xr//H/5Uf/Afv6CvP/iQnn91r462Mh0cb+u5l7erp39EK9es1UID3oPDw64rVc0LFliRkszDNzGQFZqcmDaIt8O0XfPmzvGFcrVWLFuqK664VFdefqlWeQFZtGCxehp95eRJkkR121Tv4THLQu1OS6mBtCRNlbutXoslA19QboCq1RGYnRShxHJkte2j3CChFMIvqWXGffr47KM/UfPoQa1aPKyhWltD0dTaeQP61F036f5rLtU6g+ELYlpz8kkD631aP39EC0MamJpS7/hRpYf2a2BmQgP5jIyRq96eVjE1pnreVMNWZMo9wVNFlqlZJFKjX3nW0PhM2/2MnaGO+TMtKav3u22pdu05pIOHxpUXNUXU3fY+g+0db6IOGvic1MGDYyVoODExU542c0HN3b6I8NhMFEmo9IkKXfi82x4I9+EZbAg5zz86Bx/UHKOOAeggbrVeHrRnz5gO+2S5006UpQ3J4y3C8Vrii1ZdF61ZoQ3XXaZrrr1UV11tuuYSXXnNOl21AVqrq65Z4/RFJV1x9UVasXqhevtrylyep7gVqeR5124VOnhgtJzf1BvmQ4zCav20oOuPkrykOYSTeLxayl9SjN2+gV7NnT/s9SPxnGipiEKsA6FMylMVPkxKrJ+LZ5alyjzPG42aDwAG1T/gtc1guwyi6/gnyliuQhFhkiKRP0WXrN8R55ImZiKKMY4q1M1DDoKBHQbBc/tTpo4XusTmDQ0Nq6e3T+EKXEzhsPAiND4+5RP3XeXc5TUzzemOD9IKH4hKXtIcl5rTuaYmmjp8cFxHDk9oZsoyTR+CtaU0KQ3GmpMpusljQTdx4feCBy544GfGA6x/p9K7bVxEKOL09G7b9l6pPyKU+j40IsQGvOrjhu972QwD+qw0GHTDDTeIOP+R19q1awWtX79eN998s6655hpdffXVZV9cd911AiwiD7rssst8f7xG/CdhyKED3hVXXKEbb7yx1Fmr1cTTczzBhg3YI3+wxUF5bSUOkT4dnSlvNn92vHsv3dUEH+qmur+koW6q+/t66a7Uid9T5U/knIi9nkxElMIR3bBM+Ods5c6W56KlPwnfDp1ax+x0FSeEqGe2v0m/HlEOmi13tjR5EPKEFZE+lcg7lXem9JuVnS1PHDpVd8TJfVnln062yiMkH6rihKdSlX8qf3Z6tszseCVzOl6Vd7bwrZSLONkX6IBevx6dk3F8tnrIAxQEJGS9u+SSS8p1jDUMgBDwnLVx9erVIk1IGmKNY/2rQHTWRIDFoaEh9RjPeKvU29tb4jTvpRBMicMGcKV58+YJP+LDZcuWCZ/hW3wzd+5cVf4hjvz5aif+57pT6Qefoa8Bg7GJ/qTPAIa5FmILMpSrypzrsKqHfSJ+oH4IXwBG4yfSxLEVewYHB4Vv364t9BE6qBeinfQVY5lrdwWgYwM87MBH9CFxfMbBEjxsYw5HhGhLZuxI/lQ8R0/7jeiuBYX3rbklbrjpFl12+TW6eM16rV9/lVavulhLFy/X8qUrtG7tpeJVy5deeoUudvzKq65R5vsIF3sTX+qDThQpjmFscPp9YLHcWB74p29u1Nffrw3XXisO+5968imRt8SHZ6wPTzzxuPbu262h4QEXzX3YsNB44Ho9++zTXqfauu66DZ73NR8a9Rggn6e+vrqmpiaUZuH+GxY+5xrJoQX1YQevs85xhmZ9TjbXGXaWf9/p7xl28u+0GeeuviRN3FEednZ4Et3m5SU4WxjINP9YVfAiQonBDAY0ncXTIlMGVInTcWmaqtGoKwxkThnk3PrqTr20aZu27zigQ2Mtg8279NVvfE9/+/3HtGXPuAHo3MB5plaHelPfkCdKIreOmkGbXGmSqNMxgmLEif6PQirD8pd4KElSy+RKPdmKSNRs2+asobHJprbvPqjNW/foiadf1KNPvKDDtiGtD6vIetVJUoehlqH03KhyGBQrlLp8osNHW9p/ZEYvbtmn7z38rP7LF7+lP/nyt/WX3/mhvv0Pj+h7P35cDz/2rF7ZsstgcAJUrFY7dPjIZPmk9FG3fXRswqDRTp9ovWpw7YBWLF+m5cuWaOG8OVqyaL4WLZjrU6keZbYjaL+pMDjWanZUq9fFqxDCkySpY1NLLfshq9WVW2bvngPas/uA9h0a1S6D4YeOHlWRhqaa06o3amo1m7LLlDcLw241FbZt+7btSi1zpU/D5i8cUuRTqmtGPfm0Fvt0bGFvoj7zGu1x9Zp6mmMabDp+5KBi9w6NeNIuiI6GO00tGx5Sm/+0s9VSX71HMoiWpHV1ikwzPgThYGH/eEtb9h/VVtOEDy6ip19pY0BJfcA+q0tJX3ki+MKL21VEjwrD7oXL0z4PP014XM34IGNqqqmJyWmPxRALauIxkaSp+BSF1UQoIpyEHFz4voseKESfVAaU3XIsEYpjsTcfoLMkilqNv0K3lxmHBmLbLXlYaManYLt27vVhy5RarZDZyvPw+tA2tUqAeWi4Rw0P2XpDYuhmDrNGrrTeNrWU9bRV622r3ttR72Bo3oJB9Q3UPf9aiiRTbkC41ZbbmbqeSe3dvc8J2Y7EdeS2w0hyIeV5rpS5rRBzsTndEh9s92CX2d0gsR22YWCoXwNDfSo8xzgokxKLpOV8L3zA1/HpGDrL9VCFevoaGpkzKC8VThWlPkVICnHxzDvyAWRTYSclnvdZLTHfTK+vRUmF0y4nf9ymck23wxID8lbhvI715oo4JuO1MaImL5rWa583Xc7qFvjAb+mSZcqymssg27Vbtv+g16enntioJx99Ti8/v1WbX9quV17Yphc3btZTjz+rR3/yhB7+4aP68Q9+UtLTTzyr0QNH5SXZpV1VLuV5IfretZXfiFCSJLJhXT5V6q1/aLcbelxBmT6euhC54IGfMQ+8B8yJCE/P09N7wPwLJp7BA6yNeZ57ibFXYgAAEABJREFU3S3KNbgCrTudjp544onyz4/ZJPJ0OU+N86T4li1byo3js88+W4LdvHaAJ855LQHAN2nytm3bJmRJE/KqFsrzqgNCnkDnT7op88gjjwiiXmxgH8JrD6oQGYB10uxNmr4fRpYHLtivIDsxMSHiEHxkKDc9Pe3reKfMozw8bEIOohzliZNPuqqDsqTJJ46/IrrzoHJpRFRRX9u6voSB7GyCF3FCljSE/wlnU8Rr5SJO8CKinI+Uqeqo4pU++MQJI6LsY+KVHCH5UMWHB5GOCKJluYgo24bPyauoFPAPOhyUX/xOPrJQFSesCHniFCAkTTwiynaRhg/BJ6x4pGfHT00jC8EnjAiipf2Ug0rGKT/IzmaRrmSJR3T1IEOavCqEV6XhRXRlZ/PgQ8hGdPOrNOONccnrEBjnjEXGG+MRIo4MYxG5Kn90dLT8jyWRYcwjx1ilD6gH/RBxbIno9mNEN4Rf5c8OkSUNzY5HdO2GB5GPDoh4xSOEB8Gvwohu+YpX8QkhylVEGjmIeEWkI6Kc08Qr/rkOI6Ici/ictY33OhPnr294NQWv78D/9EvDh4yAjoT9BtcAWYkDPgJskiYOVXziPy9Em85EtJG8Wq1W9hnjl/HJON2xY0f57nB8ix+RgSLCwGKfcaPGSYSuc0H0BzZB6COk/9I0FbZwfeC1JNhU94YMGfoVGeLng9CPHegmZD4z3lhDsWX79u3ieol9EVH6B19lWSbKvFWirqqNtB+d6GJs0z/UGxHef7dUjX3Gf2UbMhBy2Mn8xSb5w/ws93aOR4R/Vc4pHfuQTzQijvM7uffP9vnI8IjmjszTnOG5GhkY0ZzBES2cO09LFi50fEjzR+Zq3py5mm9avGCBhgb7UPWGiP1nh4oszXbTW1Jf52xDUneY2Za6qeZ7oob34/1K04bGx6f1zDMvGCxfoxtuvE3PP/+Sx+5eYwZT2nDtBg0P92r37q2anBrVhOl7//C3evC739T9779bl152kRo9iWZa4xobP1iGjd5QrVZoYmJMrNs2xfWxD1YZRoTCzJN85DS8LnV/zXrHv7byHa/zXavQ/SBAk8KoT1F0QRQZYciNyADsNJszareb7jSZwjkeUtE1NzHsEQZ78hJg8gJYNHTg8IweffoVfe3bP9af/sXf6Itf/Vs9ufFVA+d2a1pX2wOzmjQFI7WrqvwNhUOTq3BFikgVSWYAtlCa1TXTKTTdypUnjVIff6rxuT/5C/2n//JF/ekX/lJ/87ff19btew1+oSZDhW2WdXSUFzPiHb1KOk5LaS1TWGfU+5Q2Bg2s92jjpu365oM/1rf/7mE9//Jufe+HT+kvv/4P+sGPN/pAQDo8nurvf/CkPvenX9aff+mvDdRv1JHxcS1aukiXXLZWK1ctVUSudnvGYF7ToHWhzD7qGAxrtQrb0mPQuaFDBuuffu4VHZ1pKxq9ms6ljiehsn4dncz19LMv6aWXt3pBOqyd23fpwN4DemXzK+oY3Kr1NjTRnFJSr6kjuQ01GYPXwbGjGh2fUKO3T8M+vU4jVKRSOy3UTgrHQ3kSxqo6Mv6tNMlV07QuXjyiG9Yu07y0rYWN0A3r1+m6K6/UyOA8vfzSTj3y+Cb95PGXtfHl/ZrSsJrZPO06XOgfHnlJf/ylB/VHn/+G/viL39Zf/c2P9eOfPm8f7tTWXeM6MpXpyESmvQdntO/gtDp5Q7lsUHgcqJA81mxR6a+wLYVzGX8db84Kr1jV2HAzdOHzi+OBoKkMj1lhmiaqZam8RPkgaY9279rjcWNeLVNhZl60xRhK01zDI30aHOn1GC9UAccqP6Vmx6w8POFMRTmDcg0ODWju3DminsJrUpJ4nBpkrtXqXjdy7T9wQEfGpl2HVG+4TspFoUjDdRRen9rq2I6ZmabtkW2TEoO+1Ti2SoWH/fDIgIZsX+I5WVbhMc8NReLMUHhO2GYvpuFo6sO0AV/0ea1LkjnLsmZLlitsm2tXoS6/40OunHe1d2ZURMvWtUTbbILQ5emkSBMFDJeJsCZ/c0vKc6/jtTEvWvKCpdRyaZrp6NFJjflQcHpG6utPtWz5Es1fMEdJVii8hspU2Cb8NTNVaM+Oo3rxuZ164dltemHjVr2yaZd27TisfbuP6PChCc1M5ZqZ7rjv9muX+2/acbtMZ/vYxNJ+ETmb4OvkRViBv68jdiH7ggcueOCCB36hPRARigilqa+3RaEkSXxNK0riKTKeHOPJMp6oGhwcFE+fEedJQZ5A46kyAAj+hBtqGDxChjhledKSkKexeJoQXeSzKUc/csR58pyn1agfoILXuTzyyCP68Y9/rEcffbQE1H/4wx/qJz/5idjMb9y4UWzSn3zyyTIPkP7pp58u8x977DEB0AMw/PSnPy3Bf/TNlvnRj34kyj788MNl/lNPPVWGjz/+ePmuUnQD7vMqmR/84AeiLCCZ/OEa6KD0G9fzKl3xIoJo6cuIbhwGchBx2hkRpY4I31fY9/CrfOJvhCp57ABsBTwFUAWYIuT+Gn9yEIFsRBxXG9GNI0N5gCwIOYTgzY6Thg8vIkrb0Q24Q3vgs/mHRxwiTplqfCGLjdgDH53IQcSRJ0Qf+RFBUI7HiCjrRJZ8CNmIKMdvlZY/EXHc/8hD5EdEKatZH/IqPRUbO/AfhK3IVHkRJ+zAd/CrfOrAhwBK6Kj4lQy6KAOfOCF5+IRDJsY378rlwIpxDD3zzDPa4oMqiLnA2GWcwq/mB/IcajFemTeMXeyo9FNnRHec0Re0l3pnU0SUyYiuHGUrIoM44Zko4kT5iK4OZF+vHDIQctgWEWU/w4PgQ5XN+DgiVAFzyJwvol76hrlP/3DYR8h6Qn8QB0BkXGNfRNf2iLOHtOGtUMTZ9Ua8u/kRr62fdtI/EUFQgq/MKw6IAGF5DzZrVzVGI+J4/0d04xHdEAUR3XjEWw/RU401+riykTmDTbxeDHCafkW2kol463VGnL0s9mAHIWOJ9QE7GHv4CGKscdjA2oJdyGNbxNl1R5w5Hz0QdUZ05YizhnGt5cCcOYBv6CN8QhyAnMMFAHPi2Io8ecih841QRLxGbNee/XrkiWf1+DPP69kXX9HjG1/UQ088radfflVPbXpFjz/3oh596lk99cxzpuf108eeLF+xDEZWvEYbDOpgTfIeuhToxqXEDJPDwkBZ3gmnQ3luIq7U60yPpqfaajULfec739W3v/2gDuw/rKVLV4qHXb/85b/So4885QOhuqmmR376jH70w8f0uc/9mfbuPaKNG1/Rcxs3a3h4kXbuOKi/+stv6+hYW5esu9rXogF997v/IB464B6Je6laVvO1K3VeZjtyGx+m6ku8S2UzKvY7HCbvcH3vanVMMN8Se1Gyy/G9kYzC5JEikmVosDVNE6VZYp7lfEOXeGCnSWqcxVJGZ2u1XqW1fgPWdZ+qpDow2tbzm3YbeH5CP/jRE+J94+08UfmQuE8YC+soG+7iEaGIkH8M9nhwGhRSJMpdFfIdD96ZTm7dhRp9QwbPMxVpn/KkV3sOHNWufWMG6yc1YfS51UkMYKVKDPxkHmyRWK3BnTA4lJZgVaEklSm1nGxPKLC9PqA87dW4QaKj0zKI3quj04leeGmP/urr39ejT7yqfYc7nrSv6uHHXijr7B2cozWXXqr+kSGDYYNqGSwvDEQlUSjsw7zVUs2V1bKGIjUAZ5j6sAHzz3/xa/q//7/+jb753R9q35FJRe+gOlmfxlzfvkO0Q1q5ep0uv+IqXXv1Bq1fe4mytKbNvlE6ytPftZq27tyhJ595Vg8/8qjB6p9qy86dGpk3z8DWAnV4TLbdEW5sue1NA9SEnTSUJ4nbVgg7G5nUn+W6YtUS3XXdlaq3pvW4NyV//52/0599/iv6d//+T/RHn/uy/vC/fFX/9Svf1YM/fFZf/dZD+rf/+Sv6wl/9vX742EterHbq4Sde0Ve/8X397//pi/qD//AF/et//6f6gz/8M/3/XP4rf/Wgdhk465SvZqm5i+mQ3GEuGcKX/VUAekZuXuF+SRy6T5zLtwIeZYtJX6D3qAcK9yB0BvMj5H7XiQ+yx8hZJX/f3oPasX1H9xTWeeF5xviRx5GnuwaHezRvwZB6+zKPo1zynHet3mCFyTGXYeSz9kBS+Bu+GCUamTMs3t2d1RJZ0qOtUJ53Sjp85LD27d+rxPNlzrwRNXrrBspbApTPPc/TLFFmOjR6yKfPMy4jJUkoEnSFjlVTgs9z5g1pcKjX8qEIZ/knsVyapEqIm2e8Qo2euubYJkLWQWQo0PY6qEhcR2F5aWCgX4Dwrdak17MZAWorsd3Mcs+pQoXyokusB6kPHzoG5jtWWqsnyur2TSnbttyMOrnBc8kX+1x79uzTkSPjVKuROf26dP0arVi5SPWe8KrSrQtbO+1E7WamTrPmsKam1zHeA99pJfZ7zdqgTHanWl6bJienxI1UuK3OfN0vYqUskdeVfn2BiHOk6PWruiBxwQMXPPDz4YFfmFZwbYS45qRe4CPC63hRXnf379/v68IesXEGTGCzjhz8ffv2CaDu+eefFxtnQCRAO4BT3s9JHFCJzXfFI6QuNofDw8Niowjwvnr1aq028ZQb+vlzcF5vcNFFF3mz2ZUDqAdkpyzlkAHAB3wnJG/x4sXitTKEgPxr164ty9frXF/niD+/5/UAl19+uShHGcB8+ID56IQ3NDSk/v5+oYd60UM6ousbQIVOp1OOkYgT1xfaBpN84hVFdGWqdBXS1oiuTniUfbNEOfyKvx/xQQOgKyHAHv4nDnFIAFBVAbMVD8AV3ve///3ywACglkMH+pP+rYBa+njr1q2iHAcY8AFtIeIcQHzve98r/woB0B4ZwF0OIMinHLLwOcyo0oDAHEogg+081UubGIv4Z3Yc30Sc8FdE168R4fuWLiGP/wGdqj6iHLyIEGGVRpZ4RPgeyPdReU5So6OjZTsqG/EdtmErByyAHPibNmM7hzjPGNxGDj/SRuTxKz6AT5zy+Ju/3sDP8ACeGFuMNcY7Y43xzfuLGZuEIyMj4jUNzBFkGK8Q+RxEMZYpD8Fj/Fa+o0HEoYhu+wG+8A95FeGXyl+VLHn4CIoIkmekiBDlKtmIrnzF0xv4VGUJEY+I4/0a0Y3PzkM3cueL0I/vOdTDx6wtHATSRxwa4mvWMdYt7IIiolw/8efpCJmz0enKVLyzlXs3887mf+xiXOHLnp4e72EGxPjEn6zFEH7lOsCeqNJFGcrOJvJmp99qHD34lDAiCMpxxnWCecUco2+xk8yIbp++1freaLnZNjGusIXxx7zn9SfYBQ8/ohMfYR/xt0qUp96KWBciQlxTGeeMd9Yn7IBYm1iLWGu4XnIt5RqJHH3K9Zm1G71vhbxtV1rr1djEtCZm2to/Nq62sb3r7rxLN913v269/wO69vY71Ds0oulmx/jjjMa8x+wk3pO6Qva9Dk7zDfdxIlkgIlFmncWxeD9CO+cAABAASURBVKLUfO9fJe+J/eMvdixatFgf/shHtNr3IXPmztUv//JndPnlV+iXP/OZ8t3klxgPfOCBB3TzLbfrM5/5NV111XWav2Cp70HW6Hd/95/p13/9s7rssms83ufpttvu1mc/+091993vN/+3dc01N+gDH/iw3nfv/frUpz6lu+66Sz09vV47ZIwi8565pSTJTIkiwhbZRBuFzZCIl9x3/id556t892pkYtn17ohQUvaDPW/vJwZY0zRR4pD+6XTa5U1EYbikACg6lpekkiJ3h84IcKbR22dQZcCd2mP5mmaaiZ57YYuefuYljY23FGnDgJMHYlF4MHRvSORPoXCtYR1OROJa3A1JTTIlBpwja2imXWi6HWrmDUU2rKxnjpT1mx9qFZRJLV5zHTYqQolt7Bh1bzVdr+9nS4zNtdAW2iBPkILTI58iJZEqTVLlBpNST56wnW3VlTRGdOBIrs07RnVgrNDhyURJz3xde8v7tP7qG9UzMFdF0lDb9XfchnqjIZ46TRIpzWhPS4Vbo0gMD9c1PhV66dUDmmz16h8eflbPv7pPo9OZXtk5qoce26QfPLxRjb75mrdoufIkVdEpNNzbr6sNoO/bd1BPPrNRP3zoYR04dEgrVq3Q1Ruu1JVXX671l6/TunVrNGd4UH1ZXT3KFG5blmbqadSU+sCAforM9hs4y21PoUyKVG337fYdu/TkE8/41Otv9PWvf1d/972fanS80NGZmhepQpu2H9Hn/vyb+q9f/huf8r2q0Ylc7aRfRW1Iae9ctaLfsql2H5zUi1v36tFnXtRjps079qhw/zV6+tzfHmlGzuwVj7VcEblkrxT2T2EvmaHwP77OsHzJJcfxksPPBXrbHngXFRQeA6bXs8DLQ9nnXmochni3+KYXXxIbCpmZ500fUvnAKfWFJG2q1si1ZPkCLVg4R542StNQu+01y/O58IAqlHgcmYpMxXFKPd8lTxHNXzhPS1cs9NxLlCeTHpXj6uTTandm1G5P6eChvV7PZjRn3qDmLRxWrSexTMsjt+W6Csu2tP/AHu3ctV3N1kwJDrtCuTJFSJGa6tKCBSNatHi+AOfb7Zbz/bWN/rWAv0lYNgyw92revLnKMs+QjudBIYPODnMpTVMlkZa21+uZhkcG1NtfU1ZzftIUT5vnPkiwVfZFmB9lyPqc1GtKWQ9q4bbWNTDUK4D2TjGlPKZUaEaZ7UxSaffe3Xp1y2YdOTqptCbNXzSgdeuXm5b5cKLfOpsu21bNeVktFYcIUN2HConXvmZ7Wp2iaX2hImkrT9v23YgWLJ5r/6WuT1LoDX8QjfLnDRfRqfojUKALnwseuOCBCx644IHTeCBNvfibnxsw7BgITpJEESGANZ4IrNLz5s3zNSjX5ORk+aqTnp4eNXz/u3DhwpJvFUIXOthkk1+r1Y7nZb64UQdlhg2YI49sFRKH0EHZwjcFhMjzZ/GUZ9PO0548bQcAjH3ojAghS73cB0DkYTt6sBm9owZDsQkgElkIWfKRIw+wADsABogDHFAvAAp1obMiysAjhODTHuKEEVH6EpnZaeIQh8mEyFcyVXp2SPx0VNVH2wAw6AuAC4BU2hYRAsTAdxxy0FbaSPuoMyKEDtLUj1xEiA+yrVZL2Ih+xsPExER5mBIRJZ+yAE3wKYuP0BURIg1RHlA/ottH+JL+rOqjLvxPfcSpkzzsg6iDECKfMCJKv5KG4FGGeEQ3D5sjAlYpix4SESd42AoPQh5CFyF+Y0xVMoxDCFmIdlftq+wnjd8Z34SURR8h7cMGdGMrshDpiK4/ieMbZPE35fAfcXyMrkoGX1ey6MEGZLCZ8hxccfjBfAGkhzj4wgbK0pYI36t5nvE0K8A/f63BYQCyEDr4iw0OPiK6fqPtZyLaBWEnMoS0IeLMZZFBNiLKfoqIckzCr6jSWYU69kH3seg5D6gbP6KYAzj+k0j6lTj+I85YZhwwZvE9T0yzLlUh8VPpbHnIoudMdPToUb3XiLWascl6jJ/wKyF9x1jFj4T4esztO2Ssg3WaMlVb0QFV6XMR4msIXYT0C/OMeYtNzCnsZO3CdupHDvnzQfQ5+glpO3HWauyobCKEh6+QwSZsO7s9Zx8z1EOdrDO0lTh6qZeDDK6BrDn0F2sHcWzAFvKZAxDzAz4+RJZ581YoXCiNRPyT9/49A71afdk6XXTVZaovnKv6/BEtXbtGN95xq+bMnyMe/JqZ9p41TeRts0vzPREjVZGXOnmRUSloEav3/YnKT6QOvG8NYwxF0vJ+f0bDc/t03Q1Xae78ASVZW6vXLNUnPvUh3XvfHa57QEMjPbrtzpv0oY/cp2s2XOa9/hxdceVaXX7lxfqweR/92Pv18U98UGvXrRSvj739jhste6/WX7amTK9avUQf/OD9ev/7P+hD/OW+ZnK/JGMQHSVJKuydnp6xjTZWUabhqYzbU7D1zn+Sd77Kd6/GJAn5mqSc0eKRk6Sh1IAHvEK5gSIDTwZVc8DOKEpZQNamgaE890AyGdk1cJIqSxLxlHPRkRKPuLyTqFHv1/RMbvBlpw4dPqqZViHeSZ67pwvJ+sKUmDwA5LFrZhuQyOULU6cINTuUKZQ1ej1wU4PkmZ7a+LK+/6NHtf/QUQHKprWGCtff7uSaMUjOhG83DdQYNC/B46gpjUy8T7xtXm5AOTVoXEtqxpJD7ZmmcoNstKXdbnridQyESzOWm2onevixZ/XFv/qWdu13G4q6nn1xizZt3q3nX9quL//lt/S1b3xX7TxVp0iUpKmUFPZmxydfE2p1mqVt+w4c0Q9+/IT2H24q6nO168CU/vyv/lZ/8bUH9R//+Mv68698W89t2qGWGmrliXUV4qagw8bFOq+6ZoMuv/wqzRmZp2uv2qD5wyMaaNQ1PNBjYFzK0lzYH97shNuY2m+Z40l7RmpNKSDHE4N0RR5qlgcQqSZaoZe27taPfvKkxifd7nYmJT708GFAE1uSXk3ldY033Ue1fiX1ARVpw32RKbdfW0WqtoHIxH2dZz2KRo/yel3R07BRNbe/o6Zvtm2c3EUK5SrytpO5IsK81L5KxNOvyHEByItuXkSIf7rw+bn2gLtZ7mid+BTiZqrwODh0cFTbtu705nxGAwOD6u/vc9hr6tH8BUPiQnP1NfxHIMvV6E09Z9pqtztK00wRIfmr8pP4F/L8lCkSJV7/yO/rC61es0xXXn2xLrp4oUHhXs1fOKjhkX719dc9hqc0MT2mRk+qiy+5SJdedrHz52hgsEc9fXX1ew4ODQ9ocmpcE5MTHs9Skkph/V7qlPunaMvlM586L9XixYscbyhJsUfKPceLvKNWq6nUvLlz52houE9ugs0Lr8Odcn6kRq89pe0b6w70hdasWaUlSxYI4LzRm6m3r6HhkUHb1eN6c3kpcCjXlarVbKrtOlpe6+qNzL5brhWrl7q9gxqZ06PBoUZZ7+BQv+P9OnLkkPbs3en5O24FLcvUtWbtUl1/4xXC5wsWjmhgpG7K1DMg1XtzNfoK9Q1lGprba5B8UMtWLtSV7h9uJq6/5VqttJ97Bmry0is3Tmf9xGtzYUXw+9q8UzknS52cOlX2QvqCBy544IIHfpE9UPg61fK9GvecEeHrTKHp6WnlvugAFq9evVo88U3IU26LFy8WYPKVV14p8iHyr732WsHjicz+/n4hz5Nx/Id4PEUIwWMDDmA9bNC8r69PbNgB8tioU29EiHt5nmwH8OOpY/IB/khv3ry5fPUKYN5zzz1XvqJly5Yt2mIC+ONPxHnynTRA3zPPPCNkAYx5kpknhLdt2yae8qVugEGeyEaeOniSmqfoqRfgoO3rJr4gTNO09A8+i4jSdspv3LhR1A24SFl0oAu9HPrDp17sp27sQQZbK12E1DN7LMKbnT5dHLsiutc5/Il/6Z8kSRQRgrds2TKtWrVKN910kzflmegX+oq+o094QhCCR3/x1CBl5s2b5438Mt1www1lX9P38OlviCdEr7rqKtH3lF+0aJGuu+46rVixojxUIY+ncelreNgAD/08zU/eQh+4YAc8xg582lCNSXwAIIQP8Rt9is8rv9LX+Jr+Y8zAp0xEdyxHhOh78ilLn6AH/yOLLvqFJ+qRw5/4uccHQrSfdtKmlStX+r5rTekP/EBbR0ZGRBuwH79cdNFFZT7+RZ4240/4yNA+5CmLbvyNbvqLNtKOirCRJ/sBsOFhOzbTXmxmfJKPHGOKOUJ7aCdEGeTxCfMEMJx2IotvaSfEvKe9gF34DT3oh6gTXcQZ16eOT8rNJvTRT9SN3dhIeWhqamq26Gvi2ET9hLSJ+ng9BnMUEBX/UCgiCMp5SIQ5SXi+iDbhE3xIiC3MW3xPu7ATG2kfsvgInxKejZA5E+GDMxFlzqb3ZzGPdR278Q/twkbWVvoZHzJeGKv4lryI8H6OPV27vA7Bo/ypBP+tErZQlhCq4gC+2Mt4YywzBrkewUOush/5c02VbmyAAK2pG1vwFXOX9YvxB2COPRBjD9+8FXsoRx1ViA3MJXTRZsY3aw59xF/UIEec8c81DVtYH7CLNRQbsY3y6HkrxAyfN9CvvjSXt+LqreW66up1mikmtGiV9+pL5ipPW1q4cFhDfamGekMLhnvUk3bY5YvyZ6rXtztllm9vjodtY5SGPL1PLrznlnJjkJ1cSpLM60yY1+UXSpR4P95sdTTT8ti0XJoZF8sL60osl5sKj92OcvPgQuFrcccVZjxAYAPIK/EBW0ooQueDU8qfNEmUJqlS3284qbrR9iRSGRop9cKLCEV0ifQ7Tck7XeG7W19hx7cNyrQVbnlfX6+4+I+MDGtwsF+1GgMlNwh0jNxTieUiCvPayrLCnZgoio7azWmD5k0JQNSAbWFglgHYaua+md1l4Hy7cgOsuQHWQnGi2cejYTjVCRsyOTmjZ597Xo8/9ZQOHBo1+Nxx+kV99++/r29867v66l99W88+/7KBX6tJaiUwxEBkQDYM2GZZTR53xq5TJarZLtk+uY011bLeklcYEE8NcjeS1BMsVc1tygwFpw47HAZEqF1IeVLTofEpbdu7X+OtXJMt6dEnX9B/+fxX9B/+6PP68le/rR89/IT27h+z/R7Mtt8VK7FvanUP+Fqilza/or/+xrdt/8Oabtc0kxuUzgb09Itb9Z2//4le3LxXB4609dKWPfqLr3xDn//il/TYUwaxfWJmE9WWDIL1a6BvSNdcdpV67cOeXOpzL/RER5lPxJJoKxzvdFpuu8Ert7Jue+s+BOg3f9CLSK81ZQYUEx9olH8F8PJO/Yc//bL+/qEnNBO9tr/PE72uqFkyMrWTuooybh/aD+0iUaewT1x3oVDYdwGy58Wjo1TC77VUrcjVsi/z1OPE5DkuyCUVRa7EPkpc3lEVHifyuEiSTLVaTVmWKZzPTVNReNyVVNgDF74/Lx4o3J3+ntScOJY6keexY6G+vkHxP2bfcvPtuuOmSJCyAAAQAElEQVT2O3Xrrbfo1ttu0u133KQbbrxG191wpVasXKxGT2INhTKvWYnHJWMqFCXPP92vx6+OERertueCa5Gvd+o1cL5i1TxdefVq3XnPtdZ7lW69/SbdesfNBogv17z5wwKUn+vT5kvXr9Stt12t25x36+0367Y7b7U9t+ryK9Zbbo4KGuGqw5QbDCddFB0liTRocH3egnnK0rScp4mZ5NdI+2pdr9e0YMF8NRqeLR0JHcyX1G3qdDwfPPfSNORkmceT61dffbnued+duvOu22zHLbbtZl26/hL1ew2nfR3b02ZBtLIM/3iqJrZl3oI5unrDFbr19ht0y23Xmq7XjTc6vPVG3XHHbbrxputLQD7StiKdUWRN+7elwaGaLl63Qrfedr1uuf0aXX/Let18h/1119W68dbLdYvjd917o26/5wZdc/16XXTJCi1aNle1Himp5QpT26cIudcInekTkr+K8kdv+lOWE4W7RbvpbvzC7wUPXPDABQ9c8MBrPRARiojyGsZ1qeELUZqm5bvEX3zxxRJgZsMM6Ab4xuspAMQAOgDWIDbWAGXIATA9/vjj5est4CGLDK+o4HUXAACAJegC1OYVF7yyAl7ONcsmAkICKl5lUPaKK64ogdnrr79eAJI333xzCeLeeuutJR/gEQB3wYIFAnwFHCaEiG/YsEFXX311CXree++9QhZdALbov/HGG3XLLbeUoDJ5PLENCNxnUJ+nDwEO2sfA84iwdSr9BbABWA4wOTo6KgAWgAZANAAgQEzaCrAAIAsIAw9fQIBwgBARJ3yP/3XsMzt+jPWagH6CiW76BfACEAVQCpuIYwtAByAH/QPxehR8DwH603/0EyFy9C0hfY5u8igD0W/0I31G/9JG+g552okO8hkD2MR4AFiBj6+QJR9ZbCONTRC6sQm/RnR9jY/wIUANfUE58onjT4g87MCnjCF8RwjRH8hTDll0EUeWtkEVn/6LCHGIQ9uwCf9AtA8ebeLQBV/AAyiiffiKsGrPo48+KmQrHbSL9pGmn6iDe0H6kIMFDgsA1Rnv11xzjQiZA8ThX3bZZeUYZewC5vNk5+WXXy7SzAvGO+MZgB55xjJpCB56kKM+/ELdEP5lD8b8oQyHJMwb6gfwRxch4+xsBPhGm/A14w2/EGcOMVfOVpb66TPGLWMPP+E71gz8Rn8xB9ER0R0XtIH0+SLsgRgT2MQYoO8Yz/Q1ayP9yDxDLqI7j9+IXci/FUL3e43on8pm2sx4Iw1Ay3ihz6u+JUSGcTm7HPLnmtBPXRVVaeqBRzoiyrU+Isq9W0Q3ROZcU1UnYUSU12PGHms484g5BTEXTgWmKfNW7KHcqb6ueIT0B2s0ayVrN7bQb1zrIOL0J/2IHHMdHmXx31uhxBjAVWtX6b//J7+le266Svffeb3WeJ/e09NWUm+qpz/3YXChpQv7dbv3mh953836P/63n9U165Yr2i2FUa0z1ZuEc6y/05ExUGnHjt16dfNWh3t8GP+qdu08qGmf7x092vbBb6FWK9XkZKFDh6bKsNVK9KIxvE6nXubt2zdmrPOAZmasL88cFtq955D17dN+44M7d+7X7t0HtXXrHoPpiZqGS5vNsL5xbd++x/JyPS3z25qcmPRB/LjrmbLudklbt27ToYOHND3jgm5ZRJTjAv9G0Bi35134Gkp4F2p9l6rE2WkkqhtImT9vngGSxSXQwjt+Fy5eqKXLl6p/oE9JhlsKd1CuxJ2ThByXeGJxemba4HJb9d6a+od9IjTSp8ZIjxpzepUN96roa+jQ9Iwe/NFP9c3v/kgvb9uvff9/9v4r2LLjyvvE/iv3MdffW74KhUIVvCMIRwPaZneT/ZHd3zfd/dmJmZGJUMRID3qQQg96mwhF6EURilAoFCPFaDSS5vO2DbtJdjfZ9AQBEABBA+8KhfL2enPM3vP/5bm76lThVqFQMAU0775nncxcuXKtlSvdzpX77HvOZaKtqmjJDO2ItaO3cgf3COkr6aA7159+4wf6H/7VN/TP/9N39C//7Hv67//NN/XvjfvG3/5IL77+hnrWO9nJWtoZhUMKhZJ1ExdeMHeqvp1F7fFRTW6ZyvqFnTRl2VEfUM9/fUOpKoUiFS6ZFPbuNuwEbhQNsyyVyGPgdTt2+EpFaqnjwfLm4XM6cmRRihnbaLcmp3erSiPqlE31Y9JO4y12Ou/SwRN9/e1PX9JPnn5eC77Z7hfJdEmqmnaCb/egDMsedZmk1Srp1aOn9d3HX9C/+JOf6M//5nEdO7sspbb6vVIlT61XHWuzpn61Zrt31fMhRVKoiKR8OeA1CV31Zd+4etHQSllouRrVYjWu1dZWrRl+/tIR/ce/+I6e8gHAiVNzqlRIrrNSQ1bQqYbgmcw7mXeKwvUvfB6QxNPqhR18zaqrZJ0Ky4pKSiokTxayE7znEziebK3cPmHHOWGfTVDCWRjql6FkO8v8Zen54/ZisrfhFRFKpk1FkePavN4jC7ihMPYwRI27soiIcFtcoHFz0VTn4ULOVcQs0p+sRZ+TGBepzNCzjGNy2ycVRXKkVMPO1ip1NGZn7eRMU1u2tzzeRtQebXgslIoUpnUv7JfqrPbcnZKScVJIhqIViggvSCsqLYN+mJyOlOQcdTpdQ89lCvNpamx0zPzH8+tLpqanNT65RclK9PpSzzLotmMT0vSWpMmphsYn2mq2W4YR1yfUaDS1sMBi11H4hDylviJJKTWzvBUfCvJ+777HEFAUketRNENjE4WmptvisqpqFHKZZCjUbjXMQ3kB9VQiI1U0Zfs01GwXarieIzz5PjmqUc+7VkNFCvncSY3UUOUJYXFhVYuLqyrMuCiSyzU0NjmiqS2Tnr/bhkLTWwvXveH6TarRbJvHqJIP1XrdpMWlNc0vLnvES+F1YXyyrS1bx7V9x6T1HlezlTTitWBquqlRH2RYuhbm5nxo2VXbvFpFS+qHwnNSqHAVQhtelZvRGQ78/dYPeKb5yn23stUvosgs+cpUluEQY15Kd1GhzcSmBTYtsGmB31wLRITXl6QI5k6pbYd5nx2lpKIosoMZZxtON54Wx+mGY23v3r2amJjwYe8O7yH25HeF85Tw/v37hZMOGuh5Kpdw+/btIo940/fwOKR5EheHHE5vHILkNxoNIR8nFQ5KnJA4qnCi4bjFWUUahyT3jThmcWLVjjWc0ThPcWZCf/DgQcEHBy/0OLpw3uLQY9OP04s4DjGcdMjBoYsMHLHk4yCFJiKynbhnQUceNsKpiVMehyNPEG/dulU33XSTcGDi2MRuOBxxbgLgAepL/bEFvFJKou4RIfjLV0T4e+MPNAC51GtqairbFzvz+gj04Glm8OhFu6EL7YLNAeI14CAlDg364sDl4ADAOUt5dK7pqAP1gZ7DB/jR7siED30GHHTQUBY8dqKdeTqdcvAlv6bFYYsM6kH/A+grlIEX+sCLNHbmMISy2Br+Bw4cyHbELkBE5P5JOQBa6odcylMHyiKTNE+Y0xa0LTQAeIA+T1lsg360H/2bsNaNED3ghw2wCfpSR4A4MtEfWbWO9IG6P9Ln6bf0PeIAfZi+S/+v4/RVDgA4FKC/1/mMBfo4fZh+TRn4UY4+PezUog9hY5xeyIMGYEzBg/KMC3Br9gxBD0TERfOGfNF/6WvUnzFN3akzdW17XjHJZT/wJJNfqWAjymJD4tgLm8O/poM24sJYIf1eQi0nIkQ70Q/QgfpNT0/nuY84/Z05E3oAW0bEeVXAASAiIs8fEZFtp/WL/gYP6tfzTT70NUASEZk+IsRV531UQnQGqGdEZBu0Wi0xrzCOAMYbNoCG+Qw7Xq5+8AIul381eMpHDHQZjkcESaEfOtH2EQMcfMkkfD8BG0QM+jZ2oL/R9xhHzG/0OfQiD32gfzf6wAOIiNw28KINwNVzL32d+Roccx5tBo71izhtCR4c/Zj5DD7QXw7qfMIaIkJFkvbdMKb/6p/8nv73//U/0f/2v/x9feGOnfrEnnFNnj2kOPKC7piq9MWP3aj/5T/+iv7r//k/1D/9o69p2/SEGnJh+9Qqh94BevfHTrHvsMzQsVO9Xzq3kJ3TXT366BM6e25JP/nJ03r99ZPCx3fq9Kp++cuDevLJV/XLXxzWoz95QU88/pqeefqwnnjsoP7mr3+uxYXQq6/M6fHHXtFffesJ/fTRF50+p8NvLuu1V2f19NOHTPeUfv2rY1pbndRPfvyi5maTnn/utJ568g39+Ecv6fvfe04//cnLlnNIPzPuRz9+2eWO6OlnjuvJp4/qyaeO6Lvff87xQ4bXdPyk9+Bl8v1BYQhdz8tWvp7iP1jZRRpUt+Ub1+3bt6qwI+XkyRM6fea0nT4LdryMamJyPA+esuwruRPLHhgW2oZpxyZ8o7xzhw7cfEC33XGbbrp5n/bctEd7D9yoG265UftuP6B9d96mcd8kHzk9qz/5xt/ov/1////17e/9REptdXAE25mR7DQKQ+mu3CmluaWe1qoRLfVG9etXTujJXx/SiYVKqzGhaI+rPT6pyZmtao2OinIphRp24KBbf32hYaAWraZu2LdXN99+i3bdsMs0YQk9KfoqGpHL9uzUtcjsTGsUTTuWKhVRqFE0stcm2UTJjhnYt5sNMYH07XyqNKqOT5hKhwtLpWbnO1pZc5E0pvmV0GNPv6yv/9UT+rNvPKrHn3lNsyt9dVOoaDdVNAtZTckO9hQjPnyQZHllamhNTde7rTdP9vSN7z6hP/nmd3Xw8CkNHHcN9exoq1Iljxc75qW+QqUnBjNw+xR2Rpfquk72S6lqtLSGc6o1Zcf5iLqNac33R/T8Gyf1qJ34z796REtrlfpVwzpUrk+p8EYlVCjlvxBXnsSYXLALYJkN94Oi6imDrWoT2akvl2poamJGe3bv8SZqu8YnRr3IhyLJkFTZ01W5fHJdK/OsKimlQlzJxi6KQkCkMMqZJkg5Ttqozc+7sIDt6bbSFeHa2bup3lnhdXXifNOGe0ZkHuBWfWN+8tRxHTz0ql45+JKdtee0tOqDqpZJfBAT7jaLi/Pq+zDm7Jk5nwwf0+nTZ7W0vKKlxTXjPU76lebOLunI4aM+4X1DzA+czENTuv+Zk3F99Xp9L5xrWlnuuPyqT3OX9NLLLzq+4oWu5xPeRa2udrPlllZWNLuwpDUPYnRY63jUtgrnr+ncuXl1zOv48WN2xK8qonSZnkrPn8hDr/nZBRVp0M/7ZVeRZF37Gh8f0Z4btqvVTgrXrWhIZ8/OZ90PHzqis6fn8n/qPnf2rE+uT2qt0/HCflhz87M6fPSwfvmrX+j4iaOamzunU6dP6NzZWc2em9MbB9/QKy+/rpMnTufwhRdeMt85nTx12nSndW52TrPmcfrsCS2uzqnrOcZToRYWF0w3qzOWu+r5K3nOPm07v/jSK3r94EGdmTX/+QUdP35CZ6zTysqSbzZe9c3AszrpE/b5uUW3w4J1/CV4fQAAEABJREFUOOf0STvPFx2e0bEjJ3yj4cPAEusb1vuBDaXzYPT5OPmkh2HQTdYxEADryeEAOrLececcZrIZ37TAxhbYxG5a4O+SBSKYMAc14j6/8P0YToPV1VXhmCPEcffSSy/lp8dff/11vfzyy8JJh2ONp9BIs5E/fvy4fvWrXwnnNU44aHA483QcTmye6CWEHlzpdZzNOBtuHLzcd7bb7eyE37dvn3DE49TEacUGnk05jmqcpWiMExYa8snDoUAaBwNOTpzHbOiJQ1s7P6EHjxOCPELycPIRx8GKfPggH2d/xAU7oSfOAXSGLwcIODfQHcff5ORkdgoRkiYPJ0wdIpsy2Jp6cB8MEK8h4oK8GrdR2PM9CQ5X4NlnnxX/bJJDBQ4KePoPHbADtkE+IXXD7gD6YztCAN2gwxkCLfpTHscNtgWwFWlooKU8QJ3gCQ1tShx8Hcde0FMWvQB4Q4cs6AixIzYGsBF8sR/lCUlTFlr0hQd56HqpjUa9Z4SGcjU9aeipLwAenrQB9qTPLy0tCac0/ZV+DtCXAcYAfZl89p3oDx94wpv602dqPCE4+hpAmv4cMWhj6otNaBeAfocDHsBRT0ifrGmwP30VXuiNTcmnX4OnPP2WQwIczzyNjjMb+zabTQH034gQdcY2yIC+5gE9DmtwyEVHXeFizqBNqD9tjk3hS9swN1yh6PksdKIu9KsasCvtGjGwFcT0C4D4ew01X+yCPsivbYEjnwMfgEMRbE27Umd0xEa0B/2AfkeIDcDR3sNQ50FHHQjhQ/3JA7AnZbAfIXw+akAdsA31ow6kqSN2oY/QJ4lTR+jIpy8Rf7/qigz0QQZx9KrjdZoQHHpBiy7gCN8PQBZyCOFPHNmkGUP1usSYp2/Q16CB9t0A/DcCeCKH+QiZzA/MW/RRxjfzDW3H+GB+YN6AjnzmF/r0tUBKlX1xlaYnpBu3j+jAtrZu39LS79x7i/7+w/fqH37uYf3eQ3frgHF7pgrt3jqiyVE7ktnDpnReJNu/yhvKAZSOlQpnRxEK77U73Z59nsv2A8jz/DlNz+zwAdmEisaIFu1LeP75V/XzZ573vc5hHT16zuvqz/X4E7/W2TOrWl6Sjhw5pzfeOKHDh0/rpz99RkcOn/H+vzC/lve6fa2sVIZQt9tUZ60QT7C/9NJhvfTiYe/T19TtNPXc84f05JPP641DLttr69iJJf3wx7/QX3/7Mf3sqZd07PiiXnzpiH7y6NP2iRxTpyutuzBcTza5Dq7Dx2a8DlKvk0gWeEQ3Wy07bUo36qqSe1Jhxyk3C8nOysKem3CPiwj1ccba+TM+NmaH6A7duHevdu/Zo5GREXeMRTthTunUyVPC6c4N2qydMciY8mksjvWt27ZpeWVV8MPDSljgncFJa4dMozkuRVtdO3obI+6wdpBPzGzX6OSMmo5PTm3R5OSUxscnMjQaTZXuNcjougeVvuke6Bzu7Mk3qjOmnzBNX+Njo5qemnT9QvIHWqBy+UjJedPasXOntmzdkt/TuH3HjhwyQW3dtlVbd2zVlu0zGpscVaNdKDXNxo73otXWy68f0rMvvKaiPa3Ts6v6+re+q//hn/9bfes7P9RRO6osTkwcybbNuna7TrfEFRF2JFdyYICyEnQRHmB2oP/wyV/rG99/TI/94mXx0PnZ5cqO9TF1Ykw9O9z7adSO8aYd6LZFtBSNtkbGJtVPI1otW+oX4zq33Nfzrx7WY0/9So8+8bT++m9/oF89/5KqKGRp6vrwQpGUioZ6/b71KS+A27uyg9wI6ydx81AUSQplu0aEIoXjlKk0NTWp/fv3ac+e3d7s7BQ3izMz0yYPVevtExHiid+wfBjldnAf66x1PKF0xGatol1MF2Fal6usqTavD70FKrfjO1WyKNyHwqUMbm45EGwWFxbttF52P9qdf4rd8A3+4cNHtDi74kXpsI4dPZqdvofffFNsXo4dO+456KQdy6e9iX9BbNRfeeVlHXrjjezUPX7iRHYys8l5/bXXdMKbep4y5yeBJ+z4fenFF71gveET4V8LXgffOKjZc7M69OYhHbRz4KAdxa8ffF2EL7/0cv657S/tFHjZMk6dOiPon3v+Oev2ppaWFt3H+6JvR4RSSqrcj+fn5sTTQD0v6uEbgmYzVDQq03V8SDkixkrDh2r9XmXZ89bjmNbWVnXixHEv1seEs+LEyZPW85Ad1AftsD5ux/bZPDradjAgZ3llWTghXnv9Ndf3TTu9z3hhX7atTpnOsvplnqPR+8jhwzp06I0M1A2bJ49nnob/1S9+aZlHxdN6p06dUs83FtShKFKeJ9goYjPysTFPBK5YNje51BH7v/ba65qbnbX+J/TmoTd15OgRsaFnjDMH0M7avDYtsGmBTQtsWuC6WiBicK/FPSrrVg04DdksAxM8KON7Y5xDbJb3+P6fTTb3yWyYiRNyvzs1NSU206xLbKBx+LGJhhaHE/eG8ASPw2TM+4qIgQ7DhuBn3qwxOOTZVywsLOR1j/SKD7BH7Qh95pln1LPDGB6sS4e9rvETchz8xKFjneen7axlOD+h416Aeja856kdc+iD3jgG2PwD1Au9wU9PTw+r95Z4Simv98NhRCgiMr4oCiEPIA7UtPIVEf6+tg980I+64NSYmZnJ9+DYGtuTzz0aYUQI2ehB+nIATZ1HfBgoC0QMdI4YhPKFnI1ooQfIq/nWYURkO0VE1k3rF7xop4jINowIXe6KeGteRJznC5/LAXLQBd7EI8J7tWb+1QX7XPorfQBHNX2fNA4sxgP25d6H8hFxkZ6MqYiBDhq6kHEpMN54sKMO6bf02VnfR9H/OYyiT9OXkdXpdPI9IIdT9cEUeSd8vwtwv8W4YFzWOg/3B+QwdiJC6EIdGNv79+/Pv5SgzO7du3M/oq7gsd9QNd4SJf9ygIy3FBhCUKcaIgY2i7gQ1qQRAxzpiCB432Ftbc3OsTeyvWkj7mOB2n7MM9z7EkJLW3FfTLuBpy1oG9oSu0NDHBzzGnMdbUZ7Q0vbQkf/YU5lLqV9AOLvIeQ+/n7zYwwB6N9q2oniFqN/M1ezh6MPM6/TR6CBlrmCuhO/FN4LfZEDf3gRAuCQS5sw1tCJNgBf68D8RZn3A5DBuoY8xgI6MYbpD6xbB70XpW9hu4jIPjjKvJ86uam8TzyU94ToQL/HNugBMAZI04as1+xBmQPQKeLK4zMi8vyMjEuhV/bUtx+qYT9Bw5nApNfr3T6M3jkxpelmS6MuP1YkjaTC8668zy1VhcxzCBT+S+ehYX8X/czbck3PjOqP/vgPJZX6+P336MCBXbr5Vvv9tiXd/+B+/e6XH9KXf+9hfe0PPqOv/v4jhk/rq1/7lP7RP/ltbd8l3X3vLn3l731C/7P/xd/XH/3D39LHPr5P+2+e0K23b9WnHrldv/fVT2U+Uczqt37749qzV/r0Z+7I8DtfflBf/YNH9BXz/13Db33pfpe5Qw9/8lZ95e99Un/0x1+y7E/qa7//OZd9yLo8orvuusnjVa5Lz/UtJfUNhA4+4E/6gOV9KMQxENfssBwfG7fTc1oj7RHh6Aa3MD/vhVT5Jk9uonHfNO+9ca+mfePY7XXFZHLi5AmdPXfGDs9VO2C7dr4va9VHKfxTPBzo52bPacEn9ZPTM7rzrru8+O5Vs9E0z6ZW17pKjdHsKF/uSKdml/Tcywf16sGjmjfi+KlzOnbijJZWenb6nBNPkp47N5ud80tLy4pIKsyr8I2ox40AJreR0RFt3Tqj5eVFHT12xKcya5rZMuOO1lLIQ8OOYAYigwZHEDZYWlx0HTpaWV3LTqY1L5AsfuRR19KHBlu2TWtielRl6hvcVe1g6pZJv3rhdR0+MefwDf3o8V/ozEJHE1t3eUDdoAkP7ohQSnac2UvUt9MKHeSrsh5NTwCVncSV86hHaVzlvI5H/UrZ0Pd/+rT+u//x3+p/+Fd/ov/x335dL75hB1YxrcVuWwePzuuF107qlUOn9cLrx/TmiVkdO7uolX5L82tJr7x5Wl//qx/o//ev/qP+9X/4up3mv9CJM/NaWuupHw1F0VLDjn9FskRrFSHkl56o5AmkaCS1Wg017MgrPXGVtoFUiXjlEGOW6472kZG29tywW307BE+u9wn+seoW2z3/YsG2okzleq4XtczBp3D7jY2PuX3aF26WKyRJEaHQ5vVRsUBu33eorJvajV2JbhjuJxRPhcd2KnJ/qjw+WKSZVxbsTOfmcm5uXji1ibdazXxIRr9a8dyTisLO2jlx06MI523xnNMQY3nUm2w29EvLy0rmz6tSln1cXFrG1i1bNOmDn4jQ9m3bUcNzCHTJfb4UN7CFeUPT8mKdwodzM1vU7/V9DlgqeYxzc9z2QaSHsQ/ACtersAoN8+l6s39aHBzCOPdpf3W6HRUeZzNbprKeufqWHzkiNTw/9D3G1uw858aksPxpz79brCub4nk7EVbtPGhZJjZaWV6xPI9jzzPoA83OXTsRqQkfODaajRynnSgzNjbu+Xwmv5aGjcCq57+IEDJHfSDKExXQ9ayDFGrZOc+cVRQpj9dWq5lxExPjajSbdv6PqmgUrueKefSUbJNpO1AmJic0OjKqvp0bS4tL2V7ylaeDypHNz6YFNi2waYF3bYFNBtdiAdaDiBDrTYTXD+8mwQHgWHNm7bgbs3MbJzLrKOsCcRwHOOWWfJ/PfI/jBx3As6awbsGH9YmNfmne4KFnfWHDD46yhdc3aFl/oAcPsHZDj0MJmTgSuD+nDPnIIo5+lIMeXugREaIMspALfyBiUE/qB48a4AOAjxjQkKYM/ICIIFBEZMgJf0UM0hGDkHLDEBGmurpPxNXTohs2oR1w9PME7Gc/+1nxmhPi27Zty/fW2ARawlqLiMh1iHhrCE3EW/ERkdd2+ESE94m+u/diHhHiwpbIIU54KYCPiPNyh21Ux6EBhnmRF3GhXMTFcegjguA874hBGiTlrwQRke0ETUTke5xdu3bl1+zgNOZp6/pAhaevecqYQyCc6dxXav2KuCCTflTXfz07BxGRdSQvYmDD1dVV0ffBEef+lpA+ja3BM54iIt+TRgx4YCOAMUnfX/P+FTroAeoDEIeOEACXlfFXROR2rPONyuk6hB4dAHCXg4jIfQPel0JE6GqviMj2ibgQUjYiCD4wqOtNO+DgPWinJb824Jc0HMDh8GVewkHOgy2EOMKhxZH42muviV9+cKhB2ZoGxyJl4YGjkfkMOHbsmHilDod+/BIHHsx9EZHtGvHB1l/v0YUdgczOdaAf0V9ZSyIi79fouxEX6gcN9JQbBnDvBcAzYiCPODwjQowf2o/2oS3Ri3EBQFPrRfy9BvRg7DIPMH6YP5ALkGYdPnfunAjpk9BHDMbue61LzQ996OP0T+yBfdCBPoyd6KMAcRzn6MacVZe/mjAi8ngfpk1Foab3rEn8SS1nAqMOx0MaczhiaBiSoYhCTYK416IAABAASURBVPsEecjXyaFPOH4B2HKmFJZntD87d47pU5++T5//woPavWdC4xMNH0ZIN+zZoptv2e0DxO3at29Ge/eO6t6P3aC77t5pB/tNXh9k3JjuvnuP7rhjl/F7tWNH234/af/+LV43dtnnOaXbbtuuW2/drlvsjE+FzGtCd9y5W/tumjTvCd1+x07dc89e7TH/HTsbljmtBx/cq4/dt1O33T6j++67wfk36GP33qKpqaZsFjWabnN8dTgbdH2udH3EXi+pkQWvrPAk48k8YY3aoTRix0av29epU6eNW8wLOIOVm85du3a6k7TsEFnWubk5LdnZlAcsnc+QbMHKDdizQ923UAoj1jpdnTl7zg71vu6+517deefddl51veAnpWJU9tdrcbXS4pr0xtHT2Wk+u7SmtX5oZa10OYlXufTLUK9fqUgNda2fxTheKPyXK1KHIW3btsWOnIblntLq2rIWFufUsCNnZsuMUhEqiqQIE0rWo9SKb1RmXR9sgUMHxxc319zgA/PzC/k1CGvdZfWqzgDU85/UGJnUsy8d1P/4r/9U3/j2T+z472hqx40qxqe12ivtjBoVdo2IrAN69O1kK1ISGhjtMJQciTBmHRoj40qjE+qlto6eXtCjTz6r7z76jP7kmz/Uz59/U2+eXNO/+dO/tTP9z/WfvvkDfeN7j+tbP3hC3/3pM/r1y0f0+DMvZ31+/tzrWuoW6saIFmznrqedyjx7VVIfsLOw9M1uYfsUKckf8RRso5k0NjaSn9Yf9SFEWLXSA7SserLVrLNb2I3Qt5M8pbC9W2q1GrblSn7Sds027XTWcn9ptZqunwY3YOYTpkemGSki3Md6+aACB2JpnuAr61QD6d9I+MhWmiXp6pTvl6YzuT/C6e2u4T4hO3jHffC1VYveiLNI9+20ZQ5iXDabLW3dttWL03aP9e1qNJtmIi9yI3nBHLWzl00+vx5JKXm+6GrGzm1wmdBfbKCZB+DJU2TMbRwW7ti+XVM+6OJXJxEhnq7D4Ut6y5Yt+WCNf8hReNWCHxAR4qBuemraZac0OjquXq9yv07u8011VqXjR896Tp2Vh76oM/UFuv2uJqcntW37NtcjPB9JlZ0KLdeJxT9vmrwBmrFsnoKbnJi0bSbs6J7y+BzTzMyMF9GpDK12y+OtnfN37NyhHdt3ZL7UYfeu3ZqaNt3klG22TTfuvdE8prOjnjl/yrqP2YFu06g90hKyKId9xkbH1Pbh2pYtW9W207x0BXaa994b9mra8id9mIqtkcGNUih01513+sbgJs8fU4ZJTdlxPjk5oUmHo15nmAOQVYOHuwDS2IVwEzYtsGmBTQtsWuCDsQBrJZJY24hHhOfkKv9yiU0y6/CsHec4cHh6kkNpNtPg2UCzRnO/TJp1mjKE4KCj3MmTJ8XGmjgbcPLm5+d9z7jktY+bASkihHzWGtahhx56yJvG+zJ84hOfEI5KHJa8KoGnqvmHoDgycRiD55UtOIpr2ptuuskb2725/GftSP7Upz6V4/zjT5zJ8hXhVcuA3IhBvdn3cA8aEVmf4bR8RYS/B5+IyHqTihjEI4LkeYBXnSAOwLOGOm+jMOJiXpfSRAzyI8L7myLr22g0sk4RkdPIk6+IuCitd3DBYxg2Khox0IU8aAk3gog4r9+l+RFxHhUxaI+IOE8fsXGc9qNgRBCch4jIZUFEDOIRF4foWgN0NcATWxLWOMYIuIjI9iYtX9BEhGMXPvCMiCw/YhBeyNX5tqDspO89cc7TnwFerUJ/xzFPnJC+zauJeGIcWsYHfZ6QPj0cZzxw31rrhy7IJmS8gkcuuIg4ryNpaCIGOOLDOOKXg4hBmYi3hpcrc7X4iLha0veMLiJ8L9/PB2/1XMKvDKanpzXD/a/bbMyHicwlu3zAwpyEzWkfDlOg5dcIu3fv1p49ewQP5iruicHt3bs334dzvw0/cMx78Ae4B6edaC/ur5lLiX/UAN2BWm/6VKvVynsDbIdNqH/EwN7Q0YjQEX8/AN7D82+dZkzQDowf2pT2RRd0gP79bAN4I18WSByZpNk3oRNjnv6EzZiDan3QHdr3A2gnDmORj2zk0pfp2/Rz9tAcKNLf6bvQUMZVeMefiLhoHnJKXgFUeGPYAPpSYTdUw7cLQEHa8bAvizdYIDDhSCByEYRTA6gqczQvIzz/CteDiobkJVMWr1aRFPbwAUX01SxK51Uiz1k55PUxxKVSkaFnP5chke6bdU+8ojUlRy1hEJaWVxlfmZ8cH4Ddb05Dv6IiramRugp1ldRXET3TAX01mj3fk3XMkLCUUMhUuk5Xrtp1kv2Biw1aMOzUUWh1dc03xqd05PDR/G7g48eOa352Xuv+SzWKpngKc8TOqPnFBc3Oz2VHVGWtGbDJDVfYGR10jJAi7DDq9TS4Qn0TNppt7dm7T1Nbd6osRtRPI1rtN3RqrqOnfvGSvvk3P9RjT/5KR06cVRkNVXboSqFkHWUnje+oVcHIOBlnlkbhuCUm05fCWT9ih8+MF7O1tRU73BYUUWrZzv01e66m7LShDvIVEUq2QSoK04T4k7+ZeCJC5pghIpTUUFRFRqFPkx5u2r71qazr6lqlXz37ig4dPqnSDulG204zD8rF5WWlohg4muwIq8rKfKSiSMJmyfIr4x3IYnIdUkgytJoNTdkZNWknWbs1qijaarQm9cyvXtGf/+X39Jd/8xM7x4/p1aPzespO9JePzOrNs2v62XMH9YPHf6kfPfZMfvK8NbZFO/bs19jUNhWtMUVqKjWaikjWo1CRkkIefGXfOlWWXSlZiYbr2LYTbmSkrWazUCqofpl1jCRBI5crimSe4YOQVbEBmrYDEAfjxMS4Jm3vbrfjU9tV4QzHdrIInG4pJXHRf4qiYUfjqJiIyacNFOFPaPP66FmgchuLhrwa1QfE7nvuhS5HEmDB5QaK9+OzMG/buk37vPlloWZB3snPxH2zuWfPbu278UbduG+fb0b36Ya9N+T4XoeUO7D/gHbt3OkT39vEzQ+0/HSZGw7kjLufbrcDGNyoDwxxXpN3ox3C2/hnXjfu0x47nLdb/pbpGU16TE6Mj2v7tm12Sm8Xc8p2O9pxQu8z7U37DmjP7n2aGJ+xCRryuZGOH5vV4TdPaW3V46dsqPQBYEpNjyWp4b6/e/ce7dy5Xcy3DItUJDWbLU36Zpwb5v3792uX67DHN9x7Xefdu3epZec1juqbXG/S3HCiIzQA+qD/1pkZjdjhzZy4zU5vbtin7TjPr9fyDf4W52NnHOC7d+4SvzQqfdgHjxv23KCdO3b54GDculWu07gOuA3gscW24YYemhus06jXhp121N984ICw5ZTnYPL33LBH6DYzM53DfW6r/D80XFE3ty69aJOr7TqXlt1Mb1pg0wKbFti0wLVZgPsu7sfYdHMvRjoi8gEq982su6ypbJBbrVZ2GLFOgCOfeR5H9m47h5j7cRyRRznWSJxC0Iz60JSQsoQ4AYgnrwndblfIJQ6gB/RNHyKTRi5pQnBFUeR7R3DD+aShQS/o2l4v4YUOOEDAA5SJiHyvGTEIkR8R540YMYhDex65HomIXHY9ecUgIjbMRx523ygzYuMyl9LWPIb5gIMuwvdWZen7jjLbFhx5EXE+De5qICJyfSMGYV0mIupoDrFVRFxEG3FxOhO+zdcwn5oU3a8EEVGTZvnnE1cZiRiURzb9K2KQpnjEhTjpGtDnUtsPp2u6Ooy4wAc54OEREaLfIhc8cfopAI6+TN8mTRwcdMgCDz1AHv2dfg8N/IGIyDYBRzlwlAWIRwzy0aUG8NACEe+8z1C+hoioo+8oRJeNCkRcG7+NeF0Jh32w6dT6Qx/sEdhPMBcy12Fz7tWJE0LL/Tv31pRhngNIA8xBlIGGeRIa0uBrHLyZN+HHnMxBI4eQAPGPGnCICnBYSh0A0jiG6afUOwJfAj6DNUG3urpq/9SqfTjLF8F7VXd0uBTgzTrEeKJdCGl/dEWfmh669wNq/tQfmfhVAGQzBtGJ8c8YxnY1/fuhS80T2bQRMum/jEfStBlrKnMNIboR0v+xIf32SuPqynnsENfB65cXMO+ph0qsZ9UYz0wCMhGb6byRrIkIa0opOWo3Vw7d5QRQLpxBPJwTKizSHO3Lo0QojJW/DWZHOiTjwt8u7c1rOGW3mCr2+C6Pz4vc5FKE5Adx87Sb1DENAVRAyNyMtxAzS04lp5LDwvyLaORUEmFTcijjHfnAP+kDl3gdBUaEgh5iHUo7f/t2TPd7fTt21tTt+FQjiuzELOzU4UnLMTuKGLgMULksThsGMM7Qyp2TJ4u79hA1GsnZIfnDwJJpw3JGx+x4SXYU2fkbrUmdOLes7/74Z/rn/+7P9e/+9Fv607/8jn7y+DPq9JPLNpRSoRHfmLebDTXp3f2+O2IlnjK3uByHf/KNtnylIvlmo5mfoiyrfn5lTLvVcB0KVU4vLMwpzIcBX6SkoigyuKhK1z2lIp8mMzlGxHq8L7lz28MveRAUubM6al1CIYV1HJlQ5U5bVQ1V0TSqpWg0XY++ZhcWTBPCdvLV6/Yy3yKlHFoxRcDHmQQGbClVKoqUhwEDi/mistO+UktdHzS88Mphfe/HT2ql35Ra01ot21roFJpdDS33W/k954ePndHrh47rldcP69iJc5qa3m7YqioKra11PRl4QFalZOAQoLDsrg8W+r2OsJ8zVKnMcdKV6QDULWy75AIuogYOdUfoG8eOHdXp06fsXBvTpB3mq2urAre0tOgKmqN5yLTJ9YcXSOL9fi8vjPQ/8iNClScgDhQcWA8oN+GjZIFBu7mPvY3SKblDmCYVEmOvX1YqXZj2b3guabaaavgAx11Cbc8Ho6Mtb5JHXEJqNZsq3BdZvJuNhgpDYx240YF1s9nQ+MSY6cNdKxwfUcPlWsZHkhpFcrkiQ+WeZnbq+8BvxJts5LWaLc8rLctuCjl79uzRbbfeql12MJPnIqKftltN4Tg2WyG31UrGSyePz+rVVw7q3Ll5RTScV1gXqdNdU7e3pu07t+nGfTfIPmelhA3kcpXCTHha/NZbb9F+O83HxkeFfbo+hLJ5XG+p3Wqo2SwU5tgsGpbfVtsKjGTdC8sK10sqUnJeUxGyzRoZ32oVuXzD9W82m84LFa58s5lyvGXelQbXYP6plMynSIWKlORzVDXNIxVJ7dFCrbbxhUO3UbvdMk2o7QO3sdGRrKOzVLhtBm2rwWUB1GWQ2PzetMCmBTYtsGmB62UB1heAtbfve9yG52t04clwXinwwgsv6IknnsivGuB94Lw64NixY+LVAk8//XR+ghz8D3/4Qz333HPitQOU47UE/LSbVxQ888wzohxxXj/AZhxHEU4AZCMvIggysDYRiQihT8vrS/L6Aw5AT/QFiIPr2vHe6fg+1gsXePhSpvAiFDHgQxw8+ZS5NAQHTcQFXSIir43kARFB8BaA1zAME0QMykQRrcsIAAAQAElEQVRcCCPiIr7QRwTBVUPE4J6ZArVs6lynI0LUp86LGPCPGIR6F1fEW3lEvBV3qYhalzrcKB9cRJy3D7TDuIhBXsSFkPwrATw2AspEBEEGaIb7CMiIOK8LaWgAbI19IwbtEBH5filikNYlF2UuQWW+yAMiIrcXfKEFtMEVMdAnIkSfhwTaiMjliQPyFTGgrdPwrmURN8n5D2mgRkREjtZjLCcu8wX/K8FliuX6X64cZcgj/KABG+Gc5Nc1s7OzmjUw5/GrGV7fwRzIr2vAQwOOV1SQz3xI+vDhwyIPPrX+2BegXsCwbaFjHgMHEEePiMj7AHAfNaB/1vWgLsT5tRJrA/ZhPcBerAnQ4jAG8Dlhjxrey3ojB36EADLQCx1oU9qR1xDTdktLS3mMoRM0lHu/AF0AZBEih19zsZ4+9dRTeQ2l3+F3gabuU9C9H4Bs1m3WcvozcvmFGK8oos1oQ/KIoyMhZbAnfbvW752GoVBlv1F4P+wom2PlMKSLQpFlf1XZN9obS6ddMscHoRwfAsqbzMMp49nDJzvbMnhTH0rGJxVRGFJ+2NXuMAuR8VIKKcnJ9Q1s6fulcE5l/0WKZHpSgGn6lXNMXCqXgU84CSSHF9LJ5QpjkiFMmwxQyUyqHId/ECtNg29Svqp1cPBBf6zFBy3y+snDecHEVaRCTNz9Xqm+G1c0xDok5zXsjBmzw5umW1ld8YTdz0qX7shTM9PauWuHZqYnDVPas3u3eLpxbLSdn8DkZHVqZkbJTpnDx47rz//yW/o3f/KX+ttHn9S3vv+Y/sPXv63v/eRpHT21IBVjphtTZQe03CmKJI3bkzRhx8uIb3abKdnh0xRX6Y4ZkRTuuUwQlTsu4fjEhMbGRjU3N+tTymU7pbhx7qtlh1ZlfdfsFB6386llp07fjtqeO3rpOmdeEfmm3EEepIUVSJYp2yJVTUXZUL9TqeyWKlKhpu3SiEI8lVmZR1E01fehQ8O68pR1p+vT0aUFLS0vatSOo7GxMSE3wkPYN/PJoQW5OpWqnE5qt0fsaDKYng1Co9G0Tk21jR9pj2tkZFxF0ZaiqWZ7Ql0fMJR21nf75mlc2/mKhlbXeiqaIyoaI57kS506fVZvHDxkuywobFt0TPI4dP2TLL/XVdlfU7MI51dKKSRPINiMeMvt1wTyJsqybMvKNqcP9FznwnVuOG9lZU0njp/UwYNv6OAbh3T4zcNuh1X1bZ+yX0rmXlomtse2mMBaGB1quo3gIV8RYR3QUHJU1kab10fHAhGhCIPibZV2NxLgtU5FSkouB0TQzzRIGx8RigjPP/KYaOT4MPPcB+mH60AefMG7u4o5wMXlYZ/lkOeun2WHiYFGkTwOZNqWMYNPSpF18BB1uUL88mLE81skKZkePo2iMA3lkhRSctBZq3To0BG98OJz4n87dOwg7/RWFamvXn9FLfv99+3frbvuuVUzWz2PSPK05m8pIswvFNJ5/Wr5rVbb/FOuh4eSAMol64kuAOXARyT5DCzz8DmAsAMghbADNIxNBBfJdbeQnuc3xnavV3k+aNrhnVyuct2TbdNXRNj+SZ2VnrodpxVy1eQpRGF5yAfMStiXEDnkk242miIf0PpF/CJYx19rgP6yEZJ1JWSeKq1IhJHXynSz3KYFNi2waYG/oxZgzgRYL9vtwRrT86JBmqfHH3jgAfFaiM985jPiZ9i8CoJXRPCrI9Kf//znddttt2X43d/9XfFqFOjB33ffffngl7LgHnnkEX3xi18UPHjKEpMyPyevQdxn9r1goEsE631J9nmIGMzhEeF1pBL6URaIGOTBBzw8wNchcXgTwpD7TWhrABcx4EGZKwG05MOPEIgYlCVvGMi7FNABHHQRkeuBPvKF3cl3NH9qOkKAPEIgE/grIhQRjimH1Em+hmmIRwxoiFeV7/298L4XcYvKn3fCKxcY+houCzpioGsdj4hct4gAdUWAFwTDYR2PiPN8Ii6OX1oGO0YE6AzwGIaM9Bc4B/kTcYEeBDwIhyHiAg3tGTFIR0TuC/JV8ySEBqjj9DsgInJd6O+MHRfLH+iIRARBHivggIjB2CEjYhAHT/pSiIjMv8YjJyLq5DWFEQOZFI4Y8LqcfGhqgKa2AXEgIoR9ies9viIi1z0isgwcqThw5+bm9Pzzz+v48eP5wPDgwYPC4ctBIe8ix2GIYxHAuU4+TmGcjjhAuz7UW1tbE+3HWEd3cITyBb62c0QY41tpj1PqTh50H0XIFfEXdXaQbcvT1NgTB2vtmAZH/aGBlnhdX3B1/L0Ia5vWfCPY3zRI2nfSsc9kLh92IKvlA9uIQXtEDPow+PcaEA5PdKNvM65pd/oOduJ/hmAzHNfQYR+A+LsB5CIzIoTd4YX8iMhzErLB05fRZ3Z2VowJDhcA9AJwoHPAUJfV+gW/9ehVBqEwZYokfGTVYPOqAVKS99kZwvGqL/DIJFJEIeqioavyGGIPWqNcrTqqlMIgX6WhMqsys8aJDntnq7A8QtIyI/cAkV+VPe+VI8dD1sNe8FRIvOXCip/nCx1+NV5/TFhDnbbLTcn+zyKDfY4Ow5CqQqnCBlKKQhYthQZXNQiu13e6XoKvl9wqWx7rDyACEwzi9K9et6/k1m/aIdqzl8W3WIrCNO45DU8gk1MTmp6ecufs25nUsnO4rXa7qS1bZjRjZ/no6KjbN1Q021peXdPhYyf06JPP6Ht2mr/65kl1Y0QjE9tUtCbd1exMUaFGs2VHTdNyQ3LnKxy0m438BGVKyfgLUKRCESYwJY6r0exsLsQTztBy8799u/kXyQtUT521VRWNwk6xpnUu3QHd7V1Rf3TxVZ1PRhUKJRWpkSHZKQ3Oqkku2PMCmKyDu7THQKmxkVYeQN21FfU9mLBbw/qnFOp2O65bw3g7zuxFighJoYiUncaj46P5vWk42JOdS/ZfSUVTo+OTGp+c0vjElEbHJlQ4T74iQ2W5lQdVqWTHUPLE0nR+305q5EWYynrOL8zr+LFjOnvmtJiA0Me1FzBmJ+DM1FQ+6BifGMsHDyOuR3JZJkkmm5bbe8yO/4mJCfETnDEfpBQ+OCgtszT/sI0c2M7S6mpHy0srWlvrOF0pXL9KUqQwpAyl9WTiZSEoUsoOOXDuMEKeNq9NC3yAFqDvXk7clfKGy9DHFe7/HvvHTxwRsLg07/kmPHbbGhkNjU0U2nPjVjvL9+vuj92s7TvH5KHjbp9LD7O75njmlL+ukYXnPCuUC3c7ZR6bEVKjWSh5DNunoYhwPMnoawK919el/N5N/S/ltZnetMCmBTYt8HfcAhG+G/Ri1/U9LfdgKSXhyOVefnJyUrySgNeo8A5TXhPGqwO4F9y5c6eIj46O5pBXsvDADOUIKbdlyxbxmhbed1rng+e+MiIUMQD5Qm7EhbRR+YNOQE74C7qiKHQtAJ/LQcRAdsTGoUWf/0QMbAYvkBEbl4m4GA89EDHAcx9NepgH8RpHPGJAS70jBvGIQUj+MFAOqHERA7qIj0aI7jVQB+J1SPxKAF0N0NXxOgR3OahpCIdpSEdc2XbD9FcTh+dGQNlh/JX6d8TldRrmcbk4sgDyCd8JUGYY6rIRl9cp4sJ4qekJaz4RVy4bcXE+5YbLk36vgX0qY27M+9/x8XHx2hTmMebCW2+9Vbx7nsNDcBww8u55DhCZ58gHd+DAgXxwyBzZbDbFL2vgGRHn576Ii+PkXw4iLqaN+PCnWUuoT0TYL9DP+3xsyjrAGoKNsBk42hD6GigHRFxcz41wERfTRFw+TXnGV0Tk/Qxp+hNyWdt41RhAe4GXr4jwty7bbhHxrvLQAZ3ki3UhYsCPvsc7wx9++GHRr7AZ6yf0+GkiBnQR7y6knvBENv4Z+j+yORxnDUc29qHd6PvohC70c/LAQYevCF6uxrV/eCLMpcP3IoC8/2R7WoZURpWBdFXnyxnrez/qQNS3NO5rUoTz/NHbXpSCiPCtUNl3VeIPdQg7oFrfMEckCTkaXBXCVUomSg3nZbq38hR40/iToyQpWrn+GZzwzOk883JcXBAPA7gPGKjRByxyY3EfFLZySwJyWEMSf2FHrJvI7ZNS4RvnpnrrrxapJK11Olq1A3ppadmO4K4iTOsO1OmsejLs2iHdd/6K1nzzzesW7L9VyUlJamilW2l+tVS/GFGZRuwsb7lLNRVOJzuIW+22xsbH7IAfUdMO7maj4QXGON+Q4wQvfJNcWVZZ9sWgrqrK/atS047pcTude3ZG93s91YOaBY7Jr3KZtc6ay/TF0+jw7dvhK1+hyN/+2uBD3eR6ler3SlXuxPIoDZcJqC3f41h9O8RH2k1NT05IdpaTLlJSzx6mvnWdmprMOpZOF8k2ZnC5rBUyT/O2LtD2PBh71r9SoSo1bZtCnV6l1U7XYd8Od9OaR7hsuE6p6qkwNCyzUXVVOEzGF+afrKOVUVjR0joszM9p7tw516PrVpbxlZLzWrbdqO0+Ysf4tJ3nPCnfbreUfGLhbIeFxn3DMGrg1Q8sIC0v/EWyju4QpW0SkSQl273l9hrX2KhhbEIT4xNOj/pwZUZMvJSZnp52/mhOT9kuESGzEV+BQnLU9XOgiHAAONj8bFrgfbQAXS73wyEZl6bpo9BBQq/M3dOJjIM4+mq1k2a2jOuOO2/Wgw9+TB/7+J266+6bde/Hb9MDn7hLn/z0vbr9rn3aZod50a48D3ak1DPrSvDZCJxpKR/Ax3ObFPlPvsJQ5DnXY7I0UEfjIgqF/xx97z+WsZENBjhnXoVEW/IqqDZJNi2waYFNC2xaYNgClSfaiPCtaZnv78lLKSkiiHqNqnIedEBGrn+RBmp64hEDXpBwX05e6ftd8gDwwzCMi4gslzJAxCAdEbkItNcCEZH5Rrw1zIyv8BUROTcixNoYEZmXruKqda3rgkMCHHwIYRERBNnO4DaCTHCFr4jIOkUMwiuQfiizqDOKRQTBWyAiLqpfxIU0xBFBkGmIRFxIR0TGR7w1hBao5dchOID0RkBexFv5RVw9ruYRcaEMuI3kDeOg2QgiLvCJeGucMhFvxUe8M9ylfEhfCSLeyh/6iCB4W6DuzB81kGY8vW3BayRgbEaEOPjDOc5BIA5eYP/+/cLRi8McRzkORGjA1yE4DhmhwyHcbrft3xj1vnjEvoix3yjAyYsNAA4QsCkOVmwDcBCBf4A8/AzYCoB+I4BuI/w7wU1MTFzUBjXPmZmZ/H+YaG8OjWs9oCf9TmS8E1rk1zIISeM72bVrl7APIYfUOK3Ro7YTNO9EzqW0dXnkIReAP/Vm3aat6NP0e2yDoxx9aD+APEIO1cmjHGPnGofdhWLrWz573+wv9L2Hc3r2jPUclvK9hTfHbFsB71CN9cdlmBec5XXUWN/TMF9knLPf2cfMYLQOlcOIUERkNqSNUtj/FZHW5VmmnG8aSuuyF7mlc107R63m+fJEzEGBH27dLwZXBfR95dDxylbJeH3wvIKsngAAEABJREFUV/rgRX5YJOamsd3XQzc+i1Dd4eloAE5mnK+tkbbkRlxZXVXHzuLpmSm1Wk2Xr4xOatjJ0uu6Ud1pRkfH1Gy1FHaAl07LeX33jJJXdpRyGXd6O10r30T3e30757viRrJvx2/fdPYXq2PatW7pG/XKQFgOaOw8Rq8IqT0yYodtU8srK/lGn4mEgc7PR9rWF/261nV1dUWjY6MasRMeOdZAqKUNr0qVnWBV6lv/SvZhKxK4ykO2VOU/ucOWJQcHpVrNwno01fWhQt/1x359O8C7PjyYnJ7K+lXUy7gUketiA6h0PSnDz23m5+e1sLgoTviSFUNH3vs1O3tOS0sL4h+cVvwUxRqYg4tXwnku0pUcl/JgS7Kpk4pUqLDNgUghbNq3vf2RolAZyYcbpZbXOhk4EOGnYx076etJprTDvevDiI7rtWb82pod+A6ttjUMZTPkWFJKDS9AE5qYnLbDfMqO8Um1WyMaHxv3jcKYYVT888G2bxxGRkfEAknbpAjr408w6diyMJcUTmvz2rTAB2UBjyFEEQCDvg1mAHRL4C14Z5fOqDywUio0NTWtbdu2i5uK/ftv1C233Kj9+/dq69YpTc60VTQ8bDwX9HodpSTR/fUuL/S1Cmb8DhjlQh571TpcUjQilLxol65X5i2zd5kwOPrR+HyUdP1oWPRqtdyk27TApgU+AhaICCUWIimHw/GIMHbwiQivVQMYYC58R0RORIRvQQeTbsQAR0blBaT0fT4h6RpI1wCujhOSvhyQf61wOZ7g345nTRMR2VYRF9fxcuXrupMfEdmO3N+DJ+RhGfmKGNgPOiezLes46XcClPsoAnXcSG/w7xQiIheJGIQ5cZkvZNZZdfzSsM4fDmuaYdzVxK+mHDTXClejw3tBg341H+JXgppuOIwYtM3VlosY0DN2KBMxSA/zfC/j+BIYn7yigteHsBfmVS28UoR3l/Pea/bNzWZT+B7Y3wI4iS9Ng4eOvGsFeFxr2etVrrAfAltQd3wi+DvwbWBTXvnxxhtv5FehRISgQU/qie2JDwP4YRjOeydxeNSyKFfLYv3DF8MreGhj+hm0AHTDZUi/lwBv9Khl0d+wE/2L15/wyh9eh0L/iwhBSxl0fjd6wIfyyK0BHPWv2weZrFX0d3TBRvR/dISG96zzHnj0w2aUj4hrH4rhzbEoz5o4YEMqGZecNFbIYQ7w7YW8TfUG1RlKCvu35JAU+YQDVbg3qQFsDeFIsQ7J4caQzDelhioed1dSipZCTVVVsV7GfLyfrgxScl6NT+v5l4bkG7yprtZBdoZTt1yZCl0dc0DUQXY/lP4Gchlzvh4fanI95F4nmaEIROcvtwjxCxARYpLjyeg1O0sLO72LIqnuoI1GUxNTk9khXtqp2u/3NGrHddsOchzAnGKNjIwqFYW4Srd0jxtm8223R9S14xiHMnlFSmqkAR0TA5Pp0vKyneV9dV1webWnuYUlLfKPGOz4RtnkMkWRrGMYktptd9yQVpZXnC7yk8wMFAavRdpRPmLde9mh3Wq2hJ5FGjQ5dHrLZYXdKSt33n501Omv2Llsh7wd5JXxQVF38NJO81RIsJqamlCRkhYXFm3bpMq6Y7v5hQUVtsP4xLjxgfpOJzEoUq5DytKxbR8bmX9lmxYmLZK/7CQvy55wsAGV01KpqipdrjI1AdxMa66l8cnl4A0/IMJ5hkGtQlZNldOEK3aYzy8u277Lmp2dy+/xYhJkgIb5sMAxac/PL2hp0e1gpz6HEz0fWkSEIgDqUNi+fdOsaG52wQvgrM6dmxPlzpw5p7Nnzop2pU3OnjtnWbMijn0IkdFf54n+rlU+HFmvIclN2LTAe2IBxsHlGNHvBQHwFiIjM4Hc7wcgXx5yAjprfXkIS1VS8rhoFIXHwqJOnDjtA6+OD/WW8quLOp1Vz4EdMb5KD8I+P8cxn2v61Co5fOflw0UuBlJGug6V9T6h73/vh3r++Re0srJqnFR4qCdDZKIP71e13k6VG7OOf3i13dRs0wKbFti0wPWxQER4PYssPCJUz5elFzM2yoQ1kLcRkD+MJ11DxIBnRCh58YiIfG9HPmUIAeI1kOZ+EMBhRVgDafmKiKx3xFtDZ1/2Q/nLAXKvBLUOtZ7wgR484eUA+oiBnsSBRqOR7cE7YOGDwhGRcRGDsLYX9JfjjewaoIEXAI70Rw1qveuw1p80QN0uBzUt9oJ2GC5XpsZTtqYfjoMjfSWoebyTEL41wLuO1zzA6QoXdYTmclDz2ShE1jCeNDCMu1x8mK6WDQ6o05cLodkIkHW5MjUeU0TE+fFR11/v4zWQXfr+d0WMU5yIv/rVr/TUU0/5vvh58R5z3meOs5C5krrVdYmIrBnjnMjwWI6Iy85dEQH5ZYF6XzbzQ5oREbm+6I5PYX5+XjhfcbQePXpU9buwOZDA5hEh/CaArnDB7wrZV8yKuLAuQQgvgPajLWlrAL9URHhvV54H6N8PqPsIvNEFe+CPQR/8JDipsRWHDbVe9C/KUeZaIWLQPhGR139k05fxx2ED2ol3qfMgKjj0AYcTn3bkgAHdaMvZ2dlsp4i4VnUG5XJ5eISKVCj8h0+ysv+w6nmv3e2p8t4ZfAp8bvK+2njft7D9ozh2SZQN5Xr5WxeDk+arDHrbiwd++312lSb1nrvb6WtublEL80vqdqvMBbnOtQ0GkoijD+HFYKXOIyplZ3lUyuW9x74QSQrqYJCS+vYZ9Hql76FK725D1+tK10vwdZMbNrY/1boCjq7H3NDZH1up747JgC2azXyCSpHK3qFOr6s5DwwG04kTJ+0gPauTp07q5MnjdpSedfqMjjERnjyl1dU1d57KjSt5OGpsrK3u2qq6dsaTlvmVdpZW7lUAzvWeO6VF23FeqWNdqqKh2hmMA7/RSEIX+WKwMKAkczOvETvvR0ZxkpdicHfW1sRrRTiN69sZjYxUFCoMepvLFpCKnhrtpNZoQ0UzqbQjvWc+pZ3XpcPKMsfGRzU1PWkN5MUV51IoPIhbrab6rhuTME9Yj46OKVKo9EDH7pU7f+V6K6TC+KJISg5l53x3eUHV2rLahTRiuR4q1rZvO/azDhx09SPUj8LQUL8ycOLlQVWZeWne1Ld0Age5TWobVopkhimZjzmaSdcZHn8ub16OuzqKSEqmiQi5uEpPQtQBoE8A6C6FZIgwv1KmCzsHu+p0enby9x12c/muJzd+fQAfbjzki3p3ul1BUDlthZSyvAoUGDkpJOTE5temBd4rC7jD+bMhN/rbZYFC6+C1LffNmlZVqNlsi3+erHWaubmOHnvsKf3Jn/yl/j///f9X3/rmX3txXVZRtE07on7P48tjVmp4HGyozlUhax2uJRwWQPk6zVhlM/DjH/9Ic3Oz4pVW5HvKUx6XJGriD0vIZPVh0WVTj00LfBgtsKnTpgUusQD3Ysz3dUgcEu732BzjEOIf2/E0ICFpnixjg0xYpwnJZyM9jCcODnqA+DCOzTdAHkA+IbgahtNs0CmPvMsB+ZeDmudGIbKvBOhBPiFP29U8SIO/HKALtkFfwmF44YUXxD8QJA8gD3p4wbeGWtal4XA+8TqfODw+aoBdaeNhoE6kCa8E1BmoaYjXUOOuFCJjI6BMzWejkPxrgZoXZYkT1kCafnA5eLt2rflcTYgs4Gpoh2koA4AjBK6kF/kA9DXU6bcrhx2GxwfthPOw3lMyZ73XwD4Y4LUVMzMzarVa+bUdvI6F95fzrmfe5cwrM9rttu/ti6wCcyh7f4B5FCAOQED+tQLz9EcRcJZT9/H1d8Pz+lxeXcP7sLEnNsRPQ92wEzBsI/DARjjw7xTggz6EQB2PCKEbr9nhVSP4lMirIcL7Nu813qm8q6FHj7qvYC8eQJ2amtLk5KR49Ql9jZDXpRT2YcGTMgDxawXKA7Vs+NAWtA8yeQUROkREfkMAr2Mhj9cPMS7I59UttOPu3btF2dpe7ya0mSX7loDOyppmz5zT6WMndfTQmzr0+kEdP3xUZ06e0dnTZ3X82HG98cYhvfbaQfsfT2jezuwezi1vyEs7tioDuuTtuRlX50HZ50S2UYO4I5URl4JdXR7joX6/pzNnz+ro0cM6AhxxePhN486pY3+XRZoPiiMRwK9VZtylPCv1jTc4lIH8nnmsLq9qfnZe587MaXlxVT075WU/Q5EaajSaSkVToULyt67Dla6DzOsqcuD0eavnw03r/tkXnaxvx/Da6ooqO01HR0YHDiFVdoh2NLcwp/mlRa351If3Cy2trgrAobyWneI4j/suEypSqJEKbZ3epv6aNHtuwTxKRRRSJMvT+atwupA7pR2qq8srlg2PQjijAJzk7s9igKMjECHR0QpPIsnO3iI18hPfdLyFhUWlVHixa7uMa+fCyTRAhAuKsgOQ5V6A5JTzTd93B+77RMnmUCqT0NE5imTqIrRrzx6NjU9qdGxCu3fv8aK6Uzt37NSObTu0c9t2tXzowMS3c+d218P1rXrmjS59Wal1kHlL6kmd1a4WeLp+kfon0zalqlCRPFCicNp04fJuC62HHkukFM7ve6LgNAz6RtGSx36G5LwQf8nfZum6RYRSMjgsiobCtqrMjPLZQabk/IahUESSFP4YCAUPvqQwqlEkJUeKlFzPwjJLE5SDUJJJnHZYWXcfHBTmV9m5Xx+aUIFMo/WrWg+NJGq1NAzg1ik2gytaIGz7MMUwuC0xphw6V4bqUnBbgtdVXfDeiLDaCPlWHMWHQdW6NnL4VkjQmiZ/3M26Pl1bXup67LiLeVitLpc+mJMTHlKeo9Z8eNbrmrCSqJaHTZ6DVpf7Wl6otLYiH+aZtuMiLk/+2krpxarS6nJPKz7E4vBHHDRZ1qIXsYX5NeeZpz/o43VUC3N9eVpUz3xG2km333arPvXJT+uhBz+lu++8TxOeJ5hH+s5fWUyaO7OWZfe7oZCUeB1U+DAp1rwwl+ZfaWWpZ+hozfNC6YMtDy8rKXXW+tavY916Wl3pOt1VZeYRnkRkpVxXJ82/tE5rpltzfil0hUHPi/DKUl/Ur8+7sJh8DMuLHdNWGvN89vDDn9ItN9/pckk9V7BrG3pJ0OpKZXmW4U9Yb9phbbWvlUVlWHM+p/CyAqUPAauqq2x302Z6h+c/IC4FZ16KCvmPPgs4LkOFYM8n1Ie0yKtS1vc8WlwVX5uwaYFNC2xaYNMCG1ig8oTZ73vxW89rNBpeA8Z8P+v72J07xftUd3tDTAjwvlecCsQJARwfAHnQEgLkEfIuVvIpQzgMOALqNPQAacrVcdJAjQO/EZAPXCmP/EthI/qNcOiAY2W4/EZ0NY76Yg9e2ca7XwHi5OOAIKxtA2+AdA2ka6hxdQie8sCwPoO49yHei5D3ToHy77TMMP21lqccAC9CYDhO+u0Am0BTl6tDcO8E6nLYGp60OWENNZ40fAkB4lcCaOqy0A3HSdeA/I2A/BoPrzo+HEIzDNABw3sMzPAAABAASURBVDjiG+HAXw7ejn5Yh0vj8ARHeCmAvxzUtOQzjhhP6DE9PS0c2nqfLuZEnvbteQ/BfMg+nvdvIx/Z6EXb4UxftQ+EQ0b2GgAPHPLgHiFpHPxzc3Pe2y9odnY2A7hZx8HXIYcAlPu7BPySHNtQN+yJLTlkGBkZye2H/bAxNgTqukNPvA6J1/BuQ3gCl/JBPu2OjoV9Sjiv0R2AlroQvl9Af0EWutGtkzd86FDba2xsTOiGvaAB3q0u8KBeALJrwM+GLBzjyAewCbJpM5zjpOt2nLRzHxz6AtiROrwbYOfG2ynyrxPOntHZ2XP5NcZLy8uam5/TqdMndeLkSZ09d1bUY3llyfEzxp/S2TNntLbW8Z7Xfg5vQEv7m/A5yXvH8+D7HiEkvIt0WDqd95UaXOFMZ+USfe+B81j2mD116rTmFhbUN89V+yvPWa/ZM6e83142o9J+Qpey7xQfX/i+KuyICzvFxWufM6xvnu1T6HvP2i0L77FLLS8t6PSJozp5/LCOHD6kY8eP6JCd8kePH9fc/KLYg7O9x0cx0PD6fNui10fwdZFaWarbS25sN6tk61frQJzeUdIq7iwrKyuaOzebnaBTHhCNIhRu8KJZKBpJlW+suwr1Irk7uHu5wxW2ZiO525UdlfYetUy71YvbxMi0zp1a0NLCmiI1LSEZwmBaypmHucpFVboT9juritIOIAODzyTKnZ6IZKlyupfBauVOOsppr/ks2encarQ0cDI1Pcm0VNgprLA8d2AGRphOXPDDJgqnAFdAyamkwmEjGmrGiBpVS6lfSDiuyHX5dntE7ZExhZ3TnV6V4+2RlkZabY22R3NYmK5ZJLV9Su0KWUZfyZUsIpRCKiw73BbqyfzDdQ8PDKnXTRnKfkOqmgbCZMkuJ9NG6fJuSLdHuP1kwD5lP1SklmQHvzwggbAzKVzSTcp3hiLk+lUKD+zKk0GeTDx4S++bcHj17HyvXK6Ch0tEJEkhGRcRipyW7d9XqJLsILsApahbMl3DdU8hFaYvknlUcl64TOam5FgyXYiL78oYCZxyTCKoNLgIgUFq8/uqLECbYcQMyUXWwe1tS7vtQnIbVEPgniWgsrEH488RXbhMeiGRY+4FJhnQmyXxjHckhxd/Deg89pFSZUkmgLaSOTkODqgcrz/EwZWKAQP1fKB16OARff9vf6KnfvasXnnxpL77ncf061+8YOduT6+89JK+9Y1v6pWXXzOty5cyf+nU8dP64fee0J//yd/qz/7j3zj8th7/6bM+2e3aaSz97Ilf6S//7Af6i6//jb7xzb/Qs88+p9OnlvXUk7807q/0H//9X+gv/+I7evGFN0UVTp88p29982/00x8/o/m5NbXapVIqdeLYCZ06cVbt5riaRcs6lHrjlQX9zTce05/+h29leOwnz2t+tiP5QK3SmqRVrS519OTjz+obf/Fdff3P/lpf/9Nv6gff+5GOHTmRebz2ypv66299L+f9+Z9+Qz999HHNz896JPYst8pO90NvnLJOpvnTv3b4bb3w/PNemLueXzp67tmX9c2/+L55PuYF+oxKO7ZPnjqqv/6rH+pHP3hKu3beoBv27NOPf/SkHn/8SR168w09+uiT+nPb5M//7NvW6zuW+Qvba82ypCef+KX+/E+/p79w/ted//Onf6lle9HhK09u9BeGvyt30cc9L7dHHZJJnPAtUIVpDQ7tGRdQucbrXYGk6EqAz+VoFnLfwmYTsWmBTQtsWuBDYoHrqkZEeL1IKuwgAJIn6Xq9x5nDhrz0PSLOjr7vnQnZOK54b0CIk6HGscFmQy1fS0tLqstDB7Aphx4+lJ+fn/emdk31BpwQJxjQ9r382wGbdcpAR3wjIA+o84hfDmoaQmgIa6jloFuz2cz2Iu9SOnAbAXSUw0aENQ3OPw4McIbAuwbooalD4sMAvgae3iSP9HBIvIZL8zZKD3BtjbCHGSEccfytMKDz3sdtdCn/Ov1OQ3jWgK2xEyF8CMkjfiWoaaCHrk7XIbjLAWVqOkIAHHrQJsQJayC/BnDE4V2H0NPOhOCGAXrwAPjhcnV8GE+8BvLhW6fhAa5O1yF44uQRB4gD4AHiVwvQA8P0pGsYxl8pXtMPh1eiH86jDHWnLnXcU817/qnnv4jwvW0/O+N4DQXzGU/E85T8m2++KeK8NoM8nph/yXsNfikCHfiXX35Z0DGHks/T8ZQBV7/OAnp+xfPqq6/q4MGDAs/8eCkwBwOX4j8KafTGpjhS0Zc1AvtgL2yEDUizjtT50BOnLOF7DegCoAu86xAcbcCvf2jnes0CXwP07wfUOsCb+rNmYhP6DLZ63vs3+gn6sX5CRxloCElfC1AWOxMC1BPZ1P+VV14RbYRM+jU4gDTAYQ/9GTqAPNZ++NUDMyLq6DsKAzdFVHnPury6rE63oyiSUqPIQLz0Zq9vH2GkUGGfZHKYkrRi5/nRY0d0/Pgxx1cH+8JKYq8odpERHts9ra6tivLKO0U7B5wHDRCOQ0seb604c/qMx/xRnT5zVl3fC5XOrywsNVv51wAzUxPe5zdk1oaQ7CtUt5R8/+Qv4dOs7CntWd+u/WXsUWUfTBWF3XWF9+WVZs+c1qljhzV35riWF88pUqUV+0LPzp3VMTvTZ2fPmpX3+JJcTYXD6/FB9vWQ+yGUGYpwm7hDRIT4J5BnfFozNzfvE8ExTU/NaHx0wg6rUIcnH+3sTW7wIpIypIZkh0an01Wv2xd5k+OTmpyYyqc+9cTYKExnOQxwJod3Y4i+ex43NonO6xv/SOHO11WlsA49NRhgzhvxDZ6RHnhdD5a+B095RbHoBYT5dDod8+oqyzCvvj3LABPMOZ86MXEwudbAu7oXfCo0b1iYXxDv9+Z95ykVKqi7eUbAGRUIE5EMRivCONejMibr4HTlyaGiAsa9X5/KMwV1YkLmtLHe4LzPYt+v6mzyvQYL0AeGi12uz7mrDJOtxy8J3IEHdI5ckjWc3Dg3TAI4oAO6/wsgbhRl4F15vjlx4rR++tMn9OLzr+jUyTN6+smf69e/ftnzVENvHDyp733vUTu8z3nxLT32vWz1pLNnF7IDHCf4mTMLeu3Vw3b6/rUd7y9o9lxPzz/7hp54/Nd64/XTWl0ufILc0KGDp+1of0qvvXLCh4k9PWEn+99++zHL7GlpcU2P/vhx/fypXwuneWe10JE3z+mJx57TT374jF5+8aj5SLNn1/Sdb/9IP/j+o1pd6enNQyf1V9/8kX79y9eFnKo/qqo/pn63rWd/dVCP/ugXOnJo3rLn9I2v/0h/+zc/08KsjJuzvF/o5ReOamUp1O811VnzQWTPc6tPrZcW+vrxD5/KBwgnTyzp6Z+9aCf7ozp1fEXLC8n1O6wfff8Z6/ZLnTy24sPKUZ073dMzT72S61X1J1zHUo/95Fm98OwxnT7Z0TNPv6rHHv2VXn/tuH79q5f1l1//tp3vr+an9F977U39+EeP6/XX39Taqg2shuf/plqNtoqiJZot3zu47YY/lRvSnwuoOkF4KZgq0/Pl+KWfTO4vfywvdBmyS4ttpjctsGmBTQv8RlqA9Z77cDa5yfe2hBHh++aGN5zHxetDfvnLX/rg9HHxPl827ry6i/gzzzwj3u/785//XL/4xS/EZpn8p59+Opd79tlnRR7A+3/hU5cj/uSTT+Z3A3OfGcF8XXnOrsQ9aK0H+gERg3uBiBjcHzukwdA5Ioieh4jINCAiBnypY80nYpAfcXEIPTSEEYNyxIGIIDgPNR2I4Tjp6wG1DnUYEQor4sDfFz7YFbiAuTjGmglEUPrivOEUPCIGNMisARriEYM86GrbkzcM0JEPEK+hpqnThDVNnfdBhMhFDnshXkdKPeir7PPYE6ITOPZLAM4mQmgIoSMkTZ+GFhr44ZSC9zCQD09oeXcxzlbiHC4xtpBJOXiAhx7+8COvlkc+AA305APQD8vbjL+9BSJCtB97fJ4Mf/HFF32P+7p4XQzObhy+x44dU+0Up93oK4TkQUNZ7A8dafwgpGkbHJG8kgjAqU4Z+kAN9EGgTn8UQ/ohfS8iFDHwz9C3qTu2oX/X9oD2g6gv+mBLwoiwX7PMwLihndGPOOtL276jiMhrE2nKvR9Avak/OuHTQkZhnxZ64IfDSU3fQTfoyAfQibLErwUoy0io+ZBGB+YcZCGXEDy60G+ZbwDmHPo7bXnmzBnRntBAC89rBXigQ8TgXoQ2QL+6flfiSznoGLeMKQ4dsBt6Rwz6IHngGLfYlnmU+iwvL6lj/2XW37TwmrcP78jRo3mMz/ugH92Qjz7QEU5Mz2h6+y41Rr1/t+/Ozgc7wr0TtSNfjZZ94y11W5NaKNtaTqNajbY6qdCK/Rdr3i4vL3Xye/7P2CG/vLKinn2rq92+zpyb1fLqmlat09lzc/Ylns3+TfFI2JA/BH0+SLjgsfwgpX4oZbmR1/Wis3Dz1Ol27WA66wY95xvppnbt3KXdO3er6Y7Qc2v3eIe1G7fX6dtxU6rv05VG0dTWmW26YfcN+Ylr/hHkaZ/SMNAbjUaeOHGiFJ4QzqfX5b6jwB1udXUld/KmT3sikie+Sq1W2w6bZKc/OvXVKBoaGxvPN+OdzprzwnT9PAkqLBFwMPyJCIU3EQwITrtHPRigLe2kD8spUuG69n3ydESc/r3pk+eDbxy0k+4NO8Le1KFDb+rgG2/o4MFDeu31gzp2/Lg7e88iIkPfg0IRNkNYl0oyz0qOY3Qp65YiVKRB9yxsq2QamUbnL3idT7yrCIM/IrJc2okJZs22oh+8K8abha+/Bd6mm1TuhXwy1NpW6xGH610y94117DsK6vJXKkT/u5CPwoAxLkweOmZwmj4JyGMhPCZ4DVGKpiIa2rptu0ZGx3Xi2Fk7etd08viCHbcTmpraonarULMZBklV0/NGaHxsm377S7+nf/D3/9hjbdTO4Je0ON9R2W/m9COf/qL+8T/6Z7rnrnt17OhZO8jnddstH9PnP/e75rlDh+30PnH8nHhFTOX5KKWGGsWoVpYry55XZ7WhpcVKZ0+v2JksnTwxp1dePqiJ8Wl9+cu/pwfuf0i9Tsp8PNxU9gpVZVP9XqizFkoxpocf+oJ+6wtfU687oud+fVBe16VyVKpGdODAnfr93/9Dfem3Pq2tW7ZISq6XxCtkXnzxNTu0k77wua/o05/6ku0wbV1KnTm9pDOnllT2267PkmHRjndlR31Vjlh2S2WvndO9TivHKzvzwU1P7tInH/6CHrz/Ea2uhF5+6ZDOnV1VI43ZXm198hOP6A//8Pf14AP3eR4e9dwW1ilUuR/1Pf0RGnHxx3nggeEM0pfCcP5l4+Y3yAvxN4hvfm9aYNMCmxbYtMCwBSJC3FtGRL4/ruPydf/99wvgNQQAT0XzOhHeXwrw3tfbb79dvGeV9KjvkXn1CLS88/e+++4TaeDmm28W76+lDK844F2pvBOYPNZ31vPhvQCpSMRrAAAQAElEQVT33VYhf9gAQ0MiIggygCdCHnFCoMYNx4f5kY+84XziQMQ6fxNFXIg7+aH8RAx0RHcUjBikiXvx87o7WAwjBvi6fSMG6Uy3/hURigCS1+1BufWsi4KI0LA9IwbpiBBXBOv9oDx61TLJA8ABEZH5wKsG2iVigI8Y8CMP+qsFDV2UIUlYA+l3Ap1ORzzpicMUZ+mjjz6aD4t4ApNDIg5/OATi4OhnP/tZPkDicOhHP/qRSHO4xFOYBw8eFAdOHDRBi0On6/11rRd2oq44EKHnaVf2ldAjAx0AygLI/OEPf5h14YDqJz/5iX7605/qiSeeyIdROIQ49CLNQRa6Y993UvffZNqIQf8bGxsTv+YAmK+Yw3h/M69Y4lUtAHMg73hmbuM1PrzKhTmPPPwHzJ3gAcrx6xJeNQMv0syflOV1L8M2r/tGHQ7nfVTi9Olaf0L6OfWnztgIO5DGMRpxYe6g3PtVR36xwHqDDHRCDnFwtAG6oRdtV68tEeF58coPW8LnWiEi8vyLPkCr1crpyclJ0U8+9rGPiX7Ha4rQC12RVYfErwWQRR0jIt8L0D7YBznYAZn0/YmJCWET8PRvxgIhOOhoS3CMF73LizpFRF6/IiJzY+4CIgbpjNzgKyLyQRf1gg8Of+ZC5lKc3rOzsyKOM508DrhIMx8ftA+PQwCc6hyeHD12XMzbPLHeL/tqt1vif3zB28p5r9zzfntNPW9uK8ut39pRhtc/O8z7RdJi6f249Tzn8NC89NKJVR104rUzXb10dFavvHlcr9tPePzkKcn+g7GJKTXaI2r5fsruVDvNV82/1OCp+lJ9ZBlU9c31+nzS9RH74ZRKZ0ipkCIppaRms+FG6uv06dM6efyU5s7NK0WhPTv3aP+N+7V7xx5t37pDO7bv1A6He3bdoN2GVrOtWdO+eeiITrhcr9tTYccv/LlRgHedBqervsKUAM0WWl5e1eBJ+FGNjY5Zt5QXOBO5g7c1MjJq59a0/YGhWQ8WBkPFCQ0s6NjOgXYAGbkeHQzYXr+vXq+vrvXvO0TnIiUxyQDUA6AQdmk07LxLhfp4eyLlkLJlFTZpUqPZUunxFM4rjasUkvlBDsjpypGicFkP0l6v52zHrQeDVvmK/J2/zEMucwH0rq5kXSIGdcc06FIReVdcNwtfTwtUFg44eNtPHhKe3OlhwKCAe8A6A/rDAHc133CoYSN6553vv/IahByD+xtyPAwcM835oihhcEaKpMJTAE8v82Rzr1t58eqr3Rr1/LPHDl3ZObzq+aqrLdN7NG2nOWx6HsOEoZbazUmNtKZN29exYye1srKqNotVPnQrzK+jk17ITp6Y1dqa7HBeVNeHhO32qPbs3qGvffVr+qph+/Yd6vW71t8LW1mp3wNCiwtrajbG7SDfqrNnFjU327Hju/JhXs+HeG1NT094Pmg43VXPejFPePip2ZQ8VSo50ev21Wy0NTmxVU0741dX+tahNH2Z5ax4/uNQcnFJ+UqpUntMmf/evTeo2Wrq1Vdf12233qF/+k//qfbdOOPyldZWu5qZ3qqxkXE74decluWMZp7N5kjWs9X0fJpaKsukkldTqbCMwvXZonEfNoRG7FhvuNyI6ZOWFjq2+ZwPWdd80yJFhDgcrEriUtFQvtx8Odzoi7waNsp3h8joyt8ZTDzoK6SMXP+EQ/oyeaoLGbf52bTApgU2LbBpgYEFmB/7vrccpOR1pZfnbR6awBHHhpF7fxzibDgB0mwygZY39vDgaS2eomw0GpkHG1JwbEjZhBIn5InK+gk20sQp//3vfz87/3BQRoTXnDIDekUwmxOT0DUivNZWeX0EGxHn4/IFDffmjp6njxiUQRbA2ko+ccIa6vQwD3ARF3SoaYdDaK4E0JJP+F4CPKkrQBzeERfqSrrG13WKiGzbnvcW5Ndlazpww0A5ABw0xClTA7g6Dg35hOAL38gQgoOmxoOrAXydT/8hTR60AHHaK+LKbQBtDZQBSNchcYD0pTCMJz4MOIw4LGq328IhtGfPHoGj709PTwtH6MjIiPeaI76nm87AeCEPhxdxaKEhDj2OOZxQ1Dcicv+l3rQJeA6VCJu+GYR2ZmbmPH8cVfBBHxxW27dvz3noBh0yiSMPQN4NN9wg8NRbm9dVW4D2waFL++MY5BAR5zh2x5mIoxBnN0Ac5zlORZyc99xzjzg4JI/yOD0ffPBBcaBIGoc69Bw8AhwiQkPfuhLQth8loN8B9Gf0pv9iI+qObeibpLEzNNBChw0I309AHvwJkYdue/fuFWOKOOOsBvSCBvr3A5CDHswbjO1aBjai7+3evTsfQjMfoAv0ALTXqhflkAkwV8CLEKB/IvtmH3gzhzCHIRtabIMO6EQ71kAaPLQRVz9fbzQg6zmfED2BiMHatRE9uIgQcybzHEB9AHhwGMlBJA+54guEDvtBR97S4qL3sz3vYU/lX5Nw78P9C/ck+BuA1dVV+wEWvN/teA3tGfoa9dw/MzmmprpK5ZpxK1pzuGaFTq2UOni2q//uTx7T/+H/8q/1f/y//Uv9r/+b/4f+N//N/13/u//zf6v/03/7L/Sdx36pcytdqeX9dntcyf6FaLTy/0mcmtmihn2KOOrHLGek1VSRpEjY1uD9r97mej+yrcL7wfajyjOUUqEiezjcKEoqHOed1/Ozczp2+JiOvnlUZ0+fs7NlxYcdpSmSXMq+idDayprOnjmn40dP6JQdTsuLy+KXBPJF53SgiMg3szjPwUUgh5yrhQv0pZ1UOM2Xl1bcWUsPmJa22Ym1Hdi2wwyTnV9dnT51RvPzC04PyvINGOFPZRj+hMLJAYTjIX+JC327vtlseHOAbPostiFOPo6vtTUGlJSdRXY0FUXTullGJK2tdUUZuc6E8CMs/WUK51UZIsJhaXdPpcL2D5dl0ErWBTjvbEwSaQAGutYLvtbZesAh2WEHRIQ5B6hN+LtqgfV+c1ErGzfoCo7ketfhhT6S0Vf5NeC1EbGlZtYO3dMEnO/besvl0aFUeE5qFIM8ly08vprNthoOR0bb3sRsscN6RQdfO6KF+Y62b9udNzKwTkXlsSjPP65HWWh2dlE//tFP8s/Px8baevgT96vVLiyjtMO3o1//+pfOe8x0Z1U0IsPa2opOnzlrJ/uCGs0kTwVmHYpIKu2AYA6Yn1/y4jubHdM37t2nhYVFLcwvekyHF9yeBodxPevRVVGUUvSUir7DyvqViiTzrTz+e7K2TlcZzyuz+mVPrVZSSqXeOPSafvjj7+vIkYMK8+lXq5n/xFRLn//CI9q3b6+efvpneuzxn2pubsHyZKf2GXW7a9q1e7smp8Z16tRJLS2tWaeeeIda03XiEACaorD4PJFVEqF61qupzlqpfi8ydFblrGR9Cv362WeFA4T3v3Gg0Vxvp76PzHs+TKj7ASFg7m/9WFRGOhzMj0Sk0NBFYaNxjIMP566jMhHlrNV6PAebX5sW2LTApgU2LbCBBSLC83rDc3gSDsyI8JqwpIgQcynOvDNnzoifY7OJhAX3wODZSILDAb7m0+XZ2Vkfmq5mPmyg2ZySDy282aBCA449AOXZ2Nb5tTzyIzyzrwMyk+9LCUsWF0egJQ7A26j8iYjzIWWgIwRJfBhqHCEAL2iBmg7dyHu3AD941CHxdwMRg3oWeaH2iudFEP3RF3sQr0PqExH5PiIiclvLF7pExPl2pgy0zso4wohBfh2HhjhAHCAOL8KIyHJoX3ARAz2JwxuAjnREZF0iBmXkq+bnaO5H62mSbwvwvJQIHHAp/mrS8/PzuS61HbfbSU1/JQ1PnFw4/KgTzibC8fFx4QgkbPlgiTGAs4nxAJBmrNBO1I0yEQMb8fQjrwsgDxk4qOADDfJw9MzMzGSd4Mk4BHByQUccGkLoat0Yd/DT5nVVFsDW2Jx2Yt5jzuLAkFdRkKZfEOfwD+DJ1Dqf8Ugfoe2J096EtElE5P4Ob2RABx4AR5kayPuoQ12XOqSe9ENsdejQofzaC2zLXEEe9cVedZz0ew20BbZGzrBe4Bl7HPqeOnXK+6RuXhcZ19ASvte6DPND/jBEhPdtc/ltBhxKHz9+PKeZMyLC/q5m7kvUYZjP1cYpR71qetLECQHmIGzBYTeH5KTr+4A6RCfyoKNNaceIwVyma7wYF3XRiMiHlRwiRMT5NanOHw4pR98Chx7cW5DGptQrInKbYj+Ae4zhvHa7RdFMExG57cfGxtW2w7rT7eb7Gnh21la9z+54wS3td0hq4sT2ZjQiqWv/xVpq61Qn9FdPPKv/53/4a/3Lv3pc33riVf3gV8f0ylnp+RNreur1s/rV4TkdWay02pjSWmNSnWJM86ulFld7ml1csr9wTf1eV1XZF3vpZrOhCGw7DPrAr/SBS7zeAmt7v0WPcIMkMZnQ+bIzuF+KpysjChWpoV6np8W5RZ09fSY70I8cPqoMbx7RsaPHc/z0iVPuXG5sO0oiksxVKRWCZ0Q4nsSVuAEOZTzpa4Ew99XVtfxE6GHrcPjwYc2eOycG99LScn5NyptvGucb+b7rEnbxKwZ11EVXNUgRAOZLUPomNBXJp0mjdlS11Gg0NT01raLRyAO53WorFQ2Njo7lPDo1g6zVbDl/Qm2fGrVMM+UyKQrTjWZ8SpQfd5pyDY2PjeWnBbjZGR8fU4RMB25UqysrkozIoPXLaQ9OZVwd1zVf4UFP+5TejADEI0LJbRRh/tq8/i5agHamXrQwQHwY3P2Hk+fjdbnziKuIwIsx9VZSS6Yv11D36Rya2oWQV9mF7FSeL/r8o1on3D3FuOp7rukZ17STdtv2Lep2+3rpxdc8Fyxqx47darcbohtXdvqiRyg8R/TVbo163I3qzJlTGhlt6uZbblSzacama9kxfcut+3XnXbdremZCZeVFMvrq9lZ19twpPfbET/SjH31P3ChU1r1ITc8LBs8Hc7Pz+ZCu2WpqampKOBRwWktJEUlFKtRotJSSzG/ZDvoV9fqritSToptldXpLjncyriikRjMUXpj7/Y6U+kp2ku/YsUUf+9hd3qBttXU6Khr9DA3XYf/+3fra73/FddqvZ5/9pXX9gd5885zresayOpqaHjWM6/SZk56vl9VoJJU+Ie/1VzQ4OKjMs2cd+kqWmxql4131eh1xQFG4vtbK7eFvC2w0Cx04cJPuuefufHDhwuYnB+Zjh3uEJEAXriq37SBdx40yT5dxyUHO+nfOcDwThsI297cFhMF4Ps7zh5h55CB/mSKHH56vTU02LbBpgU0LXH8LcI+HFr1eTxHhdaCRgafbcPwBOOd47QpPSIIn5Ck0NqRsPHkSDWCdhg4HHmWA+klCHHiU27Ztm9ernfl1LTxdOTMzo09/+tP5VTDtdlvw4z6eTXjtKCDOxh3HFCEOjRpHmni9eceBhUOrxpFPORw04PipNq+5QMaxY8cEjk3/a6+9luM4xOBBGjkRodpGeg8vbPVezavF9gAAEABJREFUsKMNIgYrHPfu1JX68WqOF198UdQF5x6vE6GuODtwzGIX7l2o48GDB3X82HFhD2xe24qyOFsJsRe2gxflsffx4yeyEwceR44cze96PnnyZLbjrPdcyEcmsgDKIwsZ8IQPZZGLLuhGHYbtfbV2uho6aGq4ku2hqfOxJ08noiNxgDoRUleA+zucqzjcqAM2oj7YALtBQ5w84pSln+HYiRg4ghh/hW/0KMfrWQjhAy02wl7YEGCM0C7wJI/+jg7wP27HGjjSyKAcAB9sW9drM7yyBegD9ENsjZ2xMf2ZX+DQf+nH9AtC+kbdt5lLKHOprUkDtVR4NxqNPOfWOELwNUREzo+4ENZ5H5WQOmFL6l4D9qE/0k/pm/Rl+j+0EUGQ6/1+1TEi8pyOXhHhfUqZ5aEfY4b2ZvygEzTyRUj++6UT/OFtUWIeIATQh3FNWOtV00IHUO5aISJy3evyEZFtExHeQ1V578rcxrwiX7QVtokIEWeeog0B9MNGrEnoaPJr+qAL5QEYwA8dSFNfcJcD2ozDDcYW/aymg0ez2bTPbTTf35DH+rO6uprriUx0J4SO8hHhvXmpnn2HNR7e5Dc9dhvewC8vLmrOa5038rILQr00olUlvXh8Sf/xe0/p33/3ab1yLrTY2q2VkT1aauzQamuHOiM7tVhM69BcX2+c6+qlY3N6/Nev6ti5ZXsfGt6Dj+Z+sM33Ry3vzeU9dBOZhsHWOCR/dB2udB1kXmeR570Pb9GDTtl3B6FRIgpFhqTIf0mN1BIOk6iSZKdF2avU77pTdUrhXK/KkFwmh84XdO5ARirCeXKx2qvheCjER1e8TLNhfoia8MUAWHDnPXnylG/8Tvjm7ajD4zp3bk7LS6s+rSlVi4VbLrchzxoZnjgKcfV7fY2MjNoRtE3c8G/btl1jo+Pa6pv/mS1bssOb03wc39PT09ru/KnpGbGJYNMw4lMqyuFMn5qasRNvR3aIT9uZRrktMzPavmOHKEuZXbt2O39c27fvcDgYOMm2Y9DKV0T4e/BJKRSRnIgM1CvHoAGMHXzADmIbfts4Ees06wF9YUPaTeTfGQskhVLd7pJTgHuRPwGc71vJA5eOcQHcZfKYGg71dpd5Qv92ZBflW2REWLdkiJzl5HnZZdV3vFTBwmKn9rZtUxqfaOnNw6/7pHZZO3ZuVfJQ7vnENiWpaMCi62mja6fxqB546F5Nz4zpzNnTWlpcUb/vqiIpkm695TZ97N5bPd5bSqmwrRqOT+mmfQfE601OnTqrqizUak6q7DfEa2L6nhMX5pe0vLKso0cP69Cbr2thYV6zXlhx5qfUcJlk2shQeKMEMK+SV5YSNipSkmMKBxFSz06Nhg8FWnYsQADN1q3bde+993hOmVLDp9sp2ur3khfxJT3++M914vgpfepTj+iGPfv00kuv6cUXXtGpk+d09sw5vfLKyzpx4rjYmM3OzfvGsVKv3zPr0nN5V8grioHwSIUiQg7U669Jyfl2sKeiku9DxIFCo1npJjvq777nJts/KVJlkMsZkosUDrXxRV0GOZUDwMElnxqbaZ2oHPFnQOW0xVlW5DT4iMiOdTc0Zsz4za9NC2xaYNMCmxYYWIA5tO8Fj80im0SwpJn7cRrzDmYcePwzTxypJ06cyIeuOIvIx0F03E46HLI4annHM2kchTiXcNwSxzkCLc4lNtzIwAlVeO2LCCEbSF7zkM39PJtw3g0Nb/6RKPJwVvKeaN7nzE+tyQOQDaAv8nBgoSNOLvRHPnSUQUfeCY1u0KMntOSTR3nqSZ1xjmET9EJn4sM2Ix4RoDPUaewZMcCDI00YMcBBfGka3DsFeGA3bIZ+ESHsSx1OnTqpEyeP5zX+9OlTevGlF/Tcc8/q4MHBPzLELs/++lm99OLLvjd4Wa/bcf7aq6/r6ad/broX9OKLL/ke4VWdOnU60zz77HMi/+DBN/T66wf1s589lf857KuvvqaXX35F2PO11173Af2zGebm5nz/czQ/JUk70Ja02zPPPJPzse1JO9hf82EF7Yvt6SMRkddx6obdsAnhpemIAR35dd2hIQ0QB+p4RAgnNW0JPmJQPuJCCC35ADbFluPj4+KgiMOg7du3530ar99gT8erWmrgoIgDJl6/AS2v8eDVBhwMUY69ILTw4nUG7P2oF86giMiHRYvewyIPOsrAD17QI484B0/IggY8rwGpXynBa1343wGU4wEs9pMcblGGVydQbxxdESHqFxFU+d3BB1AavYFaVETkPhIRvl/1zZ8zNso3+h19hnnUcdoDewMcAALYG5tib4B2oD1oc+KMSdqWfkkIoAg8iV8K4KH9uwL0rRro09SPOoMjTt+kX9JXsR99ve19DTQAdJfCe2kb2oI1BhnoA29CgHHK+Kad0RNa8Mwd0L1fQL2RgSxkIicihB68toe5hD7GmMZpCz001IHwWgGZ8ADgSVjzarVa+X+WoAPtNDY2JsYBQJsxH6EX/R5gjqHvRwRVeFuo64rcOk4hdABHnHbi0IB+xLwccWHMk18D5YG6HHjqgVOcOhInH9vR1wihYf5FBvkRIcojH1rkkQYoUwNlqWez2VCor/mljparMS16D358NemZwz39JzvLnzuyqF57u/qNCVXOS6kpRcOO+KTKe/VO2dardpZ//fs/07/682/r3/3Ft3XE+3MVTd8TNdXyfn+k3VCzCLWbhR3+be/BCzHjVZZsZroeV7oeQq+fzOoqRYciasBEIdkJniIp2SkeSroIjBc4h+DlXNI6n9Zlr8i0l81ez4j1sA5IG85Xh3iossOp5KnTbt/OozKnlfmTrwsXXpWcOs8gp+qvsqzs0OrZ6bam2blZ3zie0tmz5+yEnxU3ektLS5o9Nytu/JeWlzU3O6tF48DPzc9paXFJc3ZELSwsCBynqjyFMO+8OfPjxgW6Od9YLi75pMo48mZnz1nO2VyGNGUrVR5kpRjEhT1+KQ0GTd/eNeo6qEqo8ACTr0F6EDkfNw9j3vYTEbZWvC3dJsFH3wJvaWUPhViH3F0cH9TyLZQD9AbfF/rbBpnXhEL2MHjeYU7x5tpdVY6qrHoeHx1viFZUlh1t37lFY+MNLS2fU9Hsa++Nu7zYSA0vOlKpPvNDuaq1zoIWFk9rbCxp564tHr/z3ji+Jg+APNYqO+MZo4cOzXkOWPXBWVulK7i4uOw54JTH/pxxPlVe62hlpaPV1Y4iwnxXdfrMKaHL7XfcpPs+fpedyE1vYI84v1JRhGUt6vjxk3am88qoUq1W0/iGUgo1Gi3LlwofAni469jxN/XyKy+Y/5LGx0dN51qUPZXWj9e1nD27oNOn18S73TtrpXC+O1uPPfa4vvOd71jXE0pFcr17nleWPYfNiRvD+x/4mO6663ZvntbsRD9j3UKTk+NaWV3yfHcyl+t21jQxPpb1K8uuu0VXs3MnXJc31Osva3SskJcFHxDMqdNdss1nhc3Ozc7JWop/vNzpdFSW/Sy/sv2ccYVPOG8jMLpStksg0MnBpzLOGYOEneSOXEg64c+laaM2P5sW2MgCm7hNC/wmWSClJIB5mU1j6XtK6o+zAGffxz/+cX3+85/Xb//2b+uLX/yicBSxaSfvgQceEJt58j/3uc/pkUce0Wc/+1nxrl/e5fvwww/rS1/6kqAFh3OP8gcOHFC9wUYWMtmAAugxbiclTgvov/CFL+T3An/qU5/KT6JTDpmf/OQnhW68I/juu+/Oeci89957s3w28g899JDgAY5y0H3iE5/IOn/1q1/VZz7zGfGEO+XQjzx0piw6Ui+cOqxf6BkRYjNNvNls5jh7AQ4JuJ+fnZ31Pf9cvn/n6Tv2Bmz0Ae7/AfYDQB2n7vC7VqDtgKIoMgvsh2Olrsvn3B779t2oLVtmcttgr9vvuEP8+g07PvDgg8JODz74kNvkVj3kNvvsZz4n7PuZz3zWDpN92rv3Rt3/wANu38/oQdv0zjvv0oH9N+sTpv3kJz9le9+e4YEHHtSDBt77jHycKvQJ2o62esA8AOxOf6FNcDCiB7ZGDxzOEaz/uTr5izqxd8JutS2xL/FTp075fuaciJOPXSMi3xNQDgbgaR/2UvA5e/asZt1W4ClPO8GPsrQv5QjJq//pJw59nP4c2PBPOTmUwdnPP+nE4c9hEIcB/CNOeHM4w8EMtBxO8M84SR/0wQSHM4899tj5f9rJYRRjDx05VHj88cfzP/Lk0AY6eHAgBB90QB6HPMDTTz8tyqMrhz+URw7y0AcaDizQE1r+OSmHFTiR6j6DjQDqTfhRgfdbX8YVbYI9iBPiLGd88esYgPtoHorDmUjIvAmsra2JsvS5GkgDdXo4BA8M4z6KccYhMKw7TkvS1A/ANtgTBySvKmIuwjnLPEse44dxSplhgC8wjLvWODox9yIHnoTwImRc0K7ox7gkH6AMOkJ3rQCfywHzEPyZl4hjC+zFWGW9wU6sjcTRBToAumvVh3LwRw58COFZ64g96NfYYvfu3d7zznuPOJn3vdBjH3TCXugHLTjy3m58DucTr4FxRhvQR9CPg1QOsZmTwdNu0JAfEXnfWsehiQj7Arrec5YZsCl1rAH7IQsbUg59qTdlh3kjgzT5/X7pfXdD3KOgA+X7vZ7Kfs9ez0rLa10dP7eilw8v68++/TP9X/9f/0J/+u2f6tCpZS12k1Y7Lu99fUSoSIX1CnXLQkud0IsHj+rJZ1/Rs68cUjeaao1P2kuRNGdf4MrykrprK5I39KMjLY2PjkqRJHhEqNL1uazB9RH8myL1Ih/He17pMEeaECA+DBvhTH7+Q5er4TwyRyJCRaOhwjejDDYGLxMIk8GyneQMJCaWHPfgIZ9Bt2YH2tLSch60i3aGQ9/zwJpfmPdNdteOrxU7yubtQOp6UV3KsLa2mnGrqyt2ai3lG7qOHU043VdX1zwpJFXezPQ9cNEF2bJRU6ScFxEOQ6TzYO73VVWVuCJCTAxSaPPatMCGFrAjM/IwyF+ZZKPeknPzl0mGQyeHP2Ynke+DJ/i+LZiY6b8GJwfl4ZHB2uRfrBQW47Hgvl96LPR6pRefUu124dPvbZqZGVejFXYst3Tjvh3atXtKu/dM22HdkIeBocrjIqVKY+NN7blhi7ZsG9H4ZEMfv/8u7dg5o2MnDmt5ZUETU6NqjiT94lc/11988+t64aXntO/AXt159x167eAr+t4P/1aLK/Mam2ir2U6W2fbmcqe27ZjU6tq8Ot157b5hWg88dLse/uQduv3OPV4IlzS9pa3Pfu4htdqVvv2db+lF8735ln267757rNOYPFXI/uU8Zht2mo+MNPTssz/Xz595XLfZAf/bv/N5bdnadvnkm5dRHTz4qv7dv/s3+u53v6+z5+ZVpHYuz+uivvRbX7ReI3r0pz/yxvKkHQi3a/uOLYok3eS6fOpTD3gzfI9x0z48OKeZLZN6+BP32fwdfe/7f6MXXvy1brhxp+6863xSRuEAABAASURBVFbbuKH2SGGH+pye+vmjOnjoBd1193498ODd1lvWaUyTUy09/fPH9J/+07/VU0//LN9gmZlCScxNjaIhOUX/uBxAT54uuSqnN8IbnT/k54i/3FvsPM/fTq1/SK5HN4NNC2xaYNMCmxYYWID7Q+5zayDNfS1OQZyDOOFwxuEIxOEHnie/2MgCOCHJg5YQZx1PcLPZhZanw3HqURYHHnHocPLhZPzBD34gnJM4Bbm35T4bOhx90OEkJI0DcNbOTpyE4J9//nnhAOTBE/SoZeJYxOGIXOSTHjx5fUroRlny4AcP9IQPcTbJIyMjPmQf9T3FLq+f41772tlQERcWEe71qTc6wx9+1B+HQ82v1psnsLEhaXQkDeBsX7NzLTN/F1/oHBGK8B2UF0nakf0D9cTh+pidsMh9/bXX9Mtf/kKH3jgk5KPPq6++ImyH/rTP2TNndPTYUb34wot65eWX81PitA3O3lMnT/p+46Ao96tf/8qH/seFDd489KZpX9HB1w/6cP9lPffc81pdXc2OX2yD7ekvOH6xM3YixHbogW1effVV0edarVa+p6vNwX6GvRV1gRYe8EQH+gTtTD8iDsAX2fRh7EBZcAD5OL2pz3PPPSd4wQf59At0YE+HTORzOFQfutQHLhyu4OzftWuXONgBz0HQzMyM76/uEYcCk5OTPqTYcv71QzfffHM+1OHwaN++fdpt5xM8OCAgRA764njiH0Jy6MDhBocI9YEPT3pywEAZ5E5PT+vAgQNCPvEtW7aIfPTjEAg90B0HL7oiB94A8rANdQSoL32I+IcVIgb9u9YPnYnXIfH3GuAN0CeYszhY4ZCM/kt/Jg5w2MK4p9/VwPxwncH+ht4HDszfl9a73W6LeY55kTHG/M14ZL5hTINj/sGG+DfqvrgRr41wl8q7mjRzDe1K+zG3oBvzIGnmK+Ym5jzWFvihF7IJSb8fQF9DBnowV6EDdgGID+PQCzsBlHk3+mCLul6svdiCtZA5kn5PW2EL8My1zJnogp4492k/aMFDh11xLkfEFYdkxGC9ot71fEQcoD6MK8YaIeOKNY0+Ql+CMTToizzmeeLkQRMR3h9PirmReXXEa/pwGWgjIq/zrDnMvxEh9KjjhPLV7fW16nUaO6NbRHg/G15vZT9FqeSgax/g0ZOn9IOfPKb/+Gff0NO/esFO8aZGx6dVpKaa9iUmnujtrXl/3pEi+dNUFKNqNMekVGjKc/rDDz+km27aJ16HumZ/YGdlWWHfXxGhUY+jwv5IOzFc3rYLXbcrXTfJH1rBtMalcHXKVibbCIx+Dz7DOg3YRYQ7bw3J8WEIEw2Dk2/7qekZD6Xo5wDFIsL8QwwmwPenwnmX45Lo0BHhmD8OS5yGKUxf+EawUjhuBuIJceKRLMOutMrQr/qq7F0simQ+yQOpoWT6xvrT46koXDSMI0w5HpEkiwuHrVZbPAXrpOoL+aUHHAOdsMZvhpsWwAL0FYD4eagcAxzkD3EgJwZfJIdBdWKQPfgGJ0/sDhknA+SFb3CXgwtUl8TMS3aYJ/f3lFIeJy07rPcfuFG/87uf16c/85AXyjF5fdLnv/BJ/eN/9gf66h98SdMzo6Jov1dlpzRcebL8S7/zGf3Olz9rR/dEdkj/k3/2D/TQJ+/R1u3j+vQj9+uP/9HX9Ltf/pyd3J/QHXftt+P7Rv3+H/yOfv/vf1m/7bL/+J/+gf7BH/2edu6a0o5dk8b/tr7wxYd1401b9dAn7tbX/uC3dMttu5w3rt/5yiP64m99wk7oGf32lz+tf/qf/33r+JC+8ve+oD/4B1/WgVv2ylVSaY956QlnfLzhOn1R//l/8UfOR+ZvOf6HeuSz92nUa+ztd+7XP/4n/0B/+Ed/T1/5ym/poYc+rqmpCUWEej5QaPrw4OP3361/8s/+M/29r35B/9kffUW/99Uv6mMfv11f/soX9KXffsR6tXTTzbtcp9/Vgw/do+3b23rkMw/ov/yv/th6fdH6/47+4T/6A9173z7t2btVv/uVz+kf/eOv6atf+6L+wR9+WX/8D7+mW2/brvaIXN/79M/+83+or/3+l22Dz+iuu+7QyMio26jpejVVud1Kz4cVDXEZII8sGivHnahDcLTb+TAnhr4gHErKhJ5OM6Yirrf09Jy3+bVpgU0LfNgtsKnf+2mB0veIADIIWVt5GgsnEZvf8fHx/Muklh2a9Qa03W4rIrzWNjJEsNZXOc5PtkdHR70WT3r+Lzz3eyI388L3sPB2VPAnzdPIAI5GykRE5kt6ZmYmO62RD5BPefRAT0L49Pt9EYceqJ94Q8dpb0RJkz/ijTNPhMKL8shHF+6PoQEPr543wGy+AehwKEADbcRAP/TAFnv37s0/n4dvLWvbtm3abccoQN2wB85SaHfZ2UoaPDJrHeB9LYBe6EiITvCLCK+9I7bdmMbGx7Rzx478WsnaBrQp8qkvh+vYibrM2FY8KNT2XmJ0bNRlx3Mbbtu6NauGDGRBT11Hx8Zy27ZH2prZMpP7yMT4hMZcFroR25t2pI3Qi/Yjjp4AuJqOOEKQgX7gSUdEPrTYah127twpnMAAtqQOhLVNsTtxZEQExXN/BEce5WiHW265RTih4YmjGTwh/LERBdEPfcEfOHDAjoybsg1xEuG8oU/UjivK4EACh+4chuC4IU1fwuFDfXDu4JSDN686AHCoU4+IyGOFvoETHpn0ZeTh1IIPjiFkoxcySG+xs7x24CIDZxB4+i46cKiBbXG0wxPe2AOcfGFvwNGP3Ae9ARTfKKxx5F8LYE/K0W7YlPkQ5yVOXxyZOAtxHoLDoUh/oG3r/hcReS6L+M0KsQEQMag3cypjgDHCLzLok9iSkENQ+ik2ZrwA2LyGiAEP+AERg3TEuwvhxZhiPCEbYMzUOMYcOHQfHiv0iYhrl43cKwH1joj88CQOa/oUfQ87YTvGOvZCD+YaeKFjXS7inelGOXhQR+rOmMEmzDu0EXYgjkzkE9Ju2AY6bAagI7qhJ3j4RATsrwgRkcdITR8Ros6MJ+TBl3oy56EndQXoJ8jBDhGDe4+IyPcVEYOQcUi9IkKUqYF6Ug6Z8GTtA5DjBU0ZrHXEQDdoUlF4X91T3/cG5BdFUmH/XGGa5HCkqDSW1rRzelQ3792p7VOTUq+rXof/M1aYm5P9jvULFdFTMxmiq2bZUaO3rGZ3UVOtSnu2TGhmrKWRZqFtXlORhb/QRvK6Oq5I3E8FaHEN7qyIfbCQPlhxH3Zp4U5jHWmNYZDxRl/Nx/4RDQNlYEV4zQCDYbisPui5EbwTyS5vWQwqILmjNhpNO3+SO23KIfiIyE6uHDd7Qu8/cofG8YWzprQzp7QTDHv0nAkOKI23CNvJjjzyBdZgT4/ZqjJtSgNZDHCzV4T1coQ0EwDlmTyWFpfEBDI3O6dut3eezqT5ExFvweWMza8P3gIfMonucVfUiPwMdDZgA2rQGfLXBgRGubuL8eHoWz8MjiHsgNbTkPltFO/1yszL3dpjUdqxc1ofu+927b95h5otycNVNx3Ypfvuv01337M/O5nhE1Eooil/aWZmXHfdfbPzb7SzuandN2zRxx+4XXfetU/jk0k37Nuq+x+8VQ994nbdZ0fzrj1TGhkttWfvhO6/f78+9cgduvPuvYJ+x862tmxPQt6tt+/Srj3juuXWG7KjfWZry/xk5/INuvPu/ZqYLDSzJemej92kz37+4/r0I/fopv3b5H2q9bbTwYtlwws0D2XvP7DF9bpNDzx8h+6974B275nMdSFv565J8zigBx68TQ8+fKduvnWPT81bstVUFMm8ZNrQzbfs0ic/fY/uf+h26zWpbdtHdcedN9g+WzQ6Lm3f0dJd93hTeGC3lEpNzTR9OLBPD3/iY7r/gTt0862Twik+Nh667fY95nOH7n/wDt197wHbYirbu2Gx+27apQcevD2Xu+/jrpNPy0dHR5QiWaXk9iqsm+P+drN6tjP6kriT7/hDu2Zml5ZEyCW4iHDTxyXYzeSmBTYtsGmB30wLsCYDaf1eMyLOz5E4gsnba8dwwyfROD6wEnHuO9lMg6MsaRyRdZmWHexsTtlQR4Tn/0qk2cjy5BjOQ/jgJORpWp6g3WWHMve2yACgpcyoHfBtO+mRxUYeZ+/U1BQkYhNfeL0csYMWujqkLPfIlN9mJza64gDA2YuTEjpkQQcjeO62o5sn5XiajifneNKdp5DRF5qIgW2wCYA8nKo8vYvDdc+ePb6XmMpPqGOzA3a2kg/gqN2/f7/27dsnHJc4SymDneB9rYAelKUNIgb6kcY+B24+oHvvvcf3EB/zmn+HqB/27nY73rw3M1AOG7J/YE8y6z1Er9e3o3rE9xOj3qiPCef4zMyMTp85I+gB0jgacGpERHYo84BPzwcYExOT+Ql08qgjdqa9u92u9yfd/CoV2hO73XvvveLVLdgKnrQl9NQrYlCfEbctfQv7YVdsxxPVxO+4w/coN9+c7Uo+dUQ/eGAHylJn9KB/UY4nvpFHWxDSHrQPMui/EZHrKV/YJWKgR92XIyLnI4c6ge/ZmUKcPkeI/uBxLuHIxsazs7PZGQYN+gHEgYiwzdviAk8IT/gwTpCFbWoc+ZSjT0NTp9EXuchjrBCnDAAdPOAfEb5PLLx/LfN4jxjUUR+Bi3rUQF3eL5UjIrczfWLLli35qVXGOP2EOQQgDo55hT5NO6FTxMCeEb9ZoYauiEHd6afMlfU4Y4wCjD+AOHM0Y5X5uG5bWEUMeBAHIgbpiHcfMvcyTzI/0JYTExN5/iZNuxKiE/rQprQtEHHtskUl3gbob8xXrBvogG7YjvmNkDQ0ERf0uFa9KMecgEoRkdcE5knkIB/7MM+CQy7zJWl0oc9jH2ixFzhCcBGDNR++lwPsSt5wiEOeAynWa+ZRdGP+A2gv6k1Ie1CWOH0LmQD5rOXwBMinLPMg/ZD6gmOswoM1irkROWGGVdX3mI88J7KWoQP+D8o07QOMoF6lN6+lwpvPyr47Y1SUqxot53XbDTP60qcf0P7d29QKyTtfhfkWTc+16qvbW3G5NTXKZY1UK9rpffWBHeO6/9bdeuRjt+nWvds0Yqd6uyg11m7l9bfT6aqw7BEfUisVCoNZyqKtB7EPHtIHL/LvjkR8E8PwwdaM7ni1EqGt4SrKZFJ/+QM1AwyoykqlofKAYQBGrBOYCPxQUhGDPOyTctwxO8VTYbxDOQAPHyAi8pPrDFagtOOcgS7LymAZw/TElxaXdfjIEfETSX7KsrLqQWm+JlWkEHyZNLih1ea1aYFLLeAueSmK9Hr3JLoOlX2ThtwX11EbBLDLJDnyVgLGDWBmgwkfOhJ1IULSlxbNdANkRMgfQ+Wx2JdXIXlNEZeHjFhMWPzCi0/R6At5pcmkUJFaeYzxTypxVAOVF7Neb80O4DCfSqnoy3t+kQffVjuJ16QkL2RmodSQPAUI5zX5UShfTa+SzWZAUt1mAAAQAElEQVSOKiKJsUd1vI+0DlJ4PDKmqUouaz4R8CoFvuxXQnfqYD+Aklcm6ArLRU7lk+lKpcJ40gC6QAeEecm2Iy5flK3r2fQpdvh0OzXKrDc8Ot2+5VZKPiUfyKtynZstrdtCzpOQY59JLif1FAlj9iypkkLq93tCJkB9qQuHd13+QXTPGpUmM53e8wumYT0G4VvYo8xbkFIE9Nq8Ni2waYFNC/xGW4C1EQNEhOfxvup034tWy4tgvXklxPmH4w9HHU+VgWPTiTO70+nksjjr2PjyJCx4yhAigw0tTpHCiw1yiFOedRIcwL0qG1WeSmTzXDv+ePoMxyvykYUMeKMLIXxwbqMTtKSJU76OQwcNAB46AJ3hs7i4mF8RwhNu3EuThpb1LMLrzPp6EnFh/UB36oHexAHqAVAOPED9yYuIvP6AA8CRd61AeYD2wqbwqcMiFSps62ajULPR0JGjR3TkyNHs0MYW2ID64QwnnJud1/z8ghZsB+wye+6coCOOYwEb0Tbz8/OCHrtmWFzKhxc8GXnkyGHzmMsP8ZBHWexLSJtiUwAnBrrRx7Afjg9C6oL+dUh9IsL3FynbTb4oh+0IKQMQp0xEmEK5L6MzCfAA7QEd/LEXOKDmBS15hBGR5ZFPX6M/UG+cWDj5cLDxpDpOJZw0OPzhw5P1B9YPS3Aq4eCHFqcrTiccUThseFqZMYI9kYeu6Id85Bzxno5xg/MMebUM+GAzZOMkgp6DAxy36IATkjziyMOhhY7w4+lN5FAnyiE3YlBP4h81oA7ApXpvhLuU5mrT2BhbYve9PjzkwIU2xUHIoQ+vx8H+HLrgWGSOA+jPmzCaD97of9iPccGvKxgD2JK+SsiYos/Sx7EZIUA50sNAewynrzVOGzFWaTPaEiCOHsglRC9okIE+lHmv5MNzI0AeY54+hn3QAb2wWY1jXKPje6UPvKgfstEJmbQT/Zo4tqCdkE8b4hhnTADoQj46Y0P0ZN5jTo6Iyw4zxijzXU3APMj6wdoLnjkSHszXEZHvLSJCzLHgmQMJ63z4wBOgPPnohj7oS5x6YrOahrKsQ8yzGcfm21ta1gb0WVtd05od1qU3+9ACyCnZoBNx9SJC4XjTe+h26mjU/oY7b9mnL3z2ER8kb1Uqmlrrl+qZiDfMluWaRoqOZhqrunNnS//st+/X/+qPf1f/xX/2FX3ttz6lW/ZsVXSX7HCvFFFqfGJcbTvLp2bMq9HK+3WLc55UJOVQ1+Gy6Osg9cMsMqzcpWDU1X6yw62S6lDvxfUu9LlYfM2oxpKu4w5R2m4Yx9wpk6EgmiGlpBoYZBWDzING8qAGXGdpvTvluOTRLnnQOaZkWpzuybSICZCOkyZvkJYxstwkrso36kwUGWkEAxaco9alcBDqrHXyUzwrK6uKSGo0WwqHVIObJKDvgat81YqRCL4Mdejo5uc30gJ1nxpUfr2PuO/RT+lHw5BpIbkSmFHO5svxwYd+BsjsqgtgGn+cBj+gfMv3oFhGQ1taN8ZC6THIP+Po9fry8JS7voebKaw4DmPGa89O3fBwchFBk1Kh0mOS95D1PC4ipMKby9Ke9cr8Ch9qQVd6ccT5C77HT63Mp9/vStalrHp5Y9Yvu5lnr1dp1Yus2eV04Y0qYxo+HvYCKvNDDvHM2zpjhaKwcq59coiOWr9cC08fA77dbsfGKRUmDcvv9UpvTHlyay2/7smsMy3lgdL1AwpPEX07QNbWVtWz7pHtIqFXo5Fctudy5mumqSi05rmksg0AaOALYIc6LyKU5yTrrFC2HbyIt9tyXtPQsH3MN0lhMEsfVkgUuRxYtbxmmApWF8EwjviAhy3kT2SEvxz390BGjviLXzEAjg5/Is6XGkZvxjctsGmBTQv8xlggIpSY6DW4WCtwSrO5xFmHk4iNNBtmHEQ4h3DEkXfTjTfqjttu1fjYqPbs3p3XEZ4YvOPOO7Tnhj3auWun9h/Yrx07d2hmy7Ruvtnx7du0c8d28WT57t17NDU1ndcP+aq8cHW8SR3zJhFZjzzyiPgnkrybmaeRP/e5z+nBBx/U/fffrwceeCDHyWdzD5AH35qe+Kc//WnhAKDMfffdJ55shpY0/+yS8siBlnoRB/jHlL/zO7+T/1koDgHsgn4RoYjIOhc+lbbKrneVcaUXyl6v5/v8lO8vpMghNBFeBBUaXA4rL1MG+Oo8Xr6c52+t4wYpE6q+wAygMk3f63yfm4717L7vYeSDdZq01ldZtrR37436whe+oE9/+hHxzzexzcMPP5z/oeenPvnJ/M8/P/HwQ3rkkU87/gndetttwpb33nNPfpIb+nvvuVf8k0/ah6e2H37oIdPcrVtuuUX8k1Dsdv/H79fH7v1YlrP/pv2iDP9UFNmD8Iu67bbb1W61bZ/yvP2oAvbAXthSrl/um5VMI18De0KDnY0Q9yWElCGMwDZS4XsZymIDICLUbDYVEQJPnBCQL0LuaSLCKZlvNwN8cPbzjzV5HQe/ROB9v7y/l/cx815mXtHBu/NJk89hBGmc1DjH63K8GxgaHNi8NxlYW1vL+lBf9EQ45fkfAvCGH/yRBw6+/BICPuhBPgcY0JCH44kQPK8NAc9hE7LAcWCB/ZAbEVl2LVfXcEUM7HUNRd+zIpfTP+Ld6UafAOhrq6ur+VcCHARxeARwEARwsER/Gh0dzfe9xHH6/SYCTuVLAXswjmjwOs7BEGODPomjlDT5jEHmf+iIX8qL9HtlV3SqebV8QEz7RUQ+AJwd+lUINOQRvlv5lL8SoBN1R59ut5sPLRnfjGkAW9VjuLZPrRv6XQtERJ4vkUl55MsXB+PMWQcPvpH3hcwZJ06c9ByadPjwEZ0+dTq/SuXgwYM6dvy4Xn3ttRz2vQ5GXHnsRUSee5j3mI8YVwBtHxH510jgGX8R4fnfi4AGF+M9IrLO2KsG+aIMdeCgYbfvSTiwBIjjOIefyfK6g2xsNzIykvmX3id3O2taXlrS4tKiOqzljaZaXqeaDuHd857d1VNfDfXSqNbSmJbSpJaqMa3GqNSeVFeFVl3WhpKKpCoV3ntXqrxWNyOpXfY0U3R1795p/dZ9e3X//hndsWtcuyebavRX1V9btoqlofIev6PJySnNzGyRXLaSvPUlz6H5qV74jP8gP+mDFPbhlzVoFjeJVb00btQln3D6asGk1/i5VI/h9Nux3IgWjWl2gDgAn3Van/BQfwYHfTIi3P8DAvfR0gOuv54Oj4mGcVIoZZAdNIO4MiaMDWkQd15yDAdSpvPRUxiX02XYYeTcKBQZkktJKYXKqu84unmwBGGlCOOtIANfCmkd4NXr4ggzxjRMrBWVUCXq5K9LPhfKXpKxmfw7YoHKfaOi32WgvTeu2KCfDPIqb7wq95mMo/9cApX7Xu74l+Av4AZ8+B4mIb0RhHXM4D4rx3WFCzp57FRVoRRNjxE2Q4VQqdet5IGkiJC8ePX74XgSznUcxuwvSysU0VDhTW9hx3G2TQmvtiqHZT+5bFLhBa8wTbKMMBSpnTdeydn8U8tQUqNoqmeHeUSoPdJWJNkRLV8hRViuJKIex5EKW1QijdzCjvUA7/zCmzz2u1ZNQFlK0EnJi/aE5YwqwifNrk+/XzkeKqxbo9HKcdqpYi6xXQb5ErydaX4ply+8yFdlAmWcVHrOKax/ROE6SN1OpZRazktKqeF801TKOheNhpCVnB9VS/1eQ1IyrfMtt+8pyqTy1GNcZGDuMVEuryA2AKKXBTNJhtgAMiPj3TUt1LyIV/4qAaNKyfcj/hrkkVU5D1laV2BgJ/dsMrV5bVpg0wKbFvjNtgBzIht0QizBppn04cOHhcPt6aefFht2nH1sosHj2Hvj9dd19sQJHT74ul556QW9/PJLevPwIR0/eVzPvvCc3nD86PGjOvjGa/rlL3+uZ37+pF55+QW98PyvdfzYUb3xxiEtLi55LSnFmtXt9NRqtpRSoenpGfH0W8vODPSpAVzhtZJ02ye05APJizI44jgl2AwD0LMOgYeeOLTk1cCmmrLkAVu2bPEmdcZ6JJGHTbAH5SIGq0lei7ymRHg99ToohVIqJMd7vsnodvvGeL33GhsRxoeKIknO73uxrBzLa1MULpcEP+7dCWtgiQLyQpwzJViFuGKA9tqrSMYDUorK8XIAJqtY77NMafu27Sp8z4BjAltQ/2azoZFR39e0mhodI2SdT0KhlnHkj46NyOb15n1cDdMnJ9qtphq+f4FPs9VyvKER3//A00uu4yOmn1R7ZMR5TY2PjWvLlq355+bQtN128EmpsK4hrlxX6wpf8PTHMt/rJIX/yE+W3bADI7mcjCsclqWs3+BeRL4iIqdTcjnH5QteDvInIhQR5+NEBvsoYgNo+H6ncD+jHIcmn/nMZ/JhAQcHxAEOcjhU4hCGgxkOZTg8oM/wZCbliHNQwyEDBzUP+LCHgwgOKzioIR+JzWbTY8B9xnpRjgMg4CEfSnz2s58VQFmebgYoC8/bfLDBE6L79+8XT5tj1wMHDgi9OBBCJrpx0IF+PAWKXRgj9EPqDaADdSXcCCIi2ywifG9X+X6xd54sYoA7j7hMZJg/MklHhPuxG/AyZS6HrsviyOt0Orm9a9qIqKPvOIy4uCxy4L+4uGjH4Zpw9HJ4wYEFcYA5EhrqFBHZTpTbhCr3FexCQwyPKQ4aOHDAWU4bQsMYiIhcBttRhvD9BOTCnxB59ZjHgYt+PTs/6zzyGTPQvx8Af/giD1sga9bOe2zE+sNBDf2QvkYe9BFBcN5mlL8WgAly67LMEbTL/PyCzp45q8WFRZOk/GAY/Z0HNE8bP3tuTmfOnNOp02cE7YLX8zUffJesSxro5oJv+aA/tkUO/WJmZkbMWzwVztzJ0+stryvUm/pCFxG5nvKFnrW+5APMaazdOMxZY6ABaFPuA8DffPPNeZ5EFofk4KGJCPW6He8f17x2NfNh/rQd1SNjEyq83hReCyzc84zXq6Kt14+c0Z98+3H9i28+oR+/uqQjukEHu7v1/KnQ488f1Q+e+IVOzc3auc7cVskRQ1LRDW0fndDf/+Ln9PtfeFhbm0sa757R2NoZNbvzaqmX18hsv0hqtloa8/rcaCaJja83xlbVlq1UGEXcGR/4x6I/cJmbAv9OWYDJYRiuR+WG5RO/HjpsyvzwWYC+AGygmedyefrV5RY451PyskA+IMHlItBlLhaojbLYEGW8+eXw3XzBgzpdBOsML8ozbj1dmbZy/HKQbWQalxj6DFvGaJfXeXDe+fileZekSULrsP74dtPRdWSWa37GvLMP5YH1UpkPceP8IXYxXJBRlpU3MxtDdb6lLy59xZQNW2XjXJEqcz5PcWmkMgJwcDlWF2og3+PUxBTYhE0LbFpg0wKbFrjUAhGhvCmUPOeX2SHGhpaNJQ48HHM4Bnlai81svfk8cMvN2rp9h26+9XbdfsddunHfft140wHddOBW3X3vx3O4/+Zbe8UdgAAAEABJREFUtWfvTdp3083avefGTHPLLbdr587dgs+WmRmlolBE2LnayHN2xGAWL+0NBbhniIjsVGSzTRpAR8JhcBUyHThoKQ+QZnPOJhwa0jWeOBAx0IF8yoIDSOPEQB5lSLOysFHv9/o+JC9FiIPXFVBK61tKVyMc7eXXlPVs11JG2dbU03to1w+7d+xk6NnR3jMvDvSNVt+O9X6vFPp2fBLdW88f8CrdTpUiQmFleEIuLMhLrLxsW5/K5Uv1zKhvPqWRhP3MAz0GMMD1TQv0HA4DuFIlZbrEK8dlKC1RrkvfToae9es5PoBsA8uiTv8Te/8BIElylYnj34vMMu27Z3q8N+uttJKQt1gZJCHQcRwggQCJP/z4gQwIqzu4g7sfd5iDE3B3CCQ8QiAHMsgg73ZX2l1pvZnZ3fHT3lVVZkb8vy+qs6emt3t2p2dntCtVTn4VES9evPfiRWRE5svqmox9ifpou1KjT6IdpGek6Ys94slZLhgYF5qNFt0XKM8TBfOAcwntYpn9yLMMpQ7t/5Ln2Uf1X/SiyNkup00Z2waoTv4r1JbBr3wZYkf4YWb8ZN8kizCz+OUIM4OZQXNec18/VaAXDppHLQZq9ZMt+ha5vlGuF0oKoI6NjfFl0MEl3HXXXdC3vUXXHBocHIxBEQV3FOw2s2ivgjdmbX2iK3gkvf39/VAgXH1QsErf6tTPuujF1X18aaXgo15kSY++hSp7pE/fjlfQSXKlVzL1VyBmBsnq6emJPood54fmuZlFmvIrQf4UyB794uKY+ihPtJXadNLEI4iWLF7zykuO0oeD7JZ+8al9Cck8X5Au+VHjrrTOl0BaEzUfNEbKK+CnPsi+co7Jzm8WqN8lVuqzrhX5RXXi01hp/utFj7Blyxbo2tJ4ql4Qv6A25wNaFzRmki09GmfpFU3XqOzT9aIxNzOZvLS2qM1aIR2rQTbJDkHyNdf0kkt2aL5t27Yt7pmi6ZqWHLURxL9WqP9qK72C8oLmtu4Bdu7aGX8mpLenjo0bNsT1a8eO7di5YwfWrV+HPbwP2MOXdnv27MbmTZsY5K1zfZDLgj5WhMZafTBrrzliMrO41ql/5c+qmLXXKzPjXuC4dybQoXFSKnuVmhnUTn7Suqn1zaw9bp088mk5tpp3ugfReq5voSd8oawvhlXSalz/ta947ilqX+VL3v6h4fa3yK2KG+96AO/55Jfw3s/ehH/69M147xfvxt9/+i78+QdvwPu/cA/uPNbErO9FFiowZ3AuR0/aQsXPoMfmsHvLIC7duxm7d4xi66ZhbBodwbbNmyC/6prYsXMntm7dFsdba3fiHOLBTd7HF+jyrRCpF/xj0ZoLrrersOuBrge6HngMeECbSwmaw+CqCTB9aXtV8A4bp4DT+bD6wXV/xcpIp94VKx8hMcqg3VgFsX6lvUY0QvVrBdZ4SN9S02gDP5YI7Yw27nau/anyOUFPnW1RK34miWE1mOHsDnZwqUfMn5ozpHaUY39oV1gJYqVWJu3mzJNNn+cbXfldD3Q90PXAN6wH4rrLdVgPynqY1QOpHsgVyNDDpx6e9SCqYIIe4PVwqvyGTZtR7xtA38AQNm/dgZH1GzEwuA59/cMY3biVD9SbMDg8SvomjG7ahk1bd2LDpu1QXU9vH0bXr0daqUDfaNODu/6sWwFVPdgmiYt/mqyAgIIussfMYuBCvLJZ9qpeEI9S1QllvkylQ1A7yRK/+JQXXRBNqaB2yyFeQUFM2ajf6h4bH4O+dX/i5EmMjZ2E0uPHjmNifAInjp/A0SPHcOLEcdaN4fixYzhOmv6sXXVjbKNvDy7Mz8f6o0ePsP44JHNsfJxyT0R54xOTmCAmCf2p/jh1jjE4O872x44ebf85+ewseWnLGNuNTeLYyXHqpT0nTlDOyYgTzJeINneUS7pS2ThB+6Xj+PHjOL7Ed5xyKE9l6lZfT5ykjSxHeaSdZF42Kmh7gm31e+DiUTmCtJJX9ZKvsnCcfhK//Keyvu3ZaDQwzv5OyB/s83HKVxvpln1KhZOqW5StNgomS0YJ8aqdbJAO1Wssy/mgvKCLPE1TaHzBQzRBfILmnGMAQ0FUXRcKZG3duhUKdAgKvijgoxdN+oa3vhGuwJN4JTNJEkptn5IlqKRrSnpVlj7NzRKqL69DBYUEfUtyz549Mdiosr59Ln2CvmUumxTwk61mFl8gyH4z4/1TiH9BIX2iCdIp3WeC+ATZo2tANpm15YkunKm96sQjqL2g/CPRrbbyh8ZN14zGWH0bGBiAmcmkRx3SqTVBqWzV2GlNlG/Xc+1SsFzroOpkk6C1QzZq7n6zQP0usbzPomt8S59ozRRE0/yT7zSO8pu+RS1+5Ut+lYXlcs+1rPkjudKjVJBdWhs0zxTQ1dyULeIVpFN7gtK1QnpWg2yRD5RKvuaermFB9shX8pnmo+wq+SRP/GuF5AhqL1nKS7eZ8RnQoa+vN6atrAU95NdqVeivgXp66+hhIF3B9MHBAdQZWK6kCTK+UAz6s2k8ssPM4jVsZksN1Ge9MNT1rfmh+eL5QlOpmUV+MatO66p4e/giUP4xs7jGqd7MGLB2S/xmxr4ksV7Xs65fBc6Vrl8/yr4O8r6jQN4qAL4A5htBJGwzODiEzVu2YXTLVqzftgv7rnoiLn3SM5Cu24Ib7z2Ef/rkDXjfF+7Ap24/ipvun8Fk3ofMDaII1JW30JM0kbTGsH29wwtfcB2uu2oPNo/2YXigjvXrRiAbFMzv7+tHL/vR19sb/1JL+0JPT2/bftphZjj13Ms8vj6H+/qo/Xpo7erseqDrga4HHuoBLb/GiKQxaK38QznOQGE77kI8w9J6fiq3vF0pvUxPr1c73axEQVEu6ztS1Z0J5H7YM4rjB+MEtJnsyrcTfq7xlIw1ouxr7Fcs0AbKUjbSZChJ8WRetJg/jx96mb0aZNcjVs1+8FxiV345ykpbXtFZFlMsxw+VHgK6psM0zS/hIWxdQtcDXQ90PdD1wAoeMDPuiSE+pJkZFCQwa6fad/RgqgdVPcCaJSjg0NLzJRI0mLGkygdFPVKlyIPDQrNgOUFeJLCkTv408utPuGFtXVQIPSRLPrhkp0kayzJPND0o6yFeqSDdgpnxAbe1BAU7ZG/JU7aXjITBStlt1m4jXtVLTomyLP4yL3mdUDsFTNevXxcDB0nikFB24hI2MdLS+JCuoIJzKifxm3k1BRT4gsCRv4T6rIdifYstTRLU6nUopQvgaKdeKNRqdcpL+ezuId0hFEicoZK4CHCTHhkejg/aZvS7JbCkiiStE0wpNyEUTCihsoIwZ0KVgZEq7U3TCuqyK233q8p+yC7ZXmV9lME62S25zrnYB5VLXtFT8RBqt9QmrZA3RVlfk2zyJGkSv+knPw8ODUL6XJJEvip1Js5BY+bM2D6BmUH+lhzpVztBeelVqjrBzKDDrJ0qr/GWPKUqi192Ki+aoHpBedHlkx07dsTfy1ewXIFyBbIV+FBQVWXRFTBXcFtBc+mXDM1PjaXykiW6+q5UNPnHrG1fqa+vrw8K0EueUslXgFz9LAO5skc2KFUgXfI0dyVTerxvzyHlpUOQfEE8skv51SAetVUq/8hm8Zq1r2PRVV4NaisdgnSrvZlxbhdYrY1kCmW92pZrgcZWfpFcM4vzQPlHC9IpffqJDP0lgb7Jrxcv+qa/8vrWv77tr2/3K6+gq2xVG/lddn6zQf3uRNl/zXcFevVCTX+hUf51hHynv9TQX07If2or/5Uo24sulOVzTTW2skeQXNmngLXGV7ZoXAX9RIt0iU/p+USnTQpey0+aa3rxp/ml/8dA/tLcK31Vzrdzsav0tVL5Qf5Q4Fw/ySadgmzRX9Lor1h0Lej/S1Cql6yiiUc/W6Rx1RhLzsNdh+pvJ9QXlc3a17KZYT1fTgmiC2YW9wGtH+vWrYPW1XK9VeAcPMyMn4h7hNrEAj+UF5iNMpRqDZF8rWdbGBDfsHEzatU69CCpYHm9WsWmUepZN4jemsOW0SFsHE7wvKdfijf99Pfj33/387B92JDPH4fHPCppDhRzsNY06sUMqo2T6Gsex0DzCPYNZXjNy56FV7/sudi3aQg9fOCt8L4pdQlNMa5fjrClfML7IMG4r3sF8BmbceQVgDZfO8UFP9wF19hV2PVA1wNdD1wQDwRqWQ6Slp9k0TLcJp/K4bTFWfSHAeUoeKlNRxuUgIccFm+SEWVjxSNQwEoQs2SuBtWvhuVtSj6aDKojqJHGL+d7uDI7U4paU0qtVB+tiO2jvkg5RVNFm67cKUTaKjaf4jr73Jnknm7VGWSTkScZVp8zpjnAmwEjoPyqwOJhTAkK5hldz+5z7EhefophOa1b/sbwQLcXXQ90PXDOHtA6LyFmBjOLASzvPfRQmjBQqaCcglsqi9fMILrK5hIGK6vo6amiVk/YNkA/JTI5OQ0FxRcWmmg2c7QYTJ+bb2JuvoWFRoYGaY1mBgUGEupQUNRAuQyG6iE2L3LoIdYtlkVT2ax936CyGfnZVg/KCuQLkqU24lVeNiqV3WqjB3lB9TUGaLF4qE5QW/Gb0RpC7cWrtNMPKusbcPp23fDwEPSN0+GRIQwMDizmh6FgnmwbWTcSg+bKD4+MxPrBwUEIA4vpej789/cPYOOGUYyOjsa6waGh+E2z4eGRxcDBKNazbpRBhHWUM0JdA/192MDgvWyQvGHy9vfzYbynHwNDIxgZWR/1DTOormCuoCC9INpKaNcN0f7++G3kIfZPskXvHxhAP4O3Q7Rb34hTue2HIQxRR5Qn29ifEWKIfRC/2o+wXv2UDYMDg1D/5JuRkWEM9PdDctSvQepQO7VR22HJYL30qb0CHPpG4LqRdZA+leUz5RU8HqF+yVJZQRWVlVcqPkGyNYaa5woUaRpo/M0sBlpE15wxs6W5rnkhmurKeaJUZcnQN1HLvFLwUNpsNqNMFk871VZQW8kVxKD5qbzqZKNZ2ybVmbXzkivIppLfzGB2ql4y1F484hUkQ/qUV73KSqVL/VdqZiKvCDOLOtRGkG4F2CRvxQYdRDOD5IOH+AUzi7SSjjMc0qe+6GWFri1d77o2zey0Vmanl0+rPMuCXsokLkHWyqBgqv7a4Z6778add9yBB+5/AIcPHcL9Bw/G3zlX8LCxsIDAtRO8IZUVav/NBvV7OfSzSs4c5Bf9J4tTk5OYJPSt7hPHT2ByYgLyXeIc5C8Nk+ZEwvV9uSzVPxrg4xWkQzbFuUXd+imqrNXintXE7MwM5ufmUeQ5WQJTvhnmuEbbOMceDRuWy5BsXbPqc+Ic980WFMjXdSZ7oq/oNwW0fVFEX0mG2ik9F0hGBPsoObJBgXh9+3x8Yhy6zufmZqG/GpqdnYm+y/MMJ44fx5j+woqpguXz8wwYU5D3RfQbsyue8rlQVppZlKkxMZN2xEPXutZrFVSnNlprtV5pfdf638/9QeuCeFSvVDCzuF4pL9SNX8sAABAASURBVJhZXIu19izn01wTtKZobUlcwv1zBNu3beOevA5pJQGKFirIYrC77nPsGgRe8bwn4kdf+mw895qdGElmUWeAfPcwsGcEGHXT2Oim8IxLNuInX/ECvPFVL8fLn/skbOwB+tOAqhlC/D9HEvY9oYksB4BDsARANBKZmhnAtERnH3CBD3eB9XXVdT1wmge6ha4HzqcHuOxyqQ2LOF1TuQyfTu0slRwPTcvFvc29vL5NjZ8hfi77IP+K9GVs57GoTUdYUkF7bA3QDdiSjFUy0rMaOpuIZ6lMW8r8aXQSVRaYPT+nNujV8Eg00naeD+UkcWneeN4gEPJfSetMRefre5SIY7MoMaiSsozBdmGRfCpRnUoSqLSLrge6Huh6oOuB0zygB1EhYYBCqZnBjHcMXDf1cKnAhr5tp3o90CvVQ7t+5kIBEAkjKwqu44lzWGCgYXJ8EkcOHcX4yXFMT00zADGLxvwCcgaf8qxAY6EVfxu73L/mZmdx8P6DmGagYoF8RV5gbm4uwsxiEEMP7XpQ1gOtggj69p2+oVjyKTipAINS8cpGBQhlr5nFb2nLZv32s9ooYF9+i0+8ehDXt/eUV53yChpIpnQplVzRFSBTWbyTk1OYnByP8uUf6ReqtSpq9RoffgMmJicwOTkZ+6N201NTkBxhknT1Wzon6SuVjX6Ub6TPzODpYPWl2WhEX06rzfQU5uk38elnW6anpyl/nnLn6Mc5pvN8SbEQX0yU/ZW90lNC9BKySyjLcwyQTFHmzPQMpthHbbfy5TzHh1srX2pUkHLOaPz1Z/sKMM2QX7zqvyD/zjOQOM+xPHrsGPQTKvpP5SZpv3SJZ4F9ku2iyQ9z8/PQnFOfZtg/lcVbMAgjP0Qa5bnEyaTod5MRMoqpbDQzBiFcDHibxdo4DuChes0jM4vznKR4Ovrc7BRNfhVUKd8rLdsqr2tDqXgEjb3KkqNUOgS1UVk8ZhbtAg+VxSuwCMkTVFadaEpVNrNov1nbPtEkV9eB8mZtupmdJl92lzLFL3ngoTZMTpOpcgmzU/JKWmcqWWZtm8q86s1OtTM7Pa/60hbply0qi66yWZtf5U6YWSyaWRxP6Sv5lZZ+x3k4ZKOjXr3w2b1zF3Zs34GLL7oYl15yKfbs3k3swf59+3DR/v3YvXNnfMkUfIDaKEj8SPGNwJc4Xm9LSJC4U9B1wMlGvzgM8OXgpo0bsX3rNly8/yL6by+2btkK0aqVKnlMvwACXhBE6JDTlv9o+Ur2gGMlnZUkhcatVq1CL+O20Z49cXx3095+pM7RLkDrXTuv8tqQOMc+rYzgfewzPUCehC9ER7GZvtLLRP21ylVXXkGf7ae/ttCugWiPFkHHuX8ufpE+4x6jeau8ZOmvvXZyvl95xeW46KL9GBzsx44d26Hyxk0b+SJ3HfQSc8OG9bjs0ktwxRWX4eqrruS4bkVvTx2VNOX6SsMe5jSzyKFrLWb4oXVBYBaia99SWkLzSfcBSZKIhXoM4jdryxJRvEpLqGxmKNuIXzQsHsr74JGmDiPrhrFx0wa+pF6PPr6Ydk56tMEUsKKBtJjDuqSBkdDERYMZXvWCq/GWH30Rfu4VT8ePftuV+PkfeD5+66e/F2/8Dy/A//vK5+FXf/zl+MnveQ5e/qxrsLXHodJqIqG/NdxZYciLEO2XDeg4ZGPBlyMiOc4bpeIRlP96wn09lXd1dz3Q9UDXAxfOA1r8iXjyQ4oXk5jlYq5FmQk3LBBhVYhfaPN2CBERBgUzBW3sgpGlExRMBeIDeTugtmeAw+r/KA1ne7T7S+POtuEj5T+jaKOUUzBzMIF9BDd5oF1nop0jSllKDfqn3CqgzZ1jtTyP1Q62471HHFqN+UooZUmE6WMZRBNElgsiVOiA0f6OYjtL3dKnJBKUYVAdBGcxbRIh1nQ/uh7oeuDR90BX4uPMA9r7lj+cJYsPo6qbYoB3noFMBejMDEpVFl3fOGsszKHI+DDJ5/1qJQGfOVGvJoDPUfDh0LcYIM8z7mZhCYYQH6rrtXpckxU4nWMgdG52DlMMBs/MzsRv2UmXHhqlT4FTlWWTgtmiK+iqb7e1bZmNtqkv4hdKPg2J+FUnKBitB3HJVLB2bGwMCoxLlgK2kqdArsrKK7hd0sWvOtHa6TTEM8cgc5a14jcDJTfq4wNvq9mMgesxfRsv/mb3WAyij49L5wnqPYGJiXEGvGdiqm/yNZsNLCwoAD4NBaRzvkSQvDzPoSC0gssTExPxt88n2XaSQXnZJ5kaEwWppxnsniSPbBOmGdCW7bJNUF59LjFGH3Ti5MkT8RuEY+MnqeckA/CzfHnRoP45tGif/hpA/V3g3Jhn32dmpzE5NYlpjt/k5CSD+zNQKr0Kvsu+sZNjUaZsV93szCz7uQAFwlUviK6AuVLZKdsF+VsvNuK40s/6VmhBf3jefHoGv8wZCr658YpEcMA1T+QzlZUXVC5RluXTEuIVVKdUKOuyLIvftlS5lCFayWtmMfChekE8qqcp8ZSs5Sjnp3jLOjGrvdoqVZ2gvFDyKRWvUvHKDtWLVzSVy7TkU9nM4jWnfImynVJBMkqUPGWq+jJvZhId+13yr5aqnaD62IgfslHlkq58KbtMO2nKC+Iv+0wxsT+SVUK0RwNmDmklRW9fL7Zu24YtW7dgx84d0H98uJ0BxJ27djK/D/qZnB0Mqg8PD6Pe08OXZT1M60zXBsk4P1ibPbX6mdvVGSSt1dv9VqpyJ/RN4J7eHugvUzZt3oxdDEjLf9u2b8O27duxafMmrFs/Cv2lTk9vL6q1Gnp6+xZ9WKMfhbYNklt7GHtUL74SKq+EU/W1qLOvvz8GSodHRqI9oxs20KYh9PT0cg700x6Nay/tqZ8XSI/6Ljtk7+iGUfpmC/SXN/oLmS180SD/6RvWCuZWqlVUqtVol/jXikQ/h0U5Ne7HdY6lUOMYjKwbwaYtW7Br126MrF+Pnr4+6DrQTz/pr3oGBgaxadPmiA2jG6H/BFR/BdRDfynwDhhWO8wMZSAYPHTtMomn8mYGM1va02VPpVJh8H4Q+jkWfcNcZTOLbTpliWDWpisveSVUNrMou5OmPAxwvN4HRoawbsM6VPji2xvgyQ9L4IMDGQCmztIYs6iYwwjn7EWbRvHvnvsMvO4VL8Z3P/0qvODarfihFz0JP/yyF+CafZzbKVBn86pzqKYpzeD9UAK4KsGbJke61jytb1rbtG8u8IWzaGYGs/a6zYZxvRNd+a8X2JWvl+qu3q4Huh54bHrgG9kqBQ+J9slHWGZid7UwIy7KgSQhktfywfbGdktgmYIlvANkiHRxMV+ekcbCaimrVjvj5rdaZaRL12qIDCt/0Bb5YzWs3KhNDfRwO7fCZxRIOuVHtjIlyWD0FTMlrSM11glgujpw6lDb03gRN30jfSU8dKzIGG1d7A2Lp9m7WF5MVqpCeRgzJZg97eS9wTIrF6vVYDELBsEF2V2SQMXRPBFivm0ns6pq+1F1XXQ90PVA1wNdD6zqAT2QldjCh2Y9tOthTkE+PdD18eFZv6m8fv06VBko9wyQ5wyQK1Dex4furZs3Yu+uHdi6iQ/SG9dj0+h6jK4bxvBgP4YG+rB+3RDqi9/CllzJ028xryefvlWnn9eQzh4GoGSk6gXt7QqkVvjwrIf2HTt2QD+7oSBCZxs9YKusb6TJZgXZJEd8F110EXXXGQjpgXQK6xkQEDZt2oTR0VEoL0iG2sgHZVn15UP78PBw/I8Y9buqetGQMvgwMNAP/ZSLdOplALihqc2WLZuxceMGbGaASPmtDMApVXkDgyMKGJV57wtUKiltrDNokBE5t+MA9UcBqBH6fXTjRmygfweHhxC/+UffRXto/wbm19E2/bSJaPKR/DkwMAD1RzT9yfsGBoVWgwIj27ZthWwUUvZNm+jg4ABc4hhAbjGI4FGppgyG9VPuCNQ/BcCGBgcxRP07GWAcGhqKPt3NQJmCjgq6bKVc+WSAvpIdo7R3C4NppV8VUNtMf8nnsn09+9vX1wv5uM6AmeZFUeRo8oUMHUP/ZGg2mlAQXfOzExqHgi8vlJbQ3BZNUF7zqqxTKvpqUL2gdiWP8qKprLwgG1Qu6UpFE0QXxCcor/rOtMyXdJVLlDTJUnuhrFO6vCx+QXVKS4ivzCtVvaD8mSC94hOUPxNvWSdeobO8XH9Z15mqjSCadCmv8VKq9qLhPB3GFzFgMEv/QbFe5k3wZZD+09mML2vqXJsU4KxxvatyTtaZKmjZw+BwjWtblQFIpY8lnC+bJFe+WA2VajUGpau1KteLKlKu302+hDp89CjuO3AADzx4iC/mxpDxOk0YUEwrKeS3KgO3K0F1D4d2uzr11qMs8Vc1LovQWNUZ3JW+GgP+dY6nXo70MADa5F525OhRnOSLTh88EtpTqVYop077ldaYXxvadtVo10qooh7nUQ31OI/q9FWKSb64lp/uO3gA8pleQmpOVqpV2qH+CTXm1wYFw+vsf5W+kS9qzNfpB81rrbEHDh7E4SNHceedd8ElKcfrMMdrAifon7n5BRw/foK0B3HffQdw7PhxbnmOfAk6H9nOdImaGRyvM/DQta28Wbt1hXNlPffnbXxppf1Be7T2FNHFxyannWbtdiKanZ43U3wjcMtgwJr6zAxmJtaYGmme13wwh8DUq4pQWsBgaY30KgpUAFcDjAgJwOfRWgA21irYPdSH9SnQz3IvgJEaUGdaNSAhDYSjfEddJKsIPYibGURLkoQvzyeg364vA+e659FL4yZfwIOH+MxO9YWkC366C66xq7Drga4Huh64YB7gSh2X53ZqTIy6I5hn9vSTm0DkYd0jTimhk5dFbk7cT5RZQtS4VIoZRjq1UTIhM+upu8NU0shFOx4xjZtboIzVQZGUF1aENqJVQLk4A/QFp9UQzmQPZdKUR9y95bw4wxHIvITlfJ11K+RBu1aDZHq2WQlBRJzD4VceHzlIeoU4sURYpoazB8b2sYr2xWqmmpcx3/3oeqDrga4Hvtk8cA791QOa9mcFrQTlzQxm3CcZ3C2KFhfsHI4LbyUx1CoJ6gwy9DCY2tdTQQ8fJPXN82rFQXFX5zx5C6Spgw4FOiWzzCsYoLKC3WVgLGUgxYz6uPjroTLyMsCietlUQkE05VWvNsqLZmbxgbSPwX71p8IHcUGyOqE6lc0s9s+s3U60JOGDtAIo7GOFfXTOINmyNeGDrvSpTGewb3qQbj+cmxkS50irMBBeiXaYGco2ssOxvsoAiAKAkqPAsFLRUso2bmAhFNzWPIx6XZLAEtpjBriEZ4JqtcIXGClIhlxbpZ010ShXskqYGRz1CWa21E+z0/OqT6hHaZUySl8rb3aq77LfzLglB+hoMeAU4FEwqC2dsj2hLbKvUknpB0f9Rl8kAPvlOYdSToy0ktJ1Pta1eRPKLEBipAX6vigySBbVwbMsmmQk7LCnf4y+MTu9H2bdstkKLSoiAAAQAElEQVTj2wecBJwLYVWo/ryAfvO8n1Vg8LY77sRXbroZt952O44ySEgyePHwbPuWGQTyB/BaIOJc5HVmawAo53zgXGw6cz8s+mI1mwPAFeEUj3yX5QXm5uZxclx/MTOO6ZlZNJstXtdAgHzYTs+s1+HM9cZ6oc2ntaxEwb3EE9IFa+vj6oqcxmm89dc8sqnRytCira0sB4xrLk7JO7Puts618MgGM4u+WODLQAWsD97/AE6eHMM4/TUzO4cm7Qm0xxKto+dmk3yivoM6jWso3cK+8mQ550Pt1OwMGgzYjk9MiIiE6/Xs3CxqfDE0tzCPBw8fgn5+a2JyCgrutrIWr1WNH87pCNEQQPuhXq4O8KVvjS9SZO+ZBHvafKZ6M4vVZu1UBTOL866AY1BcthuMFQI9TCpY5mwxx/5XoGvds1IITCMD9yEkAC950I3KwoHlRTCRYKAIgP76zrcYfm+Rz0M2C+JR/9RnvXwveJ+jb5wrYK586RPxfT2hfn099Xd1dz3Q9UDXA+fJA1ygcQq2ipZIJ5txBzBuDyAMZ3GwbeeCvtQ20tt7xSlpS7WnSJEvcLMlTlEfknusEtT31fBYs7lt5zlY1TlWvLEJvNFcAstrlWyUu1rbpaoyQz3tfnC+ML80xSWg5GFeM018zHbPrge6Huh6oOuBs/SAHuISPpwLygvKC2nieKegNZhBXQZAA4OlUACTYZLAsvER1PuMGnM+GLaILKLVapAWGOytQsFVxyfNNGVgmQFyZ5RJpMyTCWYGBcD10Cg+v/hQrLx4BOXLdV6pAtDiNzPq8wzINKMM2SxZCsorlSyh1GNm0Z5KR2DdzHhfIo42tL1Ih0qsUgLpL3WCm5Hq2/AqMdjroh2iqYF0CrJdNimvVHolR7aJL7Cv1E4fsMTNTNIKSvQsBirP6OOcPEniwJMP6Z4P4QUqfImhMtmiXqWOPlYqJIvjuVpqRq3cV2WvfCW7FLBQXu1FV2pmKGWoL4LKFQbBPW1TkB08MgZS5Bf1UylJ9KnmjXoSS/AMhKuNeNV/2esUfWC1ZJayxZMkjuOUIMuyOK6yR7K78PhG8wF4OOfiNbZSyurzcgZJpd6+/gHs2r0Hl1x6GfZddDGGhoYZ9wrIch+RMwiWCSy38hxNBloz5kVfC9T2vKDwWIs9D9dGtuZRtuS3fSJaCVZBQedmVjAAnaPJazZJUqwbHcWOnTuJXRjdsBH65rdxXdJ61iKvAus5/bpWSO9qbT3XtoLPLQKTOJ45g+OehWq9B6MbN2EDUa3WkNBWcwnEG2DnxYeyU/5Sv2kCGq08+qrW04Mdu3bhiiuvwn7OPeXltzpt1PTM2cn8HHykttKrn7aiKL40AKQ/0ik34Z68Z98+DK9bhy3bt8exG1m3vv2zNXwJrW+m74rXxqXYvWcPNm/ZCsd923OPkn3nAjODmcV9wnOP0xpvZg8rUnwlk/JCWe5MRRdEU6qdSFB5SQv3MBDGvUl0GgN1jdMH4ikR61RgZYj3PwUc74GM8HKsGAI/BLY0cyzwlNxIAyzSDCMj63DppZdC36gfHByC/ipreHgE8aU/eYIGCAZj3szw9TgWrf96qO7q7Hqg64GuBx4LHjC0/3XaYp2Fh+S10TyEuBqBG4M2GibcVrjvMKP2S2A7kvjJk4xL9AuYp+a1nzJ+VahijaLPof+lxuW+XKIzI8vOFmy27OyUwDnTWezIsyuxXQcpzgV9tAPmgfckjxRRFCeS0nYb5U7BKIvVUnaK2M11PdD1QNcDXQ88Qg8oKKkH1jJYpWYqK9XzmpZXM4OZiQR98zfwQdDzQVMpV2auwznpfBxlINclAZYALnFwzmnph+QJkRdcs0l1DJaaaQ0ndXHjEI8QFstqnyQJBDNjS0SZoptZpIu3KIpon/hUVvBVUNnMYhszizxmhs7DzCJd9iRJ217JMNqXpO0+iN85p2SRl3luaCKxOWnsE202s6W+AqBf2n1Tn9ReNslWlSVMacEHcPDFgyWAJYZA0fQkU9rF4IQC554P5tQAwcgf8hasaMLnekHhIZnRZmP7RTvMjPyrn2ZtXtllZlAqyCYhod9VzhkkLOUrNWvLVZ1g1i6btWWYGf1h0GFmUS54mBkkE4uHmUU+M4s8qjMz6FBflEp+Z97MltqYdfNm3xg+0FhrnFeD6s8HGKdDzuC3grcDA4Pxd53XMWCoa25iYip+O3pmbg6zc/OY02/7zy8wbUM0fSP4sYTZ2XmcF3vogzPJnZ6di99Unqd/xDc3t4CcgcRKpYbBoRFiGGmlyoBsDtXNzMxBfp1vNCD+tUJ6JaezvWjC/HwDcwsNzBOq13hNzcxganqG66VHrVaHAsYtrm+ztFv1QsmvNo82ZjmHGs0WFmiTMDk5jampGa5/KfRzKbLHuZR7CLDQbNI3Gs/Z2I9zsWWO/ZtvNDHLcZrjXJYdk1PTOHHiJBY4BtKrn3DRi41Gq4WC+3utt5fjlaFSraKnpxcaP0EvPVpZDl03AWs/Cu7Zut7NjP13EWaGR3KYneIzs7gnqJ3kKTVr721mpiL9qR0VcCwlhFJB/1mnUiONTBDC4pcC4jfFuZcmXCQEBcq989yXPYwpuGcDOYxp4uQJgvy8tQGMEk2SCU8EI8nBRRqrYQikZXxxFNjMSBeoKjYXhzISg6/TQau/Tpq7arse6Hqg64Hz7AGj/BLMPuQ0LcxEWSHeMv9wabkRLfFplWdByUPqSNdiH6F8J9oNuFl0GNJZ/2jlJX4VyN7VsKLNHTYZH6JXg9hWk/uwdDVeI0rZpzVf7HtQhxbzyp4VKNDQ8c8czEqAoiT9oYg1i+PMgWaRBrAcOZWySNEPOY0UgUn7jHxspTbSFstL4hZ5guI3zAeie3Y90PVA1wNdD5ytBxTINTM+L3oGE4qYmlkMcGplzflw24aH58O0EPcd8NCiHcEPnkj44UgnEgZdPddvPRw77h2lHu0LZgYFRAXJUpBW+UqlEr+ZrrYqg4fqBDOLbcyoA+1DbQXxSr6o+lNn0SRDqWiqV1l5yZJNCgaXEI2mApStNiE+vQaUmkQzs6hfssBDqXSaGcyMFMR6M4tl1QtqK0iX/qNL6Va7ss6Jn3ucRQntj8CEj+aLoXKODQk8+dAdkIiXgXPTt/uZkpUuDRFm5KXt6k8nXfpXgvhElz2yr7RNNLUXOvNmFueFePWyRX1QG0F5M4t9B4+ynZlF21QWWBVlmBlK/aJJhuSKZnaqTuNWylb7Ltpj/Y3mB437atD8OB/Q+rTAYOLE1BSOHD2Go8eO48TJMRw7dgLHGVCcnpll4HIOCjIqmDrPAOPCQhMxZTsFNtcCBU7PB9SXtdjzcG0ajRaD4svA4KoCrMLM7Gz8prn8pJcNJ8fHcUL/8fD4BA4fPoIHDh3C8ZMnMUN/il/f1Jc/Fcx9ON1nrNd4dI6D8pHWgILpCwpOM/isYPgCx036ZJvGWfYcO34C09MaYwWmF6D6GQaWz6iT8tZarz5r7kwxeC9flT46RB89eOgwDh05EufgybFxKKgtW+b4AmKOwfa16lQ7+XyOwfJ5+kd6ZYfmiub9/Q8cwr33HYB0TnN87r//Qc79sXg9yAb57givC9l49PhxyGczfOlR8KXIuVyTZrbm5ma2tM9IiJnFPUZ7kv5SSutIuT6atXnNDMgLpFlAWgCuCLEcN1lLuasmzDJNqgguQUj0At2Db6dBRuoLDI87vlAweL3Zjr91zhsdEAbk+n9fGDzPU6BIgCwENPVCjiKkKuOLhowvaOQ3MwfZyWaUTV7Wae8T/KJf2Zx9itVflw/2qkNvN9v1QNcDXQ98w3hAS28nyo5xU+BWYERJAcjHN5wiMQcow8+zOSW1k1+bU2e5zIu+nPe0Ou4KkedsUtqrNnE3YbuVUj5SiGtFlPrXkmrPXQ1ghfy5FtBQDgM9tWJ/ztJSyij7H+WeZfOSnd2BY2c6wSLasBisNpq8HOeiU7o1thGxYPwkqEfjrH5FA0hlN/nJOn52z64Huh7oeqDrgbV5wOnr0myqoKXWXpUFkgBuBJY4RJDPuCEYU2jpdYBSrctmxgdJ5fhguRi0DQywg4eLbdQgID7MRpqLeWbjGbigmxmX+RB/jkPl1SAZapQwKC8o4Ku05K9WqzCzJfmii78TZgbnXAzeKgWPIHtlB/Nm7Bx5tPWwyLMtL7BeKH3FjZt6Cni2Ddz8om3kcWrL1POFg3qufZKdoxyeqmOSOIcK++DIR22IgXofYGZInIupdCVpCsmTLr7VgOVNoDEDLEzB+RbS1OCcRX5nCShuEbJoESRKVifUbwE8ZLegejOjPIfyMLMyG1PxAEZTCsLDzKgvQH1lhmXEw0ztSKdvzIx0i3TQT4b2P2ZZZJ9jjY/9TFxymn5Vyd9evllsZyRSJE6HsWzgR4RB/5gFID4YEBFTfohIGIlm/OyEaJ3orOvmYbbMX49CWXNxNeBMRwBoDecRlg5bzC0+6rSnGWlk5SfI30bC68YlCVK+rGvlGaq1GnoH+jE4NISRdevit2xr1RpqtTrq9R70CD096O3phX7KKNapPqKOWlUgP8tah6q1Kk5DpNdQ76mfF9T0Hz1Sx+l2te05J5rk1tm3RUT76Qv5RDBzvPR5rTPgp3739fYhTVIU3Atk0+DAIPr7+9FD38mHNcqp06cxfy72UsZp48Dxq0UabaVcM4uB+jr1mnOQXT0cu57e9lhq79CLWtkxODgY7TtNHmWck9+WtU+TSlwzuSRyveRs5Kmf5pDNbR8NoKe3F3X6R3NMP9fR18ey+rRM1tnaFXgVLCzMx58xazLwLx/UOYb9/X3YMLoBI8MjjCnn0O+K9/X1oZKmiGPZ1x9p+imRpfGjn2E47Zpj6azOuI+w/52NRIv7YCdxhbyZlC+r4B6XM/h8goH9EydOYHJyMv6Hm1N8ITbPlw76LfZxvrhZmJpAaMyjoC/G9YLs6FEcP34SR0+OY2p2AePT8xibnGEQHJiemcbJkycwOz0R/TYxNY3jJ8Zw/Dh5p2bRmG+xbo4843jg8CEcH+eLoeYCppsNHKfe+/ki7t5DR3D42DEcOXwYR6nr/oMHMTU1iZnpaRzhS5IH7r8fqjvMeqX6z0HlFk7X6OJ2L0Up0aac+uygM2sdrU7xnH3OnX2TbouuB7oe6Hrg8eGBwIVS8HB8W2p8IxqIAoVl8OZjJ7wnPQc3bbQ3bO+hDUpvNj1fheqhZAmBPEQo5YZ2mc8tEAp+kBTl6iNudty0OlPjjdSjtYCDm6SZpJnUcfvHqogMq3x02nc2eahv6jP9FFaAnBJUvwZI9uqdCaw+C3T2m67SGK0J7If6dBrog3bZg6LPgNNr1UyQSM2blZCzUnToTkEwR5ckHOSEehzMDBb7pt5gMS8exwJrGJUwM5gZvpmObl+7Huh6oOuBc/GA532A2icMHjmtvSxob4x0LtxxRY3LbrkPeeitqcEjghEA42odQT5HoOYCLAAAEABJREFUqsCNCyBPYH0Ji+u05HjWsZa6zQxmbE1dgTA7lReTWbteecHMlED2ib+EiKKZnd6+7JPqxCu+EmXZzJZsAAzxiBE35Q1mFkn6MLNYDov9YpG99MhNtQEVKBMQ2FfHSn2jrUK/VF0CV2UgyRkK9jNrtJC2CvQwkJJyv0sKoOId9E24SmGo5AE1yrIiR/A5KpRXLRbQOHwPHvjsh3H4396NmYNfRZ5NwVlBJOSuAKEKuAoC9QTHezxHwREBZrYET99j8Qi0J+H4m1n0q8iiCcp3QrSEwflKUuU0MLDzSF0C5wxB33wnDAXzOZtRJ+gL+spTB8XTTpKp23wC/XMsImRwyGkbeXkvAI+2bGXYHqw1coeQUK4BpJn0sB1CziL7Sfk8IbA68ig1Eag/UH6QXSRSyxJfECd51K8liAb1h/piyhbLebpl+vDC+IXDsfrJuQJefA4pRyqBol3GQU0YCA/mkHG8BV5FcTahPDh+iQ8Y6KmyHznuu/9eHDx8EHfdewduv/NWPPjA/Th08H74Vo71AwMYYfBy3UAv830YHerH+uF+rCOUHx3sx+gA6QLz7bo+DA/1Ymioh+hlvo+ByXabkcE+rDsPWL9ol/Q/qqDcdUO0mVhPDPbWMUJfCI25adxx6y24/vOfxec+/Qnc9OXrMTF2HDOTY7j7jltx0w1fwldvuhH333cPqgnQw49R+W3dIIYp45zspC3L+xxlU/462txamMXRBw/iphu/hAfuuxtzM5O45Ss34Nabv4Kbaec9d93OVcVjmGOhPg301uK4npNN1K32mhsjtGGYc2Kon/OAwenJsZO49867cOdtt+KeO+/EgXvuRWuhgemJCdz+1a/hC5/+FG658QYce/AB1Ayccz0YHRzAetoX5xnllf17SKq6DsiGEv2c42PHj+Jd7/xbfOkLn8N999zFYO8kDtM3RzjPA4PoUwwO33/XXTh59Ahuuv563HTD9WjMzmBhdpq+uhG33PRltv087r7rDl5nBeq1CrSeg8fSuslrisUznmbGdoZkcb/h5YkSrGGdQ0z5WdIfmvIC18l9JBBlfZHnWFhYgALTn/7kp2jvF3Hn7XfgqzffgsnxCXzl5pvwua/ciJvuuB0HjhzGTbd+FXfeew9uZfpF+uXG6z+PO752M7742U/j5LGjuO2rt+HLN96Mm265nelNkF9uvP5L+OotN+Nmyvrs5z+HL37pSzhw4ABuveVruOvW2/HVG27E3BiD6seO46DGmDjEQLnWkwcZIL/7rjtxO8d/fHwM45wPhw49iDH6vtVYwIKC+9NT8HyBx0WJfmEnY/+0yHEf5wpGSuyuKIFlLngAU/mMGQRvSkA3M2WeeyYE7qGIsDYdSpl9yNnW4B5C7xIeax7o2tP1QNcD5+CBEBdB44LKxZCnHtrai2qAnv/aoh0fRgRb5BbV9EEoXURgseTQ6rsC2vvjIn/kVZvleLj65fyrlKlMJgmIujrlPlp58FhFlhxIGHWvBNCwleinaGDLswfO4aBJoMlnjWioPk5rDM4bAItCjXWrIfKQVSeHjQnnJNvxBFaYRyUtwFAe7XYqiWZRt7FISfxcNCPELNVxfrez3c+uB7oe6Hqg64FH0wNxndXHmWGs7sTpJrDydMJjvKTdpjRR+RIlrSNlp7UvGQOyFh9e9TjrEfRlBdYFQr9brl1KqDggURCc/CmD2kW+gLxokL+Ad4ESgLa3DCo4boYMT8Dx4TlnEGicgb37b78JD9x6I04ygN5oTCGhHKO8Qg/bbO2o0/v2QzZYPrW1UmYsKO3ow9lmKT/KlezYlp0KxJLsRfniYzb2h6lY5aN2WxHKNqwRLxMsyuAtBsC8/BeoR+VTcpRr+9lYh8VDVGUjv+hRpqiCahaxrLhI7SZfPw+sWbOGMs4RjrXGXYKYZfCoPcuC5hCJvCJ5OYUI8FoB+LJF1w2n4QCDwEN9dQa9vooHDzB4zgDvpz71b7jt9lsxz2uO8T3wnRAUHIRREl/U+CjJa5ZR+umnXtQYaxa/1gGlKrctAlRPYSyGxwXoomiz7FZevoj9CR71agVF1sIEg4Anjh9jcHIMM1OTEM/QQD9f6rVwjIHYYwxSzjEImya85rmmhYLrE9ufLz9IT9RL3UcYmFTQ8r577mag+IG2PaRP0uYib0X7A9fLaiXlbME5jAlie/ko+or9M84TrcfGOVevpfRLjukp+mh6DME3GTA9ihPHD2Nq8iRmpicZSD2BWfqpKDKAbcF2p1L5jPNWc/c0cC2MStlkMVXCUjwL7jfNZgOB9iwszHFOz2Fufob7ThbHb36G+UYD87OzmDhxgi9BDeMnaM/kJHIG1ANf3E4zrzHU2HqOXewfe2ud0PNd1MiPIPCDY03FWI5AeuA1siZQLNVSgRE8lXDCJRy/3r4+jG7YgEsuuxT7L7oImzZvxoZNGzEwOIjtu3Ziy47tGFy/Dr18EbZzzx7s2bcPe/fvw6WXXYKLLtqPbds2Ywd5ent7sWPnTlx08SXYvmNXlLlt2xbs27uX9B3YuGUzNm/big2bN6He04ud5N1F7Ny2Hf1sO7puBLupb8+uXdiydQt2792DXXt2Uc+lWDe6HoNDg+gfHKDs7RgeGUYvX6oMDA1A9nOSAPJlCRiwCHX9FIweRPsgC10aZ4znZimE2KZdDdLaOTJ20tvEh3zyKn0IrUvoeqDrga4Hvmk9oM2q7HxQRiuu0hKxHGtKyuop2cTOhHsjJbMQ82yxYqr6M4HtHnKSn8K5+aqmXPgfQarNgkYsNV9jHmdoh7gJrWYLvn4HbZbdZwP56TSDKSPQhwLKfpK2oky0j8B6QSXdHCl9JBBv2a6Tn+I47vzkGfU+pLKT0M13PfD19EBXd9cDXQ98M3nA8VG14jM4BjI8A3H6674SBct56tAIBRI6pcrgTK21ALRmMd+cRIYF+KSJLM3QTHK0qkAzNeQMAnhzSPmvakkMmuvnXNZvWI9d+3Zj654dGBjqR8JAu1nGnbkFWBNmLRilUgLTQABQQFuIpc77FNad9Rm4BRcIJnimhsCeB/YuhJR5wSHQdmkXoIf/ID6aYmxvbAelgCefZ3shgDw0z5O/nWc50sTrwcidWqEdJAVTQvVgSrmqB2UvAdRDeSCPsf9tGEuiBLDVIpicdi7WSRaUP62yW3gMeUDXW87rpnA52n9ZwVHl/DENWw5ePeDMNM4w47hzHjEIWVgOT/5cc5jjO9TTi6dddQ2+7Vueihc89Wn4tuc9B9/5Xd+KZzzv6diwdRQ5g415yBDMozCgxWuu4NwScsrKKaugDT4pEHi90wJer44vx3j1+jaSkMAFow3gYcTj59R9uZnBjNcjb9DNLBpvZvGnO6655ho8+9nPxgtf+EI84xnPwC4GCnfs2AHRX/CCF0S66vVTJGooeUvfNBbhPEA6ZMd1110XbXvKU56CK664Ai996Uvxnd/5nRHPfOYzoZ8dSdMUzrn4VzZq92iYY2ZRpuRSNFwSGMBdx6DpPjzxuitxzbWX4oqr9jMY24eLL9mOpz/rKfiuF78QL/j2b8OV11yJPq7tSOhvB84/zlcL8Jx/EfAP/cdx8R3gTCRPgFLH/u3dvxcvfdnL8IxnPRMXX3oJhtetw649u3HppZdh29at2LxpM570xOsY6N2Fa666Ct/+bd8KBYE3bdyEpzz5yXj2s56Nl7P9c579HKwfHoGBs5wvckMH4HnRlaAtZFn15KUATyFrAZdyUBMC90iBOwOMTq7Wa1i/YRTbGPRWwHzX3t3YzID19p07MDgyhN379mLP/n2xfv3GDdjJIPZmBr4F+WIr223lvN1/6cUYIP/GLVugQPu2nTuxY/cu7N2/H/su3k8Ze+m7MuC+n/ndsW4H+bZL1/Aw7dgQ2+yh32XPxhi834Qt27eRf08M5ItXkE4F9kdp08DwEMB+FfAcd36yowGO/U1IUUq/L3rVcxQK1in1pGltkj+D4x6cVElxBE+jEIHZhz+NLEap6B5dD3Q9cNYe6Db4xvAANzCeXG25eJY9KrNMtUwyYU37k5n2qSIbrnYjwapTcWy1EL9SobNS9E5wsceZQN52c+NmIetOh9b/R4rSwIfjpyLEt+dUvDyl4ygmrAqc8Tjddpyp38vqjHcWawdo9pIjzzKvtotNmF1+Uqrc9VCoooN5ad6QrrzQUb1qVh47JTw2jkUOwGltWNMuc8zame5n1wNdD3Q90PVA1wMXzgOBAbEQehgzqBOVGByrMJjg+JgrKwr9XIpVUOOGVZk8juy2z+Pkp/4BE5/5a+DATajONVHPA1LuYwl3OmNwJH47kYH2wIBdwXYtBqRblQH07rgU+57xndj3nJdi874noq++ASGrwXyVMZYqH3YTgE/ODgks8KGZtkFgTYj3F4Em6RFbKbNrOIOCjRG8JwJh7fu0EHU4UqRXu3gJKlnMkhvB+FmCVbzNgawR3YseaZLJjMr0B3PkoVz2ISzBsauO9ARQH9Vf1rFAWmCdcm3FRiUugGMjKz25OhFYxjKIVgDwRPd8zHrAAjRvONlhi3mVdd2EnEGnJuubtJ4ILQYRW6TFlPSWR2gxIJnlGBwcxr6LLo4BxN1bt+GyvfuwZ+sW9Neq8EUzfiu3lbeQEUWWwec5CiIvMrR8Ew3faKNooJVnyLMCBeX7FpgGoiBNdMrIhCz+/w36zwsfs2A/ZVvOfiotof9joMwr+L1hwwZs28ZgIIPlu3czUMkA4cjICNatW4eNGzdi06ZNMa/gtOe6KHlCKeN8pJI/ODiIvXv3Rttko+xRqoD+Ltq6fft2yKbAdVd9KtO12pNr3Okr6RYkR2nOeZjnHmlSw/DwKLZv240dO/Zi96792DC6FTt37GeAejd27mR+5xaMrh+C1n/Jk00I4NzR/AlMlSdaxjklOOScz3mHXuULzumcUJo4h6HBIezft486d2En+z26bj22bdmKgcEBDI+uw9C6YWzfvRN7L9rPdBd20W+jHLd6fy826FvV27di5949kTckDk3qy3yOjC+BS7Q6yso36Y/VEH3D+ZWvAVmrhbJd1uS1pDJ1KYCfJgkS56B5VtBG+S9xSbxWHUzLRBvgEf2aIX5znnWe48SGSMzB8/oN7FsoPCRXbVPnELcDbgmO/OKrpin6entR1c9BcW77oqC8HEWRkwMcR2P7QFrB1DP1nAcJ8wGVtAKNrdEUI7fguJd66pQcaF7SpznXnPZYFrSLMjIhR6DvAudVQZ1F0aJs0miD2nEppFSeSxnmz+J0Z8HbZe16oOuBrge+AT0QtD6f3i9uGiYKUyXgg0VMOz9UR2jzAdPVwPVda/UixNgpRHlpauN0Xu4bZO+kgRtIG2AlT9WXtE7GFfJtDYjcMqaz/HD51foW6Vj9kG/OjMU+qB9niaibbdaSPlx/V6untVHdQ3pc+vshFR2ERVvljyiE5TjzmIpL9NWgeoFxAplwCpGoj0UsytL4LsnG+sUAABAASURBVFK6SdcDXQ90PbCqB7oVa/XAarvEw9HXqu/x2I4PwaHK7a7KZ+oqO5DE4Gx8XuVelSuYaylSPkj7E4dx6HMfxpHPvAdjn/9HHLnhE2idnEKVQfMK778CH4DBYLljoNgzIOecoaCMFtsvJD2YrQ6jGNmFsOEioL4JzvfBMWCPogoU1GsJ7304NpQF6rVFAI52AXEvpmzlImEtH0aDShnKs9dUCvCBnx8ADIj6jKlO8osnQnlawXb8ZKXKTMgag52ycKmOdJ5Gmuw19WlRbmAqAAk5SrCPkcdIa598f8DWRm6LVkmW8T7G8SbDluyBxJ8OtgLrLaas756PUQ9oXA3xXpDjyoEGpzw8ryGv603BLwav0eRILgbOGeNGaDIwtsAgVFOBJqDF4HnBCy1jQCr4wIBkhqLBgFyzweB2C7mCVwyiSSYLCJJJKCiZMziX8VptEc2IHBmv4wjW5QzoCYWCXxEZ1ObxAgU4S3TaXLCPQrPZpP9a8T9LFF9JW1hYiHTRGo0GVBav6jvlnI98i4HUwPkwNzcX7ZJO0WRLqU80M4tjIbpsk51l/dmmkpHFFyKcNwxolu0zzsGc86rFuZZxzuQ5dfJlSt5y9A+QMQDeauTIaXOE2rYyNBtNNOYbaC60ULB9GwEFg+Q+Y5phMe9RsM1yeNI8515zfiHKjsFmyo2BZo6HdGXkychTcD1U2mJedi802YZzvtlqxnFTnSCfaZ1ucR43M4551kSTULnVWWZe/CuCOos8ZwB4bcjVh05fSVcsZ2hpLhLNBuceU/mkxWu4udBAi/7Uz81k7FOuNqqXHUSL/sjIl1NOi7zah2WjfKb2EaRn4qPsdkqZpDXn5+Nv07cor0UdJXLa2SR/i3I9dUim1g/pV1mp6qRDdmZsL8i2KIPlFsehQX0Nyol9WJCuOeqbh2womln8CZ2MOvJWgz7lIscxBNc+45gi7l/aY5fjzMs5d9IzM3Rrux7oeqDrgceJBx5lM3nDyccJ08MG11WlAkgrYcyLZgBzp6O9Jof229vAughyeoDPHAQJvAnlXeypPKvO+uQNkG6CHmm7s+F9pDLXymd0wVqwVn1qR3ctPUecbR6cC532Lo0d+wFh+Xh2lheVx/an5dmQfJHO7ENS8bI+6lK+A5xNp+Yd20YbmIoeO9nB2812PdD1QNcDXQ88Gh7QCnsueDRseDzICDAr4BWAcRVkLkWLKFjmVgoFwKtJwQjHPEI2xQfeMVgxr2gJGnzozsnk9e02dpUJjBucg4dDEUECgoLhaR1I+5C7PrSsH5mvomCgPMTAscEzqOcQyB4APjCXI0exiPvtYiZQdiSovAZYSNiciG3ZL2P0RkBOCsugfuZAS2gIIH2sM/aHhXjSWqYeiMF3ppHHwyyH+FRvlGO8eWnDYKVeRUXJxcYAVcW+BYPzDo51FvkcEHnIgBIekA3SKSzRy3pjvcCkez4uPOA41klRQVKkcewDr7nCeY5yxpdNmpfgNeSQcugT8oLXigvk9zVUQi3+hIrxZVQrqWLOKpjjdTvvqsjTGjzzBVt7XZTBEBhUD3kAW6PiEyIlKpRNCmVaSAFep4EvuvKEQU1e80XCwCABlwOugBkNwdoPM6OMC4/yecrMovHOuWiHAqwimBmSJOEa5CFes3bZzCBe1elb3eChwKvaqWxmUY7Zo5vKBump1WpRv2zw3p+mi6YsBcyVV5tKpXIaj9nZ2IXYf+mRLAFcWswWZbgE4DzKGURvNDLyGmdXhX6rIXG9cL4faejnNOlByGss11lfY12VqSNAeCRWwFmLaLJvDRgYgfc5sBIYPHVcW1MEyiMPA6qOL5QSLppJpBWoApzHni91C9RpqyNPlXan9FfKFyM1zucatahsDDYbg97iU7sq12ehwrTEUpnt9RdXy5Fyb0oI2bUWpK7tB7VVPjXAUV67/wXAPqtvEeynaV9kqj4b+65yIA+YT+QbAyqE5ElOJTGIT/nAl2AJ/VShX2RzxcRrSClPSNhe+kp+Y1lyZJdS6SrlIORQWfbKFtFVVr6E4/qgetmgNOHL8pTrUcVqqDghRZXXXpVzKTUaU3iAY6S+m29RfhNJWGB/GjDupaDtq4MDv8rpVqF3yV0PdD3Q9cA3lQcCF1FhqdPcHLn0ogSr21Wkx3xHqn2pk8Z9ss172mcpSakqylR5gWXJVHYVSO5q6NT/kLx6IdmC8hcK0ncmrNLPhyNzX159vzuTPtbRy2tuCzn/NOfKUgo9jbZSmXwKfHdUqQ8CeLNoGo+OOnTkIw+by2iLqT7EoHQRi0XVC7E9q2KeaffseqDrga4Huh54vHjgG8NO44NywqBwwodwx73TeKMkmmM5DRkqRDXhzsZNLhkewYbLrkHf7mswuPdp2HLZk1EdHkLGwEROdxgfhp3xkZVyEqYKLing4xLS2D4wHOj58K3U8cnciMAHbf1Oc+BDcgSDKAEZpTGAQNvAdtQeTxLb5+Je2i6czadRXLIIA60C2HdQNxQYpK6gh3nVMEgZgrFeaCs0LLYFeDcgmsD64FgmjUX5z9HuBJAUBkRCTI1lAZJJPhbZxjPJWV8QnnYBzhvpkmdgps3OrAddQJ8GEj0RWIbSwBxtDkqhg2WeyoH16B6PWQ8Y54LjPHOaP8xbHC8+4TCwqGsi8wqe57pq0EwamK3NYWYRU5UFzFZyzFoT87xGM15HOQIWsiYyXmOCfqPcGOyWrNwyNF2GeaYt1hcMxnkG0ZFTa8b5pjTnHGOwsKDenDJzXoc5+I9rgYKpnvfHgetD4FxbCzxlX2go+Nyps7Os9Un9KFPly8kiWqvVioFp0dVOMDM+YoRI75T7aObNDI7BRdkAHpKtsvTHb1cz8Ku87DIzxh2LNdkkGZItOZ5j6zU+HNuSHueI5gnpRd7i7CpQqTroN84D50ZWLCAnwBrPOZzzxV9GeKTwDJi2CqDJOdbyQCuwBedOi3MpY5pxDuaC2nLf8KsgWML5DDBWD4qi3AT63euC14onCl43OaHUcxUtCG8OhQc81+tA5OpbcJAsoaWfBfFAQVqENxRCYPoIkAe0bVpDWtC2nDbmSkuozL4E+kD1BVPVF+y78khSBMK7FEJBXnaBvvVoFp4jYfDkzUM7FS36wSVcO+gL8RMZ7VVbT17Vy49IK7C0Gvmk31NPSCqQfuWjPsqRbNkj2S36c76VI6dMyWtRbhYMGX1a5sWXUWruPHILzAmeKQj6mXMkJDUEV+e41GGuB46B9YT3BEniKZlCOffXcrq1NOq26Xqg64GuB74hPGB2qhtcR7n3xhsEMB9rmC5nMDJ1gg14Bngu9jyZZwu1i6AULvjogG4iKCLyBdJLYJG/LK+cYrHdstS3y6C8FcF6RPmID0/G/IWBAavZRPrKfTT28eEBtl8TOnwB+mGt0DjSUDoejwBUxPM0n3PrNsIRxr7Y8vrFcts+FngqX/JJt2wooTpasnSaGfMCk+7Z9UDXA10PdD3Q9cAF9IDjI2zCQLUC5FWfo6JvpxVNVHwDtdBCXYEN/Xl1WoNt3ovRb/ku7PmOH8Wub/spDF72TGCoD1k1ReEM8d7K03jtlQwEgEEJlmDGjZFBOBeaSF0Dqc0h2DyKpIXAwF+m/1DUMc+ytybrmFdZwWzaB6NQyuAJ4z9EYA0HW3sGCYoKnIKVlODZX6N85wICPGEAgwpB37wljzHoYqY7AMdcjWBbI08I7CFryQv20wQAxqCQoxw++1MHywzGpDD2OSBxLNNPuh8AeRD712JtBse8o/+NQSqju5IkAcAMC576PByCpWyVxACPp75Au0CEyOkpJyCwwE82pY2kd8/HrgeM14kjwJGL4NhBhzETg00MTKU5sqSJ6eoUjlaO4mjtCI7Wj+JY3ySO9s5gusbAZaWFgtcWeL06BsY98x5NFH6BwcZZFK6BJjGdNDCeMNjummhZwSCkB6crkiJBkjskhUNKexxnGYx15NFLLU41gPMPnP1xfvFDc/jxABoOM1PCa4N+Zc4zCCw4BqZZjPUqK69UMDOU9WU/zSzKMGunJf18pUVRxIC47AEPM4u2mhlLiHl0HI/EDrGbtdtLvtqon2bG/qZwljB1UbaZ+OSzAgqUF9wTNLeMa7NxDiVpC3DzyNFg4DagSBxyrm+ZA5qcw3maImdQtsW1rOUSzsEESoWMZaX6q6Ym17XlaCFFhFWYVpC5KmVXkbGcsa5gObMqmlyjhRbpDeZz0pfaSS7nrOpazEuGeJW2UaHcDlBGi5AOpSuhrFO6FqifGYPSmaugRZsElXPur03qbi3S86RKrzo0aX+DWAgOLfZb9rdQod1V5EkNLbUhuLOSVkGDfDl90GQbpa1SB3lkr/hU1yRdchshQZO80R7qVl0DLsqKbV1KPfQ77VEb2afUV+sc2zrHk3XUl7E+W7RH9RkD8c0koME9veVy8hWL8LTZocW+NILsraHpe9HyPWjmNQbejetSjsB/WOPB6bfGlt1mXQ90PdD1wOPdA7xBO1MXTJXa15dD9A6IL0LyyBuTmHJ5ZkE3DxFarEkHIjc6j0gmgfcDOGuoXZTJzGqnFFxgSN1q5qyJTl/yzhLngoe16Qw61LasBh8AEH1ejuXDpaDdK0MtEYWvVK8K0nV2ZNVmaZ6oTgJYH2ksK20rZKF7dj3Q9UDXA10PdD1wAT3gg0PuHQKR8OE55QOwYzDCUOXOWUOeORTGB9ukF7PJAPKhHahtuxym3yXvGQWsjoQPv9WQMtDu4DLPcsqdrgJU+jGXVTHTqGK22YOFog8NP8RgwDAfmkewkLGc9yK4ET4w98GHAbjKUJQZ+FDNDNpHYCIo0a7KdJXzTGSjCGOvaBxPg2efwX4WDKIXvsYgY51BKj645ylyBhKLgmU+0MMG0WxV4PMqPAOLvghsCyIl6gw8DhB9lEy4GgLvO7wPCIT0FQyGe2QMYBbUWwVcD3yoM62AMSoEYyijUsDMk64eVNFqOXj61lsf2/Uwr5+06UUR+hEwSL4+MvYyTeEY2HBpAiQGRwT209OGQKB7PGY9oIC0txzeCiLwmcIh8QlTA3i6qoOC3VMYwxdPfA5/c/Cv8beH/hp/ffjteMfxP8GfnfifeJtw8vfxNuL/jv9P/O/xP8AfTf0h/mDmD/H7k3+It079b7xt7G34y6N/hn988C/w3jv/GrdNfA0TxTRCj8HVHdJKglqlgrpLeTUk6GFQr07UGPiqMhBWTXpQSftQTXtRZbCsWq0y7eLx5ocKxzhNUwjOOZgZdMTn3qCcsJRRgRCPIZCcuJTro4fWm8C1JXDvMAZwZ+Z7cc+DhrvuB+6+3+HuBxzufTCJtHsPOdJT3Hl/lWmdaS/uPNhHDOCug4NEL1E7DXcfZPl+QunBCu5m20g7WMfdB0g/UMVdByqUVcUdD9TWhNsOVnEmrCp30S7Zc7a4i/25k7avhrto013kWQnSdRd13y2QR+XlULvlNJVFV9slsH36avwZAAAQAElEQVSkKaW8O6hXkF130D7lS4hW4i7W3RX9X6P/hSruYtsVIT6N74ER8miM60w15gMctzrufIBz4gHOlweBew6BcwM4eDTBTLMfuatzPXSce+EMYNUqp1quUtUldz3Q9UDXA9+cHmhv9HwwWWVdDaSXaG/7QJnitKOkLqZqx/qyLZ9QWHqUTsqO8lZJS50XMj2TPY+016fGguPBRqt074yqOtvEO7QzOKGTtzNP1YhKYub0jzOIW1IHzzadApflF2dInEdRT0d9fCBXmSJiXWcqgupKsE6y2opZWPnsUrse6Hqg64GuB7oeOG8eUPAkYXAM3NXyLGfwOiDzKXLUGOatwlV6gKTKfIoWA2iNSh8Wkj40rI4meTyDJqEwoOVhROINCfmaucN9D07gS1++j3gAN950FNd/+Ti+cMMhfO76B/G5Lz2Az19/GJ//4mFcf+NRfOmG+3Hr7ccxPcNHXgaKAwPxAQnaG3pYTJmc8+mjBAV+CgYoFbz2vgdZXqNuw/0PzuDW245He278yv24594JnDihgHYvktShoG8sSbmjp8j4QmFsrIUD903h3nvHcfDgeAx2GwOOhZfNURUUQFdXmq0Ch49M4777TuK+AxM4cnQSwRIkFcdbj5wISCt10Okcgxrm5hPaM02/HMGNXzmAm25+ELffcQLHT+QxqB8YtPK+wnYJ5RgRmA+wxAHmENA9HtMe4EuS4Djuji9LeAOpb50nfJHjOK7Q9cj6opJj3k3hi0c+h3fc/A68/ZY/wztu/zP86e1/jD+583/ij+/4PbyV+MPbfwfC79/xP/B7d/0e/teDf4y33v9/8Lu3vxVvvflP8PavvB3v+vLf4J7pW9CqN2A9KVw1gas5pLUEaZXB1EoVlbRCVFHjmlBPa6in9Ziv8qVMhfO/ysBrtVpFF48/H3QGzZOEY+8czAw6QtC6uNqKIR7xcp3R/LQKAtdOZ1Uuzym++tWT+Mmf+Ru88j/8b/zo6/6WeCd+7Kfei1f9+HvwQz/2frzqJ/4Fr/6JDzL9EPFhQumH8MM/8SHmP8y6Nn7kxz8M4dVMI37iw/jB13wQP/gjH8AP/ei/4Id+5J/b6WtYfs2HKF+y1oZXR92UsULarltZ7qtfSxtpV7SvtPORpmz3wz/2QayGV0kOeV69Cn5kka50OU5rIzmdWGxX8ryqoyydpT0/JNt+/IMcs9PxwxyDCNV34FXMv4p1K4J1rxZ+/EN49Y9/rA3Og1f9xPvxqtcSryN+8j34kZ98N37i/3kPfuBVf4Tf+K/vxYFDTXjeX2hf5OTi1NScXA6Sz3C6M9Q9jqq6pnY90PVA1wNn54HA2/6l5VJRT5axmGobb2OJg8JP5U18AtsEpjxZ/wjPKIYfbMTPqJLZmIJv2G2NQBRGGy5wWtp+vlKgPRIxpW+kh09vWDMexj/G+pUQ/Yv2IRva485ZpEKsZMNzStFu/RB5pJMmfXGSMA/f1tumyaZS9yneSBGvqrvoeqDrga4Huh7oeuBCesBnQDZDjQ2E1KOo1pH3DqJRH8SMq2GBW3vmm3BhAUloAMUCWsUcGkkDLfLnlnCbd1BgOGh3dAwmhwSHjs/hz/7in/Gb//Xt+M//8e34jbf8Bd7yy2/Hr/3qX+JX3vKX+OVfewd+/Tf+Cr/6a3+Ot7zlz/Fb//Vv8Nv//e/wqU/egbm5KkJgsD6ktMvx7sIQ93uWjFjrGSikQAtWCW2bwb4WdRw74fGJT96JP3zrO/FffutP8eu/+cf4jd/kQ/xv/Ql++S1/gP/62+/Ae//5y7jz7ikgcQxoAwVte/DwJN759/+K3/qtt+E3/8v/wVvf+ve4+95jtL1C+QZjoLGNFI3c4777T+Iv/+pD+I+//n/wG//lz/G2P38/aeNYaIE+DQgMQuUMyk9SzU03HWP9v+K//re349f/8x/TT/8Lv/aWP8J//E9/zPKf4E/f9gHcdMsR6kmw0MxhDIC18hZleCS00dbqpPPSrit0JQ9wxON4ec5LzwEzBssdg5LgjA8ABEuY4XW2UF/AxPAMptbNYGJoEtMD85jtzzEzRAznmF2fY240Q4PpwkiG8docpuoZWoN1ZK6OnmQUT9j1VDzvsm/DrvV7MFDrg64sSkdw1CTocuPcAe/hIYMK1jKWqnhqIEsESbqn7SLwOn98wXGNSJIESgUO5bKTgwyhk+w4ERPOyBS+SOCsxnIF8FXS6gh8addsrgfsiRgZ/TYk1afCKt+CgmVX+xa46pPh6sKTmF5HPBHWU+IJLF8HV2O9EPmejIRpBGmVnm9BpbfEUxHLdZbrT0GV9bXKk7AW1GtPQc8qUN1qMqvVJyGpEfU1gO1S9a2HfVwJlOlWQdSp9kRCnlWxUj1pq8l1PewHbXFC75OhNGG+RJW+r/c/FUKt71vQiSrLKXlXQqJ+Rjuvg6s/cRFPguu5Dka6UiFUrkXhrkG194ncU/fw3XsvmlkCrzXIls9FPKLDPSKuLlPXA10PdD3wjegBrZu6W2PfFhOUKbSwluAWjmUwlZfqEduprYAoFyR2gkSe7TpmeCqvtfs0sImdB1DkY+tk/0/r9wpl+SfCs1Kgc9XmXDuyVv9qkHVD3x7YthW0LJp4pjQytNlX/oyNAx/eCXKU9jEbT5VjpuOjk0a3tE0KHQwPq7STt5t/THiga0TXA10PdD3wDeKBNGSoMAhey2dQL6ZRYYrGPKO4DfDRlXtWhoRPoTWXoMJ7qZT3VEnqEKoBPvGMrXkY60VL0gpAvgaDbccmGrjp1gdx38FZTE5WMT1Vx9RUFRPTFUwwKD4xkzKfYnq2ivGpBCdOetx8y/246+5jaLXAnTGNAPUJxtSC4/6rAI5hbUdAUvEMei+gmefIGRj86teO4K/+6gP43d/9S7znfZ9lIPoB2jyFkxOeAO45MIOPfPwWBqrfij9465/igUNj7LODq1TQbDncevsh3MLgtb4l/+WvHMDMjGcA3CGnvQ0GsRutJsvyUwVzjRS33TGO668/zDaTuPW2MQa89c3yfnhQXp7g5HiBd/3jZ/HffvvteNuffQif/NSdOHBwBhOTDmNjwAHa84Uv3M3g+z/jrX/0F/TZvQwe1WkLnQbeXPDmq/AF5TG/Nid1W10gDxjHi8MFXlaEcW4bX05pjhvA+RNvp/kRco6nC8jqHs1KjnnXQEO/dV4p0GSq3w1uJAukz2MumcOCW0DuMqgdZguM+GE8fffT8B2XfSeuGr4GG20UPaEG58FAqEcWCr5KyomCASzSnKM9jiYISgKvcd8GArrHN4YHzDTPHq4vHG9NUsJznnBqwPscpsnDVQ4okBUOc/M9aDQH0MqHUIR1yPwI19hBNIshBkKHI5phGM3AMtEMg2hFDCAL/REtpb4frRIqL6IVBqiNvGinOdOy3VrSFuWeCavJlG2qO1PbM9Vl0W72g/3JlkHtMvZ9JcS61Wxmm2iX0tV4ltGbLAuS26IdLdoVU+U7EHkkl+i0N/KKhkFkK0DjE3koS+1aGms/hCbnRcuvQ6PgXPDD8G4j8rARPmwAwnqkKeBSA5c/xIPzLqaP+MPAVQvdo+uB8+KBrtCuBx77Hggrmihq4IcQ7+M819zFsmhBd6JceW0RUHkRWodXxhI3W4EIsBAoGPEwfkaQtHJ7kH91gO2iuFVSBXwfbQQqPBNwhkN9lc1ngvwTQTniL9Fus0pHadOZ+0lhj9IpVWfW1bYx0GD5ibs3VoQEkZVsOA2cd5Gf9qrvTB5ySnZstNSeFOYl8iHMXULXA10PdD3Q9UDXAxfAA67VQDh6PybuvBFTd9+IZOwABpsn0ZdNopbNoMqgeho8XG5IigSJZ2Ccd0a55SiMgTnWe8J4Q2Rm3AoTBD74+qQ/Bjmq9U1I01EUfMA2N4hQ6UeW9sCnfSjQA6QDTHtRqY0w3j7AwIuBMULEwxKYOZgeg2OaMJcAwWFNh3k2zRiUYZ+dMRDdwr994kb8ywc+j+MnAqrVLdi05TJc+8Tn4WnPfCGe8rTvxJVXPwejm65ArXcrpqbVLoFjwDwPQOarSKvrUamqjxvY9wFYOsgggCNPlboMSbWCtMagdmYINgiXbka1vhvV2j4Guhk4aPWRXgWSPrar4lOfuRn/8K6P4/DhAtXqHmzZ8gRcfc1z8fSnvwhPe/oL8cQnvgB79zwRzg1hhgFRBazoFLBnqNQq0Dj4UNCWAjB0j8eyB/g8YgQ4l3jG4YrlmHMwTzAgmeScTyGB10DzVZaFtN0r3kAGXpsIOcc753XkwcuUfB5WFKg1gO02ghfseSpeuO/5uK7vGuwqdmK4OYhaK0U1S5HoWjJDQXCKMnAO5Mx7x8nDFBYAXuuwFtOMpnp0j28MDwTOn9N7wjGPc6+TqvHOAa71Lsmh/38B1uQ61uI8m49pkgbU6j1IkgrM6WWnAyvgKjW4ag2BNL+I4CrwiyiUJga9fA18Aau3OEo7AdJDEhCUOq5pjiudwHJBek7da0HG9mfCajIL6vPUG9YI6NJdDQnoi7AipC/qdQH6y5DTQFtAiGclPKTdIq9f7AsqgOwy2cV86IDa5lYgX+kf6Wq3MgyBYxucgyeUBs6BoDF3VfikB97V+VKlyv2e9wHoA+JflzHRX79pXQPXHsGU0saHPY0cFldJdI9vBA+0BxRxUTJ+Om5/KVNOLt7kFJwoOVEUHkUO+NyhaBqQG3yrQJFlKFghBC5X2sw8q1ucXC2ua83MI8/ZkOXgA7KsQDAH0ZsNas1585ZVECi3RR2tvBU3Ws82BXnNG2gGWi3RPQouqK1caQImCLKU8igJYP4U0D26HjgHD2hmhdie0xmcaJzaxhkmOMY7DZ5zE8HBOP8Cl8TAfIQZwiK8UrAcITEBnmIjKJ1ZhI5/VIIVIR7OfZ7UjYcckuNJXRVs6FdBvElhXRS8YkrBUrAM8gSCqVNnDaMsR7GdoCR6ySLA+oeA/DrbJvJGRQuD1pUIejGmvHnROrSEUpBaUjbHA9RwCjiLg+PI/oZV4On8lWGAJ4pT0Lpm3kEAUz4dYFWwPpwlwLmIkMD7BGoLuquEyt6nrKtEgHO37esQPaPfPVVO80I4Cwd1Wbse6HrglAe6ua4Hvok9YNxWCO65Pu4xKeMPFTjun6bNiAEPT4RKgoz3UDkfXpMQ0Dc7hYWbP4UH3v0/cfy9v4fJ9/93zHzq75E8eCcqfJTI02EsJHUsuISPIR7xH3WA2hLeEzDuQB0JjDK9eT4zeFAsFNtIuR86PmukrCuwACRNwOXkB1LuiYkFRBqlgvu1byaoopfP3049gIFH8PAMEBZ8UvLcZz2pBQHCWIYO6g18ePeU56WL9hUMqhRKGQ0oLIFuCTx1e5dhIcvR0z+MnOrvOXgYX7rhbszMJOjt2YiLL96OH/mR5+DNb/52/MLPPxW/8KZn4Fd+8QX4uZ9+Jn70h5+Mf/fvn4Ht23v5nDTP+wkp9zQ9oEF987Qjr1XRCDmsAhR5rP/kjQAAEABJREFUhiqDA0lRZ7wpRYURCaMhDgEVfVPfF0gTetLreSsAicOxsRY++NEb8ODxFloMNAxsDHjxy67Cm37u2/ELr3823vz6Z+BX3vStePP/+614zQ89Cz/26u/CxRcxWI8MVnXIQkCwlN5JUKFuR3/Iyi4emx4InKOeY+Q4l1POjaA5zHnKkWQMrMVrIUPOi2ym5tDgGCetWV5fDRTkSdnGKcrNZ3kPzh/Ol4TXSY2BcAXFh8eGcWl+KV659/vxkr0vx5U912I9NnEe9tAZBagAvmIokHAup5zTvE4oxiPnPGqgFRaIeda3GItgsLzJNhmQ086MD1We89fMI2hd0UszzvsA/mOfAgHOQgsGgR+8BgOvZSogD9gOOlRPeVZCZbYLbE9SbBNMOgJEC6ZUcQ3RsEizVVLx5qzz0kSpbVsstFOQEgTqChGiLCKQhwaIlyyLRODs8kZ+gfqNvrOcZTowpqIBoF5+8BRfYCo+QXkAJD8UJJbtFiuNaSfwMMfZPWsYpRk1OKYE5x0sgZ5tgvKcP85xDOA5Qw1ZwoCoVTk4Cbxnn0MLFaZ1dilh90PTQ/tDhWtVlfEuY11cuykrMFqbJjX4IuX6aSiKAM+x8LxGPPeswlVQJCk89XlrzwEvW7jmBV4tQIV2VmhnDQE1eNpRELlVoH0gcGex4OC80YYUVtDOgvzcqwLpIbAfiyhYLrxDwboiJMgjHFMH9oB2pQih2gZ1B/ohUD64X4EvU+EpV3nKYwOAcsB9LxQOiEiYlhCNPiav1oJTSOGow/kaHGUm9ItRjtGWEmBZY+GjrbSNdnuiiEjgaZdQ0EclPPNBiHazH0xRgjYb8yVCoJnBUw4A52BqJ505uGZ4GMcXRGBs0khP2O+UPq3Q1iptqsjXwcgM8gb2g6DQhOtWknHUWBeIzArkaU75gOaGg9okbCc4QOXTgBUOGgvKX6GmS3rceUATgEa3x5QTQXnRCM8iJyWXBw63GIxTI0HCyel4ETqSLARUUl5ArHFIEDgR87zgBV0g99xEKM7xLV+SJHBmXHQCAidiYD5Nq6hWeOOmC5ULlmdwvSC/maNinkVAD+sTUC4ncuAixmZRLrggeeoCHMyM9rEh7YmZMoWR2D0fPQ98M0lamkRxFhmLmk0RwUgzOuMUlGvPPRfpZG8XWVp+tm8MFjkC0whxMR9bKf9IELXyQhHvYl7ZlUDRPKP0lVI1kYSzhQTq6lveTvJUp3R53WllGhN9y1T8p9WxcVlmNp7RVeIls/QyafefYwKBIyNGtVN6CqIQbCsZp+jKkR7bPcJUepZBMs8Ir3WPupa1izaTZlrLmJbl5anW1cD6cwHY97av2U/eNATevER56jvrYj1NjEWWA9dVFbvoeqDrga4Huh7oeuBsPcBtBNpHPDcVpcbU8QHWuPdIVoBHQMEH/YA8sMQ9R4/KmJ7A+B03onXfl9B7/GbUHvwiJm7+OFoHbgX4EKyH65zPAAUfltsBK8CzLfg84ILxIRjURLiAYB76F7T5ebC9B0nMsM61AD4QB5cjkMvxoR/kU9nY1jk+e3CvBKFnHcdWYAiGQshv7WcZ0gJLtIA5nbHXpJBqHkEQmXLFE2hn0DMNbY151gNsw4d6hBoYO8fY2CyOHZtB4vqRuj5ctHc3nvTEvdi6xWPr5jlsXD+F/bsDvv35u/EjP/w8PO95VyJNFlB1HolRWQB7A7Qolz0EqlUGHD34SEW/eKS0gW4Hu4hE7Hy+MtphDBCYZeAjHflyGDtc+ICZ+QJ333cc3vo4Tg6jmwfxnOddg8su6cWWTbKpgV3bW3jSE4bxQ//+uXj+c67G4AAlM2iZ0IcFH+xarQCqQeBzoReBervnY9UDnNucAS4YEt+eUJrHmlUueM6bgjMrYIHP9TnnTVJwlnGsA+ef43xRUErT3QPIOOg+M/Tk/egZ78VV1Svwsou+Gy/a/l24Ir0CGwID5nyBw8kFpGwQGsx6zj0Hx3lTKwx9GdDXyPgybRY9M9OoLswhyZpwWQvWWgCkjKC5cM5xnnnkcY4FgP0wUx/QPpQVWWhTeJ05iIUzFHo+41IEdrCNRR4lagoY/+kzMA1oH9ZOSEEEznCIN5CLkFJxirQcopdGqI4tIkkfS+WYIUVpJ0haOku6CEEfHfDM08mlHpZQ6lEzdB5lXhUroV2vLpUoRcUaNjEzmD0UqpfflZ4djOyO46TUYFpTNQm0v0QAXusNdeYMagdLOVUSgP01LoApPFIOdk8KVBMHx7nuuEgmnDuBLxeLIoPWU0e3BQZSjXtPynYJX8waX+KYUtYZJXL6Ub+nfPoz0gsYdTvvOY9Jp1xj3nj9GJkFx9RRv5CwTco6msLLwAgsgjbS3pRIqCeCCmVXZz6lLGN/HJHQkjYCEpW5riexvbEMJNQjfYnqaFNCG6Ju0tOYD9Evqcrsr/p8CmWdUtoYJE956mJbyYqQPoNGJMJYZ6Q5A9Rv5SOow0rQFvko+oz5zjRhOQa0uZ4odWzjaBu47oCxQQceeQ7j2PXXK7DQRPBNpBUH/eNyITbSqV/j7BHzdBXPEBHt5vqVsk5zATwK6shcBk4hjgf5AokwfqwEklc9A+1YtbJb8fj2QIAWmsBJyXnOrjhOEYOZcUMCiqIJX3Bj44SMk58T0LcMRSvhhK2gYnWmRkaPotmCMYgeWjnAoHjCm9IKg+hFq4VWYw5FvsCJ3eA9XUC9niK1BPAE3wg5vt0rWh55qwHHt6B9fXp7lkGLhS488EiY4QlqY6l7dj1wYT0Q2hcIFpO2ci2qnlmlp4EFMsa5ylSNlF8CN3sjuI/xGmB7yVgB4hHEp1RQ/oygavGtBvAKkuqzR8BpbSDTSQNhBMun1bOzq5VpArlPnfJtCflKeaVtkI9rCcC1AlyfKJTqYFyLjDdLgQ+5getIGw6B9EBfyu2gL0D+Toj+SEHNiCLYQDYJIrAIpSuibKS0i64Huh7oeqDrga+fB7qaL4gHtM0WZuD2S33cgOG5zXvmDUHfHPMpHPdx48NulUGDim9xN88Yjigw74CF3l40+vrQYuqrCZKEzxFgwKw5jqpf4IN9BqOSwPsAj5Rbb4V7cJXyeVoLKMGHXn3zlLcFCAyUez5PKDDuGUzwjMzlzqMwEAZPewOt8CzHesvYpkk0iBaMMiMYknbGwB3LjjCWRQdlwjyCxbsEGAo48fHh3sGzv540pYFshoT3KQmfd+oYQDZtNLmKKp+heqo18gGNhRaOHZ3GsQeb8M06FmZ6kDeq8C2HWlpFJXFwHghZAeTUm4FBmgTIHCpgvasADAQYpTkD/R4QZCuD7B5NkEy0iIL0JoI1YPQJJcFTrsHxWW0e9WqKCgPgNdeDscPzuPWWoxibohrVo4YFBpSSXoe0BiDkqLoq7ajANxxSX0PFWAaPpAVLKJjZ7vlY9UDgqAYax7nCeay5LHhzCLzOjNeuI1JeUMb7bW+cWGxhwRCKjPOmBYhmnIeVGhznTDJfw57KXnz3rhfiO7Y9D/uwBf2okK+Afo6imQToW7pIHOf3Aq+LFiVmSFrzcCfHgOv5wuwfPgb89fuBv3sf8G6mX7sJaLAuI4rZRb2cfrQLoQZwXkKBUhj/BcJHwAVEUIMjBSjI62PJsc4lLGuOJoF8zHO9gBXkDEjIqTbGkqmaDxaON/+OfnDUq2txCaqP/IGyEVU6+siFKltrvSID1wouBFhCtCUH+HIuME8OCGzQFhDXQA8j0ajboLwQFmlM2c4iltOxyMOUFhmFtqEeVVhKTtUH8QiqS1kniDswL/rKwNIRmCsgv0W0e4ELf9iiStrDcTICHKtAwByyvEUE0JXsl3jYX86d3modvS7A5XOohBlUMYkem+K+M4lqMYm0NYlKaxrVpsD65izzC6g2FlBpzrN+dglJNguXTcPyCeIk1/hjSJonUGlMEFNIG6xrTSBkqjvB+uNwrRNMT8Jxr2tjgtfCBNJsEil1L6HJcpMyWlOUOY6E14JrjrHdyTZaZTqGpDVGuSXG2/lsPNIrxQTSh4Cy80kk5HEC9Tohm4CTnvw4jDYHlgPtAusC4QmlZTmmrA/ZFEQv4Whzhf5bDfLLaqgWc0gD/cy0Uiid5Zoxh4RjVdCeSpohZfS7yZdqLe29dV5RLM9hHjn/YYWDo78C9dEjuUdPVFfSY80D5rjQmIMR4CIf1xne1AZOvpSLdiVtwfHmKvg5wC/w5s2QkjfhphGanHpZhh7yDXCiVl0TVcpzlJNwy9HSW+XkrVU5qZN57pELDMLPo8ibccFOUOXEr1FeBQqQp86T3kTGhcghMG8IfNtkNCr4AK/VLqB7dD1wgT3QnnQxaErNnI5QXmARnKqnIxJ5XaEEq9ko8kvUI4TmfGxDeUopgoJYOIdTMh4ZeO3xOsZSH9rlQFqg/TyBjjrwiHRWLE956fLaBRGW/Nbuj2fZq+UilPeUegpsxTq/CAovXaqU1BVPspVj0tZzSm9Jf/i03YYGLqkoZXXSlipXyyzaUral1NU4u/SuB7oe6Hqg64GuBx6nHgjcuws4BoH4hI3AAFRhAYUlCEkFgYEzY21i/DTSSUmHBrH50ieguus6zA1ejIXhyzG450lINu0DGKyrVFIkDBYlfCYxBrPAPOKRAKEK5/nsQD7HoLwVKYyBaeM9Svv2wMPUhna07ckQGFT3LodXAAsGY0DFIj/zUW754QHyhMX2IeY924Hg00mQfgbDaENYhJHmePOT8DklYXPlDcwA1OQoLoGFCgWkSPmcxHcE2LSlHzv39gPpJJp+HDd+5Wb8r7f+Pd7xjs/gxhvGcOSIYXzSoZE5CulBb88IEqsBBYsSzTR1KcwbafQ/b7YcfYzAehhvVcjE/qr/VEyi7kDYiP0KDKiTBZDdzOSZx6ZNw3jWM66Bz6fgihZmT87hHW97D976x5/GB//1AXztjklMzFUwNW+wlA99fBYEx6aWGEeXY8+AuqPyQB9AdZSL7vGY9YDRMuOc5SRgjpOG87X9qVF0cJyvjtdUwuskcF7ljnQzjmpAbuSsKu9grQT1hR7UT9ZwZc9V+IHrfgAv3P5d2Ivd6G/1Is0TFL4AW8CzfeBLGe8okZdDhfEAd+w48MUbceAP/xT/9iv/GR/4j7+Jv/7l/4S3v+mX8Lb/3+vxwZ/5BRz4/T9G/snPojI3hx54hFaLsQTOOTjOc6CQcIC2CSoUzHgCi4cBvNYjIkU8i/WxKkEAEXlYxxOeFew/eI1gUXJMSe4sRgPkxxLoOCSHzCGig86sUWMbYC37wc8AmkkAHiyifVChKiKhIx9tVZlQXeRxoNilZu3CYr142jUP81nyk00yVwKr2rJpZ1RYprHiwn/IF9RqtFU+ZZan+kG/clwSvqQJfMnnkoCE65VxjTLvYdk85+cUetxxDPYewrZNR3D5xWO49ooJPOmaWVxz2SSuuXQRzF99+TiuuuwErr78BK69fAxPJO2JTJ+g8hUncc2VY3KwWD8AABAASURBVLj6yvGIa5hee8U4nnDZOJ54+RSuu2yG+Wm2m471V19JOVeqjTDGtuO4hvzXUPe1wpWTuHYRT2AqXHsFaVdM4RrKu5r5ayJYFu2KaVzD9HT6NK4m/epIn8JVl0/iarU9DRO4mvpUd9VlU+zf9CKYv3yCbU6y/iRK3ddS1rXUuwTKfEKkTSGmi2XlI1i+lv16whpw9aVjuILjcTVlXHnZGC7ed5T2TOCySyaxbuh+9NYOMYZ4HDW+HE6shfiTztzfLOXi4jT+nAY6OS8C54EAjn177uqTFaovEYvxo6Scdcor8KzbdBs8HjzAzcu4CUZwswAX1CDwJiiEJryfRaXSxMUXbcaTr7sEF+/fiv6+hBtpC77V5NufBP1Vh93bhnih7sAl+zahl+WEG6zzDnmzCQvz2LNrBNdcvQMXX7IFIyM9YA3poJwEvC9D3soYKF/AZZfuwbVXX4oN64cR8hzxRpA3gUsTPKwwwdE9uh44fx7glAPX2TMoCPF2IfKRK6bcvMMiwBS8prB4iPtsAArUIh+YypDYlnmV14Johmx6WJBzmR7Z0obxQmwjUE4JML8i2H+KokA2i5/6EKWNwJvDU9CNdRvgOiQEPvQGPoi30UI7zZjmFFiCN8jaCAXKQ4m2Csh3EVxP4ssIprEcyHAmkO8UP+0mOxWfkrdi21N8gcwCKd2z64GuB7oe6Hqg64FvOA8oSMG7eT5F5Ly/b3HH5/7sWiicR84H19xSeFeBuQQ+eO7OgXVsUe/D0EXXYdfT/h32POvV2Pvcn8CWb3klsPUJ8OkwMj5LcLOlvII+I6xAUFSEdGMwy/kakrxO8Lmi6OEzQ5XPFSkBOLYw3g843kcY7x/MMsCaRIbAQLJx7075nKJnFZO8GBhL0G7pELd6C/DmiYDCjIHChKjAo8bbhxr7UmfaA4Q6UYHzBsf7IBflgXZ7AqwzGOU72hxYn1ZJcwE79w3iud9xMTbvNvjqGBp8ILr1jjH84z/diD/4gw/hd373n/C2t38YH/nEHXjgyAIWFhzyzNjYQLfC8fkNDPw4anEISGivA9UVYF1K25gH75HYB9B+lTx9wYg45APP+xtjuNuTxcFheDDBc597LZ7ypH2YGnsQ1iwweaLA+95zM4P5/4L//nvvwv/5sw/hA//6Fdx9YBwZ/QcGokI+i95KjoprUkqGxNEavsxQX2lO93yseiAEGOeN5kXgHAnMc3rCc64EJJzLCRLO24TzGaRlDDZqyGFsUQFavB7BudaT1TEw2YOnjjwZr7zkFXhm/zOwM+zCYDaCatGHhC+3jI1MwomC+QZfsORoAVkD+PwNuONP/gKH//ydaF1/M4YKj2v37MWTL7oETx3ejIEb78bJd7wXX/rNP8TMp78AjI1xChdIAu0Q6F8mcb6zC2WJWQ/Pz1hHas5+ePYL1B8Amm68OnhNsVyozD4GcxBIQgQ6D7Ui1G/LgQi2NA9QE8C6CJWVJ3npNOYom1cICFtCu2RoH2rpqbggQJ4oTnnaBqWl2Jg6IPaHaSyzqNP4cZpNLKttFFaw4BGL4gOPzrbiUbkEq1c+H5Zh5WbnQNWz8OrN1RmL3YrjYLLPyE6fM6u5bZwwJr+EgJQuc4xzoTmB0d4WnnLtEH7w+y/Gz/zU5Xj9z+7HG1+/Fz/z01vx8z+3D296/X686Q17id3EDrzpjVvxxjdtZt12vPlnd+IXfnYrfuH1m/Gm12/BG16/ndhF7MYb37AbbyJ+/g278As/txtv/rk9+MWfu5jpRRDtjW/aQTnEG3fijW/cRX6C6ZsEtnlTxE7K6MRuyLY3vn5fO30DU4E2vlFg/k3RVtLFE8v7KWM/3si82r2BfG/4uf1oYx9tZZ68KkcZr78Ib2S9eN/4+j1sR7tevws/z/zPsx/CL7Av6o9S0ZW+mfUlYlk8pP08276JfnnjqtiGN75+ZbzhZ3fgF2j3L75pH/XvYn4X+7KXtl/CNtfh333vxbjuqiEM1hswP4OE16RxFnik8LzeNWciNK85GzQ3NBdEi8VlH5wq5NTnsoqzKHJqnQV3l/Xx4wHNC04qcBMLnGRKLTDHRcW4KezetRWvec1/wC/90s/gl37xp/Brv/oz+MnXvRJPuHY7arUZBrcDvv+Vz8cv/vxr8KbXvwq/8kuvxete973YtrXOeTkBZ9N41Q+9FL/6y/8Pfv5NP45f/uXX4Q1vfBWe9KSLqW2eG9w0KpV5ODeF7/jOJ+H1b3g1df0Unv60a9FqzsA4+R1vbuFaMKcb3py+5WLPz+7Z9cCF9EC5wIZlSgOvHYh4GlgIbbQXZzUyfiwHSaucaq4qtY/y+aF8pLc/WE0dpPNie8T52IJmRLMfSdopeRm/rsRoE204k1yKiKd4lFEaYGylEhE6ISVAvN+BDpZ9wi4K3IoW1yvEVGXSfQqIR3fznvyxc2wb5dJC+osn1xtQZyTGyiUaSSvnO2xkC50lH2h/G9TXmZduUM+iTKj8EIhhFZC8lpPq1tKs26brga4Huh7oeqDrgXPygOMelxYJBMcgG7gnFtqejfuvlWEr7qcK0nKPTsibhAofahl5q29Afd9TMHTNC1C7/DkImy9Bsz6CRk8vWsa9lLIcN7iEm2/CIHgSMgbLMsTfYWVAXDQX6wAn+cxHft4PJEUVSVGnXT1I8x5U8l4kEf28x6jCG21ytI/PGgWfNTxTb7SZOsF+ON5XJJQjeY66HQrW5Itgns9JIA3wpIVFsPf0h7EEHkEwfiyWXdqEZwA/L+Yw0J/iuc+5Dq/9iX+HF37Xt2D79gFUK03MTE/g/geO4XoGC9/9ni/hf/zO+/Crv/YX+OCHb0Ej4/NVWgdj0pTThCVtOxxtCT6jFs+gNRC8IagPrsaUg8GaIrCv8GAW5lLk+nKSiU+kDPWeApdeNoKf+dmX4Ed+9Dm44vJhDA7QXj+OY8cP49ZbD+Bf/uV6vPWPPoi3vOUdePe7b8L0VA/FDSAvAgJ9kRcLFJYjuMAU3eOx7AHOS05VBM0BjqJOzhxazAoWLBgcryfjuHrHeZME5ExJhnF+1YterMuGsHF6GC/e9G34sSt/GN86+Dzs4r+a9cEqNRR1XuNMU8frkPftLvcoCL2w6s8DWl+8ETe9469x92c+DazvxVU/9DI89T+/EZf/9q/g8v/+Flz+m2/GJT/9I2isG8XB2w/iC3/xTkx94QagOYe0UgC8bjnTwC6gfRjAeQ8kCBEGY4WuAMb84VRgf0JRoOBLIf3ckaYqu4bEA+we+8ZMaLEV5Us4oW8pe14/nnnPasb1UdA3hWgG0B1EQDBWGplIo4B4lkWRhEhc+pBliDaqTgCPoKAfU6jacuYIyVa5hOgR1CmaGgtgGbSBrbAkWQyCGAhVC1g8lI9g3SLpVKIKySwArjMRSzrEL1+n1JgAUR8e9aN8Bi8FqyyoLOuCnKwC9ZtAosUyx4SW5RzvJKlA4++sheDHYHYI+/ZP4ZXfP4TX/OgmvORFKZ7+ZODKiyu4eHcdl+8bwGX7a7h8v2MKXHaRERVctr8fl+4bwcUX9WL/RRWmfSwP4oq9fbh6Tx3X7KoSdVy1sw9X7O7BpXtquHhfgv37QBgu2sc2e/pw6e7BiMt2DeKyXdS1ux+X7e5jnm121XAp5QiXMD2FCi7bW8Vle1Kmhkv3WDu/h/Q9VZYTXELaJXscLt2bslxlWUhYTnDZvhSX73W4nLa0Ybh8b0JUccU+ocLUcMV+tFPaesU+9mNfLy6nzk7IhljeTZllHfNXMH/FHsoUdjPdS5l7e6jj7HEF213F/l65q4KrOCZP2N+Da2jvEy42PO8phn//0n781I9tw/e/fAMu2nkUPcmtqLnjSPhCxPhCFxx7aG7wWo0zgSkE0R+COGHO4mNlVrcyuUt9vHuAawr0TQNtAJpDWmCcOSSCMzz3uc/CS178fDQXpvHRj7wfBw98DS/6ruvwkpc8G7t5kT/hCTu5yDwLoyNV3H3nV5A1x/H8516Hl738uWi2TuD5z3sKvv/7XoS+eoobv/RZnDxxP576tMvY/vkYHuqh7lkuWjO48qpt+J5XPBdXXjmMLVsqGB7s4zz3CHwTHXhTDG1wTAM3p8e7z7v2P849oIuGXQi6YKArhoWHnB108RORXXeaJWIb8a0GXgJsB+pQEtszj6VjtXZnppeyJG81LKk4Q0Zy2tWlvra9K8skd6xYmQexX5LjuLcRcEBJ4002kKAN0TuguuhPVlNFe/8zKhHaNJHb9HYZkV/1Qkk7Uyo+wlMsAQkktBStCNZBOihypTO6gfVhVVAPZYSzBMi/kr4ureuBrge6Huh6oOuB8+kB436WMMDs9AKbwfAQAz7aqwMc791TU+rh8wIVlzLgzSBLbtzvK/DGIHBtPXJiujKM8bQO/cZ5q0Iebf28F3Dc653kU4/jxuuQ865AAeKM3SIYOAoM5gRXQCmJ3EhB3QkSX0ESg+c1pkIdztepW8L1GM02Cry59jfQg/nY3Bh4ExxTR70GT0tymGW8Q8kXoXxGWs42nuBJW6mZGQObEYF5mmOChyUZ0pRwHimxYaQPz3/2Nfjp130f3vymV+O1P/4yPOMZV6Cvz5BlGVpZBc3GEL5y0wn8xd98BDfefAAt2pRTakhyWEr59C87BOeMtgQ+W4F59S9BURjgKiAXvG4sjHaxvbMaMgYvjW2dA4JeRrgWhoaAvXtreO3rXoQ3/9Kr8JM/+VJ8x3dcRdp6xhoyNJoOM3N13H7nDP7vn34A7/vnL2C+kdDWBGmljkqF/k6p1xcMpBe0sns+lj0QYJwbhFk0U5+cEtCc1wxiDTlyxOvKBYB8xjlea3GsJ1KsmxnCd+79VnzvJS/Fs+pPxz7swVAxjITrQMGrJCM/zPHaN6IA+FzvkKDKNQLHJ3DsC9fj6Gc/j4Gq4Zrvfj62/Ogr4V78AuDJ1wBPIr7t2Rj9oVfiyd/3fdi6dReOffZGnPjsF4EjD1LWAhJeA0niwakP0HhdczBmqANwsPgPvPgInroE8laOuZkFzE3NY2F2Hnkjh28BfOdEeOgv3X3epL0NFLQ3JwpGyQu+GMoFRs4LBk7yRfCqRqCuEp56QL06UR6hzHSk9CN4LSKm0CUcmxh0GGWCCARt4voTIgLLJV151SkljQ2Va6tigTZhSaIDVI76jPlHcBolxfVQPRJYXtTebi05kqu0RLvmQn3GZ3Gppm/aOmOhnV20VWMlcOtAnjUR/DycjXNNM3zP91yMF71wlIFsYP1wjt5KAzU3y+BrCxVknKUBCf2Qcn/Rt5gT0trISfdIeE2k3DsqCfnNc14D9QD0UHevNdFDVLnmV1IP/WJItdJCPZ1DPWEd950etqlTRg/d2EPTe4lI455W515TZ4C/7lq0KSPyiDrb1Tnve5ICQp373mng9VBfQkFdi2C7im+iwrW+wjm8BAaX2/QW6woCiwhMRZthv2ZRZT/VlxI19kuoM41g/anRrU4HAAAQAElEQVQ0p95FUK/a1li/Eqrs42qooYUqL8xq0UKNF2mV+0qd+38/Xz4PpDlG+4FLdgEvf2E/Xv6iPdi3Y4E2n4RxnHXvwasCgQOv62JxUnQkYTFfpovFc0zcObbvNn/MeoBX5+KCqmC56c6JtjYWGhjsG0I17cHB+47jnX/3j/jjt/4J3vXOvwPnK7ZuVnB7AJddthUb1g/hC5++AX/4O3+M977rn9k6w5VX7eHbty3I8wXcf99J/PN7Po63/99/wN//zT9ifPIYN75NWDeyDq3GDEZGKnjpS5+HDaM1HLjvELIGULQ8N+wqnFW5INWIKq2scu5XOPllM9V0z64HLoAHNNsc78Y8b47aCLyJKqJmlXUDthyxkjMWSwDnLk8yhhLcsDxvvto//cE6fzoMjq0dibRAd4EE130INIXXYVgZlCueJQRQxiKYcO8/Ve6s68gvtV1mUyc93p90tOH9wRnkGqKvaLjnjWeaOl7T6htvpKnDe9U7BN7Med48JklKSyvICwdPGowPj3y4y9gWMBhvwB1pPFWMkG0GwFOeY8ZzoZJOo98Ma/0HtlwElblHiNgIKx8UgfOFlTU+lKo5WFLLvBl9tIiy7vGcdm3veqDrga4Huh64UB7Qfs77c9TgQw9vD6q8JUgYOAt80M2RNJuo5DlqlsBxv9d/ZJlwb9Zzh+e+0+JDcKvCexpGDhJFDZIF+HwGyBYYYHcwBr2BXrikD5nnPRj5wcBzwcBDXs3QSpvI6znRQlZtosmH8xaatAPcb1MGp+sMcFRhSJC4lHdXCRz1J7xPCHmDwaom6xpAYMoAQmBw33j/YQV5GXRHAdZ59i3jfUoT8AtwxTyD8ItpaFEHkCbUk/ZQb4VICKMfyM6Aixdcgay5gMBgeIX3No7POhXe19R8A5uHMzz12nX4we+7HL/4xpfiLb/y/fj+Vz4LW7f0YGF+GrXaAO68Zwyf+NzXcJzBvlYACsprMZiQKajHex/P+ycF9rIsBzsESxJUqnV478A4IcAwUGB/DD0oMtpKXxRFA2RDJTE05hoAfQKbw/A6j4su6cXLX3E53vj6F+LNv/B9eO1rX4p9F29BUqsgqQ9icjbBu9/7GRx8oIW00o9ms87+9iDLjLocTTD6FmsCusd590DgCLXhOG4u6rMQ4rXhmGouOAbuisA5y+sCSRUVq6NW9GB4egD7G7vwHdu/Fd+9/8W4pnothsIQkoUU5g18vIkvZXJdrwEwAzg9gdSgf5y8wPgMjtx8C+oMRG65ei/6XsAg+Z4tAOMPhfWi4Xux0NMPXLwPtec/G1uvuhIDDHY3vnoHisOHeAHwGg8NgO1lNzO85kgOgfoD+wTqot6CNA/QrIj5luHYiUmcHJ/A8ePHcejBgzh06ACOHnsAR48fxoNHjuC++w/jfqYHjtyHAw8cxP0HjuPIIeLBQzj04APkPYKTJ07i+DHi6BgCX04FrRnspOO1HeQAUCl4KFFZKa0KgQZx/QHbQEYp5SXLC5X25gQdxmZGhFhyKJjSlWwtKhbThKlgTMnMs81PGu3gsgC6glTyMxOkS6XADyEmBdvSsLZYUoBCv9fEoC24zkZbrWQmE+WC/WvDUXBssvRBNdS5yL9EPfeMGXWvJkbqzNN9gVPWcSzANV7MpHHeqmm1UmXAnGX2LRSzGBiYw1VXpXjiNb0YHfToSblHcR13HJsECUB/J1wTHQO+zpowx7UeTDXXwG7TDx6ae7MstbiltcCJD1A+rGDaBD/oW3DsHAFoyI3ywSCwC57XGe0MbdB8GPMgXR0wBrYNLerN2JeMFuVEgYSMjuMiWNyvqIf7BxgMN9nGPoBrert9DqM9Dh6ONgkJ27dRUFYB8SW0LnEBbXjSc2IxFZ09MfoDjhkOsJ6tVWzDADME/lMqePIURQEdkZd1RpoQPOmEWkSQLrGrwhL6KaXzHEGJugh0LeUByFvwC9PoZdWmYeBZTxnCk67ehIGKR6VI2DdD+YzLljzZJjqZWZ5UrU9axyR+sl7ZcwTNOUcJ3ebn4oHz2DbAM8rEKc/pEhA4GXW91mt9mJ9r4Z/+4X34b7/5O/ji57+Mwf71eOK1T4nrwQP3H0FjoYkNG0fZHjh2ZAzN+QKHHjiB6elZbNi0EVu3bcX1X7oev/+7/wv/8r6PAEUN+/dexpvKHjzITWdhfg6VCvCyl347rr76Yrzvff+Ar91yExcydpcrS6Y7PC7wgTd7nhuRVx4JK7vTkU7ono8VD3CN1fXTCV5MEE7RDMv/gXNcNKWIMlR6FBDlgvoWQdmSDx2deZUvIMqeJfpN05zLAfdNrTVJkiBxDhkfHrn/cT0xLCwA2sw8Nz3tu3r+gyUwQt+MajRbaGUBWQZkLfBBjSlllt3xXMfMAUnCDxjJFxjyM7V2z64Huh7oeqDrga4HvtE9wKcHeFegMAYluN2qDOZdKBj0LsDYAxKXwHNj5lYPn1ZQMIjRZJpVUhR8kc7bfMAZm3lwg0eF+3hfNUVgAHze5jGVTON4OI6p6jjmeiYxlR7DRHoCY8lJjFfGMUFMEdPEbGUSzeoC5hnsy11gQIO2MQjhGYTIGWTLSTfSjTaBNqVpNd5z1GtVbFw/hN5ajp7qFKp4kIH+e1F3hN2DHjuIuj2AnuQQqsmDzN/H/P2o2iE+2I8hz+dpegOBfQ+mUec9iAWwU/DOR/+ktRp1JWgxcNdqGgPVOYzMToEQ10CSNrB+g+Fpz9iDH3r1d+Bl3/NtsGQBwRVI+Wx23/1HcXJiBkiAlP6p99SQpiwwiDM708LYyVne9aTIef/kQ8pguYNnkMsMmJyawTQD7lmrQMEbrsHBKqq1Fp/LcgAFqgx8T443UasNIisKNBl8yfI56Cdarr1mC773+56OH371K7B1xyhaDNQEBkAPHDqEExPTbA1YUoGe1ZiBWQLnaBfWdtDctTX8xmp1gXojbxvCojbHVAEuX/Amm9ewmUfVJ6g0q+hb6EXPZA/2hb343ktejldc9j24zC7HEIaRFlXOU0oxwBmQOoeKOSTMIwEJgDH+5UCCnvEnptCYmkK1nmJ4x2Zg+wZgoActl6IpxqSGLK0gr7HRzs1Yf/leGANu8wx0t6Z5DVCV7veZ8KHB87ryYAawACMcAGoCTYj2kAQdjtdLT38dw6NDWL9+BIP9A+iJ1xHAN2EMPWYE/UEbqrxeq9UKr/cUtUoFvT1V9NZ7kFqFL56AxnyGGCAPbGqI+sC81hdwzQEDm7AC4PUfCF55yOhThjQQZCB4GBFPNoSnjByOVxQtgHmWuT6kSOnChOUAC4gA6UY4cnM5izQOFYzCJbK8/AIVGZ1gJAa29eAh3cackcA0UB9YL2it8bSjQIACoKB8UD9oASgL1Ak2o5R4SmbMxI+Oilg+/x/SGDoNWlIZ1B2o34DBOB+N/dK3vnft7MNTn7YFWzjtEtKSADj2zXGtxFI/XZRKLzF1lCAYNMcSfmpMsMibyD9sD85d6CVIqJCN1wNTg2v/ow6AdF9nHee0+FkD+RM8Yr0+qNGYCpwrMEMAwTW1kGzpZBmks4KyHMxRLm3ndEGkw0gnxMv5AOlQShkxb5QnGvVrfoDXN1SvwaTewJcNFITAGBzQS1k1wiEPADixPHkFSA9lSL+n2XlkSADqlVzjNeTJC/Ko7HjdGBEoV7yBdJB3NXjW57LVPKAXOY5rEl9kgNeSzE+TKvQSwDGgsGUTcN0TtmHTxiqAeRj3VGYWz7CYnv/EnX8VXQ1fLw9oYfe8KIuigDYfcIIipGg1A6Ym53HXnQfR37MO3/eK/4AXPP9FuPeeo/jXD38SR49OIK30sI3jzRcXFl/hBmIwqyJjQKtS7cHcXAO333onWo0Cz37m8/Ht3/oSvtWdwUc/8m98Q3sUL3rht+IZz3wSvvzlL+Bv/+YvkTgHvhSjDE71PGPqYLRHF1dAAjPBoXt0PXAhPaA95KH6uADz5N4CeNYKLOMRglcKoBV/CZTxCNtiLXyyT1hL20ehTcJrV3Y7bn5KC26sgX1vNYBDD47hlpvvwM03344jh6e4fgC6H77ttge5NtzJNehBTE83MMeb0zvvuhc33PBl3Hrb7Zgk0/ET47j77gP4GteZr37tHnzta7dhanoKvsgRAg3nKX0XFBzK7tn1QNcDyz3QLXc90PXAN6IH9NMNhWvCJy0EPtAK4AOroYDx+UJ9zrgf53zYztIUfC+OBgNX8wxCzVpAK2GIJt7a884oA6qZQ00BAL4Vn1g4iRsPfhGfuudj+OidH8TH7/4QPnbnv+Bjt/0z/u3Of8XH7/wYPnb7R/HR2/4VH731w/jE7R/BZ+74JL583w2YzCbRQBPz+QIaCmj7eTTzGTSLaTSyeQaWgYWFIgaw5+ey+Bewl160E4O9DbRmv4b5ic+gOfmvaE1+BK0JpuP/hubYp9EY/zSa45/C3MQnMD/5aTRmvoSieS8St4AkZV8sY5c9++4IZk20AoULCAxuNPMEcL24464H8bGPfxEPPHAC+iKASwyuWiCptlBYC0PrgC07huEqTQSjTQx0BwYhQKSMC/T21jEyMoQag4oJgwcKwn/1lnsxNkbdzsEzYJP7lIEOh5m5Jm677U4c07diGWDwfHkwMlLB8LDRD9MAgyQPHDyG97/3E7jj9qOYnaUMjhHj4Eg5tiG0UK0xrrljPYZGqkhrnjY2kPY4BPY582CfCGOfCX7CMSWlez5GPWC0y3SPzDTAOMc4DUQMYAlwnKaB16+u4Qpf8vTO1tA32YuLahfjxRe9GN+54ztxFa7GZmxhWK0PiTl4zl+GEOAAhRFRoSxmwdnCxLflgkSjcKZZs8EANcu9NRS1CsBnhIKBcgYYaIBDkqbIeP2Ac685VMcCMsoKyBotcGIjSaqUYgA1sinTguWcKGDkZIY0xOuQcTbF2pCmxmtrAEPr+zEwNMjrfhTDg4MYGhpA31Avqv019PPiGxwexcjwOmxYtx4bR0cwNNCHocF+jK4jfXADhgc2ML8ZQ0NDcHIk17hSH+g30NYIawJaFyHbaBWvzRwA44ZL7HAkGBFP1TZof4sItJ2VXA95QcN8YMMQU6MAgWJJY8MA8hNMA69ncB3ynj6XXNK82vLlm7kW9S4QLYqkr7geBNqb8yWZB21lXzxrQaOM61Vgqq5FEuWclkKHuCmHaz5iJT9jA9VdABh10ObYeWbjyTJPGgL2MUAW6pnQaF+F69XGDVXs2OH4chRIQ4qEa6UjICiATH979rvgc6pZlaI1zxJSOCepIKHEhO0qnPlJ6IGFOqAgeIF2yvaQnMIx1msc/gBjnA1FynrxVpjS8ACmiwAL0W9MjeC4yG7Z4BloLqgPHI+CMgPHPtC2ODa60lgXQJm0VXtEBMuedYLqcrYpCKUBCeAIS9mTCn1UQU57PfsQdCElCYKpvoJAesF9xLNPjnaAMo3tzLEvlOPZhsyINNJBWhCN3jKBNE/7PNt76pfuIBm0NDB8cwAAEABJREFUz5i2y9SndstQ0BZtlwXHLKTcVwmlReLhnaNajYtDmgTwHTI2bXIY3chyjXcZnP/4Ohzu66Czq/KCeMBTSw5znL6Jg76t4DgJM96Y5UULvMJx8aV78erX/CBe+vIX48FDD+J3f+9/4otf/DKy3DDNoHjOhbmnD1yzZ9E7kCCtJCh4rU9OT8Bzo9iyo4/tX4pXfv93YGzyCN7xjr/C5z//KezYOYLv+K5nY+euzRhdvw4//MOvwiWXXkydwLc87Uq8+CXPQ1ZMI2hxdwUsKQDdkOtNEx4DR9eEbwoPcCqzn+1PhHaqjXcxC1FKnFYgUTxnAgWfOsl/qnBuuVLnalKMui40tIlYMEBLDuFgvMkAHnzwGD78oY/j3z7+mfgy7t3v/iBuvfUBfOqTN+Kf/ukD+NhHv4D3v/9T+OQnvoLPfOpmfPADn8HHPvYlvO+9/4aP/usX8eUb78E/v++TsfyRf/185J+caKFS6UHCGwKjE9aEc/CR5kE5BqulNKt7dj3Q9UDXA10PdD3wDeCBgGDc2Bk0cQwUOT4XGJ8Kghly7sMtomAgzCtqFRZQDfOo5HNIfQNV3d+zDTl5T5BD9wiJ1eEqFWSVFr7ywOfx7i+8A++58U/xga+9Hf9y89vx3hvfzvJf4V++8nf40E3/QLwTH7zx7/HBG96JD9/wT/j4jf+Cz3/1U5jJZtHyHhnFZgz6+RafVVp82M4KNPOAaaXmMF9kmG1M49on7sf+/X2o2F1YmPgIFsbfjebE36GY+Fv4k3+LcPKdwMl/JO0fMT/9j1iYfCfmx9+F6ZPvw9zU51EURwE3AyTzgOVIgsEJHvHwFmCMazB2gAXadOudx/BH/+ef8Vv//V14+19fjxtumcfRsT5MzPRgfLKKm29ZwBc/fxd80QuayPBCC7u2jWB0qA81Bwz3p7h4/xasZ/Bbf/IPBjY+9Ymb8L73fJ6B7wyTU8AEce89Od71d9fjIx+4BfMzFaSuitF1vbj6yisx0DuMNPRR9jAmxzz+9q8/iv/vN9+JP/5fH8cNX5rGiRN9mJ4dwuxsFQcP5LxXux4H7j2M5kKDccEmNmwcwPBwFY7xE89xFRAaHMuMd3lF7Hf347HpAeMNquMF5wI4XobAEfMGHpxcwcVneePAVqyKvoU6NkwM4skD1+EVl3wvnrPr+dha2YUeDCD1VV63BkscZQS2K8DLjnmSKc1TT6AeC4CL1wInP+MDmtSeAYMQUs7JXt6z9wHUlfCaTKoOvsJWgfOoYCPyzFmKuw24n2vJVOEAxiFyilK1ZlqUlXteCgQr2l8G9OClDvGATBY8zDK4hAH4Zo0vq1LkCuQ56k4HYOkG9PbtQP/AKOrVfvSS3lPrRcqgftrTQ/N60cxT3PTVo/i7f/g33HLrYb4Mq6BIAprsU4Yc8mHOQKP3FQR12vTSjmD/F0ifmEnBd3SYp+0to68cXwRwcdKXBpFXuY5QHgIy2lpwXfVm8GxbsO8Z15VWaLKu4NoGqG9CQX7FY/TySijoL6ACT310BWs5FlyLvP4ChXZl9F3Bsp5nPWvNHJwjP4PGBeqUX6PsFJk3+ihwDQ0oaAN00A4IyrOtksA6Aacq+MhMIi7UQYPYn+huqlSKaIv6lYAupC847s6jxjjVyHA/BvuqSNjMEWYOQEI49sg4hjmCtTgnC9ADCNyrrGhy/mZ8F9EA+NLVfEG/eGhsyAT9JcFsmMJ0MomF6gIW+LLREwlhbgGwBejFcs55XXDfC+YBdPqIedGMKTynq+yocBwqaDFyPD0H7ltgXsiRU3+Lgfg8eI5TgYwDJIkFZYqWU0aLxmUkai5xKOMYFhwo/ayXeEQLBsqiKbx+81Ag5wvSwHkc8wWwwO7KokC54GIRaFnuM2SMFRbUoRii9jb1pyBd9Z4pWOcpL1BfXuR8OUvZtLmgTfKXUR9Nk9TVQduk1yMhT42+7iX6KblOcL5y2Ixj6pIMkjk47DA4VEPgPUigX7DSEf0bWCMwWTrLslJhqeKsMjTprPi7zI8XD3AyOo4uXyghSZlhWRPbeNH2cjG5+gmX4qf+n9fgOc97CjeIL+HP3/6nmJmdwdZtOwDe+R0+Og5LUuy7aB8uu+JSXHn1FejtH8ChI8dx6+13YMeubfixn/hBfM/3fhcD5ofx9+/8G9x2+12c0IN8GzSCZnMBE+NTuOTiK/GKl/8Atm/djZQ3XhddtAdPesq1mJufgucFZrxYlGZFixeCR/foeuBCeyBw0dcSqrTU3S6Dc7JNiWVml1Jm2Iz14SFgK3KeOslKHlKVOUU+p1xbd1tmmeeus6SnpJ3vVDo9N0lnxoe/QADO2DX29cTxcRw+fBzVah8qxMGDR3Dr1+7GHXccwPxcAbNezM54fO2rB3Djjbfzwc1j3frt3KwruOeewzhyeBLT0zmGBzdjdHQH9u67DL18CNQNe6sFSM1agPN8lD4/z2q64rse6Hqg64EzeqBb2fXAuXtAu6yLgTenvZ57u3H39XAo+KyApAbP/d/5JvpdC72ugR4/g/7WFGrZHPQfodUcUOGNQYXPFGC7Fh+2W0mB8eIkjmX3Y7Z2DHP1Y5hOj2CuehILPdOYqYxhyh3FbOUk5mpjmK+OYz4dw0wYQ4tBikwBN3O0K+VTBMFAYErZfMwAH3PgM95jhAKBAZFK0sBznnklRkda8K174Io7Ube70INb0RO+hj6mveE29PjbUA+k4Tb0udvQa7chyW6Hbx6AFXO84coQLIdxk3c+QeKNcYYAEogCzRZ5+JBfrQN9g6NoFn345GfvxO/8/rvw6tf8J/z4a/8bfumX347/9J/ejl9+8//Au//xI6ilvYTDusEE3/LESzHcm8LyAr3VAldfsQuXXboFldSjr96P8ZMt/Nnb3o+ffN2v47Wv/T381E//AX72Z38bb3/bBzEz5VCp9KJa9bjmCdvxlKdcjt56FeBjVd6kvN4BpOkA7rx9HO999xfxWsr4gR/4Jfzar70Db3nLX+Dnfva38Lb/+/eYmZxDb63CgFITL3nxc7F9xzDMGgz2zcExCKhAlAWjX9E9HsMe4AghYWBJqczkVOVUMGYJXTdJiqBxbAYMZH14yui1eMklL8Qz1z8Te7AfI9iAhAHzZiPnszpgcAgUEgqPghHgAM9/BXzRQuB8NUZ9eWnAFFDjdY/GAvkAl/QAxguCsoAUoKQsa8V2NQbK6ynrmNr6TahdfQ2wbz/c0CjA+Z6mFbIbQ3wevJThcgfHILjx2jPwYJDPM0Cpn12hWICX4kwzxxe+8gD+4u9vxj9/9G4cOAbwMQJj8wk+9aVxvOPvbsYHPnIAx8bAQJ/RRkOLfigY5Cucw+Q8cONXD+Kv3/khfOaLd2C25bBAnYWrI3MpmryexJu7ChrsdzPLAPax0azglq/O4d3vvRV/9bc34I5755C7BHxUYT2vQ0vAOCT7nRJ9KEKdehM0CkQeT90+qaJwBMcmZ/coGYx/o+BF50ljt1E4ML4CzM2CvoW6HMuBfS/YyOiIlLYGXwOXa+j5rMm1MPBtXvCO1zG4TiEGSzPyg+tyWmUr+tGjCfDlAExWt9AOTlIwZQKO5RCBxUPPzMJi8fwkUs/xKYUbMwJoD2iXGecE+2CcC4Bn/3LOQaZ8SOQ0hWiIXtKnAWYstWGUoRxnGRL2uZg/yheltyPM3gb4w0DgJEGDY97EvM3h/tb9+PA9H8Qd+a04Yccw52YRXA6Ag0iphRVo8KUHtbMUCIqgSjIAMbU2jXoLjkeTbs74kmaaY/m+938CH/jQDXBpQh7OLU4041xwaY1zJUXG6yvT+HES6NePcubBfktzi5OkKTMsjUF3tSuCg8aXsXbIfQWvXdHEzykMuBRj4028572fw/gE0KL8KINzFkkFllbZK4dGFlDKFy1oHtMG2ZJxMnp2LK2kqFRT6FA8r5wTZSr6ytDgelYZkSJwfQhwTOkDjpPjNQkjTygQvOcYFXAsp0kC59SGzS7w6S6wvq66C+WB4Ll4tLg4LiDLmij4OtI4FS3x2LlrI178kufjCdftRbWnhcsu34Gfe8Nr8Zb/+It43et+HFu2bMPnv3Az7rj9AVx33TPxpjf9Gl7y3a9kUD3DBz/wMTS4yn/fK/89nvv8Z6Nar2AbA+2vevVr8Bv/+f/DG97wi6hVB/COP/8H/Jdf/wP8xlv+EL/887+NG790FxZ4P/nBD34Mf/d378LQ/5+9vwCw47jSv+FfdfelYRIzM8uSJZmZMQxONpxswOEsQzbZzQYccwxhjmOMmWWQbIvBYhqNNMxw50LD99QdSZYdO5s4u//d98v09NPFp06dOkWnruXyoRpqSQ0ELaik5E9IMgODTp7Bd1AC/7sSiF6p3m5GLF6JefM+S+cP4b+ifLTs6+YTz1pPCmvM/1tXFet17CJnGZPf1j9i2EiWLlnO+PGTtEl0SKbKcNwE6XSeRLKUktIqYvaQlyhmzpwFLFy0BPv/XPD9iNLSSlwvTqTVvqWlndraOrZv30ndocOFDaKt5s+CeNR0yJ+MP6VSW8efkn8w76AEBiUwKIFBCQxK4P+UBLQvD4tkrCrCCxJy49pjKC6KE0YJIh3eHRmPSmU09/plZKh9GXauxa3dRrKjkVh/BmMNaP09BEGWSAZgXyfPrDYJOSGMOQRy80EgekZmDxdMjMCJyLk58l4eX8i7WXJOhjxZZM0jDEOUGfuf38dkIPAUjutwHQ8DimU9qgwjinO9FOXbufSsBSydO5xUopugvxFyPcRMgKeThyPgOKozwp6PYjL6Jf2sDP5pitSmpBAXLVdGKIIYRDEcQTZ/uQYHlSMA4xPzdKinX7zlGadz1tITF1IzdCTFZaOIoiHUHghZ/Wwdq1fup7sVYmGcuExmMbq49IIVnHzidErial6QJhXLM3FcORdfvII5syfiOkZ1lWDCGnp7Sjmw32fvXp/mZgfPqyQnC4lx08xdOIwLLp3OqDGu9lkZXLefeCLPiNEpzjl/GamSFL6MHolkNZ1dpaxc2c3KpxtpaY5LPkOwBs18rpPzz1vGGacvxHPT2r+lcR1Uvwfi2Vh9EOcMPv9nJWCsXsoOYF3kj8RpZGxoABgHo3FTFCtm9uhZnDfnbBZUzmVMMJrSsJRYFFOHu9hfYRvtxUPpjOfHceWiUYjJgdMvGoHmBQdH8Y4MgaH9dxk1ZjTAsIbeXODK6Ca9MUlxEENDiZTxKFHeuDW65R3ConJGrziFD3z7Gs77608xYupMsax5QeM5IiLU/EBkcHxXw0y0Ao8oNIoKCcVL3gmQzY8+takxW8Tjazq48Wd7uObHq7j/pX0cFqsv7M1xw8+38fUb1/Hje3awT+OvSQbyrfvSbNyaY+PLvRxqC8g6MHbadM648Aqmzl2OnasaNK1t3p5hzcYedu6Hpk7o0zxhJDsvViVeEhw+BPfdu4fv37aO79/+Ar+7/2V6RN+PYqT7KaTv3Aa7hJZGQ2L5OeQAABAASURBVF+/obnTYU9tls3b+9i8o4cW0c2qT7pUbveBiLWbuti0vYeDmrK6s1DfAhs297HF/lcrqq+zHdljIK38e3b3sGVjpkC/SfZe31rcHcnKuEBM4xv27IzYvKmXXbt6NPYl4ggCIZPTnEUax81KpmmhX8gJocrqVV8hvsBgn9caQ18btnn+ezFQ7wBNMYwgfUAzUhhF5NVY44R4npFh1ZFOeri6lDAgNQ+EEGNCBSKVNOovycSPEQnGT0gQCkfd+NkddHU+JiPyb8j2PSqpbZZMDmkNaqGFBrZGL/O9zTdx247beKD7YbaheRxDaFIQlmg9iRMzqt8UaiYquCBuQbyC6iEmfwzHSeA4RWjZYs+eBjZu3Mfjj70kfxc4ns6/pXT3ROze1cTBg5206sK0pSVDJuviy9Be39DHjh2tWgM66ZcuoTHV1Q2dXb74z9Hensca4w8c6FWeXtHo1tk5prpVJwnZBuFAbQfPPbuNnbu66JN+pTUWD9Rn2H2gi311fdj/vUZW63tdQ5rGljz1TT5btjfR3uPQJjb31fVw4GALfT29hLIxOo7hmEE7CnEVNmr9G8FVmieOLJzIFKTjouYTSFqhoIAd2Fp7C2u89hwxK2vNAyKPOpoB6UZHXDn/w6/zP0z/dckXmmcGmno0g1GkI1hXSVLDgfSo4LMxDMgH+yisdyApUsQABjrGKNo2y8IoTdCr/gAjD2/uMehPRIyF9f8eHMW8HowqFPQqA8fAH/sMtG0gtyXiyHsUNqygfa3Xts/YNKmdETwP43rguHKNHEOojWkmk2PnzloefGg19z+wihfW7OblHYfZvvsg++sO053OsmPnAX78s7v53cOr2LmvhSef3cD3bv0FDz28klislN27D/PQg2u473erWfncFnbtbWLXnsPs3ddAW2u6kL5+4y5N+rt59sWXuf+xF/jNPS/y1DPrqTvcpok6EnwwGqmRXxALdlLTxKfVVzxrgrN+G2ckg2OAI5mh4DFQcNGjfBqERzXnf95VlW/6jcR1oNIBkdpmESomkn4pAkWJfUOkHJExhIXpw1G8hW2zEgbf/0ICVk5OIU8kSVoZRwpFVs4CxzAQU1j4I+UPNWasG6E+EFS28D0WtqGjsHW8GpHoRko+Cnn/4Ht86ULG4yOO9xcSBz6vR/v4rG/GP0D5zXyNJGQ5AiPxoceGRowsZ/qMadoUBFr8O5k8aQJTp07R/GEX/VxBSkHgU5RKMXnyJEaOGE53dyd2oZ0wcTwTJoxX+enMnTeXqupqGpubqG9o0IZBFaiBoRxbzzFo0Bz1h/K8Cspr84caSQU9UPnoOCj5dd/j8xT8r5vr9SPFwusn/Kmx4tMWsfQKPCgcFaSH5gOOzAwMPJovC7quxht1hlNIHUgq6PeAd/A7KIG/aAnYsWDxekI4Gn/Ufb08x8cN+gcl8P/vEji6wvs6BGMobNFtnNF6Gvg54jJA03qIrucfYd9vbmL7T7/Jnl9+k7qHf0r/nk3EM714OofYsnkZwozW6phoOTr5ulGkfZZWZ61XxpUhXpl8HZrtOm3zhWGAb6G67H9Sjso7dn3zJfVAsAYzpQVa6yItkMZaIfxQB/AIx+tj8dLxfOC951GdSkPrHsL2vXj5RrywB/urWJs9jGJYRGEMRwYLtI8Re9j6XR1MnQLUbuOK15j2O3KUx4hPx/IjeOKJTEhce0c36mf6tCred9X5fOoTV3Dh2bOZO2cYkyZXMnVyDVPGVTFzYgVzp1dw9jmT+eevf5DL3nYKqSJwxVBM7fCEmJtn0fxhfOGzl/LhD57IilNHMXNepfZGSUYMixg/ymHieI+x4x1WnDScj3x4BZ/564s5aclkUh64alde9PqjLMUVca582zl85W/ex9uvXM6iWcOZNKqY0UNTjBsRZ+JIw7QJCc49fRpf+ey7+fgHLmfcyBI87SkkCLXZVWtl5jAijMG2214wGNGOnCyQx+gs55oI20ehZBZKiIGxWmJUXpD8QpVXz4gCrwsGn/8WCYSSbuCovyR5R+ND3aH+sX2gHaLtI0fVhC4lbiULRy1lRfUpjGEslU6FTGpJbLe7Mmp7eITKmtcYD2O+fP3E/H68vh7ispwlWlrwmg7jNB+E5gO4nbLstjZDWxOl+T5xkQPP1hlIL0Kk1tg9vggh1SRDkr1dCZ7cE7LyQAVbOsfQYsaSdYvpCdPUh4fYZ3awN7GLPUV7OVzcQGuqnfZYD2ldOIX4GushRvx5BhIyqMecYcSSU2TcLmf1ui7Wb4Knn+5m3z6PkqJpatEQ2Sng4WdqufbWB/nW9Q/y9W/9jlt/sIZ1Lwds3tPKqnX72FXbi0whXHPjU3ztmw9x063PcfOtj/D8qp30Z7LkQx/7z2bYfyZp+44Mm2XgNGUjSVTP4v6n9rFhJzR0wxPr+vjPWx/lH77za778zR9wzc+f4pEX+/nNAwf4xnVPqP6n+ZdvPsZtP3+ZjTJsr3ypg69/9yH+89rHue7m5/jN3Rt5cX07P797G/9+45N885Zn+NoNT3LP0/vY3QQ3/nQtX/n3e/mnG+7jb751D7f8ei9b99h5UwLRZNYnm84Dj2/gmlsf5ppbnuaf/vM+/uOG+1m1vgXZOonLTuTZjhEizV+R5o1ACEP1vQzmYYTkKxAiDQJ9TQERJhoAkbrXGCXZHBGhY8PgyWOhFN7o+YN7rSMF7VxsHEvTDHBhdVhprp2vxQtiMrIKZflRRZp61HJ5pOM2DZVCaYU8JiQUpAj4anPgJ5TsEjh5clE7HekdtDc9RX/zw0SdL1LEQUIO05doYrf+Hml+mp/svJPfHvwdz2afp87UE5gsvi5S0FpAlJc4cuJKQhGPgdjw5friP1SKzRLmIxSktw+27KhnyqxFjJkym2fX7qEtDU1d8ODjL/Dgw8/wzHObuPt3z3Pnfc/JHtfNuo3NPPLwOp5/fjOPP7maX9/7NK298NKGen74k/t47PGVsuntYt3ml3l21TpWrd7CnXc/z4ZNrYX/2kGNKbj7aw9xoKGVzbsPUNfq8+KGQzz0yHqefWEnj8nm9+zzO3UpC7+6ezU/ues56fQL3PXg86pjNQ889DKPPb2KO+59hHVbD5K387pr8LUGRFGIYxunitRsyQHpiUUkN1Q4JLTylywQfMX4KhChRx9HcbZ4JBerU5JUgY4+RnOakW1zIF75laeQRV4jvxxQvgIULsRZXZFfpLGPTbbu8eHj447FH/EccQokLV+27P9TWAYCcShdLdRr22MZKbhKtO5AQuGrph6XWWxHOBhjBGVWqhX6AMDYNA1662IcMOYIgILXYMybAMZSHoAYFwXFHP068r8xUH1g4HgozhiDMX8IKiFhFCYLY/0GM8DBgHusLMiLTTU23diF0pPyytWEInZRItJJ4vEEDfWt3HPPE9x88x3c/L17uemme7j1tnu48Xs/55e/vZvaQ42aSF3Wrt/J939yL9+5/sfceOsveOKpl4ASclmPlU+v46abf8uNws233cktt/9G5X/CL355r2616kELnpssJ4qVUlQzikdWruP2n97Dlp2HMfFSosKMlper201NVIWNqVF//kGoeiPYxhQa7ICxUKR9/1dgMObNIMIQAHbyiAhFw8agWFE79o1AGq5hr3Rs32oBQ6n8zzz/f0bVqD2SnZWX9MrK0nojfewcggaGKfhDCuKN0ISu6brQLQYrefWMdQp+64nQnxZeRbzxKzp6ldOWEBSwRSxspHWPwoYtxJ7qFknl1dpfWON/z7XJYkts2yJw1H/ERc9ROn+KO0BMhd/EW+BF9Rtj5Rxhh6Ply7p5yfHAgb3s2L6FyooS5s2dSU215gRtLBwTEIY57LhHi2x3dwe7d22nu6udqVMmMnPGVIqLk7pB7yWW8HSYTGKMIdCmKAKO1huq7lCNDZ2j4wiNJUF5QgtlLrjWj80TEGqxHiinfCqvJLDu64GBPEfzF/Ip7n/nle6p4lBMWH7klc4oJGVyC7yHoLZFqJ02DlczhgvKz+AzKIFBCejMpNGhOSQUIo0RCyuW48NH42y89R+FDQ9iUAJ/aRIwWk8MvtZcH9/R+FHYs4di7V+NyWt1yeEG/WQO7qJz/UrKDq5lQudWRhxeBS8/SXrXeuhu01qvtch1CBxwtGZ7GoMyVeBpjbaGjEiUQi3sWsVUV4A997gYiKzEHYw9LOs846A/ZYqbOK5xwa79biTeXMsRIq0Chr5smlETK7nwiqXMmVGD6a+nc+caTMd+ik07cUdWBqN6RDc0CYwpwjEpQtEMjKp1XfkN1ngfaK8SkQdH8bK02LhIhuKo0P4IVY8r41A8TGHyhmQ8JO6lGTfG5cJzpvGpj57B3335Cj77uUv4+EfO4bN/fSmf/+Sl/MOX384HP3oqy08fTdmwALwscTeOI8MfgYtLhkS8mymTfK68Yiyf/cJZXP2lC/n8Fy7ky5+/iM9/+iy+/IXz+dt/uJwvfOFc3v32GcyZniIpc6LrhyBjUCB+fYkpG6Upq4w4/bRxfOxDZ/D3n30L//yld/C3X7yCL199AV/6zNl85XMX8tlPns8l581l7DBHfOSJqc8QjciJE0gAgZ03TYCrfZs1mjtODtyc+sfH2BzSjYiIQB1h+zowBiRLtCkMIgfLT6ScysLrwaj3Bt8/XwKh5O0bt0DIUZ9YHdXwVTiSXoeyD0jf1EHxoIShjGasP4XKoIbkkV/oBhEa14IPgcr7Jk/g9OFn2unVvr75qWdo+NW97PvJz9j9w9s48IMbaPzxjXTc/j3SP/gBPQ/fT6K9QfX1E0pHIpWPjG/VAIx0UwicmIx1GX75+Ha++v0X+fqPdvPV27fwk8f2sbM95GBPI0/ufoxfbf8JP939Y36w90fcsf8Onmh5kpfzO2iimRz9oLFpohyuD0U5aWs+ietUkUhMYM9+h3vv7mPNqixF8UnETQVeLiZX6hcbi1c2C694Lg1tw3lhbcTWXQENHQ4HGrI0yz0ko/TTzx/iYEMVPjOIJ6aSTI7Ac2MYYwgMdHTCmnWHZSDPMH3ZiYycfiJ7m2I8u66DXTKHPLCqgWe2NeOOGMeoxSeRGzaFjQddHny6i+37y3CLlnOwZTy/ub+WZ9fU8dLmVp5bm6YrOx03sZTInUpHX5JVmzp4+VAZnc4s0qk59Kcm8vz2PL96qImWYBZD5l5IW2wSv3niMI+/sJ/edA5f3ey6cZyi0VA2Wwb9k6nrGMWjq1vZsLO9kO6pO8hH4DsakknpRxI/TBDgEjkoLCglkpwjjXtNAYUQRkqCCmsuVydYn+IpIJSy2XnS07zoWSKRsVn+ZBRK2Xqsp+A6qsehQM7WIRZc46m/XRTEUT7XfpTXsbVJxwcygyHC2HjHB7df7etXi9Ba4QjFZMIiaZNL1vgEuX3k25+h79AT+C1rJIla8KT7Jd3UF7ewgR3cefg+vr/zVh6qfYADvftJ6y+UfEKT1ZhJa78ZqD6F0Xl8AAAQAElEQVSwzfcB+2/cB0Y8YHCNq1kVDjdkpKPtlA8dzYiJ01i9+RC1rbC7PsPza3cwZfoCFi45lZLK8Rxq9tlfn5Utbiux+EiWLTuDhSesYNWGXby0tYe2niK27Wpm/KRJjJ04gWR5GaUVQ6msGkNdfciuvbnCv/jgqMvicRg5ZjTVo0YzfsYsejXgX1i3g84OjyEjZhAlq2Ss38i+PX1s29tHnxnKpLmLmLXwVJ5b1UpRyQxmz1somcXYdqCLnjxkwwBch0hj257v0VkfGxehx0gQ8ujGIJLkQ/VixMCfj0NOMrFyKvSPPI4NK1+k/MpmX0KRCOWLHHmMIKoUXHPUKbg2yiKyimpsJtQXKql2yzcQoa/VIQt1SSHa+rH5Bb0FrzimEK/8KOBY9/8OjrL5Go5siyyORNtclnkLI6GoizRYogKMHbyKk4Q0ntXCgj+UQEKFQ7lH4/40N1LnhXYgHYH1H4Om0vANERTqNWHEa2F5/OOghtt2iAaRbcMRFNp6xH98/FG/BgG2zKtciUCa5+dD+nX72Nebob8/R1oo+NN5ggC8WALHi9GfydPV3YP9T/9snBeLE08kC/Hd3b1yc+Q1K6czWdHI0JPOkM5JGrqhjJwkuElJLqYJ2KFbdeW0ofTtzZ+TwCjNmDiBwnkNuNBOboEHfxDaBGgSPjJ6QM1H7TGFOJv2p8IBOyIiK+M3AdXNm4E1fmuil5CRIDDa4BhjMI5gDGJKUEdYryRoBAmGAdcyq+TB97+QQMSApAa+RzNbkVrYsE2xU4sNF1wbYWETC6UtDSmZHX9HwljXht8AtgRKs3OTRSG/LSMU0uSa42DTbZUDCAt9bNTfBuu3iBT3+xioA6UNwKphYQhJpX/fjfDVQPufPL827ejmRhOUCIV/Ego8RmjOCHGkt3oL/KCn4XAj217eSntbG8VFKXp7tLB2dxCPi0F8splefD9DPt/Prp3b2LN7h8oGuNrdNzcd1g13A7W1+9i/dzcd7a3EPIe452LrkPgwqsPIU0AEap7iIkF+GHCVSe+Av5AXsONdTiE+kse+1n09KM3SlfPKayP+WCCihYpU/M26tmiBzFECijj2Spa2PUoH+XHVPleykD9y5JpC249lH/QMSuAvVALWMG6MKbTecZyCa+MCbXjy2oAUNtiKte7xUNTg+/85CQwy/N8mAe1lXJ0pXLmOxVHC8tv9TVJbdiffR29nI90d9SQSIa4MynEZgMOgl64u++u2NJ4O0pHohBqD2QhyMlbnXI+c6+I7htCe5GVYc8kQk4HXIUtgAoygHFrdAtUcYvcvOdehX/WHokHkEOZ8HB3OHRnOwrCPrNNB1bg4b3/76Zy1ZApF+VbqnnuYDY/fS5juUF0BvvgI7R5c5b0AXB3wHdUNAXZJDTFYXkODXBQXDkBcRFpnQ2JEpHTEKiIKSyAsVkpSfpe42hUFGSLTTaKol+qaDFMneSxbWMkZp43npJPHMXfBGCZOGU5NdRGu8VXbQL2ZwJdMYvTLkJ9Vq/PWCAMUJYsZNaSKOVOHcsLiSZy4bAbLT5jJ0gVTmTl9OMOGlqneBKHOWI7OFwk3IZkYwcVzYjixCC+VB7eHklKfyZOqmLtwKItPqWTRKaOYu2wSU+aMYOioFLGiNNmgA5y0+Mrj6RwZDyKSQUg8zOPKxOFL/tkoLtmklC+lfkmRNylJMCb5xkG5HMnYVZ8bfCL1jb18wISiqeTB9/+sBHwtjzkP8jHw1X+xXIZi2QHiuw7Qf+fD7P6na9jyN99kzzduY8fNv2LDD+7ipdvuYvXtd7PyJ3fyxG/u4vknnqW5rZt+6V5a+mOkL0Y64ES9andWCAu/dt0tw+3KJ3az94ChPlfN7q4YDzz7MltrGznc3c6qnWt5aNOj3Lv5QX679W5+uuXH3Lr2en718g94uuURDkWH6CVLTjdDGjqiK81zekgk2pkypZJhQxJs27FKetrKvMVDGDraIXD7aGyDrdtlDD/QpYamSHmluhDIkU/367IoJGYgUrvHDIeTTlzC0KpymusPsX/fblpb7JymqmRYzmccDuzOsnNLA/l+j672Pjrauqgsr2HVqs3s3g3trapD1vXFcxZw0VlTOWvZaEZVxMm1pWXAdzDZgIkjhzJlzDCGlpYybdxYjeuZMtxm2Lv/MHUNLTjxhOaMaYwYnaClrZa6w7UcPNhA7f5DqreHqeNHcfaKYmZPHE93UyPth5tE18GTfaWjuY/1L+3g8IFOYkGcikQ5RhcHZF2F1U71MV5Q6O8+A30axX1eFy3uIerMXlqcg7SYetol1x43q2KSk4mwM0FgXM1zDiEDj6Z27AA3lqZi7bweKq9q4Y0eY1TpcYnGGIwZwHHRb+wtVHpcslFtirNzt6ZQzdEuoWxSoeZ6x0FROSEiE8R4cUMbP76jnZ/8NuBHd1Rxz8MzePDxhax6cSyH6qpJ97SSbn4O6p5lRPMu5vVnGJ/uoTRqpSPazTOdj3PbgVv4dv13uK/3fnY4e2ikg34XpJLkAvEi4RjVG+Kh6Vnze55c5JPJwYb162lpbWSP9Grvvv30tGXY+FIbfpCkJ+swZvpkRk6EsZNHUFxWJDtbnu50WvP0cIYrfvy0MipLi+lqbaNPBIvKypkybSKB4/Hy3joaO7pwZbPzNfb68z2kxUvek6zEX3lFKRhP65P40j64s7NDcnHo6+olaeKMmzQOr9TozJ5h+qQhTJuYYvyYckqLs0yZLN5GD6WspJRMX85O6ziSuV170IWvHzma9Q1Ygav/Q4XyTkDGldzlD8IMYaSxprGbEG/J0CeK8gSOXPIFv5H+YCHCIod9nCiSzkaIfekIGI4+1mdhw0bxgrF+kCoBhqMuf8bj/Bll/6yi5o8urV7A4rgCNijB2egCHRs+LtnYBAvlMUdhw8pjs/7piFT6CNT5kcUrMQyEQyJ17mtR6HDLg+q2vB4PFeB4vJYvFTnyKkXvkcAR52iEdS1stHUFW58cxziFAeBIvSyM3KOIpIFeLEksniKQwTkUPPldLymWPMFVa1zQwMONya9JUWXQAojiIk2UTiyBF08qOY5RnCuDuuPFlZwolPNDyIeSSGSIqS5jNFJtObnW76qMozAYtN+F0GBUx6vhKs7Ckat05R34RvKFx8CbfgyIP1Tvnw6VJVLNbwZGJSUP9QkFGNE5/hXNY1HyK7chBBMW2szg88dJwEh2x+T4ShEjKUqk6vtIk7MgPY00bizMkWzWr6hCSFSUr5BdYTNQVL5C/GvcoxkHyov2USLKZ9+j8db/CgYo2bpfQUSBfZU/No+9xk8UwpHLs0iHvVCL0esjIDKBNMhCi5L8NjwA0SB6hZU/0Wfbg+QX6EBlx7Hl35Lr6Gilp7uTpE7VjQ11rF69ku7uVmbNnIxj8rS2HqaoyGHUqGoCPy0SGRnQ+9ixYzN79myjuNhjjBbl1tZ6GdAPMWRIBeO1MZT9XW0Wv6pThbB1HcORONtDA8D2NAX5yWc01o1c7CMSxrpvACUfSzHHB45VZiP/K1gS/1We/yLdJh9PxvqP4khawbEftQ/bPs1n5pj/D7WSwWdQAn8REjAaBoEOBo7jFNprjCIKPnTATmCMwaaHmk8tjHkl/Ui2QWdQAn95EtAw0NYcCxhYVQt+EykUEtOe1A6pVDIhY2sRLTIq9HkJep0EaRkJvOISvOJiUG7HjintYex/MRZoHQ1x9LUwA2u09jOO4ApGUBFQDuuPFLZLWmAcLFwvRuD7hLk8MQ3pSIdwL54ncLqYMKWCj37kMi478wSGewEc3M8zP/0JPQf2UmQUFk3bhsDyYyuJbDWKl0HYIM5sXeJTrxIcm0NuOMCjyhayKzbU3j0iRmT/KQO5xDycuAwQ4sm2ytNh38EaaLLKmSbh9OK6fcqTxYnlwcg44OeIcllikmc+mxF11e8YZKkgcl0cF+zHtwyHOUnMx1XZWELtVntdL4/r5MVNJMSVNQ6uh6/NWCj5iCPRzxHkZaBwc5rrAiVn8WWwCCw/qTRuMocXjxQf4MhogZsHzwfjq74AV4KQrUNGEdURAeoIoz6OEsXacca0b3PI+4ZQrYzpTBiLxVQ0kMEulAYEklteW7UMRkYTx1F5Iwy+/6sSMMZgzO8Dg33Vl1HBsGcNW6690GpqpuXeh3jxez+k9dkXiHd2MXbECGbNX8D8k09l8Wnnyj2b2SefwewzzmHaOecx+fwLGXXGGSQnTSaMF4mwI9ohkfQSrbOe6sr1RaQ7ciS9UvIaR32BIatLn6xUMKY5ZMrYaSyadgILpyxi7uQFjBw5gm6/ned3Ps0dq37F0/tW0kgzGY0DpPqhDG5+vpG4c5hpEzwWzS2jpqKNObNizJkN1VU99KcPUVe7nz07tpHu7aa0JE5FRZyiYumrjMKhjIulYre4KKShHrL9zUyaWM2QoUnaOw9xSOeZjq5+GTYN3Z19bN64kebGOpKxDJ2tO2R8r8U1rfT2NLBLdZSXuJDv4+lHHubW7/6Wn33vDg7u2MmQikj5dDlFm4yP/cydOYIZUypVvpPyYp+puiDryTSzc/cm9u7bQS7TKsNlNZPGlXK4diMt9bsYUZ2kUnzv3baG392xifWrHmPC6BSzpo/B81zNTVDf2M7KZ5+mP9tOzZAUkS4WQz9DpFsGHdvwNd/0ynjZQS/tdLMru4/HDzzJT9b8lBuevI6fr/kxv9tyH1u7dtGpPH30kFN+P4gIpUOh69gpQX2LxjoQIVcfefJaH+yPtTRl8D/xGGOIND8Z1V6osfCxLETYOmXakl5FBIXKjebBsOALdUZq68izal0D//Kth/jmLS9zw4+7+MGvY/z8zkoeW5mgpasGR3NsmNuK17GWIZ3becvY4SyR4tZ0pSlSn0ZF3eyN7eBn9b/iho038usDv2ZddguHUf/TT85kMVpzPNXqYXBxJLMAjMvhQ23U7t/HqSsWc+H5S7n04qWce8Yynn70IbQUUV5ZzTMvrGX3Pp8tmzbS1dlCVWWKIcPKeXnnJl7e1saaF3fQoPVt3MganbUj4olIl6LorN1Bi8ZsTU0lYyfUUCQdzOY6kdlOXCC7XyjXJ8zmOLCzjSjTp0vZanHnM2nsCIbrkmiszubjxhQRpDWe8h2UJVUu10ZFeY6kxlpRDFKug8nlwAdk+FZ3YyR4141jHE9xoRAQai2MjCHCxTEOrnTONa54cLRWhDh5n8gPCIK88oBRHhMx8BiRsD65hlA+m2ChCIWOvoUythyK14t1sY/BGGM9fzacP5vCmyRwTBivU96KIlL7rPtKsg0NIMJIqI5gCJVxIGwGwkoLhUKchKRkIusqbiAeIhH902BpW1GpgyMLR0oxAEcj0gkNTvQ6ANVK4Xnd+mwbj0Akfo+vUCWPlbP5CmHLy5E2FOJeG1aajVebHSmkYzwcKa6FkYsTA9ciTqg0i8iRXwoemjiRFqnQaDMqxQ5V/pW8Ns4plPE12YRHymb9PR0InAAAEABJREFUiGxgyKsB+choEQnVDnHugOMaXNfBOGqFiQjtgJJrCBGlApSFuPIk4zEcxxAZlT+G6LjwEb+mvsj4ig8E62qA2Y3nsTgb/ycC1Stuoj8ZiAdbl+XjTwSRCnua7D25zgDEB5IhhccozkjPUKxh4IkUjga8g98/WQJWilI/yVC+I3KWT/J9HVIScyQ9x+qEdW1+6xbC0heFozeCKEYCxyGK1J1HYOMjpdm4MFJ8KIiW7ftI4+hVsOlHgFxb9iiMeDkKVL7QNhDl/xpSPFupoLwqq6/8R/TQtvOPhgE7nlVUUhFZjV81THs1JsjAfdFFZ/P2d1zGFVdewIUXajM9axIrVizgrW+7kEsuPYvzzjuZk05eyJlnncgVV5zPW996MRdffDZLlsxl/vxpXHjRGVxx5fnYtEsvOadgRPf9PGGQO9JOR/15HAoyQWmREAqBYF3FqU0msuPN8kzhiQpfrPg46rdRBf8r2WzUKxAd/liodqx8/xy8UvOAzzJ3FIqxXluNvHot08dDUYPvoAT+wiUQyFiOBonjOJqjtJfQHIUeGzbGaG+iOUKuDbsyVA3kRxv4QLkG30EJ/OVKINC4yLoOOcHXHj2wUJy2KqC9ulPYxBiKR41n9Nyl5IZO5XBiFC2l0ymaupyaibMhVkLOB0frZixUUAYzV+t4TK4Ne4GDG7oFOKGHE8aFmMh72LU21Ni1sKMx0Bpv4+whOy6LT8pBp5WsonoI4h0sOGU8H/vQRVy0fBojZWRm8w623P4rah/bxhCKdMCPKBxJ0MopY4YqofCoTageE4W4kWqJwFEjHfHlaP0eiPNxlO7oHKKTvrLbfb89AwSEMjb3mjTZeN6m4pHAC2RlyKUwUaW4riAKiskFMXI6PyGjvyfDc9IkSMnaF1ddSQIZIXxM0E+YzxHlM5DPysABvs5pxA1OzBdj/TIN9pJxMgRuiLHnUOIEkSODI+S8iLwTilqehBOJPhTpsBXKKJ/PZWXfyOO7WSJt1LK5lAoUEcuLCz8unl0IY2DiOGq7K74ctVmRWF0IFB9GRTrzxQWj+dTgOZ76QB2heTYW5XGzMijJ6hMT/x4hMTfCVUc7rt0fBioTMvj835SAelT6lCEW9hFzssStvnW00P3c8+x98DF6Gg5TPms8cz/1bsb9x6cY943PM+XrX2LiP3+BCX/3JSZ/5StM+NLfyP/3TP/Hv2f+P/4Noy69lHzVCPqkiT5F0ogE+NIZqcE0GehOO2EalW4HxX4DpaaDhXPGMX3MSGYNm8bb576Fzy+4mi/O+SJfmfUVPj7rE1y1+P1MGjaVjrCbe3c9wNMtT9PuHaLX6QCvn1HDXWaOj5g1vpcrzi7n7z+7hA+/ZzwLp0WMqWxh0fQKTpg5lOXzhslw3Utv/06SZW2MmhBRPSzP2HEpRo+JUVzaS0lZD8VlXRxqeIn+/H4WLpvAomVzKK2qQsONru520tk65i8q5f3vm8+XPr+Cv/nSEt79jvEMH9ZGKl4vo+gELjp7MWVxn2SQZ+74yZx75jQue8s4ps7J05NfT3PnKsqre/ASakK8l/7cbuqbVzFmUp7zL5zHrCnDSEV91O9YT/fhdZyysJwrz53CeaeM4CPvPZOxQx16WvYzeUKKd75zHouWjsAtypN3YcSE8Vz6zpPxyuvY1/QswyfA7HlDqBoWJx+Hfg8yMgS3RZ1sbF/LrzfcwY82/Yqn2l9kK/tY27eVe7c/zE+fv4Nnap+nPWjU7JklGRrcgMJj9HUiNM8J1hWMcuUdTS9GAaX/odcY84eSfy/N5rawCQWjuS2vfZ11NI3baCJlCAlx1T5HclCy+ItBUKS5uAjcFN25UvKp8fQnZpJOLiObOI+e8EJ6owX0m6GSSxoSByiN72ZEuJtTS/NcMbSKt1SXM9eHmu4QLx7QMzTDJmcjv6j9Cb/Y+RueaH6OfdEB0m4Xoekm8rtxgrTm1ByOFMcRJ4GfYO6M6SxbMJkJI2DaODht2UiWLhjCMF2onHnKMnp68qx9cStBbySjtUNNVY6zz11IRVWcdc+to2FXE2+/7EIWzythVE3E0oVj8XVBOlKXKXPHj6T10C62bFzN9CnDqdbFUKY3Qz4XaFw7DB9azuKZ06jfvpV4bxdnnriAIVUJtq5fTevBnQwrVvukH6fNmcTUmhKNXChNBSxcOIrCpZLxmTV2JIunTKTYAUdhxwRyUReEBUBkA/KDGxnieQX9iEDxPg52PfQj9YmTxDNx3FAXvr66SDICdZzycOwJ8Z2QvBdKpmCMhZE7AI4+xnocxQsqbzCKMBzNr8Cbfp03XfK/oWBhHEmeltQRR2JUyAjHvTZolGKB3FcbVkPFDCC03aAOO5Zuw8egPEoLTShh/+mw/EXq8EieqOCKK7lwxFU8r31snIU4hFDfV2D5iF4nzsa/FoX22LziPVIbCmHrt3HHYFVQ9G262oy2RUcRyR8pzpYNlR6orK84X3G+yofSglAbYV8c5rU58m2c7RzFhTYuVE5tIu1NUah4C0vDuhbGlQwEq+ORyhhHBKWdkZWNZGKOuI5mLVdwHE0XSieKQPWhjbNFJH4i8TeAUDVbRHKVTV/ri1R/wT0aFv3fj3t1jj8cEm3JY6DOgD/NPZ4/0bG8/NEQV4W2q87Ix/5nKRZow2lhlGaICpIz0jMTSaa6sAG5hVhVNPj+WRIwtnRkP4KRR3qg3SLqGY0A25/qAckeIZLMI2UrqKw8f9g1Ki+oXChEhbK2tgEcDdsl5ajf0gujV+qMbLnXIHxNOCrkt2XEmOogdHTYemM4Snd0CHo1lF8bn4E2DtASWX4PiijU9xq3wJN0MhQLSgKNa7uBsb86r6qqYLIW06nTJjNTC/O06ZOorEoS0/o4ffpEli6dxbTp46gZUqIN6hCmTp2gfFNYtGg2U6eNoaYmxqjR2pjMm8zs2dOYMHE0yVQcR3OMF/PEo9G4Ec+q+FW8oXgUrz4dmBvkt3FH8imp8EqcKBrr/iEczYMekdC38P5Rnz81/xsSlepYHo/yYv0WR7oOW89AuOCjoMdqP/Y56lr/IAYlMCiBggR6enpoamqitbX1mNvc3FwI53I5Ojp0AC/kHPwMSuAvVwJ2+bDGEFeLvIWxC43WfIRQCIwOtiYBQydScsI5TLnswww77wPUnP8hxp3zXoqnLMJPVRN4MlS4CYzOAEYEI51B0J4f7ZbsumbXMl9re16XVlkZYUMSeIHy66I7NEbbm4jQWNi+iIjLMIz9tbRMcY6XZty4Uq64ZCmf+vD5XLpkAmPyHWRWr2T17bey9Xf3MjIOUa4XZLQyMrZ7YYSFIohcneRlIMTJiHgWR7yJRYzqNjrQO9o32UXW0UbDFYz4NsqD0d7d2LI5IidPTnH9MghEkfiWcTwRGRkfDTaLsmJUZ8zx8dx+GU5kQInkqkbHGgcCF0fp5HtI5top7aunqLeFVH8vCV0w2HrxA7Eb4CqfK9rykZdrjIPlxXiBaOdkyEqTEO1UlMbtrifeeYhUX6eMkiExydUJEzg6TzhBREznD4mXwGhPJYOFk/Nw84kCbB4kjVD0Q+MSCaGB0AlAxgtjYSDSGTEWZknluzEt+3Bb9mDa9uPlusVLvsAzofJJ7pE97zH4/N+VgMGVLniCizo3p47beZDdK1+ipbaBCfPnM++9b6X8igvhhIUwZjR+zRAYNQrGjRUmwVhhwmQYJyvg6JGEpaXSWU/XOtIr38FI95CR1pKfMN7hPe+cw6c/spQPXTmeL31kCe95+xwmjIbyWJwaU8EoRjLRTGCKM4X5qYWcNuIMzplzHiMqRlEv/X7+4LOs6l3JLrOV/NBull08lb/65JksO3U04yd6LF0+gglTYeJMn/d97ETe87HlnHBGMW95/3y+8A/n8/m/Xc6X/+F0Pv65FZx65jAuuGgaX/ybK7j08uksOCHJJ68+jX/86iX87b9cxF99Yjlzl1SRKA7IaRxXT6jgHR85nU985UzOv2y8ziqGmdPhbW+Zxd/+3Tt553tXcNIp5Vz1oYV8+Z8v4O++djFvf/9MZiyOWH5OFZ/6m7P4/D+ex5f/8SIue+u0gujOumASn/vKhYX6vvT3Z3DeJSNZeGIJ7/vgIr72n2/jq//5dj73NxeyZMVIhklOZ1w8jM/98/l88euX8pl/PIczLh3GkPGajeLd5GJpSmSQfdtVJ/I3/3gJn/3SycJJfPlvz+Gks9Q3RX300kUHPexq38XTmx6nvqGO+RPm8J6T3s5HTn4/b116JWcvPkPjPM2TLzzIhgMv0RW2YwzoLcCJ5JedyI5zo0nCKDayUKbIgv++x0RHaB1xI+QxEFkoKTpSn83n6NxrxJS1r+R96M9Cb9qhO00BmaAa3ykjdEvJ6VInY4rIehWkGU9rZoawkOb0Qrr75hALJjJMeWbJ3nVeRTFvHVHJBaVxZorwcN0KFzs5+kwLa9pW8ovtP+C2Ld/jgY6H2Oxs47DXRJ+bJhAvRmPACWH0iBLOOXkWk4e6VMvmU5YPmTbC8L4rVjAsEVGayzB7xDBmCCWyjY2uKmVkVTFzJ6ru8+fxrouX8ZZzT+Ti0xdQqrYvnl7DJafPp9zkGF0W4xydsa88azEXnjKTd1y4hHNXzGZ0ZZKY3695uZ+aUnj325bw7iuWc+LUkaJbyUXnL+C8M+dx0VmLOHHuGCpLfK688iymzRiDXS+njh7KWy9axsgaKE75nLBgEsvmT6LIzREPchitr1IUHNmyHIVlFYf+CDcd4Gbk+i5xXYong7j4cLX+GDzpCVZ3Ah9X66trHNAaZyIDSgsUtL641g9P6UpEXQzY2FdQ8CnBKN5w5FEYGy64BR9/ziNWbPH/PdiGWVgOrHwKsIHjYYUkWMW3woqMj3qGY5suhY+Pi8gr7QiM3KNA5d4kIgLRDEHfYxBP1kCEHQQCUvroeCjOlkN1RkLBPcqrwjbuGBRv0y2Oxb02z/HtKqQd1zbbxqPpRhs4AbLidwCRpoNI6aEQHIdQA1FaCm6I9QeiGxaQVziPlatFoPKBBoH1W4RRjlB0BpDF14YptOmSUxAGWISSRQE2rIEUaVAEGhRREEhUAUbpFig+ClWX6EXH4BOJ1isIFRZUJlLNA4gUJ9h+GPC9ia9oqr2v1PtaPv5Q2PJoy//psG1GMjyGQl9lIMpiQk08arujdhmtBeBgZDQ3crGbDfkZfN60BIxKWshB2iPHCnmgD0PJ3Y6DyNiwukOpdtRb2Fx/CrRvwM5nhbIqaF0LdSvHIPo2zzHY8B+JAq3j8hotDI50441g7OZBTDmq7HgYhQv8HEdL7PIqGMniDRBocUOLnOO5hPJbyYUiGAliCWvklgKrzSFGNFwPdG5GWbF+KJQY8Gs+CjQXhBrn2oMU4iwfXpwCP/breR6uDtY2XqwX4gt+y7+xOYSjbiEuGshzXBzqX4tCP8tfcLWLCY8gkluIO5Jm8xZQoHeEvqX3X+FPzTtPBAwAABAASURBVP+G9CQjyeZ4niJH7TJHAeERXo+6A3mVLh4G30EJ/CVLwBgNLAnAmAHX9306OztZv349jz32GE899RQvvvgimzZt4oUXXijEP/7446TTaZUafAcl8JcrATtiXK3lrhbZWAiO9hD6ak11CHXczepE68dKoGQ4DJuGM+cMSk9+K4kTryQ7bjHZ1DByiXLyTpycyooE2qaAjGbakqAoQgyhcfAdh5zjknPjhMTx/ITq8yR8R/UZIiNv4Q3p72/XOaOTISOLuOSyU/jcZ97Dx95zLiumVZBq2U3XQ7/luRuvYd8D91HU3kilq4I6o6D9vmXABEZLuinQzLsBoYzeWJgAbVYET+kJISnEFTYCOGLC7s3tGRRLy/hg8kTyG7uhMcprjdKi7wRZGQgyJFVvUmeoeJCWoaCDRNBCPGrHi7qJtN+XLQDCWIF2JENzz6Ft1D33Ow48/yi5ugMyomeI6xzl2rolNDdwcK1BXzJ13Bgiov1UltD0SqwZYkE/iShDtvUQdetWsueZBzm0bjXYf982r/y+RwKPpHguivrwxL9Iio4rY0pMxo+46kvg2MsC9U2ASyhEOoPYfUUo4xAmp/w+Eg6h9mwJtc/taeLQi4+w+8k72LvqIWg/jBOFRH4oKqKtyxDXcXCMYfD5vyEBY36/LyLpWBh46jsXen3yu+vp3HWISEoydvFiEssXyeI3knwsSb/Vd12IYX8iHYvjx2P0x+OkNYZ7vRi9MUPoujKOOdJLBAfs5t+JcBJ5EkU5JkyAS88fxiffM4H3XFzNrClQHM+qTJ6kdLA4X0QqSFKk+aCKGoYxivnVi5hYPYlkcYKX2zbz85d/yj0H7mBdehX13nYyZfvpNHs53LOduv6tHMxu5HDmJbLlu8lU7KY+2kSbtxaqtuNWbCMo3kRQspF+bxNZdwdu6QGysZdpy6yi312DKd1IvHq75rNNtOTXczi9lbq+nRzyD5IuqyVTvoWW3As09b5AR3qdRsMuTHEDUdEh2nLb6XE2YoZuhZpNdMVXUpd5nHazlnRqC7Eh+0gOOUBvtJGm9EY6/M044jFRs0t1biYTe4n24AW63dX4Zetxh+3CV/rhvs3Up7fT7u2mv3I70aiX5W6g3X2BQ7l11PbvZF96M/v71pP2dpKo2AtFG3BL1pOq2lZo68HcRvaF29iR3cn6Q+s40LGHWROmcPGcczm7+GRO9U5kWWoxZ088hdOWLCQbtbGxbj1NmUbymjdC1J2aMtEaQVTwaKwbzYdGKUJkMIIC/y2veSMqSoiUZquKVHsoaOqRDitSl3qR7C1NLb08sXI/Dz3eyQOPBTy2Eg7WB6RS1YSRoxJ2HQjJuREt6Ro27x3F0+vH8/TamTy7ZgKbNpYRz5ZS1dfH9P4OzkhEXFlVxIXlRSw1LqPV/CLXpzd1mJe9F7i/425u3/19fnLgV7yQXU8LbWSdPJ4TJ2ZyxMNWSoJGYp3ql+bDYuYAdOylJtVHRX8nbn0t/S9voH/PVibICH7i5HGUZdI4rQepytUytiLNiOqQokwf/QfrKO1voNrvJF+3H0drXlnUw+hklopsI/GOWsbE+4lrfTEdLfiqz820MKS8j2GlXcS66oj1HKYi2cvY4R5VRVnoOQSdByktN8RLwPVzhCpbFrQT72/Cy3cQy7Xh9B4W3404/X34rc1kGuvJNR7Gb2rAr2+F9j7RykGH3MZ2aO6Erixu1iemCwf6euhTmb76Q0RdnaonjxuEUizUJ4ZAXWiEhDye5g51z4BO2c622qY5zBjlsFC+V16jVIWMcOy1AYtjEX+Sx/mTcv83ZbbsHoUlGalZrwCMlM/RxgmJK7SD0ESEoY+VR+T3ke1ppLVhDx1N++Tupk1uR/M+uXuxbkezdY/ApjXJfwTtSns9vKqM8rwqrJvz9ta9tLbtpVmbseamXbTqJr2lZRdtrbtpb99Ha+se2tr20d6xj47OA4V8rQq36ba9uVE8Ch0te+kULUvb8tCpcFfrPjotxL+Nt7Dx1rXobN6PhfV32DxqT3sBqq9pD+2CpdlVoLtH7d9DV+t+etoOCLbsQFyn+O8QulRXu/hvaxLfqr+teQ/tim+TfCwf7Ufa3qn4jsZdtDXupFN5bbhLcW0NO2mr30m7bY9Na95d8Nv0AgptFm9tx8PKZy9WTm2SV0vrLqzsWuRvFdqVt719L92So0WHZNvWuIP+noO0Ne3A+i06bF1qb3ujeG4UvcZ9tIvvdsmjrRC3h5bDO5V/t3TDpu8puG0Nu2mt31WA9VsM0NhTkFWH2vUKVE512HC73Ha1/Y3QJhkM5NkjPl4fHeKv44hMj3fb1Za25l20teykXSj4bZza3tqifms/TCatyUMj1DWaPATPc8jr5q4wJhh83owEjNHMY1/BcR0izS2abggiXxNznsD4OkbkyevyItDiFriKs5DfPw6RFxC6bwQftHBaRHItQs9X/gEE9sCh8jY+0KYjr+2VL4SO0lVHqDK+4m2ajQsUp50mkWjkyeCbLIGbJfRyBKLlmwx5xQe2jGgE/wV8tdG2M3AClVcbCq4vusHr4mi+13NDE0qGVo5WNyO0phHqUBQ6hkCyDdHcbUIK+ZyQfBgQOYojKPwNxEcF/5EY+UN8zfuBkAuiQv7IyBWdSOMhr7Ugr/7ytemwPBFD7RiA9fuSRiCZBZJNqL7Lhv2KyRCqXt8on7E1SXaSeWAhOpbWUQSFsnmsG8ofSq7HoHDwB+QbHtGJ4/PkVXseX/TCP4CIUDuB10dIpDpRW+wv4gqQLti2hV5eNLNqRb9qyBKKP/uLt4H8AZH6OtLOMYqiNzNc/r9XZpDjQQm8jgSMMdpDahwdGQeO5qg+HXyampoKvzJvaGigsbGRffv2cejQIdatW4c1oPf09ByjNjiGjoli0PMXJQGNG7uOaB0MtA4Fdh3X+p43DoHdPMloG5oYgYxb+SiutSgJXjGumyJC+wCtiX7UL0NpBmP3Ln5GaR5h4JLyynFzxXj9pbi9JST7y0hlKkiky3EyLoRZpTsk+otIpquI99ZAuojiRBEnnzyFT3/6fP7lH67gs391CpfOG80E+8+BPLORXd+7mVXX/wdtLzxNZaaXUo172a/JmQT5WLVW5BoyZgj9MsD1RUPoC4cJI0kHo+UOp5fh9Dmj6Q6H0xsMIe8OIQiSak+SUJsMiyiKyU6UgCgp+3kKT+nJ0JNRIk+J0aHfGkJ2PgD7H4QDcvc8hFv7DLFDz+MdWg1NW8BvxxM3uDECDMZzCdTm9oM7OLDqAeo2PkNr3U7IdeGQwzcRWeXNSP/sHiju5oirYcmcUb0OxjeEeRcTFkEQp7OlnfotW6hb9RzN69bK2NKorWQ3sagDjxa87D5i3Zso7txDWW87iWyH2tRFv+kmn8iIl7SM84HyGwI/IPIMoXjQKw6M5CHWDPgxjyjM4ea7yRzYSPuWZ2jf+RJkOpVPfDmSkeTkSHZEkd6Iwed/VwJhGGLXwaNcWL8xxmqhrkccYsaTHjmos8h1dNPT0ko8Gadm1EgoKwdH+q9+DZPFZOMeGWlDqH25jqnEHPUxvnTaJzIhoc4YWOjcE8byhLp985UnsPWJTkzVlKQgmdDI8sDVHt/VvtWR1kfaF/fSS5/+8ipvxGGcJAmKGDVsDMVFKZrzLWyKdnD3ofu4ZcNNfG/Dd4T/4KaN1/Kdl67nP1+6lms23sj1G6/j5k3Xcd1apa+/kVteupmb1t7At1/8Jt9dfw3XbriO6zfdJNzMNetuUPgm4UauWftducqz8Rt8Z9N/8u0N3+I7G67lO6L5nY3f41sbv8N3t36L67Zex3WbbuDbov/dzddy7bZr+e7L12D931p/Pd9cdyv/ueZWvrvh+9y44Qdc9+LNfG/NLdy+4XZufvFGblpzvfj+rvj+Nteu+w9uWP8NxX2D69dcq3bczHdF+7vbvst3t3yLazd/m2vW3ShaN/EfL/2r4r6quK9y3Yb/5Pr1NynN5v8+39l8Hd/c9O98e92/i963uX3jd7ll7be48aVvcsMa1bP221y/7lq+v/UWXmx6mkRplomjxjDcjCROBSkzlKpgKCOoYdLQoZRXJdjWvof9Mpp3uhmsgdlefKLeVtdQeNSvkfXIqBlTYkyu7Tcb9XqI/tCcYDimp1arLBzRNyJkEUmPXcexaioo1VasdByDPS/ihBjXJZNL8fJOuP1ne7ju9n1ce9sufviLrWzc3E6MUhmAY8T9mI7tcZyolOa2sTz+/DB+9bux/OJ3M/nl7ybx8PND6WUMXryMco2PYX6OqSbHmSmPd5YWc2lxkgVZGJaBYkIir51DujB5ovYBfrnlR9zf8Fu25DfS5mpezLbSvPIxtt18I/u/+132Xns966+5lgM/+wWsW032rpsZ8vydjNQl5Iy96ziLTsase4bOG65h3ze+yZ7v3kjbL34JL62m8+5f8vK1/8lOld/xnzew99s/ovVHd8Czz9Hww5+y+d++zdavfZvG234KazcV/t8Ez/3b9QTPbYDOVjpXPsXu79zA1ptvpuWZx6C1gcMvvcDTN91C00NP4HV3aV3WGq554JlbbmP9TTeq3nXk736El791DS/829+z90bF3fcoLb/6LTtvuInGb15D079/h1033MJLal/fkw/Tc/9v2XvNN9h22w20vPAkdDVobdxB4x13sOPfv832f/0mh2/+sWhvVFo3yN7l+Hni+RDHV1AdbiT3SHuHSDrF0SfiSN8P9H+kMMZIbwzWa/XLYLCP9Vv3zcJ5swX/vHKFZryGxECDUMNCtTiXz2OMEVDDLYz8IaesWMx/fvXLfP+mb/CDm/+T22/8D2697utyvyHIf/3XufW1uEFxN3yN2yyul/s6uFVxt1z3b7wurv0qN333n7n5OuHaf+KWG/+V22/6N75/879zy/X/yvXf+Xul/Ss3Kf2m7/4LN137L9x8w1e5+fqvKu5fufXGr3GL6v7eEfrH3Gv/je+J9i1yb7nuqxyr24av/Sq3Wldlvif3+DbdJl5vU5tuVztvE2697mtYmt8TjZu/+6/cdM2/cNN3/pnrv/n33HLtvw6gkKZ48Xeryt9+079z241f52abrvCt4u9W0bRxt9/479wuv8X3FX+78H2FbxNuV97vq+wPhO+r/O2Ku0083mph23Ldv6rd/1LA966Xe92/YN2juEXyulW45QbxpfRbCvhX9ZnKiTfL/+22vpv/g+u++XeF+Ntu/GpB3oWyKnfrDf9GAdf/2xGZfW2AX/Hzg+/9B5a/W5V2FLff9HV+aOPVX7erL2z8LZLHbarnxu+oP+Uv9INtg/rsNtG/rdDOr3Ob8tymNlqaVi42fKvSrGvjbi3U8zXx+TVsGZv3GJTvFqUf61fRP+q/VXS/d+O/MQDJ4qavcstNXxP+XfgGv/zZLaxYvkAXtzkcN9SBP0dkAjztLiITMfj8uRKICKNA0EzsghM3OAlHsK5FiEnkceJNIQtpAAAQAElEQVSvj8jLQuzViBSOYto6Ki08Djbv8SCmvlS6EW2tBjgJHzcVYv1RTPzEAsWFRHEfkwxxhFCHI63oeEVRAY42l5GM5qHoRKJjRAPBlnl9BGCvaY8gknssn/zEA4zqs7y8Fih+IC0QX4E2AnlCNytX7RC/TgKFxWfCyk2LlBeis2kBFOgqfMTViQ2j9v0+QskzVFokWNfyE4Dn46jsK+VCxUk2io+sHIXQEz+Shb1UiLSpjkQ/VuQU6re8eUXiK6n+Vl4K/IaiGRVg4hF/DBzlszCS1Wvlc3zYqA+M+sPGWZkd9TvSpQF+8xB7PUiW3htAfW/UXqO2WXnYNkQK24sY65JQW9QHtq1OXLp8zK+2eQw+gxL4i5dAEGju0sHKCsL6+/v7dYnfTjKZZPbs2cyZM4dUKlXYeE+ePJlTTz2VpUuXUlQk45MtNIhBCfwFS8D+WtjICIDR2qv9ZyRZmCPQxlTGVcgGkDMxAq9IbnwgLIOGNbQ6rkrIGOypbNxxcQKnYPSaNnIWJ888gxUTT2Pp6JM4YeQyFg1dyuLhy1k8+kTmj1nAknFLWD52OaeOP1WG8Yv5wDnv4W/f/1Fu/ptP8/m3nspZk4oZ3ncQXnycQ7fcwONf+Vv2/fwXVNbVMcmBEdozV6jOIq2FJaUT8YrnYEqWExafKpwBRWfiFJ0l9yyi4jNxy8/CKT9DOI1Y1akkq1eQqJij/dNQAqeIAI/QOGp2BGqPJg0ZWcA2MaU5pthRfF87LS+vYuOdN7Dxx//Ohh98TfgGa2/5Outu/Xc2/ehbrP/xt9h3162EtRsp6q2n2NHFdz6NE0tRUl7NyNGjqRk5mlTNMIglrA0I4zlKd7ByTDkQl6E6FuVw4/K7AUntETwigjwExqVs2AhGjBnHsBGjqagZgVtSBjEHJ0yTrd/F7sfu4qUfXUvdS8/g9HThygCEoz1sPEdee7xY0uDIEEquH0/GeSP+rBvX3rlg2CQk1Dk9L3k4ngsmIGg/RIkMQsl8B0RZQLKSWQpdMmCtWDrfG/GohMH3D0jgfztJXYw1SKr7pHcRqeI4UZQn26+L5MAvsGcc9a3tf4VCRx9XPVsY54H0JsBo/MdNDEf5kHpYA3jkREQ2n1GByEhHFA4y0tlO4ok+PC9NXPNMXMYxJ3Ix0hnXcfDkOn6EOfLnE9Dc00R3pgOvyKUnl6Zb+tna10Z950HqOnZzqPMAhzsP0Zxu5UBrHfVt9TS0Hqa28SC763bT0NFAkwx3jV2Hqe86RF1nHftb9rOveb/KH+ZASx2H2pto1oVSS28LDd31HFbeOtGsba+jTmjsrKde4bqOg9R11HFYeeq75fYeYHfHZra3rKeueyf1vYeUJt66WqhrbxQvDQVeGtsPsu/wNg517KG2fRd1PXvZ3yXe+w+In700tu+nUXzWt7Wxr6GO3Yf3UdtSy2GNswMtB9jbuJuWvsM0ifdmta21vYXW9nbqW1vZ19igthyUHA4N8Nh2gNqm/bSqLfVd9eKnXmn1qvcA+zv20ZhpIJvMEui84xPhEVc/eri62AhBknfwNdf0aJ7I6pyVIau/fiUEqHvkcuyJpBcWJlKPCccS/kSPOT5/pIDmD33Fi/0i/Sio0JGPHKNMhUL66A01J9k5ymjey1FCR38N9d1DaUmPpCNTScYvlmrGidmvGmmCmIgUk2EUbbmp1PcsUr+fRFP3Ipo7xhGYSsK8wfQHFMuYW9KfZnw2y8mao8+vrOaiEUNZUBVnaAIwWTLxPupjLazuXMPPt/+Cn2/+Bc80PE9Dxw7a929mw/13suGuO9j6zBPUvryZ/avXs/OXd/DULdfQ8uIT+Lo03XjXz9l7989of+hean/2M/b87n62PPAwv/vq12i6/Vbaf3cne371c3Y9+Ah7nn2RfWtfpm7NJl784Y958KZbaHzhJZpXr+bp791I8y9/zqH77mPTL35NdtsOaKzn4JNPsutnv2LnL35F41OPQ20trVt3sPvRp2hds0EG7HaQHYq2Vl6+8y52y1jf+9t72Xz97Ry4/wH66nax/t57eermH7PzkafY+djjbPr5L9nw85+z5dFHOLx+Hd1bNlL38IPs+PEP2f6Ln9H+wvNwYD97HnqQ+6+5hoYnniS/dRu/++613PXta6GtU/0QSd4UHnWN/EbrjeYNLEwh3n7U49ZRfsUdCyAdseHjIvjzH1vzn0/lTVGwDbE4vrAaqGbaCdYCx+BqITZGggoDpURMHjuci89YyKVnLeT8U+dwUeHf3pkrdzYXnTGbS86aI8w9gnlcfLZw1nwuPmuB4uZzqfK/ES45cz6vwhkKWyj+8nMWcMVZ87j83IVcdvZ8Ljp9tjBLNOepzEIuVp6LlfeiM+Zx0ZlzuFR5LjlzLhepzKUqa3GJ+LhQ6dYtpCtcKCeejtUrGpdYnLlANBeI9oBr6V54+hwuVBsL7ulzVc/8Qrsusnklk4vPWKQ4QeUvEj9XnL+ES85exCVnKe70+XLF+7kLuFSwfF1gaUguF4vmpeLZyu9CxV142hy1zUJ1iN+LTp9HoW3H3PlKF85YoPgF4nEhl6o/LlNd1r30TIULWKB4QbxcegSXSxaXnb2Ay9T2S4/gEsnoEisD8XLBqQs49+R5ojlP/TuXS85eqDbNK+AS9eUA5ipeOGculyru0rPnKjxHeWZLHnMKMrrY6oHSbV9crLZdoP6y7qWKszQuUp0XnjFH+eer3Hxs/1xk5WYhXs8/bR4XnDYXG3exzWvlcsbcQv5L1LdWvhfasPJeLN5tHkvzYvX5UQyE53Gx0gttFJ2jbiFNcrhIfXPhmSdwwRmLOV99eJ768lzJ5aILTmLEsBJtUtIaBnlcTViZbB/5MIPRhoLB54+XgKaZY+uoLaVAJBgXnUU8UqVJSqtKKKsuFlKU1iQpqymivCZB2ZC4kKB8yKtRMTRJxTDBukdQKbdyaErxgnWPoPyIW3HELRuSJFXpkaxwKK2OU1IVK7hlNQnVo7qVXiZaFUOLSJU7xEuhSHmKKmOkKlyKVLZYi3Kp8pUPS2Hpl6pssVCkuNdHQoevN0B1jGLRL6nyKFEdvw+P4gqPIlu3YHkuk4xKqxPi3RNvhpIhDqlKy6eR/FyKKh3BpUS0BxCnpObVKFW4tCam/HG1P1FAidowABvnKe0VlCjvAJSmfGXqk1LF2bpKqj3R947UmSBe4pEojZEsi6lNKUqqkkKcYpvPtrUyRXGVjRfkLzkCG1dUmVR7lb9iwC1W+FhcZUJ0Ym+IYvVNiaX/exDPkm1pIT6u8n88SqUjReK1qLJI5Yoollts+a06Eq5ISU8sEiTL4yTLhNI48eIYXsLF6jqDz6AE/vck8L9es+u6x3gwxlAkY7g1lJ933nmcdNJJrFixgosvvph3vetdLFmyhPnz53PGGWdQVlZ2rNygZ1ACf4kSkI0LTxYxLzQ6N0fyC1FITAaxmM5lBLnCnjR0HRnLBTeG78rAFotBLE5O+y8/CHGU1wtU1ndw+h2KckVMLp7M5Qsv571L38v7TriKDy77IB9c8RHet/QjvGfJh3jX0g9z1ZIP8H6lvX/h23jnjHM5d9gcllBGxZZt8MD9ZH7yA1q++XX2fO2f6f3lj5jXuI/lMvIsLh7K5KJSRhalGFlaRnWqnOE1J2BGXIo38sMUjfwsyRF/Q9Gwr1A25MuUDPsCRcOvJjHk48RrPkis6ioS1e8gNeRi3LKl5LyR9EdF5B2PwPEJ3DSRk8Y4/dqjp2VyScuY0ofx05DvoSjbTmXXQYb1NjFaxryxTshonWmHyz+0r5XK1l34Gx6g/q7v0Pv8T3Eze0nG8phYNVVTTmTaRX/FjAvfT8nMU8knh5KToSaUcdGL+ijK9xPr78NJ9+KafkKnlSjWLhk340SK8yCXEJ/DhjL2pDOYeeV7GX/+28iNnEKb+A/VF6EMI9ktLzO0tZOinn71ofpLllKjS/jA9elXO/wwB1FO/d5PKkpT5PeQynQX6o4VDOk5IulBHkcGDVXqxShyI0o8n1iUAQJCXMEjklXNKMZRSAH5Bt//ixKw9s3IVbdLHdTxkHJIjSwjObSYTH8XzQf2QnMjSAdDXYq4fpakH+BqTojUt7aP7S2apzkjLkLG6poMnRklZDT+A80j6NJMaoVR2FGZuOkj7nSAaQY6cTWn2PJelCDuJ0llUyTTSZI9HuR9eulhn/7qojp6Y53ERHOamcp5Iy/gPQs+yAeWfZgPnfxBPn7qh7j67I/z0WUf4JPLPsanl36GTy7+HF886+/5zFlf5EOnfZhPnPZxPnvqp/nrZR/n4ys+zqdP/QRXC58+9a/5zOlX8+mTv6S0L/KpZZ/n6pO+yF8v/yyfWPYZPrXiU3xW+T9/4gf5zImf4ONL/pqPLfkoHz9RNE/+EO9f8hauWnYx715yHh9ecTmfOOkqlfsYnzn5E3zulI/zuZM/xhdO+QSfOfUDfPKM9/D+U5T/tLfw7pPextuWXMnli67kAyvez2dO+hifW3E1Xzrl7/jbU/6Jvzv5n/nSir/j6uWfE28f4TOnfJirl36ML57web40/x/44oK/5XOLv8DVSz7H58TvF076Clcv+yKfOflzfOqkq9XGz4qfq/nwaVfzkdM+w0eWf4oPi493LH8nE8fPpC7oYk/PIVpol0G8C8ek6TLdHKKDHflWanu6SZZUkUwUkcTI2BzJcB1opFsDpzrZke5gYVAKoTEFKOrPfiNLQR8jiLgN/T6Upherx6FSQxPDJyKrQhknIuNFpF2Pfi9Ov4wAebXBcW3GUPoIUWAIAo+MG6MvmSCt+TjrjVD7yoh7xcRFOKa5zA3imu8dtd2jOGuo7MowIZvlpIoSVowew7jycl0OQzoUSlK0VYa8HN/Pw81P8Zs9v2VL9yb6vA7CVMCJ557OpX93NZf/+z9z+lv/ip4+F5Mo5uQrLmfp+99H1cRx9NXuJdXRydSSSs659Aou/tCHGB9P4K5dw+j6Oia6hlPOuYCL/v6fuPCr/6S14wLy+YhhEydywfvfy4XvupxUSUTXtvUM6WxkiJehKOZDdxeJllaGZ7IM69b8vqdWBus05RmXVK+vsac8cQNRH+R6KW2oZ7ZuyGObdlBxoJGTF5/Aive/laEzZkluKRYsP523ffQTzDvtJHrjsOyKi7j8Ux9nxOSpuPVNTJHMx/XnKTvQBLXNNG/YTjzvc+rZp7HsPVcyfdEcDu7YDV39oI7p10Vx2l54uBCqryJhwFWfveo1rwr9TwWc/ynCfw7dUBMsGmhBEBJqQdYlI45jiMVjeFqQ4zIgulGAq6EQ02CIqTIvBOsehaZWLAbSQ6UFCls3kv/1kdCgGkBIXN0TN3ItCEiorjh5iuSm5KbkJsVDUrfwRY5fSE8pb1KDMib+LRwtIq4WjAIf6k/Ppmnj5Akx1RVTfou4/BYJhY8iWfAHeMYnZgIhIu6A1d24i/yR4gI88eGRwzM54m6ergnYPAAAEABJREFUpDYrCTcgoTriakNCvCet37FxAZ7lTfJKCEnxk7C05bc82jitjypr64pISNYJW6fNV/BHxK1f9BKiFxcS8sctxG9MSKrOYrXbokiuRUpxR5GQPBKSW8ENfeJhnnggyA3TAX5fSJSJCDVe4jgkDFg+41YOamvsKETDyvhof8eUz1M9Vj6eTZNMY9INV/0Tkz8uvm26q/Z7konl27Yv5TEgR5XxVEdcbfFUxsrQ+q3sbbmY2hYXvCjQ5iAgJhrxI3SP9Yt4sPUXwo76yIatK1j+XgXxFlOdMelSnCwDyBXo2jbFxW8y5mqSlpbnc9J/B9ce/DUuCuODweePkkAE6gZe+0jDtK/z1Ys+RrrtStHcFDhF4ApekcFNWUjucp3XwChskoYBF0zyFTjyO0o7Hkbho3CVHity8DTYnESEW+yC6GkHAgkouFKCKKa0lCs+XCwt19IoKBiqT3UnHTgaVnkj/t8QSQkiEcJrkQxFK8JRvY5kYOS+FjbesbyqPsdCeZy4ylhYnkTbqB0mFRVoGdF0jsAkAl5BKP8fgspbOgWE4jUQ/COwfgsbD9i2qo+MbbfqdxW2fWckW6N2RBpsXjKmdnlo0hKMEEmOkVyVVxvMcXBUzsJVnKOF/vi0gl9xhb5Rm7H+N4BRn3EkT6FcQT6O5GIwkqEphMGovgIs//8FkMxRuaNw5HcLQO05QkvtN8pnNGE7gpt01XYH+8seNNcw+AxK4C9YApHWfbuXtCIwxmCMobS0FGsUTyQSFMmIbsMVFRWFeGMMxcXFA2uuLTSIQQn8hUpAq6b2SR6+ccm7hkB7UxTjCJ7280b72KgAgxYcGW09XBnMTF7rdTaP7K9aMo2gZMUZRbs2JKODk0tQ7tZQRhXV7lCq3GqqvRqGpoZTkxhLVWwKZe4EiswoihlBcVBFSV+c3M6DbP7Rj1l307Xs/PGttDx6H6naHYwIeiiP+iiVMc8LfBl6A5WFYhk6UqFHTDXhDAFnBGl3JGlvOBl3OFmhX/50bITC4wi8KQOITSSMjSFwqshHcXy0pmpuCI3aYiKtrNbjKhDDhDFsDQSKMy6OUchJ4pYOp2TKMqpPezvDL/wwIy/6KEPOeh+lc07DVAwn01JH48anad36NPhtmEwnQXs96dpt9BzcSb69AS+ftRKjIuimpG0Pzp615Fc/RNuTd9P21N10PnMP6efuIXzxd/Sse5SeXetI9DUSSzeSq99Obv9meg/tIp5pp7Snkf6tq3BefpahnXupSNeRalpD+PKd9G+6i77ND5HsqKMqVJ2tB+ne+Bhdz/6Qjseupe/xa+h//odEG+/F3f8CcV0KVIdpSnR+87S1IpAojENeZ3eQHEAyglB/kc5XKIPRuXAgRYmD7/85CUitpcsUDH6+1WUviZk6jRGzZlOWKOXQqo20PrASNm4n0dRIqquNVLpL+taBm+6Evm7o6SEmJHt7iXd2EFecIzuJhgVo/LjSkZhjNEb6pRIN+OlNZLqfo6/1cfy+F8jldpAz9fQ47bR7rbSk2mgra6Cl8hC7YttYz1qe3f8Uew7tpFhG9TNGn8pnFn2aq6a/l7OGnM6MsumMrBpBTcUQysor5dYwomo4U2smsnz4IpZWzGdZtdzKRZxQsYATqxYKJ7C0fAknVi5madV8llQukLuEJVVLWVF1svItYXHpEk4sPZnl5SexrOpEVlQv4yRhWdVJLK48iSXVp3BC5XIWVp3A7Ko5Mjqm6NnTTWW6koUVi1hcvYR5ZYtYWHqCwstYULWcWRXzqCkaKnuWR2lJBSPKxxOmU9Tv7dRcNpy5FSeI9hLmVc4R3bmqd7H8C5hRMZepw6YyccgY5lbNVr2LObFmCUuHLGbx0LksHTZP4bmcXLWE08XbSRUrWDHkZJYMW67yi1haeSIryk7l5IozOTV1JmcXnckpQ5YzLKpk647NrNz3NBt617LV38D6/FpWta/hybXrCHPFnDD6BEbGhpLCISHE1J+u3EitAKNXk4EUyf5gx64Xofz8mY+dbdE+7lVkVI0Nq0brFOaaSAEbbfOH8oT4ig8sV7hOKA7zmqdzWqPyKKiwSyi6keYn+89aatrGZvayGRmM08SCNI7px496UCFCPw65mPQWjZEQR/NZLh6nq7iExkScXbl+9nf20pHxySUdQgGtk4m0YUyuhtmp8Syqmsrk1Ciqg1JSuSRDy0fAhOkwdSbMnEaqqoIirZUJN07JjJmc9M4rGX/RqfTXlJNNpEiNGU1i2mSKyorplsHb9KtNEZQNLYcZ42DOJJITx5BPxvArFDdhLCyeS8m86WQrS0k74ksXVuSBjj6aZcwuHzGEivIS6GwTOknoYiCp5ITRx0KOhIXnQN4PiBwP+18Y5UWraMw4TnjbpUy96lLKT18Oc2dTXFFNTm0oHz1S7ZoMklN9ZzPRxBr8Iod8SzP05HD6Y8T6HFJhAiZPZO47LmHFB98FVWUQeRK5p/5zbO22WwpudJSfQujIR+0/4pNjMxyHQgEbVtKf+Q5w8mcS+e8uHklEgZTMdR1838ceeFzX4GiSRQZNghyuFDxmjV1yPQsnwDOBFNjHQYOhgJzCAhZ53EiQ331D2HQLX7SkhOYofIyfw24QHW0OHfFkggAjHq3rAp6605GB3xU8DUDPLgyKizkOQdCvHJYHH0e8OhrEFrYNA7B1vgbi1VMbYmqTZ9vmiCfBld8tlM9j22m0sUEbRENWMrH8BnJVj8piZaXNDMrvFjYrPq78jmgXZKj0uInEu2jL76ptngzZrvWrXseWUX5XfnMkzohugQfNNq4JcZQ2AF+t9SXvQBNJ9EdAZbWxcjT4HMnS8UN2bd3D/Xc9xh2/uJc1qzfhRYgOGA1uD9R/gWDrUNvFjyNeHfWBI5kT+Bjx7xJqUEcFvyP+Y+oc1/J5JN6VOxAOcNV2WybmRIUyMQccpXsKuypj06zrio4jHA17SnOUrxCWrrrHwZHfUf+LVIGWzfN6cDWBxNWmpPInRCsuxFSHJ7iCbZOlYUQrVPvlSP9dwUrCqOTg+8dI4PUlFSEFIZS+RJK7kaIZK9bjIeNnpMunSOMNub8HjWOESHNEpHF5PELFB4o/HqHCFja/Bhy6/Kag4DGwtO2CXXDFS6CoUHobeQa74TBxaZjChbiYjQs1Kn1CExBKV61hNNR49MWH7+R5XejkGnrK/xpEbkho4YXiQ3LRnKpBJt7ExDF5RESiH0kWFsfSxQsqF8XEi5cj8vIU/KorigUFf6T6bJ4CXitHW7YA0Ve7o6MQP1iIBqJ9DK+iJX7V/khttnWESovEu93j5zQndPb0Ud/cQV1jK119aXLq61DpNi8FupKyymChsI1/BT6R5xMK1o3UHuQfgOoVHf4QnOPkWMhnywiSX2FCs65tn4X1/1ewcnNsedE16hcH9QfILkFBJ6QbmmzAuqovsq50JxQfgdqtUio0+A5K4C9XAsYYIruIHhGBMabgc7Q/c12tuNqDBILNY1FI1MfGyfn/z3ewVYMS+CMkEGmsBNog+Y5L3jEEdv0xkbZQoZadEB3N0ODCGENMh/zCcqnDclL7+5TW4mQ+RyKXJS7Dr93vxjXejEo6jg7JkeAL2QRJU0osTGpb5WECF+MX4fo1EFbjh1UEQRlRvljhIuId/Xh79lCybydju5qYGPUzLOynWAZc1+QwYQbyfbjaKdm9tZvNEhfjbqi6gqROMSXkTIqs2pXV4T+ntmXlZpw4mbCIbFhOLqwgG5SRC4oFuztXw42jHTt67Pxh5PfUdO3kowRGQIZzI9M8boxAGz2fOH2xKoJxC+GEi4hOvIL8krfCindTc85VDJ1/isoFBK21tO5dDxkZEvKd9Ozfwp7H72SnjOK9+zZi/F48oz1L6z46V99H/f0/5PAjv6Tx6XtoePS3ND/4K9of+RUdD/+U2kd+zaF1K4ma90LrfhrXPsbeJ+6gYc2T0HmYeMsBmlc/Qt/GJ6nur6PMbyS7fyWHnr6F/Y/exv7Hf47bVEc8myO9Zwv7nvwNzc/+hK7nf0Tzk7fS9Pht1D54K3sf/jHNLzxIcHgnJZke9Yv4U//7xiWUHENJHyQjiSoyIYU9rqSiIIPP/3EJROIvhAhPH2H0GKasOIVJ0+fSsu0Au371IHt/8As67vmdLlKeIP3M03Svepa251bS9dxzdD/3bMHtef55elY9T9/enUTZXux52mjNlVroDVRJrwzEB+hufYHOxsdoq3+Q5sOP0Na6mnS4j+bgIOva1vFEyzM81vk497Xfzd0Nd/CbrT9nzYGXSGufv2j4Qi4adyFnFp3FfP1V5Es5dPAgT2x4grvX3Mdv193Dfevu5+FVD7Fz21bQPFSEQ7HaVqZvWVRMucZ8OSWU66+UlHxxpSTki8stpkjfknyKCqWXFb6VVMqtCCsozZdRRpVShsitUd4Kla8kobmqo66Xpj0d5FsczW1Folek2SGJI19MuZNUY1Ri7/5DPPLMU7y0ZRM92ZD29iz7D7TQ1xUpfymu5pEIH2tbihOpRJKcbCAb969j7c6XaOpsIkmC8qCUlOagkAyhn1apgAqSWEN4DdWUF0IpxSSw/A8JhzAiO5zx+QnMCWZx9rBTOX/yaUSZHE9ufkyy+yW/3PBTfrnmp9y/5n527TnEnDGLOHnsCsaYEeLNwR5jCELNYw6ODK1IdyJ9LEKtE2Fh7IeFGN7EI3IU9mTWc6T8QDhSnRaKjITjXhu0wICj+o3S7DoVI0/C9BHz27QedJGIcjiyI9l0XJWI+0ROBuPkKKGHinyz1pRa4mYvjnuQkFY8E8M1cVFUmxwItG60xjx2xl1eyGd4sLGB52qbqOvJklVcYCKS/YYZsbFcMfJcPjz3nbxt+vlMjI2nqDNBaSZJtqmfaF8zffvqQOe96gkjCbp62PbMKvxDDRStWEL1JaeTGVFFexjSL5pIouIUX2uNHzjkcnmadQHL/pfx63aT7+nQWhaR9jz6i1IwaRynfOQDzL7qKnqLy/DtQTETwOEW6uobqJoxibIR1QS9ndDZXtC1mOooirmQ88VXDAyqzyGTSJKcNIlgSBXrtu/g4IatFM2dzti3nwczJkBxMThxYlrjswaIVE93N+2SfzhbBvxh5eQ6uyAfMmHiDIaWDmPzi5ux/xPR6tOWccIH3kk0vFrlDLHA4ETGVi1XfSSejKBE/uCjMq+kG3kt5PyZr7r8z6TwJotb9i2OL14QhyKNcXAcF0+dbX8d5Msg6gcBeSmFtBkjJYm0MAehIYgcQhwihX0JKVK5UBshGz4GXKJCHuUr+G349xGq/CtwCC3tAlwCTQ/ZwKOtI0Nf1iGyypB31OcJuntDtmzfzyZh47b9vLBhB8+vfZl1W/ay73Ar3ekcuTAq8Bmq/gBzxO8MuLYOGye3wKfl9UhYOoXsyYJRWwfK2TbieBTgekTG4ZVyDqE5ks/SkyyCPPT0Zuju6aerJ00uHxVo5aWMOUdcfZUAABAASURBVD9SWY+CX5VlbdiJ4aM4Daq8aPiikZNsfCtj8Z9X3KthsGFffAfiW8mSD8dBdThHIGOOyBLKDTSL+ULeoM04bNy6k3vufYzf/OZ+1qzdguZtRBLjumoTQoQ1BEUFWqH8R2BCcKVJQk6NDQgx2txjDGJbbQ3xtcDk/Lw2wbkCX8ZxNA/Ib1BuV36UV20OrBtTGdUpGUTq98ho6jiCUHFhIc5Tfkd0Le1A7mvhi4b4IxL9V8PyhP3kxXDekx3NxQkFCc66mpVwJWs7OWfTaksYwzFJwlB1Rp6a5amxg+/xEnhjvzoYC5sj0idi4E/9XPCpj0xEYWFXOLR+B4VtnCNXwMIl5BVEGn8WaKxYRBojR4HSXgub9xjUt3nNB0bzGJqv/BDpChqD4AeGgmoE4kHcGs/FOA5G49yO0byvSNUZqT4/NOLJIcLDzlWRwooYKCiar/JHaOPx+yjcsCtvqEqDVwHRFP1XxTni08LIFVTOV3o+dAg1PqxrEWp85AMHX/oaEi/MnYHifg/S5bAAV3UdhdpSyGvLJQixiCtdEK3wSFtDTSL5Qt0QGlu/yqufgwjNGxGPPLaS6264le989yaeX72Oft36O5JlJFkGhJKZr69PYATNdsER+HLzWth9iyiPLwRH/IH8YRSpnOSiusLXIIiM8iOYgnxCHNVj4cp1C3GFNUv9ZN1Q7h8LohC78QgRp9qA5AVfcb74CYTQUfIxGCJjcNTW6KjqM/gMSuAvVwLGGIx5BVYSxmicaOzYH2bYsWJhjMF1NefKNWbAz+AzKIG/YAkYjZFYGOIKGjGSRCTIZxwiuyfSfid0XBzXxRp2PRmri4JeEn4Hsc69xA+ugn3PQcMGkJGWUIdlMmTtWqs9UBgvIoilyGpfk9V5IKftbVrrcl4rbaRzX07150Q7H4sTeDFQfWKARK6fEnzsPwfihIFWRofQSRF5pfjJpAA5GSDQxbynC35jQu0jVNKPiPmGRD4i6fviM0ssyAhZGVJyxKMsSZPXLkTQuSEmPmIq62n9j6k+V3FGrjUEozRZbkQ0ks+QCYx4lEFF5XHTuKYHx+nFifVDIsT+c7l+qoz+5FAoGU35yGkUeQkqVDrWKcNzb6/aF+Lm+qjpaaesv1V39S3gdpF12+k68Bz1W++nsW0LFdOGMfaM05l00mmMHjmWqD+re4Jeho2eyKgZy3BTqsOPEevvUvGDOFnRkdTFDH6qknTFUPpSFaS1x+qJ1dBVNpFs+RyysdmS5RjIl9OrtP6q0fjTzsJZ+B7cOR8iNvUSwupJdLc00/LiA7Sue5JYWx30i3/XYHUhq41HoP0PGP0FiBiRZGJlpiSFB9//sxLQGSjSuMl7/YRy7T9rQWkJZtlihr/3CkpOXcqO+npeuvMRNn7jR6z+5xtZ+ZVv89Lnvs2Gq7/Jmr//Bs/8zb/w/N99jWf//uus+vo1ND72NJ4McTFpli9dz8hQmdF8Esm2k8v2S287MZkuik2WMN1Cb8d+2U1q2du6mXs33ckNq77H9S/eyK0bbuO+9fey+eVN0Ohx2rDzuXDMO5idPJGyoBqPOBkZQvd1HOD5gy/w/KHVrO/YyKaOTWxt38Levj00e03sifbwbOMqHqtfyUtd69mR381+DrExt4MXutbxYvdaVnWtZlXHc+xiOw0coDG2T/7NvNDxLC90PsfL2Y3UOwdpi7VwkL1sSa9jTftq1nWsV7iObo35YGiC4snDCYYV0eJ0soNNvNSnepueYHXH86K3jTqaOej1sKXnMLVBN9mEA9UO5dNTZIb00kIrW9nOyp7nebLtGdZk1rFbdHZlV/OLjTfziy3fFz8vif96DnvKG+zkucxq5X+W53tWsy23nSbTrBbsZV3/ap5u/h0vtT7O3p6tdPrNmrOyhEGoea+Icc4kzht+Ie9Z8DZOHDqH3qZmtu9cR2tdHcNNOVctvoR3z7uUBcUzKKMCzZjkHBdNchAa2TKASNAbmQijgKtziqM53Cjuz3lteZEkEq3X0nmjsCSJF8UFR5cWecYMzXLmSUVceLbDhec4nHNaKeNH+0RhD5HWnMAEhE6ayGmhrHIzs2at5pRlj3D6kjs544SVLJ21HY+t5GLtmi8DDpeVsr9sDGuSxdzZ28adze08m4a9Xoy+ZCVuppSy+hQn5+bykXHv4UNTPsopVWdT4Y5ElmetOQmqcg6Nz6zmyeuu5/7rrqWnvYnhp5xI1fKlrNm0nfW3/RZe3AJBhnIvJJHrJbt5Nz2Pb8CkE1SOno4nI3WljNsNTz7NU//xHVbd9AOy63YwrCOkpN8Q5iMoqyC2YBEsWE62eCi+xooMDqD6fEc6MG0U7qgqutubNbYOaTz2SG45TJCDPCBbFLoY7siqSLwYTlzCkPNPo7Wnjx0/f5j2J19SQp/yRkiY5EMX1yRwZBtAa266sY0onmLI1OmUDhlBX6cE5fcx7OyFTDh7MXt0obv6vgfoX7MFKSRGFw4YCsurmi0bGSJrcEU+FoAjl/+Fx/lfqPMPVylB+Pk8ruNgf+VjjJFCKzKMMMZobLrIp82PAePodQns5AvyO4A58ufItXDlDgBcJVs4cl+BER2M6gFCzAAiR3W4BdhLlrauNBu37+H+h5/iqZUvsW1bHXt1M9TckuXAoS4ee2Yj9z+1hgeeXcfT67fx4s79rN93kK0HD9OVzZDThisU5wiRJhFtn1RPZENyDZHdSUQ2FawRJBAfeTz68gna0nEaOz3qWl1qWwP2t3ezt6OB+lwzzVELLX4Dbfl65W0k299A0Nmsm6vDNO94mbYDB9i8biOPPvoUj61czUNPPsPuusNakLIcPNxAc2uXJsUD1Dd2sGN3LR0yqje0drC39hB7Dgi6+dqz/yC799Wy70Adu/fuV/7d7Ni1h737a6k7XK9Lgz589QGSY2T7Ta3yLf8hMlJDLnDIhYJk6gs5Ta55hf0opviEkCTrJzBuFcapUvvL8LxqyQR6NQZ7+yJdmBhR9NRD6jf5okJdhsAx2P9E5GBjFzv3t7F1d4MuztL05F36ZVjrDzwON/foUuMArZ0ZTYYp8ePJ38v2Xfvo7MnQ1tnHjt0HaWnvpb6pg7qGVtrV32nd+B5qaqOxpYve/lB5s9QeamHP/nrq6tsVznOwvk1owZY5pEnhcFN7wV+n+PrmDpraeoRuGlo6j6CL5iP1HFaeRtXX1Z0baJ+M465x0dxXmCgkRlwdFmL2sBBEWBE7josxRnIYfN+8BKz8BCtHiwIhyVcjMdThy/rscHSMqwnfytvCkdxfAaj8cTDSx6MABwsj9/WQzeaJpP/tHV3U1jWwbcceunSp1dWXoTedpV+69sILG/ntbx/j4UfX8ut7nuGX963kNw89ybMbtnCwpU0LHhirCxipidH4Gwi7irPw5HqOh/W7jsExBmvwDbSQ5XVyy/oxMkK//GnNi30moM/NknF7yTjdZE0vvukn0gY0TOswpAOcl08TZXpoampk38E6jYUmmqTXoWjmchGatgvIaNz4OpRaqKlkc5oDtOhmlSerxTuTC8nkQ6w/m4WjyCmf74P2bwWEoZFrCCWrQP5Q84nO0ApTAJGdDzxJwMLKHNRMlfFobOxh/fpdbFi/h+bmfu0NEgJKcyQvRz0dyA0gColkgI6iiMDOTVYeuSQ92RS9QUpzSIoMCXKRXF9xWY+075LV3JIXcoHmmYxLLudqvbJuSN4fgL2czPuO+sag5opny6NbcPO5SGVC8WQI1D4/cOR3KFw2HPWr7EB5xVsZK19Oh/Kc0vMK5+VaGaZzQUGeebUhJyEFahNqXYRtnyA/g8+gBP6CJWB/fOFqLbUiMMZYR+MwxHEc7I8zjDEav4HmgkhzyEA6euy8IGfwHZTA/ysJ/J+rx9j1QwYFR6umqzXY0VqsjbRiDdarKPkRQgI/ixf2K6ADceMumlbfz87f3caW317Htl9dw557v0fP5keJ5RqJaX8BPrZ8oPUME1fbk6KhdVLLlqdh6IZ5YlrPEo6LqzEayW/LqDBuGBGzDGi/4Wov4NryWr8jP06oDZwliV3btTGxF2OB1kdthMA44g9BYz0UxLkCGLnWuIPqCGXUi6K8MvnaQ6G6wdF6akTPuk6ksNZjUygVYQ1EgSLznhJSBtyMykoGvvZOUVb7B7XSgK/kyCSIoiIoHiJUQswhLyN5prtbhgnJTg1PSt4J+2+HZ7tIGcX5feS1B+up3SUDeAvlVdVUrDid8pPPoWjpaZTMXEiqoopQZcuqhlE9ZqZoD9HcJlkEfXhOmqQHBWEPHcv0My5g9JKTSZdUkU1VUjltMbPPfRcLLvswSy/9EKmaKZCoYfjkhSy/4J3MuvS9jFX62As+wOjz3s7kU89i7KghxLsP0bVrI0HDfsQgaB/pBxBoL2W7RuIpnGWsXB3JtSAnYyikMfj8z0pACmc74BikfEgPC4gUa6E82sdGuITqF6NYQpBGg9ZG1/FwY0nyutyiuprk6Sdxxpc+y1v/7ivMPfdsYhWVBMpjnBiuzvOxIEaQTpMIspSm+3AP1ePVNhLXGdrV2QbfV02Rmu0QuR7GTeI5KdUqI1xUSpBP4ZkSEm6KuMZzXLzFRbdUF2HxUGlBitEl4zl54il85IyPctWS93FSzemMZDwJUyS+Db4M/f0xjbnSgJJx5YydN44FJ89nxTknMm3pVDpNNz9+5mf8aNVP+eHqH3PzU7dyx8a7eabxeX790m/47gPXc91jN3LtI9dxzcPf5Scv/Zg14Us82vIoNzyhuEe/xbcf+gbfffQa7tlzNy90r+bebXdz3f3XcNP9N/CDB2/l3ufuZE/Pbna17efl1l1sadvO5t4N/PyZ27n5wev5seq95akb+eWaH7Itv4V22kgnM3SLt86ojb3NO9neuFGG7V2s71Q58fq9J6/n1qdv5ubHb+KBlx/kkY2PURcdpt5t5OHNj3DX+rtYX7+Wnzz5E75577e5Se36zmPXccfmu1jbu47f7bqH6x78Jjc9/V1ufOxafvDoD9jWsBU3FSITQ2GcFofFjItN4qRRJ/GOE9/Cxy79GH/9lk/xmbdczYfP+QCXzDiXKYkxVESlJPXnEgMcQvWgPKgDBhyD6BkcdbWjSCPwRz0qUMh71H11ITt/2EqOucprcw7kUqWWD839RpE2pGStJwFaEDT/ucydUc4nPnAif/+5efzdZ0Zx9UcqOXnpKPp62/BlHM5r3nddIx3NMbymnfPOCPnYu+Gv393HR98e8JaLU/hOLe2JfvYXx9jgOtwve9yddY083tHPyyF0FJeTp4qgJcXk/Aw+Ov+jfOXUL3HRiIsZzUSSYQUexVBUqjnWw3ehuLqCUWNHMnHaRIJEDCZM4KTPfY7lF15E+tBh1vz4p7Q99iRub5fsAx2semYl9973INmhwxly6mmEQ4bSlvcprRnKhClTGDNuNCUlxVQmS0i5LjEDZPrBXsrKxmdCrKQklzxddbUCaBSVAAAQAElEQVQkEgnKJ06masQo3L40fQ2HCHpaCbWe2x9mIbsIgZVjQFF5KX7MheHVDLv8XC59/3uJa7F95Ps/4ZB4oqsLDWpCCT9y1PPWyq21tLOtjaTmkhrVMaxmGH5Xmu7WJhhZxuS3nsvJ77yY3Vu2cs91t7L/oSdAxnhbr9UfayQvkIkcsP2LOphXHnMkaJt5LFaRR6IVFanEKyFFFN5CfkXrpSAQ6zkKBp5CngFv4SsOCu7/889r+CrUb5mziMdikpXtoAjXOIKL58Zw9BcGofIaHE3oxhgkQVwphXXVPQXBDIjHfm2shU1xkD1BAyMqICcFy2kz1aeJPZPLkMnJYJTPyZCTJ5cP6LeGiFxEb1+eAwcbWbVuEw8/9RyNrd1s3bKXpx9/icO1PTQ35jgs7GvIUCddqcs4dCRK6S4uk5vgcDZNQ08LkRtIiXwhr1b44jsv+OIXjFHLBCOh2CaFUYDvGNJSkK21ffzwzk1875e7+dF9e1i5vZ+6ME5jUT87o/2s63uRZ+sfZUfX84SxA3i5fQQHNtO74Xl23/8b9j79uAbFYTo7etglI+2G3QdYKSP60y+8xN2/e0hGuZX8+o77ueu+x3j4yed5+oU13PPAIzz06FPcowFw1z3386tf31Xw3/e7B7nr7ntZs2Y9zzzzLE899ST3338fzTKiea6DUesskBtFEU26ddugC4T6+k5efnk/zTJe7z1Qz4trt8pIfZg23YJt3drE0yvVrpV1tLYntBmcxtDhc2jUWLr3vl088MBmnnx8HR2tOZzQw40Skp9HhIsvZCSjtv6Aex7dwHXff4Rrv/8gDz2zmxe3NPPU6lqeW3uQB3Qj99yLe2nvjrF+0yEee2Id9z3wHLd9/ze8vL1WFwghe2obuOOeh7jmxtu49Qc/4+bbf8rKVWv4wU9+zVPPrWHvwSZu+cEvuOb6H3DbD3/Dv//nzfz8Nw/yj1/9Ll/82//g29f9SOl3cv33fsk//Ot3+c71P+Kf/u16rrnhx8JP+Lt/voZvfveHSv8FP/3Vg3z+777OV776Db5+zU08vWoDPf2RNtKu9B7UOH3kaKLRvoJALY0IFR1Kh/PKFxbSBz9/jAQ0qCS5gZx2vngFjuMq2mgtCEATsWtcLBz5LSRoxau8dPm1/lCLiKVk4yNNLKFdUJQvVHygjWGoS45IB7JIrk4QOCKDLKdGVTmhoU0XU5s2bePRx57mjrt+x2+E1Ws2aa45TEdnN1s372PH9mY2vtzGzkMBh3Ol1GZi7O/PcaCjg34t8JFWPmmM2hBxtC0h0hQdTtBotFWGlp8wX9ChQN+OPp/dB/vZsKOHtTvT7G7JU58NOZjtpD5soMHfwz5t0hr7d+Gbdvz+NoK2g/RuX0vDhmdp2rWBNS88x9qNW1n10mbu+90T7NlVy46Xd/GcLuWeeep5nn7yOZ6Wu2njNtav28wTT65kzdoNPPn0M6x89jkeefxxuc/y7HPP8/hjj/Oc4p595hnWvPQiDfWHNQaCAe4lT0cToqZ6clmfHl1w9acDMhmEiIz8fYrL9OeVHtLVkdFclKG9pV/9WE5F+XiGDJkhehUcPpyh7pBPa5uvOV7dKrrukf521d+eieH7MV0M9vPQY/u55+E9PL22mX0t0NDt0NCBLt7yPPbcbnYdTtOis3B9W04XaN08/Mha7DzW3QU7d+5VmzeoTc/zpObTzVv2c6CumWeeW8W+PQfo6ejjxVVruee393Hnb+7hyUdXsvalTTyiC5GHH3qKlU+t5tlnXtLcupoHH3ySRx5ZyeNPrOLZ1Zu496GVPPb0Gp56Zi2rXtzCo8r7q98+wJ33PcwL6zdpfktL1RzQDFn4SifjEp5RzOA7KIG/ZAk4GgfHt98YoznTjhIKjzEGz/Mw5tWjxZYzxhTijTGFvIOfQQn8JUkgNCGBm8caRGOBI6O4q324g1ZRIhPganPj6PASaK9h87gmC72NBLVbaN/wOMmG9Yzp2MbYQy+S3PYQfevuIKh7kXiuiXiYxpGVNaF9vKuLZyeTJBUUUxLESekclhKtYj9HSSZHKpcnFvlgtAEIBtY6R8YHN1+Ek43pQj/A8x3iOiN4ulxG57uk9l8J7btcu9fT+A4cgzYH5MVz3oW862B/KWnhG087JI/ISRDKHzoOsouT13ksIETLKsh1tC9xZSRwgziOXGNjTYQ11uVTeXpNBzg9FHl5UoU5I6Y6ihSXUs4YsbxDUaHyCHTWzadc1GwCo7Cv9tlfD+TVRs/XnBSqTTmUSEkfJNsV15MQF2OgaJrKj4DysfIPoVcGkp4YZCNH+VWXLhLC0Kff7ScTz2lv4EE+CW45DBlHvmIobbESuooqydeMhxEzYdhEqBmOX1RKFuUvnYQpUVq6HzqbhSbo7wYZjCqqUpQmAvKdDYRdSnOziFnVbXCJETkh4OME4Ko/PN9ou+xIFkbNkd8g/fl9qBBGongj2PRB/DESsAJ2iNQbUUF5Q61jPnaMGo3bmLWbSMED35M+OeSBSMnW48hYHakPUTl7nIjsfw5uw+VVMHcWpe+6jFl//0kWfOcrLP2Pr7D8X7/Ikn/7Mid87cuc8tUvcuZXPlEwghUPrcBR/QniIu6CdCCRj0gaF0f6SZCQjg+lqHQWoTeDXDhJ6/JkSounUu6MY0b5At479yq+svgLfHHh3/DlRf/M1Yu+wkcXfIYLhp3LLDOFqqAcR5ZH34EMAZkwQ9bJ06W5paGtif3797F1/QY2rVvP3oYDHAjrWdO1he3OHvrH9GGmO+QmQFNZC4diB6gvrSc3NaRoSQkdIzp4of1Fnmp4lqdaVrM2v4m+ab3k5+TZntjFk61P82T9EzzTtJLmsmaq55dTNaUYpzin9vTTRQcH0wfoSDaQK+mkbLRH6ZQE/rg8dUV7WNOzksOZHQReJ5EQL+rHM73k/FY68k10RG0c6Ktle9dm2ksP4k7IkZjoUjZhOCWjJuBUVNMfc6gZV8PYGcM0VvsoGukyZLb8k2IcLK5ndfca1qXXs65jNfuibaQn9BNbWIQ3rYiwBnKqL4h6wULyM+rnUsqZ4ExmUWIFK5LncoJ7MtOjWQzTX3FYrL5zcaU7Sc01McEYx6oKeCLjaPBKlzylu4GL0fkq0pypqDd8jQELlebVCBUeeCNj6UZExsaFBTeU5tofzQY6a4ehUV0ORq6ikQ9N4Rgvj3EjzX+B+A6pLIKhSRiWgFKRigdpDHkcz1Aomgc355Lw26lw9zHEeYER7hMMT62C4EX6iro4mDI8Jz2+s62dO7vbWK0z9GGnjN7UEDJRGRNi07hyzGV8ce6XeM+IDzCXZVQxhsBJkDGQRW3xfLpSWQ4kcyRPmsf0j7+Phe95G2Vjx9PXqsNkSSVTzj+H+Urr3L+b/ufWEzY3k6hKMvWckzjp6g9xwt99Et5yrvp0gvSpjNLzzmP8Jz7IhHdeBLPH0eblyAtxgfqDHPjpT+j+zc9JtTdSGhMPMoq3HKwjqYurpqYs+c6AqqzBb24k7ncTj8fUHhdiDiSU380R+L14eR2AG/ahxYyKFQuZedFZpPp76X/kEdi/B/wMEXmyYT++1w/5brob6/H6M3QdPIzp7iWRztBfWwu7t4PTz4hzlnHBxRcS1bey9Yd3wL7DkOtV3/iiB24I1vybD0NyUUAQhQXYH8RE2nsYAaURRXotQkLlk/oRSXcsjAF5OfpYv6KUDmqd6uIYbNjqA3qOqDSWlqPw/8de28Q3YtmowX8AkpjrOriuSyjhdsj4tP/AARlTDsmg28yhQ4c4rFudg3V11B+up6mpieaWVl2cdBPIyF6qm5ux40YzcvwIgkRIL310hN3kSwJGzx3FrJMmMnFBFamh7bileygffoDymgNEeSlXpkkbvj7pXajOl9gDT42ICeJFXCPejOdgEH8mQV+3j/2v3RoPOzKg1PLYM4d4bG0j962v5e4t27lnzwbu3/cMTx56lO1dK+lzN+EH6+g49DDN2+7i0Jr7admykS61z81mRKuXtlbxZTxiJg6+w8ihasvIsSxcvJQxutkaPX48dpYZOmwYkyZNYsaMGZx80kmcf/75nH3mWZxzzjlccMEFLF++jFNPPYXTTzuNk1asYEhNDVEQEEmJKTyODFWGpsYWnln5PJs2vsyDDzwmmbawc8d+XnphI+tkcDt0sEXxT/K9m37Er35xL9u37SCrQZLJZNgkg+Kvf30fP//pncrzeIF3iYYwShPSp1o0kArScsj0x2iRvPbLKN+ipOfX7+Lndz7OL+95mjt+9zwrX9zDgaY8T67ewX9898d86R+/zc9++zD7GrvImiReIiV6EXv37mHD+vUkk0lWr17NrbfdxubNmykrK6WxsZEf/uCHjBgxgunTprN3314efeQxGfSfluHvKRoON5PuzXBg30HWvLhebW2Su44XX1hbcF96cS1tLR2k+zK0t3ZSe+Ag3T1d7Ni5gw0bN9Hd1U0kLqQG+urVaLaD/FUjvJBDacdc6x/EnysBIz16PRrGKOUN4BinUMTOI8aYY3NKWre0nZ2d9Pb1qH+7NXd0yt9Lb08vPbrl7e1N06UFY//+Wg7UHqJFxvOKqmHUN7TKYHuYxo40DV05Dks3/DKHTq+D7lQLrU4t/cUt9Dj1tKT30e83QWEcZOVqLBjUCiN1Mbga4/JhNCY96ZFntCBovkn3p9j8cg8/+fUWbvjJam757Voef7mRje1dbEk3saphPSv3P8r6uofoyL1IPvcS+ZZn6d/3LPufupfVv/0lB9dupL+5Q+tvgy6gtlDX2MzeA7Xs3rNf82g9hxuaqNPcebihkUP1DRysO0StFuVD9fW6RGuhrb2D5uYWWrXZaNPNc1dXJ1ndgPf29tCky7d0fx9GPBvx7Dhg/2sjTdXUaU5+8MEHNVbW8+KLL7Br5x4ZptfK2PwsWzft41BtB/fd/RS33PRLzSUPyZDfQsyp1tqd5PlnN3P7rb/kpht+yJNPrKa3Kw8ykBOqAjuWtCJq9iKnRbmuKcdjz9Zy32O1/Ob+g/z83lp+cvcefiL3Vw/vZMOuPAfq49z14Ga+/M83cd1tv5WB/XldRLSQVvnapmbufvBhbv/pz/m1LkJ++qu7+PWdv+NHP7uTvXVtrN28ly//4zdYp0vElzbtUb67uPH2X/LP/34d/3nt7fz67ke59+Fnue6Wn3PbT+/it/c/xbcU/71bfso//cN/8MPv/5KHHnxKc89KfvaT3/DTn/yK3/z6bu6X4fxg7WHJK5L80GPkqn12lVdo8B2UwKAEBiUwKIFBCbwZCUQqZAFGK6b293jah3sE2mv4keKO7IdcR2uOUujroqFuP/muVkrzfRRrX1+UT5PI98sg0Eh3SxNe5OPqUGsETCi6EaHW/tCux04ov2qT8Q4ZZdDmP9SmIFQumxcnIHAF44M9TcsAgZcldPsJnT4CFC++lEgkHkM3Rt7xyBsX1IZA/Ia4RJHOYZHOaZLQhwAAEABJREFUYVFcZOPaKCUolFEeeV55X8dnXpNHbFsWSOVFx08RZRNEfhFulCRmVIf491V9zoTkopzqEo9BXoYcH8eA8VTOTYIvuQZylE+xmEAyDWMSQxJTVkMQTxGXTDn4MrTthMNr5G6EXCdOYqjyVEOJKnIz5KO0zJUeqTBJqiCPCGRIx0QY18EhwvHzWOO6r3AkI4mfShK6fSRog8Z19G94gIOP/Ypdj/2alx//DbuevIvaZx+mXf3r6sIDXU44dpNm6ct4lVB/pDzRt0aMCHCMXsnVlIAuNLDtUbzh9R8lURCtzfB6YPD54yQQYExeWSVRjSODK/lLl5AjhDIuhXYMxjSqFK1c2OGAFyg1kt6G0s1QqiI4EYGKYw8TCelyZTlMmkjx0hOoOO0kys48ieKzT6TonBNJnXcmztnnwPx5RGXl5EJDYOcFa3hTUd1vyXDoM1BXHBIVlJRNZNiQeYwaspCKkmmUVUwlGRtBVXI002pms2DIfJYOO4Gl1UuYWzKXCd54qvSXJKlWOTgmFM95DBlczQWu5g9PdZakUlSXVTC8Zgijhw+jtDRFTPGjJoykYlg5vX4vbboMSvd1EES94qkXpyhH6dAYw0ZXio8iqbfO7O2tdPR0kCOP7+RxUg4l1aXESxP0Rf2ikyZRlqRm1BCmzJvK5DlTKEoVk5P8o3gkrvpp6Gmkvr2BPj+NiTu4RUny0u+sHTuOi68m+IHkrDGJ5+LFNH/IVpUoK2HoqFGkSkrp0eVVe1c3/XLHjhxNwklif1BUM2ooxalSGeAb2d91kK6oj2wsICfDaJoceS8s8DZ87CidUwJqZddqTffRFWTJArIRk3MiO2sq5OKGcRJBiiK/RPN3KSX5Eor9YrzQw9EfkrQB+cwRnwIGcR7Jg+KwgQFX3j/uHSj7h/IezVGwjai2gbw21mIgNPC14QhNc4Kd5x0sM5GRbqtPMDkkWpIJiJtmvGA/pc4+KtwdVJrNVDubKHO3U+QdkCykGzpLp90iGuPlvJR3ebCzl991dvFCf55aQiKnmKpsORN6R3FGchnvnXI5V828khVlSxjJcJJaBzzJNGY8Yjp3poiBZOkKjnFJJhLI8CSdKMZp62Ddr+/k6dt/DIFPxYLJFJUV4R9sJdPeRxBPMnzmVMafcwrlyxbAqBrS6juMQ3k8BaUVyCgHniebdp64LpyR3YHmdjbe/wg7nniGsn6farveyEbntvZQ3BewffV6DuzYIz2MCPr6iXXZdTugJCfF7OlHAwDSOSp8KOnLc/iZNbx4/Y9g70GGip+JY8bSums/ednK8LPkrF5rTShSfmT7ynR0az/Qx9ZnX+Lw7gPYHxT6ew6z94d3s1F2PpQ+fO5cRgwbQmPtAWQUQ5lAa70fD0nHVb2Q09oSmggLjnsi+Y0w8Eao6gEvNuWI97/Bcf4baPwfIGFFZTDi5A/BMTZVmfTaXxXF43FsXKiF3qi053i4roMxRmKW0PUNtfDnsln8XJ6K0lKGDKmiZliV9N0n66TJJ/uJV+UZM72EmtF5ho3qVZ5mhtbUUV2+m6riPXi5WjoP7yTSxIyvCZc4nrYkRt8Qh1D8BPoWfqmhcF93hmxvSG87tDcY0j1lZHKV9IYV7GrL8Nz+/bzUvJ9NHTvZ0b2FhuxWmrpeoO7Ao7TVPYXfvhbTs5dkPkO1Fo3SZAK7YCxZvJhRw0bSfKiBxrpGOlo72bBhMw26vdq6Yzv7aw+wf98+du3YUUCdboECbYomjp/A3DkzmDFtIrNnzmDypAlM0oI5WYb12TNnUVleLuXWq0Fi5Wg0eI0x1FTVMHzoMOpqDxLzYjQ1NBP5EaM02ff1ZuiUsc7PBQXXXlIcPrRfkshSVVVGLObhOTEiTTBhEIEJtbHTwHXsFJ9Vz+Sx8Z3tIS+u3krtoSYCx6W8ehijxk9V/xTTm3Wob+4jG6aore/iocdXs21PPekghkmVMWTMRIaNHS9alnefivJSRo8awem6EJg4YRx7du1k1szpzJ83R20sK7iH6mrZtHGd+PI1n+UYM2okkyQfow1IpIm1pKiIaVOmsHzpiczXBFBTWSU5VDNMi7ZNt3NbeWkpkyaOJ5mKFRbk/nSv3JxoojZGBKJDgaujX4485og76PxvS8CYgb4wRnOF+j4MQ/VdSC6Xo7Ork5a2Fjo6O2jv6iiEO7o76ezupre/n9aOTvqzPuUV1cyes4DJU2YwbvxkKiuH4CSL8bWATl00ndkrpjDvtLGMnu2Sje+hYkQX1cP7cdwmXSLtJJdvBZPRjKGNgHjAPlopNFTQdKIhcyReY7ivJyisQU0txWzd5bDtoMcWXeT+7sUd/PaFF3lwy2oe3/UMGxpf0MZrA/1s0Lh8mvb9D9Gy/TG6d64hJ91PpvMktXtOuEnGSu+rhw0lq0NTqriEqiFDGT12LGPGjWPIsGF4ml/juoAaNXoMw4aNYO68eZypy7fLLrtcl28Xct4F53PRxRdx+hmnc+65Z3P2OWcxfvw4HMfKVLwTIfEW5JrPZ3Vx1cALq1exc9cODh48RGtzJ/WHWnQRV0vt/hZdTm1j1bObWPnkOsV3gTZ9DkUc3N/Ixg0v8/KWnTQ2tBDkjA4DHtiNi7bcIQZb26GmNPsPddDVX0RPbghNnRVs2J7hmfVtPLuxmU370+ysDbjngc3cfPsD3PHrJ3joyTW0agNRVFWDPRD3ByH12pD25wMmT5/JmvWb+M61N5EormTUhBm0qh9WvbiZoWOmUjl8PLsPNrN5Zy3rX96ruttUZ7YwPx1q6aG5a8C/p7ZZFwpd1Ne1qM1d9PXkiLspSosrhHIaDzexdct2WprbCPIhEpvahuSo+TOyXmM/xzDoGZTAoAQGJTAogUEJ/PESMFpWDKEW5BCH0K6bxtO66eHLqB0ZF8f1cB1HJCO0icX+f6hkriClkjHtTyKtjfmcr327lii7TAWRVt5QsKuvT+T4hPaALOTdgEDLViRjX6j6AtVbyGUitLERAkI3xJcBxJbDzaODltbgfnI6l8nSIV5iROLNF3KikVVNoQwJCKHl07iK9QpwI+vGCvsCEzm8mcfR3iuuM0cyl1T7S4mCEskgpfZ6eNofqtXiWUlqn5ExiyANnc2QS+NZftw4eCqrjUSks2HgGhnyHHGdACeOKa+iauK0wj+Jke9upuWZe2m59zYO3XcbtesfJNvfQ9WweVSMnUZYlYJkiCO5pLTPSYgv+jNQMJirda5TqNPkc8S1t/J0zo3Uq776sFduRB/07iP38iPUPflTcnvXkUo3U5byqSpxZJyBeBTiqn8G5GVAfnBllMwT5nskSxQnEGH1I0Bti2K4oVGaKaTpy+s9kSLfCEoafP8ICRgC0PgwWElK0gW9tiPSxig1tP2CcmUp/HoTNJ70cUN9fIz610hvjS3vRtLdiLwTkYu5ZGJxssWlZEor6dd5tq84SW+JR195jGxJMbLyQaqEXDyJ0TleiqjzuSEvOr2qMWMCclEeX/R16AGnSga1FDtWaS+/uYV0t6dyldKVYqlxCWVRBRVhORWUUU4pRVGRbGluYb8b6tLNaL6Ion5pn6+RE2m8QUz7fNMfgdTe8R36utK0t7TR0SPDiuwQRV4RSSdFf0cfHYebCXQ280Qn0LhsbKxj385d9DR3UWKKGFU2khFlwzXFuKga3KxLeayc8SMmMmbkeMqLKsj2ZKk7cIj16zaxeds2WrIduMbDU/tzGb/wY7m6g/X4mYikZkVP5xOTT4GfwI1SmsKSMqgWgVrgRgnIeJisRxS4Mo6XUJ0aieunaKvvpr8tTUrzRLFolLsVHNhbJ9vQXvY113KwtQFrsEwkijUWUxh74SYaub6QIq+cIWWjyXRHHDzQSIdkktcME+ASWSOqeHWsfcrE8QpjNYkbJIkHcbnuwLhl4DHGDHj+n3/Vp1jYiq1rcbzfho9C8WoHmuUjtTNyIkLNv6GTJ9J6o/tBpk1KcNl5Ezj/5BLOXx5y+sIOTpvXwJyJbVQVt6pvVDI2imzJVForpnHf4W4e7fRZJ9INyRgZzc2pXAnzU9N455RL+NjM93Bx9ZnMZxrVUbnscEnJ0gPpnO5zpM8esayBdFjQhZj6p132K3/tejLPPk/vS2vJbt1O48pV9G3cSEN7Pf2ExGS3wiRJOwkyiTiUpqA4hpSDjIlwHZeO3bWwei1tz4jO9l0kQohk4O/ctIP+lzbidaYZliwjoYvLuGxrWRnS3bTP1JHjWDJ/IbPnL6Bs3FjaZcDOtHSRyottnSt55kWQkZw1m1S+lBIZ+4O6NjpWbqRu9UaaZJPsz+ZIaMy7McuTRYJI+uTpfExTB339OSZNncEJi5YwfdZcUkOGELWnCbcepPmFzTS9sAEO1JLTeO7zs1AUByckckOyXkjGgUws0hofMXBpwqufCJSijzyvTvlvDYmN/1Z6/6+JqT6joUAB/DGPlMhm87Q58DyPQJN2ui9NV1e30CV0k06nyWY000YRMRlvLfG+nh4O7jtIV2svfW39NO47jNffR3GujdGJDqaXNzPB3cvEaCeLS3qZG/Uz7HArI1oypDQp79mwkc2rX2Tvpq1EuiU0oTrWvqojVFejSoyUHmPwNbjQJL/r5Toevuch0i3NFIddTB3mcfrcEcwakmSMFq5hgUdFr0NRV0jX3hbqdh+ip9enF49OJ6bFrJzhM2cTr65ix4H9rH5htdK7mDN3FouXLGT6zGksXbqYGTOmcsqK5axYuoQVS5ay7IQTWCosmD+fyopyAhn6fd02yZFfAhTfCcnPwWDlaOTGJEvP8m8XWi2IRDnKypLMnj2FM85YxnnnnkRlVYxx46qYNm0Ey0+ayaQpVZx2xhze9e6zZEBbyIgRWjizgd3Tcsqpi3jXe87nwx+7kne8+0LKKzRBqF0mkhuWaCFJYLRJc1SX73fQ1bSL4aV53nnxCt73lhN4/1vP5MLT5zFheJx5U4cwtsbDzTUzb9pQrv74O/jCJ6/ig++6iNFDHBIalI4mpUkylM+XbPrTPcyWbM4/9ywmTRgrA5wGcraXyy65kOrKUqqEExbNY8nieZxz9imcf95pzJg+nprqIsaNHcJJKxYxd84UrnrvWzlZ/lkzJ3L2WSs4YfFsRo2spLjIYfy4EQwfVs38+XOYO28WFZVl2AFvL2kcGQ15w8dRihEG3/9NCUQatxbGGB3MIuxFh6cxEJehONQYUAzGM+T8HL4WgbwuQrq6uzGOgy8jdi7vU1tbRzbnU15eKRoO6b4sQbYJ19/FiOpGyuJbSfqrGJXcyryaBkYHuxjas4tR+WaKOw5jWupB85KRAZ5sqPEQSofyohWgATIgHm2Us9qk9WqT1FAXyrjaQHubwQ+LcOIpGXHbaettIUuatp5GurMtpEW/tm6D+Fsn8vtJ9zfTm+micmg1Q0eMoaS0gng8yQQZx1s1N+3dd4Ddumyz7rYdO9mnhW/nrt1a/w6yc/duNm7WJpuTOWoAABAASURBVHLLZnbLn9G8WlVZRElxnDKhvDxJUbEnxCkvK8bOt8aAxYB80XzgaO6oZOy40QzVLXR5WanmsTaqh6QYNaaSiqo48WRIdU2JxlGR/EgG/cTiAUOGljBuQg2TJg1l5OhSqqo9YgnAQXM/usP0CLXxzOc8avc1sG7NC2TShxg1MuCcsyZwykmjGD/G0frdRVGsj6wuPuvrDlMhHlacfjJnnraM5SfOZcyoChIxKE46zJo+icW6aDvtpGVcfuH5nK1LuDNOWq6Ls2JmzpjE577waZ575nE2b1zLdF1EzpsznQvPP4sF82dSlHLx3JB5c6Zx6UXn8b73vJ2zzjiZObNncs45ZzJi+BAcE4nvLEltnCKtXyNHjmDqlMmUlpQCalhk2y9vqJDjyTP4DkpgUAKDEhiUwKAE3owEjPYVRgWta50Io/2y0T7HUYqjJLtW21hfhmOs4be4guJhY8glyukKE/TFSumNl9NttHcvHUGifASRU6TSLsaopAkx+GB8IiHUvj6UUSNw8gSuT3DEbw0dEChfhBNzCW3lRjScGK4Tx9EZAZ0L0L7HiBdtvZQ90lofEEQ+xtiyeYyTA5OR248jdwADfqP6eTNPBK7R+otgXHKOIR0L8N0MntMLYVp7uxxFYT8pk4b+Jmg/gKOzhTU4OKkqSFaoZvHruuQlx2ysRIaCMvBcSESYykqKyoeQSZTQmAnZd7idPc15OstnM2TRWxm25J2Ymhn05iLVF5EIfBlpQhztMwPtO4klxaT2CXkPP7JkXVKuJ9LOgJExcDDEibvKlwlo3L0HvzdDvGoMY067hDFX/BU1Z7+VitOvoGjiHEI3RVZlcgJRHPLoicSuI9nGQHKwkb4MpDn0GJ+Yk8VVHxoFEQ/mtbDxx0HJqCsHcFw8MBj6gxJwIPKUIwSjjrG6r3GrgOJdjPorEtIZ2LWng70HwNq3+pU9q4ETqo8iaQPSZ1f9qDscHI0hR3tOJ0C6bGTIc6Qt0h8TJx4V4wWCke4oXYpBwodSPyIl/XN15jE6BwXiISAiZwICa1+xOpmO0bXuMM/8yw/Zfuv99MmQhlUY1yGQ7svUQei44iYm3XFVpysd8zAxQyiDWgTETTEpykimS6jJjWS0P4lEczk9uwMatqU5uK2bpgNZMm1xinqqcA8lKTpYzMjcOGYOO4EqZzSxTDkJIepM0Ls3T0X3UFaMOJ0zx53H+ZMuZlnlCoY2DcHd5lF5qIqxmQnMKVnA8qEnMz47gdwOH+dQjFLRL+upZlR+DDWdQ5jAFCa60xgvJOqKVW8JI3vGMDY3mVG5sQztG850bybDe0dS1VfD8MxwpulvWM9wStpKcfd7RNuhvLGSGbFZzE7OZIY7lTOGn8mU/HSC3dCxtYeR3hjGuOPwDsaJ7U8wonMU4/ITKWmtoqS9Brc2hbMtZEz3EOZXzGBK2VgSkqiHp172CCNHs7AhkEBDA5FriOIuQcIjkoE4cgzGDEAiL7zGvDpciPx//hHDhTqtaxEqFGL0FXtyNRbUxoi4NM/CU1xIURLOPn0Ef//FObIJjeHTH3K46so63nvFTi45PWJkOTjBCFLlZ+GOuICOskWsbYdW4+HrsqO4t4wpfZO5aNglfGjOJ7h89FuYF1vAEEZqLJTgmRSu5yKPXMk4FD3fiKYn4SZIRwl6pOerVq3jlzf8kNv+9Vu89NhTjNOZLjQhd/32tzzx2/tp6c8TLZhLc3U1rYlSsvFSCnOt7ShZ/juLUxzWpehj9zzMr791K7/6h2tZ8/gqvFEjaOvu45E7HuSun99Ff95QdcIC6quLaXFcNjU28UJPG+7SOZRfcQ7uRWfRPX0ym/p62d/dS1cU8ZJsl3fc+H3uvu52HvnlXdTJfrnLiyhbOIfSsWN56vFneeiHd7Nm5z7cRXNwRo9FDaZRCtSgOky8mINNLayVXc07ZQnxt19A/Irz6Jw2nvVulmD2RPqkfY/e9TA/+8mv2VFfz9yLzgHZA9H4N5r8Uz4UqVtTgdEFDsQU5yisil79Kk6vZKvogkeuXuu1exR5/+zX+bMp/G8QKEhgoGIz4PxJ36NlioqKZLgcxpgxYxg9ehRjx1p3NKNGjWLYsGFUaoNSVlZKSXERE8aPL+DggYO6oatl5pSp1JSVMGZIGdWpiFTQSVnYQzVZhhqHGt3MlfTEcFsdug/3UrvzEBte2sSu7TvJZzPi15exJo8hFAb6ONRw9v2QeDyGJ2WpLEtp8FRSXZxh8fQi3nHuNK46bxTvOe0ELpg+n3klk1g69EROm3IBk6oWkfAmUDVmERNOvIjFl1/F+R/7FMPnL6KpL0O9lLa3s5O6/XvZteNl3Ya+QGPjQeobDrBh3Qvs37OT7Zs2sm/Hdg7IuLXj5ZfZt2e3DDsbePzRR7jzjjv47W9+Q7q3Vwsn4j0UggLvslDJNTianQzgKJSIx6koL2P+/NnMlNF4joxAS5fMZ+7cacyZM1mYxNixVZx66jze/4FLed9fXc7o0dX0p7tp1m3p+AnVnH3eVM4+dzYnLpvDyFE1GOMS6bbNkFIdcYzqqqyMcfKKBVx09nJNduexeOZwRJYls0u48Iy5/NU7z+d9bzuHD733Yj7zsXfy6Y++i7dcdAYnL5nGkrkTSIpG3I2Iew5V5SUMG1LFgX27MZHPlEnj1Vdptm7eIFnsJBF3ZJyawIplS5g1Y4ryVjJuzDAmjh/B+LHDFC5nxLBKKmUIbDi8r+COHzec4UPLsUawhfNnUFYSp6TIlXF9uGhNZPr0yZSVFpHP92NMSCzmgvRgAPLqNUYt1Svv4Pt/RALGDHSInYhd18XzPKzf932y2ayMuj30aqz0Z/rp6Rnwp/vT9GoxcqVrdl7xtGE8fOgQO7Zvo1ELRagDTszNaSHPUF2WpyrZy6hUhuF0M6M4RkVHB6nGdszBFvY9v4Gn73qQNY8+Q29jFzHd/DqRgxSXyARE+GBVSXwGis9mfPbs2sP2zevI9zUyogLOP2UuH3v3JayYPZnRpaXUxEsoc0pIafOblZG9v88hp0sqp1y6PWsBE5cup3r6dA73aIx2tfPUk48zfEgNy1csY7Eu2RafsJhFixexRO6KFctZunQpZ5x+mi6MzmTZiScyedJEGhvqOXDgMIcPNdLQ0CK9H5j/DGB/re/I4+rjOg6OeDdGM2QQYOfgxQsXcNGFF3D22Wdy2mkrNC/M45TTlshdwNx5U/mrD76Lf/7Xr/Dxj79fxvVS9UEjxunlnHOX88UvfZyvfOWTnHPOCopKXLSe47igalQPdk/DxHGjmDqxhqkTErz9srlcdJbL5eeW8M5L5nDRGZN4+8ULuOSc+cyfNZxTl0/n6r9+F1/+3FX81XvOYeLYJAmTI+UGjNIcUpZKsG3DOqJsH7OmjKe7rYEnNY/u271FdYzk1BWLOf/sk1myYCazpo3nxEWzhVksmD2FMcMrmTF5DKVJSDh5PnjV2yW7EcxTGy/WpmbW7ElUV5cwa9Zkli1byLy5M5U+nrKyYs0fjuYRyVLdH9gNFYbB5/8LEhjkcVACgxIYlMD/cQmYUPv/AFf7Y1d7jAHXngNCtOmQscXBNwkoHcKQ6YsYOvck0jWTaSkeTVfVJBJTTtCZ5FSKx8zAj5XKLOcVypmCAd7SFgi1akXYNdrXAh0Y7QEcu44ZbW+M8gtKjNyY7AYu+cglCBwi34XAQmugKOi4gN1LeJ6L3Wtpm0ZM/BPmxX9O26O8cvkFgK1zAG+6Bwx4MjCJSZEQP0YQO26UxnTWQsMOitsPEGvdAXueJXjpfho2rqSvPwvFw6kcO0dujYg4BDIuR47kKoRRHhQO0p107ttDR2sr4yZNYM5FF7L00ss57W3vYt55lzDkxGUwajjEHDwZPYmMLaYLdsnUi4MjWWtPEFlDajxFVFSK7zr0Z7qJOpsxbfV47bUUd9di+tu0d+nF5HMy8ASUJLQZSabAi0FZpdwkWe3LsuqByBotTR4rQ22CcVyXyPEIrR4Y1Yn2oyYgcEKxFGi/lceoH4xKvBaKesM3UoqahHXlHXz/KwloXBjb11Zi6h+NKPkkccUj7Td2A2xiWKP5ymf28oMfbGOrVLMnFycfJrCjIdLYizAY40itjca+0V7Z0XnZw3MQlUBjKcLDEFeeuOi5xoOE9CQuKJPjKS2mOKV7qjup3CliJKO4Srlo0hBcYt15yhp6KWnsluFbYyLbrzNBTnzk8cV5xMBjBhyVBUd+Rzls2xA3juwuQ7xhnDX1DD537qf5+yu+zBcuvJrPX/o5rr7ic1y+9EpOGX8q7z/lfXzy7I/zufM+zacv+jQnTTmdEe44insrqMqN4JRJZ/GJCz/N1Sr3tkVvYx5zOSG+mI+c/CGuPvNTfPG8z3L1OZ/i3JFnM9edxyVTLuavz/w4nzz3E3zknA/zjhXvYFHNQq5a9i7+9q1f5sJp53H62NP4yFkf4QuXfp7PnvMZPn32p/jwqR/itBGncv70c/nshZ/h7QvfwoLiuVy56DI+dPL7OH/K2Zwz6XTR/TifP/+zfPKsT/Cpcz/OyWOWMckbx1tmXc7nFP+xMz/KO5a8lbOnnc5fn/sRrj7rr/nCWVfzD5f+LR8/46Ocp/qvWvZXfOycTyj/1Xzxos/w3pPfzrTySRQFSeLqD6Nzoqe+szI1BiysgBWNplsi/aF4jnuMeU3EcWn/414jjTi++kJYcYRIWQXrwgDbRqybgh81ykhPjfQx7kaUJEFHLkZXdzKqop5RlbWMKN8ne1Ce8opRjBhzCmVDz9L0eQL9/kTZvYYTz+hMnB/N8qrlvH/ee3nnrHeytHg5o5lAUVROMWUkZKeyLEUG/FB8OWBiMZxEgtDOo6VljF62jDM+8EGWv/vdmssv5cy3v42ZZ5/O1Msv5NzPfpQFb71Uc/t5nPvpTzL6fe9k5vuuYs47303J9JlEZRX4qSLy8TjlJyzi7E99gtPffxXLLr+cc5Rn+nlnM/m9b1X8x5l32aUsuPIKzv/Mpyi98iImv+ctLPzgVcx87zs46UufoebCM2H6BJg3nRHveiuzPvR+Jlx5CQs+8B6WfvC9LH/7W1hw/rlMFs3zvvhZln7m41Rcej4rPvFBVrz33Uo7n8v/9svM++uPwOSJUFbOmLPO4LRPfpzU1CmUzZ7FaZ/6a6rPPA3GjkaHYsa/523M+shVBV7O+9xnWPbOdzLnisu47Iuf5/QPXAWpJLiaQ+y4lhJqmcELFCW/UR+C4Y2egq6+KlHyPxY+3n8s8o/2qBv/6Lz/JzJaMR2FI6Ed9f8xbmHw2IxWZlGE57hUVVZRXVVFaVkZ5eUVVFZUUK24muoqKsql+mWljBgxnFFjRjJz9nROOmUZS05cxJJlixgzdiSVVeWkEkXaWCS0eJQQd2owQTXFiQnUVM6WsWcK1brRmzR+sYzusxg9egLxhAeOjycDGVEO7fbUEgQPx3VIFcUpLvaYOKGGC86dz9mp0L7IAAAQAElEQVSnjuU9V0zmlDmGqaX9zCv1WFE9hbPHnMmZo65k4ZCLmDXqMqZMu4LqqRdSMkdYdC6JuUvIVg8nUTWCYUNHaTKo1uRQwbDqMoYOLWf4iAqGDy1jxJByqooSVKQsUpQXF1Msf0qLnqtJ0XMMpSXFlBQViVVffILnOLiuK94lTL1WtmhmNVoUkQEvsrdpBtQcTTJqm4G4Fk5DqLgIY0SngADPDSXDUG6OwO+mr6+JbL5NclIZjZtkCtDsEwaRyrkYO2AiVDc2WnJOcek5p3HS/KnUKG88hITSh5TArMk1jBziMnV8KSuWzODEhVMYNSRJkQOFQSg9SHoOc2fPYIkmnnM00C+56Hze8bYreftbr+DKyy/h0osv4MLzz+H0U0/i/HPOZNnSRZx1xqm87S2XccWlF/CWyy/iyssu5Eq5b73iYi5X3PnnnM7MaRM5Tfry9rdexsnLT2DurKlcdsn5XHT+WXIv4K1vuZzLLr2Q5cuXUFNThavNhVE7Cw3j1Y9Rq18dMxj635SANZAbo14RrN/yYozGiYzPkyZOZNqUaUyaMJHpU6cxZfLkAmZr4RirBWPkiOGaZ8pYMH8Oo0YOxdOV6UxdwkyXvgwfPoyhw4ZTrENNLAeVYYpx3jBG5mqYGI1lZGYEVelqbe7KcDo86HGJ55L2R1PYcxLGQWsK9n8qFWncRsbgxROa31JMnFjDvJnlLJpheOd5E3j7aQnOm5niyoUzOHviLJYOm8PZ08/jjNlXMrpsucb7IoZNOIfpp7yLxe/6BJPPu5TMyOEcyqfxyovo6GorXLY9s/Ip1q17if3797Bx/Voef/xRVq96jqeefIxVzz1bwBOPP8IGpT3x2MP87t67ePjB31F/6CBikUjj1f5iWqziKMKgEaBxacOF+UfzTHl5KePGjWVITQU11RWMGD6EsrIEQ4aUUTOklLJyjzFjS5k2rUyG+ykki3zSmWYamnZTWm4YP6GUCROrGTq0jFgiIHIy2qsHGIfCyEp4MHZEkrNOnsrbLp7NwmmGkSUho0t9lkwJuOyUYVx8cgUXnFrOVW9dwAfeuZzTlo5i3AgYVg6lmsNKvBzjZDBfMH0aJ8yZrTlnNCfMm8GpMmzPnjqOUTXFVKYMMyaO5PTlC1gmuS+eM5ml86axfPEsTtZt//LFM1k6fxqLZk9i5qQRlMZ9qsoc5s+bwJITpzN77jgWLZrKQmHGjLEsPXEup+j2fp7qqawowSHCROCpPVaW9iKCwWdQAoMSGJTAoAQGJfAmJWCiwqqstTLUGuPj6dwSC3PEwixOIMgQHYYBoRMj6xSRj1cSDpnEqJMuYewF72fIme9iyFnvZtSZb6ds4VlEVeNIO8X4JiGOHByt926oM4CMC57OEW5ktJJ55Jy48sS1Vnta1zw8+5NTC3vG8IoK6TkZQHwZfWSJwCjNtWnaDAVRFj/QOu9ndTmfJcjl8Ar/uWyOeKgSyuOpXidy1C5Xmw5PvFjYtsr7J772oG5/FR/pbIdoxgRtC4il2+nbsYr2h35C3W+uo+HX36Dh7m/S/MJv6G/cQax0OKUTlzFyzmkQrwAZ+Y2bl1y7cHKtxLLNkOvClZzDdBdBbzvZ7iZoriVsb8LvaiTdvJ3snqdhz4MEjRtJ5XrAnpecEnIy3/heSizF1SKH0ET42iD4FdXEh1ZLbFl6920g/egv6XroFpof+x40bsYkfO2rivFMSL6pFv+lpwmefZj80w/R/txT9Nm4WAYvkcMxfaKdBr9fBiLIhi5ZGUXVGMWD40g6XoiVTYivvg0L8Ubfo5BX/WC/A4jkSA14VSSDzx8vAQeOGc19BuTogh0rOqcHGq9WvkGUoK7OcP+9zdxzb0PBcN6XkZ7gEaqQzWPkGoVNGAONTw0mdKsCThYNOvn1qoogDxEhUlaIR/TIytXh5OmxFz92o593KMl4FPXJTbuY7P+PvbMA1Kyq+v5v7XOeuDU9QwwMDN3dpSCgomC3r/oqdtdrIpiASNuC2KiI2Irx2YGSAtLdPXnvE+fs/f3Xee4zxQzCWID3zPk/u9dee+211o4zDInq/GSJvOwwJHsdkcbWUguygjwIVurarJTOFKJcUupXrfAnI4iroBFlKkd+qc6UMI2Na+uxW20L9hnYjscKu4RN2aW+OTsMbsZGzGYrNmT34W3ZY2Q7Nss3Yg3WZm1bhy2GtmT7yTuyZX0btsi2ZMvaFsxlDjPSVGZ2p7FZ2ohdB7Znj+Gd2DrflPWi2pWz2CjOYcfmluw5Yxe2HdE9T1qLdeIabKl+dh7YSuXrsmFal22HtmCnwW3YMduKnQa2ZdeRHVlPdTcOc8TbVmxV34Q14xS2GtiI3aduz1a1DViftcTHxuw+shN7z9yFLesaQZzBrGIKG6Q57Di0LXuvsTvbDWzBJrYu29U3Za/m9uyE+rItld6c9cq1WEt8btbYlB0Ht2PH4e3YsLYeU4phBmNTog7yNxAS5EIGGFRwTQh0FO8AUQAzq8B//BGz0h2q2Vfcw+XSYrBKg6FHVeTySfLNpBxKo67srNC4Ol3q3cBgGmRyYwZTpm/F8Fq7w/AOEDdV+7kMttZj1uIN2aG2K89Z/1m8dMsX8eQ1DmSrsAUzumvQKIdppBFCkRNEMjlE37JEoT9JvrQtLJaAR2dMYvJeO7PBi57N2q98CZu8+qVs8fIXMfNZTybtuR1Tnn8IW+nifOs3vYppL3gW7LMbkw55AnNf+Fyybbbm7sFB7q41GJ0yk5m6l9ruTa9h7mv+lzkvfz4bvvbFzHzh04h7b8+05x3CZm9+BVu85VUMv/DpsM1mrPGcp7GRaA8/76ms9T/PJOy5C/NmzGD+nHWo605qvde+jDUOfT5rvOZFTH/TS5n9+hex/mv/h7mveiHrvPR5bKDLbvbdDZ70WDZ85QvY9i2vYPYLn0G50zYUa0ynu9YazHj8fmz9qpdhO2/H8O47s+2L/ocpO++qO8k1KHVHMvnpT2SDl76A/In7MfC0J7LRa17KNuJxPcnDttgcps4gav1H1o0FSRGC5k+/JKWraPVTFd3vx33EisU+9/er+BAzepw8xEb/6uruRM1Mip0ws6o7z+vDzJbkV4UP9iepokOBvx7NgrRXCVPCQiAIkEQfDMgkocmTh5k9cxobzp7FphusxZabzdHl93Rm69J8YGiqNg2zGBzZmMFJWwnbMjBF4Ywtmbru1kxffytmb7QtW+64N9vsshdzN9sMakGUS3Q/pGhGTqa+PM97TgR5rYHhwJQZsO3OU3jW83fTZckkpoy0GGCUEbWYYbPYcLJoN7ZipJzLrOHtWEcGPjJ1a4rGenTyGZTZAFmtyZabbs4znvxknnXQQbxAX6EOPuAADjpgf/beY3f22WsPXeI+nsfL6A5+8kE86aAnVjj4yU/ioCc+gacc8iT8b3c+8QkHcqDaTJs6lYrTBBb1o9fMqB4PHdJMD6o8/bgMqxrJNE45KjmrjLro5DKCTGGgUa+x77678LwXHMjznn8QG228FqpO9TgxA3OBKUSPWcQv2zN5JjVl+tRBmg0ImkiTc8qsq3ibeq2rOXSU6qPUZVLEvI7aBStUVqpdjVkzZzBl8ghrzJrBTF1gTxoZYmRkkEmThvRhZbI+rExR+TDTpo0wNFhjxowpyh9m6pRJTBoZZrI+rkyf4nlTxMsUZk6fxmCzydRJk5g2eTJTVD55ZBJrzJjJjGnTmVbVnVTV9X5r0glpPAmqcVYGLzmGEIgKHUbvj2ow8fxrJWBmD9hB3xd5uGzFTBe8gwODDDeHGag3GWw0q3CgXteHqKbs3Rho1lhHl+Xrrbsm2229KXvsuj3bbLkRG6y3JjOnzaJmk+QRplLP16TZnEutuTG1kc0ZWXcnhjfckebGWzNzt11ZZ+9dmK7L0+6sBq0RKAJYqoHDMumStMhKsnpCH37ZaIMhnnDARrzoOVvz5MeuwcbTYS21WU8H122nbMC+Gz6WrabvzrrNXdhs7Sez+YZP01f2/amvvTOsvRU2bR06A0PM3ngDZqw1g4022YA999yNJ8h3HKCPSHvtsSv7PXZv/MPS/vs+Bse+++zJY/feg/0eszc7bb8tj9dHKc/fe4/dmLPO2tLohIvabbsn8YQ//bhGUI1Di0FVz0stIDvOCCFTntdM+IHdy9xniEX5jzXZdLPZbLLpbKZMqZNlkAWHkatDl47JT1Bt5tvqsqBRK9lso9naU6zPSN0YkJ9oUNJUu6nDdYbqIPNnw/Vy1p89yMhASa7NZEht8VFQr+XM3WAjtthqG3badTf23Gcv9nzMHuy+927soo9mu+pD62577MBuu28vf76x5DeHnXfdRunt2F35u+y6Hbvsso1kugN77b2TLsN3ZrvtN2POnFnsttt27LnHjmyyyXrssMMW7L7b9uy6y3bssduO7L3Xruy683asqc1KniN5CUlD8ph8h8cm8MiTgJlVTAetAWYmHY8ygyRd6+VXhRM/Dx8JTHCy2hLwdXRZ9AmZTeh6Xxb/udDnoI8kNhKmtaUHtM82qmlKKkK5ltMNDTr1YVhjQ/ItH8uknZ7AwE4HUN9oJ4rJ67DIBilVJ6m+qVkFLd5WXWZowdWlnpGJdoZZqMIs1MChMmauSWf9Odypj/hXTZ/K1TNncOWM6VwzcybXaI99lXDd7HW4bq3ZXLvmOlw1bQbdzbcgrjUHakNE7XlMl7qZLgGD9kuGaIvv5CCwOk/SfqGbdDUSkvhMdBpDjPlYB9bkDl0U3nTnAvz/qXLPfQtZ2I6MDcyiNndnpu72DNba81mw5iZgw6RshLHGGtw3vCGLBnWWa66p/MnCMCPDkxls1ph/++1cc955XHL+X7j4nHO4/Hd/5upf/ZLrf34WN//6h7QuPw9GFxKbQ8wfnMk9Q5LXyEzxlZOsS2GB2rS5TN1kb1prbMe9uui5+ZZbueHqy7nuyouYv2gMhtZi8uZ70Vh/R25vBy6+6hrO+8sfuOiii5i3qKC57uZ019uW+SNrM682CZcr+TALNd6Fw+vSnjybbj6JpA8ZSfMaSLicjQHQGZCJ518uAVljrw+3Gek5FYLyonShJeiWO+gcnE9j0eK1+c1v5/HV06/hnL90WTSaU0pPSs1aoRa4kbv9yUZQPkF0TAWCqBG199SxnhLV1t6cgSEagyNYCcW8BeAoC8pYaNdc0skgz1wnxMOiu2nfc6vyImnyIHF4UIV10McXK408BlloRi6fkEmXzH0Fpj+Z6jSEXGcfhKTOSrqLC5Iu5pvdhj4gNRjsNAnzE9nCqHQOi8rqb1gPp2FG0hAzGGGjgTkctNkBPGuHp7Pr9J1Yk1nKn8pAapBaJSYbaMQBJodpNBki129NqKem+gIby3Vh2iQva3RHIzUbYIBBGvpTiw1qZUNlddVRvugMMKzySQzYCLU0QE15STRiR+MuVE/prGjQXlwSxwK1YpB6OUSmvDxrYFmuPpqiPiQuhrBu/LqtmwAAEABJREFULh4zBuMQjbEm+aKcwTFxUAwwEoYYUM0p+RSysRosCAwqr2Z1kBT9v5CW5CS/qJRiemWu9JAk9aTxIs9omBn/7CepI7MeXe9anVRdeLyXWyVX8mPaE3u2qYkponRU4A2lIyKrBARLqATvIgSlpfMSFsk6ShRkeal6NUJtTSZN346RWXuTz9gNpmxPrK1NGaZoxiczI87kSRs/jeds8xKeNOeZbJ5vx/S0pi7Lh0D9hgR5AEP0QlQYgaRwHDGRC40EWRlpj7VZ1C3QQR8mT6U9MoXu8HTG6pMoB6fD9DVg5iyVi34YIGhNzQdGqGUN6ULQJX+iWDxGPQyr+yYMTa7opIFhkmyvlTcpRyaTpkyFGU5nkHkltGuDuiccVh8jtAYn0dJaPCabMelcCJP1wXRKVc7gZNCaE4cGYepkwtTpFPUhQnMKLYkO3XMweQq6GKvqFU631qRjgcbAZIYmzYS8Ib5GKAYH6NYF6aHvD2JjmDgkvtRHOTSFVI11LaJkUDZVL8+RyeH/HwT/r5QIkJnEGZLmQwIMSlSvfpTtr3Il7upXoef0YJoBM6vy/Ejs+tYreei/YuOhN/pXt/DNc78PM8PM+skq9HJHlXgoP07G0W9TyVYZCoMm2WFm6o8K6PF5adQyRgZypo3UGRnMmDJFjngwJ1d+sjp5fTrTZ24hndyW6bN2YNqa28roNmfS2psyZZ2NmTZnY2bO3ZgZc9ZnWJs53a5AkOhl1EHItCCY25aDqD8yoqykPpBkwLDWnEzxRQRbRI1CTjdnoGzqq+wgQ3FExjybQVuHmq2NsYbMdZowSNCfRgaTJ9XZbNP12XqrTdhw7vpMmzSJwXqTepbTqNV0ideg2cwZHlZeQ7QHagwO1JVfY2iwqXiDhi79BnQrLfGw7GNKmPlvUmwcnpSTUkbv9fR4UdJ40aJHtYiHSom9OFN0l10256lP3YenP31/Nt98/eqSywnIx1D9UwPmKVm8RhesJFih8RYEySQLiifFrSPD6sr5d+iVd5VWWdUmKq+s2pjamGiYBO+oiQF3rNrh4TDNQqb+fKPnaYfnjXvoHm8J0RI8dADmoSA/iT8iUdXxtOtSH33a3qfTNVXwuupcMfBL8sqwJVvXdUdFSJWU5aT/pfhvIF7JVAP1sP83cj3eh4pW+ZppIlRq1gsVXfJaNCwieCiM64Mlj5SypZyRoQazZkxm3dkzWW/dWcxeaxprzJzMlJEpDDWms9bMTVh/zo7Mnr0zM9beiSmzd2Jkzg5M2mRHJm+1gy7Lt2eNXbZlZNN1dDgJjNZK/NJcaguyMSOTqrpWSd9lG41Gl5kzjZ22n8XuO89gjckthtIiJpWLmVIgrzGFTUY2Za1M/ipsxhrDOsxN2hEb2gIac6CmhdwGCIND7LPvY9l//8fy4he/gAMP3I+tt9yEjTdcX+NYk003nss2W2zGVptvwvbbbKmyzdhh263YeYdt2Xarzav4VptvxpabbcosHXQz2R3OdIqA5OOvy8l6Sc+qoGRVXoWKqV6wnMyyKuE2nOiqakIs8tSnH8Ab3/QyXvPaF8uXzEXrL07SVEOCqeamsm35BQulqHbIFA7UAw2RbAQjlxxz+aoamf4kMk1qzaAR0AayI3SFEqejbCxk5LUB/G/25406mQiFhmH1jCC6tWZGTem8DiFP1JpGQ+tIXfl15S+LhtI11asLzWagpo7rolOvBQYaNRpVmNFU2FBZQ2V5JrohaZxRo4wgZxQyY+J55EnArDdv7ovM7h9/5I1oguMJCTywBMwMM3vgShOl/yEJ+LyYVmojaY60xcFXGjDMtPAQyELwJQd/UsiJOiAvrk1iwcBaLJw0h8Ujs1nQnMHCbJh2aJAs86pqI0pa861KBf1q74LKknK0+fd9k3rFTCut2pRZDdZck22e+2y2e9WhbPHql7PF617N5m94HZu98fVs9obXs/lrX8/Gr34DG7369Wz6+jey9RveyG5vfDNrPvZxMH1NuqGOVmBCytV/JgSSxhDVpRhY7ddZbuscgtblYZ351tnrSaz3mKez4WOewVb7PY3t930yW+z9ZDbZ56ls8Ljnse7j/5dpuz8DW38nxoqcbtYkNaYwoovqdff9HzZ67HOYMncnaE6HlBG0yNfqNUZGprDhltux8RZbs7nCrTbZjk3WmM2M9mLGrrqY+y7+M8y/hzB5GrN32Zd19nkya263K0yejDY2hFqTfGQ9pm6xL+vt+yLm7HYQ6++wOxtutyNb7LgLjamzxccs2HQv1t37aczd80nM2WFP5m6zPRvvtAcb7PI4pux6EGvu9Szm7vN0Jm24IwxMJ01ak9k7HcAWBzyHubseQDZ1bZ206pjmjViCzrrEpuSbCRPvv1YCSeQdQWGubW+O65AS4Gff0CZZixQ6FKlBUa7JffNn8mtdnH/9m5fw29+Pcdd9UBh0RaYr63f7SIo71BhkM0oqqtOqzhlOK2pPDQZTpjF9rXXotLvcfOkVlJdfBQvmU7Ou9rNqpTsOowOL58GVl3DrZRdSNDMas9dmaI21QPv7Qp2bPrq43gQZl2uNKKsMjWVZmDiBEBL33Hcff/j9OfzsJ7/k4gsv58Zrb+FvF13Bxedfyjm/O4dzfvsnrrvsOm686mbuvPke5t1yH4tvm0f9Xph30V3cec6tzP/rPBZeOY+xOxZx1813cuUVV3H1Vddx3dU3cYfaXKPw6utu5Lbb7+baq2/g4osuY3RBmztuvZs//v7P/PWSy7j+hpu56657aS0sOP8vf+UPvz2HKy+7hqsuvYabrrmVW667nauuvI7bbrmLm264jbvvmM//+/nvuFR1br7lbu65a4EwXx8y/oj/m9eXXXItt950N7fecifX3HAD19x4PdddfzN33HYvN15/O1dfeQPXXXMzN1x5M1ddeC1/+dV5XHfJ9dx23W3i+XZuveEW9XEXl/7lUq65+Bquv+p60bpVdw1ROoBmV3PiqmIlnsIfn2hl4/D0vwrL0lef1u9HcVelfnK5UPqAUOry2at53CyQZTlB608IGVSEnHhEmqxkQaBQ2MGsTaJFkj6mrCTJ94bGbOpTtpKf3InY2IJRW4+itobUb5Ag37Xh5PV5zi7PZffpezGXjZkW16BZTNIFeB3UVxD0Kj7eX4jKdiT16yVGpvVzAEm41eK6q67ksquv5qpbb+PqO+7k2rvnsVhfn26UPt4gPbv+9vuq/JvvuodbbryVGzTft9x8G/fdfhdjMs40bzE3XHIVd950F+f88QJuu+NubpPO3af8+fNHuV5trrvlDq5V/ZuUf9eiFn++4BJuueNerlbZzXfN49pb7+LKq2/khiuu4171efdN93GX+r9WOnntzXdw732LxMNdXHf33Vx+7Q1cf9PtXH75tVzyt2u48ba7uOHOu1jQaVNYVvmYaqSag1QaxVghvQpEpfWdWCf0IHnn8jWZloNARx/FWvqQ17W6ZiJjzGq0Qo225q4jYcY8UFoUStz3gEKtr6X8VyJhJpnqheoHf5J+/NxUlSvur5lVNaoytfO81YWbyOq2/Y+0c2H0O/a4o5/20NOrguTGUkiISph5GJQfKqVWih5ARUsQZVRFXlLmkaTJlFUS5NRzMuoWaGqSG1IaR00KkGtTmOlLXsgGoR6goXYNI2ozFVUvaQNEmSGC2rCBauD9YeAQScySqDtM5TWhITSVZ9Vlje5JaNSh3qiR5UMYgypr4DUGvW3qgBwCznMNkuqmHAgZiAdEJYliCiobh5IqUxWDaphWJau4eVx01VEvs8pQQxyiqd6rshBBixdVWCreh5xVKLEl8LSjFEuRej0yNGRMmpQzNBgIViLOFKLygJkjw/BQv4Z6TONQWvlBAwzUCNoEBG3OsjhIiANCXVB+FJLgdTT+oNaiRjXWHmV6aaPKM5aGKF4hIdPHy81AbK0cKhNJVdAbVoDKlEUPptAwWwrX4SgLrxYDDH/81w8QHp/APy4BMyOEUMHMpQtmS0Ofg1XBzKq6ZvcPMZY+KqeCssbzy8LtMsp2Mwb0cWposM6gPlY1dflZlzE2tWiONKYzMrAWtTCDRjZTH67WZHhwlmxkqmxjBoODU5kyOI1p9SlMki5PkT9pqAvXyUqnRCdIv7MKRhAPvlg3m01yOY5IJOgARlZTLCfr1qkXgwzaVAbyqdRrk7F8EFWi4j8Y9QjDBcweHGRN0Zk9dRKDolHzsgxqAXLZ/bKo5UauhS9XvbyWkSlciiDSSfAuTOEyYJm4LVvucYcviT24nzT5mlw+Os91mV3rMnudyaw3dwZz5kxj6tQ6WZCrLbskHdxMNm/ykj005H+b6s0hv2CZZIVqCJJhpljmMvR8jTMAGiKZnGnmfqWiU1f7mpCrMCOZoaZLoA68FZhaiw6COUTbCJjyHxi5SDTUZ0N914XaOHK1zoQgOCV1j2AQzOXag7Im3keoBNz/xCjDE/9mpt/lXy+fgPyAFsoJOTxy5WDW020zI4SAWS/NP/5MUPgnSMCS1jSMaKE6HHetRldnnK416Vquo2zQVj0SYkEWuwrbWrM6JHynUaO0utrViFr3VJEsleQ6/GZoQ2EF/re0S815D0H1s+oyh9hS9Q7+75CXotvV4ttpitaUSbDTdkx62sEMPfdZ2LOfAc99jvDsCvacF8LTnk949v/As1/A0PNfSL7/AXTWXY9FWU5b4/C/mIL2A9Al0iFaS2iLl3I1JaZ12Bq0da5raX/E3E0Y3uMQGroUb+z+bLI9nkW++9MIu4rHnZ4P2z4dNtibsclrM18XA51sVBc0XUbrDWpzt2HaHs9l2o5PwNZaH7IOYwuu5cqrzufeziLyDbaExz+fgQNeTHOfZ1E/4FnUdt6X+tpzaevg0F1wD2VRkgYnM7T1zkzdY3+GttqWUpfmY0Z1WVEyTBqaQ22zxzC49zOoH/gChvZ9AVP3Fm9rbEarqUvw4bVg0z2YtMezmb7PC5i573OZvOfTSZvvA2vszPDGT2K9HZ7O4Fo7MMZUivo0pm21N5N3PoA5O+wNw9OIIUMmTaZ51qSKr6B9mJiQlNMyUBRPe+jwGuYZDs+YwEOUQJI8XXgZSediTPuIIFsKsinpelkqTkHIkvQ+9qwgDUp/ZnHR3+AbZ93Er34P9y6EUTVdXLR0eb6IMqm9dJxuBp0aPq2Z7D7X5WXolrJr5WvPzLSprLvjtmRTh7j5qku58cc/gfP+AnfdStZZQL2tW+o7bka3fdz5s7O55bxzGZy+ButusxP5zDnIGCh0YZ7M6fWGnhQkKYajVNgVnBUdf5D7wKRrrW5HF5HXcO5fL+U7P/85n/jaV/jaT37M2eeey88vOJcf/PbXnP2r3/CNb32HH/z4Z3znzO/zvW98h1uvvIUr/nQFvzjzl/zuB3/iG58/k08c92m+rXrnnX8Bv/ndH/jSV77O5z//Fb74pa/xlTPO4FOnnMLnv/hFfvfHP3HlNdfz81/+mijiUJYAABAASURBVB/++GzR/jbHHf9x/qrL9Ouvv4Uf/fjnfO/7P+ZnP/8Fp3/9m3zhC1/ly18+nW9/+zt88lOf4ltnnsl555/Hmd8+izO/8z2+/LXT+d6Pfsi1N92oy/EbuezKK/m9+vj+j37AKad9ns+eegqf+PSn+eRnPssnP/1Zfvnb33PuhRfzre+oXLR/+JNfcMFFl3L2T3/BWaL3zW+cwUnHncTXTvsy31L/v/7lL/jUp08Wv2cz1h0l05kwZSZtiD2dkZ+VkwadeaQgIH+ffE4x/jNPNfNQOQSWe3L58yyXHlpQfhDLufTdKMukUFnW1U8pzqOAEIQMdA+E7omi7oRKnaFjNgLNNQTpXn09ks0kY0R1G4Lqax8+qdFkLZ29p+ncNyllDIlGXT7fXEclGtfLRET366QsACaWg35lg6IW5Qj9n8fqar3p0ibWIrWRJncsuJe/XnapPphcSluX6TdedwN33nond952Z/XB5s9/PZ+Lbr6Ka+64gUuvvkz6cCmXXHohN9xyPdfdfB2LNIe33ncX1912o+hczC233MTihQu54m9/48ILz+fq666WTVyuj2Ml3XZLa8kCrr3mavz/Mfa3v/6Va66+knsX3K2+LuOCP/6Zv154kdpcwxU3XM/5V17B7y48j4uuvpzz/nYR9y6ax/W33MANN6nva6/lsquu4Lo7b6ZVtpEKUU+RAd+P50kfwYxUN/KaMZAlGkIWAjXdCzSDSepJe4VErYRG4Ui6h4i4L8kl7waJTFrpd4EJKLNS6ZIBSTRXesXXlGFmmJli9389e+Ul96+7qpywqoKHa77/ZyRjY2Msi9HRUfpYNn9l8dYKbVes02qJ9v0wypgUrdUeqxTalboz1qI7OkY52qLU15tioTY8CxfTWTRKZ/EobfUzOjbK4tYoi1qLKixsLWax6Izpy2u7XdDtlBSKd1tRdAuhTUvljjHR9/90oxhVvVGVjxot7XbGWkm8dGhp49QqFtEpxyhiW4tLh05L7dV/d3Qhhfoq2wvpdBcy2l3AomIhCwrx0m2xuNMVjVJ9RVrqu9VSvNWl1VZ7H6NDhttyOB+tMfHmaNEWfz62tvJcVvfDWFtz0xE8bDEmGmOq20OLiqbylrRrjzLWXqT8haItjC1gTPyPLl6ovDF8flyOo5Jpr634qPgTr+qrpTG3W5KH0G53REOo4l3arULwsNR8pHFEybEr9Nu31EcPrYov5bscqviy/CqusffqKF6VO3/iX/M8thK0NPd9LFde5Y+JB4doScY+38uiKEs5fHcTPRM364Xy9Ho9/+FqoY8cvvySxbn1S6lOp4Ojrbl3jMl+Vxct6WVnTPSkm+4nOqLVtxm3m442dX098j5amn/vsyu7LIX2ooLOwg7F4kh3LFK0tVjITttjJWWRxGch3enQku9pSe86ixdRyMd0ZWctt4FK70VDPLQrdKX73qaUn+xK3wv5D8U7BYs07jH12ZHNlGrXFTryTW3ljXXbjBXScfmStnxsKZ3P5K/igjFyhcVom0K22BU6godd2Uin0xKPbdr6+txWm7bk0FZ+W/GO5NtHW/k+/p5v8H5a4q0lu29XqHyHZNezC5VX8X6ouup/zCF5t4S201af3n9L8miNLdR4FwmjojdW8dTSOFsuE/d3HleblnhruewkS5dnV/PRFb0+Ooq3ZbNtl4PadcaQPKNQCkUPotXWeFrisdWv215M26EGLfHVkmxbms/2/eB0Vo6W/H9rtFv10RpbWqejL/idsa58fqeC992Dy69FP+4ykcNwNZ/Ao0gC7rscZlZtEM0mQrMJGZg9MmXQN02zHv/9tK/N/fhE+J+SgKnjHqLmJ+pyIuqSoDq+Kow6xkZMlwOJoAuDoAtxD1FcDQnJy0xRUy3V0aG6f2lu6LSsetEg9mlXtVRdryVE01CWLusShQ7jpS5JurqUbjUbFJNHKKZMpjs0TFcf8ztCd2SYQulyYIg4bTrtkRHmDw1xX73GWK1GaDToPQm/rPdLjDL04uJCRepUvw/1NY0zdYw8DBLzAUYZYmxgHRYLi5prM9qYzujAFEaHZrHYUZ/O4mxEFwE1XSIE6qGk7LZpl4HRNMjCOIlFZZOO1bTv6+h+f5RS+4mG5FeOLYCbr4WF98LYfJh/u8J5OlOOql6pS4o6oT5ES7yM1iYxNjxDfExiseVoBiqZmm52ijDAaD6VNKjLouG1YdIGdJvr0qlPQkdOFjRy2oNDxElrSc7r0Zo0h4WDM7mnNsQCG6LDFKJNIsaGrtRqOrPoSkH9Juq0g+ATp5sUzRyBLmbqPeQKg/igB1M4DhSywlNlJaRf42DiefASsN6cSPpYSbIOWG8eGrnmTHMUo5HVcmoDNQrZs+nDR8fW5cLLAl88/VLO/EGbO+5DOj1IxwIxC1hWI8nupYqi75MTUSaZ6AX/T15DDaZOYtqu27L5U/dneJ2ZXPq733PhZ0/jjk+dRuvL32TRN87izlO+xLmfOpW//OAnjGpvvcn++zNtL31smTQVRKNWq6G7NdFm/InqN6HextMoPQ75hhhLhoYH2XmnHXn6wU/hsXvvzR6778ZOO+/MjrvszE6K77zHruyo8i0235zZs9dm7bXWYoP15zJ7zbV5jPo+8HEHsNUWW7Lhehuw7VbbsNEGG7DB3LlsuskmbLv1Nuyxy67s+5h92G3Xndh0s43YYqvNFG7CtGlTWGfttdnV+9p+e/bYY3fWWmNNGnmdfUR3v/32ZcP112O7bbdmm623ZJedtufA/R7DrgqHmrn28YvZb9991PcWbLH5Zqy/3jqiOZmNNtyA9easw+y1Z7HmrGnMmDaJrTbbjO3E25677aZ+dmPKpGHmqM7c9deveNlq663YdvttmLvR+qy//rpsLBo7b7cdW226Obvusgs77Czet9iENddZE/LQ88LuvyRVzabkmyRXwXqyjQSVZIIy9Pvvf5O6XBZKLnnFm4qilMLPx6Vflsu3kaSryk8KkzuWRM+HeHx8PP6XW81yUF6SB4vIBnQh3mGQQpfpmT42ZaobJI3BvEbDjFoRaSivaRl5CBAygR4UoP4wp5mpv1Ctf5lsLFTyDSha1c21HjUHByT7yODIEGuvNYtpCkPRYZ1ZM5g2PMKkwWFmrbkmszW36244h1mar6mzpjIydRIjmvOOLgemSSeiult7vdkMjAwya+ZMtRt062T2rDWk12sybcqUKj9kxrrrrENDfc9eey2mTZ3CdGFd/zfIp4wwZcowa8+Zzfrrz2GLTTdhg/U3lA6vw7rrrsfa0u315qzL7LXXYM46azNXujxt+lRmzJzO8PAQeTBJDzJ9rDX/f4eYJkQX5pEoHyHfo4/kQfYpCRCiylJJCAkt51QNa2C5Efwv1mUZufsZyT2ApC09TFCoXTcm2pqDUqGfgRwqRVOImS0FpjyBf+7j/PxzKf6LqbmAyrLUIh0fOrxd+cDtSpVX0OSW+nrqcEecdFmlFQVTGFQnl2JU0JfVWldG1EVfSEyATBNrUgijkDRU4EqjWBTUFEchwy594p2n8X4K9RmVLoWk8qTFJ3RrhE6dVMi4tIHqxjr+n0p1tPCN2SijYSGjmYdtWqlDN7a1aRpVH6O0VcfRsQ59dGWiXfHTFY+F4GOLZUESPIzq2/svnReHxuF1PF1BzJdq15NRVD8roDT1nwtZDxpDLGUmVb6XOVCZozcXSfRiKkFGFcV/IYNLcjBmoiMPEwVkAFX/sVCfhea+pGqiz8xJX6MlSo09jiP1QlXoalX3sVahx4XCESO9MIleEj2FGlv0MZel+IuC8jUPZYVIXy5VqDqleIkVJNH4EFBqFip5L+0jqo8oJ7AESic5CfSYmX7BrBcy8fxTJBBCWCLT6PpQFNUcFwodnrc6KKVDhXSv8HAcVZ734XOseS0VOgrpXKG5LuRXuoLUSnoXSdL/pKUiqp7bRrfbouiOYdIzpDuZBUIWSFqYStl5J45Kn8ekx46OaBRCIhUmqJ5sJMUmjqiw9ENNhI546ZKIVhLpyhY6lPpiXET1R4tuaFPmJWUWCVK/XPzWNY6sI7+mA14q2iTpc9Q4S+XHcfTiiUL8dzWorgy0q/H1EOlW6aj+BNGMfah+qbgjSi5R6ThOc9lQJCmLjFL2Hyv/0vM3SZulJH8RBQjSk1DJwWmhMpLqqawU7VKyLOVv/G/OlElySy3JpzceCvlu8WiqZ+IHjTHFsao8ql3sj1djSqqTVCc6U8o3D1Xf25iHhXybaCXxm7ry5feDDiDy8+l+yPG/bZMK+cHKf6bxsUSF4xDdWPU9nhYvUSiV54hRk4xJDhPvI1ECZoaZkVKilF714fM6gSh/N4FHgx64XruO9/FItNVHO8/akuDQ8lmFyf0S8k2mkQuKEZL2CfJV2szj9UzxmvyW/63y6jI9FTrMF2QKg85HpvMIpnVN7eM4PVHTyi06+g3WANP66GcBpWNULwKiEnNd6Kr/QpcXZZZRWtA+JdAVvaTDeLKCUv10hMIiqkau9TkvuuSpVMtSPEa1Qwgk0ccvPFTCajyWjFqs00iDUNQpOw1SOYkQh8lSw6mjw5x4GqPU/irRJojHeurQ1J5rQP02tEephQFyhQ3RG9DlZJ4g01gbAwOsO30Wg4sXM3rp7xn96RdYcNbJLPruJxj9wadZ9NtvM3brVUyfPKzLlQ2xSbMYy4ZpN6fQagzTsroknpGLbl1zEtRnrvkyXRaVXd9rNLXtGaJVDEkemfZ9XcbqYyyqt2lliNsanThAR7L38ySU1LU/C2WHULY09jZ1hRqw5kEC1P7UBLR3jKmrjBIJBAtWQcNCQ8bDFcEKjyndh6IT74OSQF9iJhknehfmHYk8yuQCqcgpfd5TXfORE2qaBV1YtTRNCzqTWFisw8VXZHz9W1fx458t5tqboBUHKYP0RJdbRc3oSi/8v/4oNKdFyIiyQ7QnR5eNRbMGm6zDes87iM2fciCzdDl99zkXc90nv8FFh5/IX99zLJed9CUW/vFiZk9fl10PfhqbPfeZsPkmoA81SRfmIi+dEV/SVzFMkM4lIg6P55VG+5i6yi0RC/jF387bbc0OW2zBXtttyxP32pOD9tmHA/bYi3332J19lfb/z9JBTzyAfR+7Fwc+4XHsd+B+rLX+Wmy10+Y84akH8Jgn7MMznvNUnvbUgzlw//3YeYft8P8X0xMP2I/99t6Tx+ri/TF77cpTnnwgTz3k8brs3otNNpnLXnvswpOfcCDPeOohPO3JT2LrTTdlk7nrccC+j+EJj9uXJx6wLwcfdCAHPXF/HrvXLuy87WYc+Ng9OPjx+7Hnrtvz/Gc9jWcc/GQOeeKBPGbvXdlIF6F77boz+z9mTx7/uL0rPOOQJ/DsQw7m+U99Ok/Y77Eq24vH77cPe+jy/WkHP5HnPPOpPPGJj+Mxovv4g/bjwAP35XH77c3znvlMDjrgQJ7y9Key696786wXPJfdNJZMHxGlEdL8AubhAAAQAElEQVSoIN3IBCpI8PSfoIhrk4KH0escBYIm3eTcwzii1odS57IoH+rMplTTUByZkt5GAQrd10u1LILFQnWk+CA9gkLrlvtzb9Fft/zsnSk/10c/XB+lhU7G/R0hIbcKoucETH1bVGvPFH2Eqh8vV79K0pDcN9poI/wDx+abb8qOW2zBnttuw5qThthsvXXZYPY6+siyPpttuQVbCpvOXZ8NN1ifzbfZks310WWHXXaq2u6x5+6sv9Fcdt5tZzbfbDO233Zb5q43l7VnzGS7rbfGP5Zsqw9EW222KVP1gXmTTTdm/bnrseUWm4neeuymDyg76UPOdpttwtZbb8FWO2+nDy8bsf6667Dpehuy5fqbsfcOu7L1hptVtNaaOYMtN96YrbfcnI1Fa4vNt2D2zDW0Fhh0JEOdSSndRkuJI0pEytcbg8cjzcLIJQdPl1r/CusyprKFGdU64+u3t3QktU6aExXjMoxlYLQ0FkmGXZWpA5X2XvO0+W8PvVz/Nf9ZivE6SzMeWsxt4aG1+A/XNjPMbPW5kNLrBIqjv0Hvh07UKVfwmfKMcZgWAbTxibpsKi2nkxktzfyYLpRatYJ2XiivpLAk0pk2EXWyoknWHSB0mwRtooIuriyJuiWNIaJMdAtPMlePqNCh9og9QaZL0oV4ysZUt41JazJ9/aqJbr07SF1hXtahCETRjTLmUhtMqSUFTYqsIZo1chlvQ4o6KEdS902jHESmGkHItKHMUokjiH6yHg89DpK4EEzB+KsUzmEFybIvuyVhRUPj8TFVED21qJonEZKyU8nSnZh41yYTLdrIsSX/XCYEJD/NcUqSkeiZJUyLMpKAqb2lTE4ux0THNDaUdiQtqapJMnFX9d1VvKNmbcFDQWOGSPVU/JhThVTl6MeWgWerQOPUpCoxHlcN1ArxktR31KZzpfAyh8rTCkC8VjRY9jElevAuY9Q4POK55vmKTLz/NAmkcdk6wRgjDo8/GHjbVUL6lSo7iiTTHApaxxU3ouYxSneiz79sleoTa47rR9RC6/6jK39SNBKdWqRdK+nIxxShS7Uwu05IjXP5k1x+JdPBLNclbFbWZA8ZyembVNX7DyUxFEJJogQrCYLRFakONdl9PRmZ0xT9MrTA7SOJuwgWnZB7hRpFaGjDrJYWKOX7ujoIlfVIqY12qfH1ZRElU5FTfxB9nGk89DiICxNEQ3Si0n27UrMq6lk9qG+1YRUw5Zt8gpkBwVNVmDQehzMQQkBVRFd8lpKDfB8am3lhBeu1kb+JlZ36WI2oFTpmSSHIbdIVnQpZoMjalPlCYjZGlMy8rtZwjTWIYiZ6jlCFlgImuiY/FeTXIJJCR+06VejxHuSnRCtVWKbMOkQhCbYcpAtWYFb2QMRHYvp1oBACaFyof0Um3keoBDIdQoP0z+2rKAq63a4uNooJSBYujwk88nXBddrhc9m/PH+Emuujkm3TqCqkhGn9DNo3OLLq7FBoL1FWgKQ/EHV5UeiCth10BtEep2orGmqM74eiqZ5nKk8Uq/1ANF8/rVq1cvVR0xklT12yat0bX+9CCVqbsUgUD97WV76YjKhzQNQeu9Ra29a66+u2Al1+lKg3nO8sJZ2FSkx7AbXA1+5OHilCEs+JoPLqEjiymk8iaPk3015DH+BNewWzMSxoX2UtCo2pW6qCzjqZeA1m4i1W4+9Yg3YYoiv+m0VbF++jWLaAMu/Qrg8wNjiF7qy5TN7uQCZt9yTS2ttz3eI6V983ylX3LubqeSU3Z9MZ23AXJu32eGpb7kIxPImgy01tIWl2MhqdAZ0ZB32C8P3bmM6sC7W3XNwItLSXQ/vOmHUJoSQvAg2dL0NZl1yCdhRthV1qOn8OKm+kqIFyF6ndWD3R0j6waya6dRbron8003gYoKOxdnx+NLMZGaFMmNawpP22mmv8rPQx5a4KKpp4H5QESiTscRSgOcDP2rr4Rh8/PG7SN9OcJhlL1Dwl2S6au5jXpY8NbGAWt9yZ8e2zruR737mdG66DroxLlEF6HlxfNO+Ihk+mTIiYS8elA0UnQGMyYZPNmfOMp7Plq1/Bev/zXAZ1+dvZZhPam65HY7ft2eB5z2bj172W9V75SthmW7VpUmQZ3TzQymTrumeR4ao/9AQy7Wlz8RsUmkJTrr8m3qPG2M0CZaMmZCRd3NdHBnUHP0QzqzNJtjR1YJia2g4NDDEwPERzeJi8MSi+oWwmOgMl5WCkPtIkDNRoNIcYUptcl/iDQ0NQywjqI8syBgcHaQ4NUB9sUkoOtUaDwaFhBgeHGFCZBfGrD17JAnm9XuXVVac5NEi9PiCLaDBpaKouOTdm7TXWpVEboVkfplEfIc8HCFmTocGpojeFZnMSIyPTmLPuBlW6MTBJ9EbwPpoDTbWpMTwwyLB4rGvcQXZdG27QnDxMc2QSNfcH6tP7G2qMMCJ6w/XhShZ5CTJjcumAAUZEjkJ4OL49Dvucuc6RxK1YzqR3RmDRosWMjbaoyrx6NZ5S1TTQKo7GGNSICkHjzlWaiU5GQa51J0ttTD6b6twoiVhNc1wnWl016lDZkvxgmSuuhqGgzKggciKsV2udHCdStyq/dF7MyLReBZ0Ja9mA5nxA81zD25jO1knn8yJ1qE8epKZ5HNadY5OcFKnqZVmDhvQik48eUvu6iDea8rUG2WATarki0v0sJ8tr1GpqXWuQJBcs4DCV5Y0mQXY+2BykZjl1xRu1GtQC0WGRpHQZjIaXl4F6EJ/S/a74otkkqzcq/huhKRnkiCDUJCP1a9Eq3SKIl5BjZmTOQ1JcPHs8c7GVkZrWAy0lZJoek5C8bVB/ueqGskaRhAzu0Re99iKYkiZLX+sakwjoxR8DvZjpVy+C3l4mejxfwT/6hhUIPCKSZoaZEUJ4SACTkKH66QtayRVfG8/w0IFrs5QWpDBSntIChfr2r6ydPNHOIn7BVWRQZkHVM0yTHHQhHKIUKzbweOYK4E4+qXOL6qUkKkwCDpSvXDMTpx5ReabLmWyUFNrKizK2INSolU2hQa4NTHADlDqaFDPkDZACR2vIsMWv+sxUXi8DDSmkbwpzolS3FL2yCjM8jEonfKj6BUssKygzq8pUiX6JKtz/rcZRKl8wR1TcWyjwxuqRCpkycqGmbhS6vMRzTQtFTcZrqmNI4lqAMxltkuPyNMpHBofG20MQq0E1raJuVSwpHjHxYhUPBUZHUKi0afy9eigP9S/otSplVUw/46+nx6NVeT/uzUyyUN+aU1aGZXhkSdzHnfXaLSWlmAlLX1eR5D/jWWbLl49nTwT/oATMDLMesiwj1wanpoXCwyAbXxUesFuTbkj3ksmSKnjadUUhKrT+/LsuSH+UtpATMtmrkkUo6VYoiDW1E8qQcNUnJoJ0LZNvqevDWI0BstSQd6pjlV0EsZbo9V0q1MLnvIQIVoDsIISCTDafk8i0WOXiKWqhLlWeVNeUDurMRC/pIj8pXsgxlJKT1mm6qtOhS1uH2pSLP1EVdyxFEpuJSn9NhWpHBfFmPaR+SFXBKwn91/P68VWEqhIk24psn4YzoHjV75JmyXMECKrsqIrUtgoRPxonlisZSKrjiCqPkrmGj4+7lC6UmqdS8xLli2PokCTHKFkk01hNc+sQPZcXmiOcrkJzKB/5nhTGL8hN4ThQuDw6oE2b1/WQJeWaP82R04ESiEJaiioqJqrReqixLYmr2sT7iJOAmWFmlS35haJfLDo87vDLxgl0q48JE3Loy6EjeTj66X7oeX3085YNvWzZ9L8n7vrscH2OUevVMvueR5zBPioZrhYW5IW0iiXtPwStPUGn+FCFpcqi4OugUWptL32ttDpRoXIrqSTVYBweT6IWVdf3Ah73MtPcO13flwRdjBN1Ya59BjrNBO1htEXDtC77Gi9NwUQ/JqPQwTtqnUV7KMu8X3EWDBWRjZ8hsoR6VC/JOUriDQotkVH00ONBFr2OKir9kF9LulAcU59dLCsIWUlEl+Z+sag4ZqAzTtA5MrMamWmXpX1FVLwrWY2pDL/gKFtkSWc+W0hbf1qWMU8XLAvqU2Hj3Zn82Oex/sEvZ8uDXswWj38WWwpbPPEFbHbwS1n3iS9myu4HUay7KaOilWWmM2Ki3jWd/3Iy/9vFuriOWaAcyGlrb9nOQPcSFHkX8kiQoOraUdaKjKb5/jIjaO9SUz1RIC+MQQkuiPcxnX/HnIYKx5Ru6zKmpb1UkTWJOoem0CCKf58jZZBnmcadQLqjX1b5eOGqsMpGEwXLSUD6WO0VNXeGhOn2oXM2uo9A54cYpY/KC2bEQieAQjaBkTSHHdVv6cxdaP4LZnLX3dP5/g9u5PTTr+Nvl0FLW9RSdlTZpObXSrUTjVIfpIpgOhtArvlvd4xOcxg22pihJx7Axq99Bdu88y3s/d63s+8R72A3heu95lAGn3gg7c23kE4O0tH5qyPaIqnTSsFo2dZpo+wNTfyKNZCdVkgag3i2cUSFkYwyZHSkr13xInV1dSOozJxoVzXULskOnGoRe+PuiOCYeuxaQddK/L+urTpNECwnqp5Jx1OpMjGRlC5ipFTcZZHUV3S+VR6Vr2I6kqm6E4EMFVEqH9FwZLrnwP2VbN+oYQrdV5n6E0limZFnDYIFtQ1ixRRmWtsTpe5z0BhClhEyIRhuj+hx34hByDJ5zUi77Mr0TKMzvD9NK7n6cwT1IXOXv4GgtnjfHgreoidoJf5tr6knh4LlXufOfFjKNcHTDkPqqzQkydZlUMq33Hn3Au64a4y29LQqNM20QxJJgmrrvKzBGlX7Ho2o7K60pyv5KEztKk0q8XlNKony1aUFyTOj0OEwuQ1FVE8/WqcSXYkwYvpVJlgkat0qTSFVjsogd5up2qqmwlx6kOU1QiaGpFF5I5MmFtW6RreUWzbykKmtiZ1Ekq2FpHQK3gVBA5A64GMf67QRSZCehUx65/0mqjEoit9tJCln1xVB7YjKLfVTyc/Uh9JqWwTT6hMrabnorF1W/SYL4i2xWHaJ6qm22ogPxUspeal2yddcjTEnkMSYqHs1KrF4QvyoQHsJkyZmNCTLAeU3lF8XtVyyzjU+iYIgOlFjHyvg+tta3H7zQrKxjEz3mhU9tQH1Mw4DUUC0q4Jen8ox0G8P45mszhNWp9HDpY07h4eCSmKaUMZhZpgtxbLjUi6WQg8oZeg3EqRhISVNGD1F1mRnmtyQctBEu0JF0SyClC2Tcw0FpTZQSSFyxt7epESofpSTTFIITyLqQRE3BAeigRQlpbrmt17xgQwvhY7odejmbQrRjyFh+qPuxFMiyBgQj5ZixV/QGErLKYKgsHQek4FgCT3mtXFHUGp0jEOUVCWMwxSCmf19YOMUFKpv7z8oz/sSFcVKoVgBnhcpxUlHfBcag7PmbXwx98XNaaBWnt+7pIriqQ+1N6epUDQMVFMtNC/mGOeI6qkoKBaFXtw34RaU9A7xPMVFAbUzh+bIQKjfFQAAEABJREFUKgRMFc0MvfTUKCn8OxBNq/iKLA0TmoIlYEnf3n/ClPY+GH9cz8ejE8E/WQJmPp+aGS0aKx7eXe4rg1mvjdlKQpQn3bdlEDTZJoSEpjqSmUItR34YMYXoyzJapE1ftusEZNqCwkI6pwNPRo5J98gAHVQK+YEWLbqhS1mlQeRFO2H0gPpHtHpwfSuIVqpUceVH2UYSOTVSm5pQJ8lHJPmd6H2pzLvLxFNN/GWyMSqgupkWuwZBB6tQ8ZZhS2zE6NuG8xKIrIhMdh5IBPVjFQwzo/ckBX8Psn15DBzyiz4GEVA7FAQkDaI2BT5SywJBi3gS/Yh6VTep30Y1DSMkgUylmafGkUQ2kaVEHgN5mQsNzcsAIUpeVZuouiU9uUi2Ll/RTqael8DzC5wn069Dgdqh/lAfy8KUH8BLJBc0F0iuSbwlybkHbYSUF01jUb1UwUjm8F76cB5EiuQ//2V4ZA+373NKHcAcnjYzzKwamKcdZlblmU2EZhMyMHMZIJ1wBEw+o4J8hYqwkHowr6c1xcvlS8w87W0cHv/ngr/zhBDkr2NVy0x+TD7XE2bmwQT+gxJI6tvXMwWEZFqvTAtMIGluouChl8Ul611UvVKXtF1yv3AIEKWJpjOPac9h2peY0klA6xpav7x90rpZ6iDjh+5C55UomC4pgtpkpRFK1YygalSPnxO0j3Ayvr6rU5Iu2S0VJFUoRTdJ79W51nDplOoXWaBbXSRkmOjmZaY1PZBHlYtQoY1L1JhYjcf79OHEikHJx8cp/ssYdJnhthbEhw8gIVZ06WJLL7/Ud659VtJesFPPdeHXUGxYQ2pQky0MxZzB2KTrF+drbwbrbwdb7kNzmydQ3/qJ5AIb7Elca1s6A2vq6qYpVuroxsyHL3qinLVJtTYhy8EvHIpAU+FwFzIxpG0mRTLxFrSr6pKsS4gdAfHfqP4WvF8mFllX9DriOKp9oKa5yaKRSXZGoq5x14qkfVJHdAsyzUOQn0lCARTar6qKYqt+xQarwqpbTZQsK4FUzVCGJr2CZoQoG0V7VDS3lpWYdCJjlCxT7Vw6Z+iiDPIsMlSPyC0TapPo2BrcMX8av/zjPL565hVceNkYY9269CKnMsGoNprn6qIriQvRURaZLgIz2XFUGcOTYO21YastYNedYHdhB8Xnro1NnaS6GVktpyY0tV+vi/+hUGNQfOW6KxGzYCKs18lV8LQ0DIfsJAg5prMJ1IGG+s4VM+lmVT8LWE0leVATIySoPuQEo64+BhhioPpTI3PaAdUDEz9ZyLDMMF1o5rUazdAQmuqjSU39ZEbVpq4x55aTW6DeMJREzYVM9RoEy0RQHTttR2aEPAdlu867eYpNcm+k8Rggl6UfVC9Qbw6Q1eRfvK3Ka2rgl65J4w6Km2Xk4k2/NKxGQxeywah49wEHtUV9EUTAQ5X10oCyQLxUqGHKMP71j5nG44PHsCrufXo8Q0MkaUZN5X6vBaa05zt/NZx391VWdlQSaWnNue72FudekrjT/y1+0L1zV78Fmc7LxEWyhzHK7gIoRiEuFjwcUx1B7YMTdfm7rUhJgiUynYFrcUz+eIy6zt55aEumLfXfBtE1orjsqqwtPtpgHZAXD1qPcoU1OiovCFqjkmgRCnA7VFnwPnX/kLlj1Hph8sc1nbWzTHzXVE+LX9B5NlfbptrlmfLM+1C56oXYoqlL+7rWkEYmsqKbqY0pD/UV6FK3SO796CNKVvEUSZKZ86jBaQwJXz9r8vm5Pn7JTVMXbzWNLYn3UE+4HuX62DQoXkYMMrUP6iMlyc37zEuC32Powy+iQ2yTCbnimc4yvb6c755s0FxX+qb1Q+JDEwuSg89lLEe1Do3iH+/aEW6/FS4/L3H3PTndrEaQrtdDTqbQpMtRuh4lYVP7XHKoi6BEUZFE9CUOJAIC/9jzj7b/x3p/RLVO4rYH0zRUUFK2hMmYcchUksOoklJBhVJMzZRvCEEzj9dQBa+n6fNUEmV/TXlOy+HpXn4A1UNlqK3TSTLkWNH0HqgeU+UKquP1TLk+uebtxFtSGC2otOJcpb03KUg2nqcQ1euBf+5jIlcxqB6rULLQGKjQy0uqk8SDg3E+TKGjlwYlSaYRVui1q2igeAXGCzV6d0B9eMMKKl/p6+1XWvAAmd7mH8EDkJ4oetRJQCpbaWAvXFZvZAuVb4gqT7h5BCl5H6a4qcQF4hafTL+ymyS4H4hKa00Y137zauNQfDn9T+P5Hsg+lvgVr+fo+weZkFcRTDsW0644aLE1LWFUfDodE58Op2NeU1jxTeL6gbBi/YeSTqocBQ8dilav81JF9OP5DkWr18scnlg239Oevyw8D/E/DlX3+TAdtHsIGj96VFDJxHnpw/NWhMo0T2pQvf2e8GpVzkp+livrt1g+TOP+shdCWr5YRJcjovTEOyGBCQk8+iWwgt33k/LnOFCG3koOldPwhKPKmfiZkMByEuhrhi9hNr4qJoVpuVpaf1yvBD9RZNo3mHStV0etpGc2DhSi9lVYxRl/tLdRLGlv0oOJqGmtNR3GPaR6TL8mwh46GVWgAmqlPtGTegWK0SsCotZLByoz9etreg9UTxTBVMVW78e5dyDajqR+xBEOFHe5oMeL0Rh7MJV4zegl6A5a8L1YrnTQuNHFgyPQ1cXeaD7AaD4oDDOajQiTWJw5RhgLQ6rTIJKB9n4+tiTq1R5Rly1JZ0eU9jITEyFBrgsaUxjHz4deXo2BUnJLXlsuIyNKdkv2nPq4oQ7Em1WwZPSfoHhIaHRJbR1eYvrRmEQjmqh7UjkT74OQwOpWqeTc06m+3lWkXAd0dtA0KWma46i5iporzXeVo/nRxViKpinO6BQwVkif6jO5e+FkfnvOPL72zWv47R9b3LOgzqg+vvhfYDfdslkmGqIdRMcvfrOQkekCN0hfqQ2SGk2KRo1usy406Hq63qAMNYJlshM11K/7jSA7dj2yilHxIg69tAr6SQ8Jyq4iVZG36SFpbFZBFUimcamGchWvcvxHOVVQ1Qva32cpkKlPU3avjSLLvJ7nSfM6FUJFw0ieXcHbOiRApT3foWhV00OVmPhxKOmlDuUul1JCLbykD8/xWkvTvX76+R6axiKexFsQzLMq3tSfx3sZHuvB031UOZ4IijkU/Ede58HhYxU0L0nzbMtIQ1FxlrDMyGv6NFJr6L41p1s0uG9+k1//7g5+9dv53HkvtAv5y+4wXQZ1Ddwk6qNA1hiEWk2oCwOkXPmhTmk11anhl7Apq5OUl0JNYS5kJOsjKC7oJrmXpzqim+R7k/tSk0ZUUB0xK07Fr16vL+OI4jtWocqDQ3RlL72+xFcVD/TqqEx8ob6p6vbzPczAAmaSjr6umICQdOnv8LgjiR7j8HgfUXWjLp5T9eEmI4i+0zDlWRYw8Zly6/ERchAy0QmCZeIr6/GQPAxBMgqqE4gqj6rrdUxxRC85xvnyeClZFKLvf/Ev5RHdwoNut6NBzJq0ykEWtzNuugV++9s2f/7jXYy1hyjUb4nqW4FqkqpfqjBVc2Aki0QrKcRO1HoVlU6i63VBEVbvEbnVazjR6hEiAWlIXz0UZUVdcSVCT1WnqqDEP/g6mdXB6nfr3P8jWP2eJ1pOSODhI4F/xAa87cNnJI9mTsydowZYBSuKXekqX+WK9nYBik+8ExJYmQT8b5s/kjDBqw6uugz4l8uBfj9yIXIoenXxpTzPdyzhwcuV7+nl8sfzPP+fgJXp7kTehAT+EQn4+thfS/t0qjxPuMJ7+CjCA/mMf3yYSyQ3TkoCXCJcLxvPlo/oxybCh7sESsy6Qgf/G63o0gjNaaLEz/3Jb7pTXVk1IZHR1nVToY8oXcVzYuGXgCrXZVqXDt2QUWSzuGfhOvzytxlf+9Yt/O4vcOdCaOmiq2NturYYY4ws+t8wjaILRF3qRV22iboRsABBP6ZeAnUCTaFBsBzTH1bzMVPrCWD2wHJYTfH+Z5tZRpK+ODRAkkWhqNAtupSl1CwFYhwgk44G1uHG6zK+9/2rOet7d3DplXDPosD8Vo1F5RCjaRD/57AWU2NxrCmvLjRYGAXZxCLZxiIPo/JXiprqrhyLyhqLy8CoeOohKe5AYQ8tGWAP0JKrXQpTOqwasqWxGFg1TGUrR2tJn97H/TGmm+oHBqLt/N6ffmulPPXrrZrfxbFkUWyxyMZYFEZZLIxmHRZLhxeWOQvagauug+98bx4/+OHV3HaHPmowQtQFfdIHuhg6pNCVHvTUU0OgVNtCl/XdLNHNC6FNN2vLdxX4BXrpF/vWq786v3Jfq9Psv7SNSbuXG7pLfkUsU8HrO5bJejhHfST/Wf5cvv8I/q3cT3Q2IYFHmQTcAzxU/KdEsCyfzsOKfmPF8hXreHp1sCzd1Ykv36dzvXzOSlLeTZXttR8qqoYTPxMSmJDAf40E5DB0QKqG6/tPB+43lOP5DlTH8/vwdJWvOhPvhAT+SRKwSu9c91YXD4KRPukHUfXfW0U25nZVYdme+wx7uGz+fyjuPmC5rlfGV38s4xWX+Aqvu7oYpzUR/GskoEtE0yWbaa5MU2RK47CEkkKuD6myUF0Omi4Jg+pmuqjKdcGdRchUycOgmygjqn6i1GVUGaaxuD2biy6Fb5x5A7/49QJuvyfTtXqTaBnBaQnVoJIIRUEfXtElogfBkEUEISPoIjQoZrp0979h6rfsZobZ/cHD65ng5t8pgVCARZLrblCoC9OkvJQVWC1JLyMxUKGUThVpiJCvxS13TOaM79/BZ754A9/6Xpff6iPP+X+Di6+Gi3SRfvFVcMk18Ldr4bLr4YrrjSuuMy7XRe2lyl81TG1WjkvV/tLrci65rr48rq1xybWeL1ybKb5yXKqyVeGS6zIuFe1VwctXCdG95IEg2qtsqz4v6WNZGmpT8aJxVaHqrBg+UJ9/u7YumQ9w5fVDXHrVMJdcNSK5DnHB5XV+fQ5883tjfPoL1/CjX9zEzXfV6dgUuqFOYaV8V0bQB48s+YzrIx1RMw8hSVXwJ1OdGqQG5tDHD6kOwf1ZMq+wWgir1eq/spFmgj6WFYALv49l8/t1++GyZQ+TuLP9MGFlKRt9eT3UcCmFidiEBCYk8FAl4M5gdfFQ+/pn1Xd+l6XV9xn9PC/vo5/ndfrx1Q37NB9i6F07Hmq3VRv/WV081A4n6k9IYEICj2wJuG9yf6ELCx0memPxPN/yOzynX+6hp73cwwlMSOCfJwHTuWn1sDwPfS1dPhdcax08bB7nxuEM9UOPL4v+aDx0LFv27457/45+v4rrcqqXEv8rvWBQflVBdTW/uplQ6qHEVX3i/ZdKwHQlTXWNZLKRpIsjoZorXTjp0kl3R9XKkFQvpUxTmKsOulQKhAS5UV2cUyYyXYabBQpdgHd0+dS1SSxqr8mFl8DXz7iEH/3kBm64OarqMOhSiyxQEVM/1b+hPt6TbrFQRxUMU6h66l8RvepUvxPvhPtkuE0AABAASURBVASWk4CrCQVmEdOfvv6gdBKKsktWy7AM6R8UUqNSl6llOaT4OtyzcA5/+EubU774Vw77wK95+7t/zuvf+lPe+Paf8qa3/5zXveVnvPL1Z/OyV/2Y/32F4ye89JU/5eWv+RmveN2q4eUrx0859DXCa1fA65R2vPZsDn1dHz9RfBmo7GWv/Tkve+3/Wzle8wtetkr8nJerz5erj5XhUI3x0CX99vsfD1X28lW06+WfzcvV1nGowgrjbQ6VjF722qV8HSrel8XLX/dLtV05XqGxvuLVP+PQV/6cV2pcr1L6pa/4Ca9+ww957wd+rjm7iPP/2mHe4hl0mUlXH0PaZSC6gzL3VzV8qcqkH0E1gi7QzX2cdCAl+ZakOhFM+hAU92YO/oFHVP+B1v9VTTULLIsHGvyy9Tz+QHX/dWWuTLYCeefG90AVVijz5MraeP6DxXL01XnVz4MMH2wfK6+nTiqHujrhyilO5D4CJfBfzfLq6H6/zSNNcH2+PXTeK8+jSD/0/GWhogftv73uPx99blakvJyPXKFwVW1WqDaRnJDAhAQmJDAugWW9Rt8fetjP99Crel4fnvZ8h8cnMCGBh4kEpJK+Rv49bqqzi9S5Cv9e5X9ZuZhd7hzyQB2J2f/wnoQl/YvP5YTsvOm2YcWxuHBVlSX5TDwPUwkkzZED/yve1sX/iRazNoQWFsaEUcgKUjZG7584MKqLdAM1lWb0Wue6LLfqr/FCpovJvJlITShrTdppFtffNIkzzryFn/1iAdffAotKaFtBV/2UAuZ9S5ekXyaqlnQBqksunK8kDfROSxEucyWMiWdCAstKwC85M+lMlhK5LkLzmJFLX/rIdIlatjqksiTPIlnoEmNLJEqwhnR7Cs2BueS1Tcizrel2NqfT2oL26BaMjm5Kp705xK3Jww7CTvqEs4NUcztdtG6PpR1XicCOqrtymO0AbEcP2ypcisS2xLTNOPrxrZUW2JrENoKH9we2DQ+EMm1NqbGsDDFuoz5WAZWtrM2KeUv5Fp3xNp63LE+pGsNS3su4lXhaOTLbXh/otpe8FbKz5nAXUtxF87ArebaD5mYOMa4lOU/F4qA+4tWohyYmXxHlk6L5Fbb8hi7FLdUhZaRkoBb6kRtLVSwk6UVKau8lCVPcy1cH3uPqtJto818iAf939B7KUG3ZykmJFaEseQT/lYIr8HIFntePenICExKYkMDqSMAt8AHgRubQcsIS8Ah9ll2+fFBR4/BQgb++eDo0zqVr5DLlXucRhIfqix9BQ5tgdUIC/1USMHMf/V815InBPkQJPBKrm5kOrQ9tjTV7gDYyk1VRU1Elon7oCTPTam8e/QfhNFYH/2C3/5HmfQn7eMVAFXieLkerjZNnOJBsHR53sNJnYp+yUrH82zOTZiuhSyQBXTZahYwQc10aBfETIZREXXCX6I9Fr0YMUXkJ/eK/Keny0auqPTHR7baINkZhpS7NM7q2BjffMZWzfnAT3/rufK65GRZ0cxbHOm31rStz+YRed1UHqdd/SMobf8e36YhlJp5HjwT6vsDMVntQ7oJMmmhSEpMOBlx/MulwTpAueTro8tTMFarEpL+1eiBkQVotfVV2q8joxiE6xWSVrwW2JgWzpMezKNIM2uUUWt1JtLsjdMvJajeFMk2liKtGV236KErVWwFlOY3lMVXpcRQKK6gftSuXQSEeVw9TiOpzVVielxV5W1l66lJ+RbfiseJ52XzFiyk8EL8xTiFGyXQlaHdGaDm6Q4x2mnTTiPzPVNqSwaLRJsmmkRihq/lL4xfiqUReRf4rBIpgmsNAMkHOIxn4LXmSDiD/ZJTSEVQ/Sl8KFfqrsNIVjz90qOeH3miixUOTgJk9tAb/YO2+o/p7ZMxMi5k8ynjFZduZLc+zmWFmVc0HqucVAiYFRb/3h5elGKXXqoMeeUTPM0XFjP9WMKtylJUIMo4q8wF/kkqXotd8aRp68X7+8qGaTrwTEniQElhW/x9kk+WqmfV0e7nMf0Oi4tv7dqi/Kq2QJZbKv+r559OVOct1yKyXkaVHHerNTL5NNp80Nt9QJX1pNlOhFsukfFVZ6WumOist+c9nPjg/uGo+UyWw+5cvm2/28B3//TmfyHm4SsDMMLPVYs/10Wxp239U71eLiRUamS3lZ4WiB0z6WBwrVoraA62Y92DTTs9s5fx42YOlM1FvQgL/DgmsqJNmVvkGM6u6N9NarbXJrJf2+mbKU2kSVvmqUMs5vr5XZ4jxtJ8v+ku8WY+m0zATzWX68byVw9usDlZO7eGdK6H1hYVhZtpTRbEcq7jEhbZOyrNKzhagOtxhWJVQ0tugKqps1pOxkqt8zawq83muIhM//yIJZERqoi2kOhYbhHJAd0lDQlMT5pOJrpWiLhBL/BI8ZpGYtSl14ZT8Qsr/3Wjrau4N09WT6cI9+PyFNlEoaiXtMEyLdbj+1ul846yb+dq3b+ey6/zivKYL9UFSViNahgioT1BCUJqgLOlZiCCkZW/RVW3ifWRJoG/PZoaZVcz7PsfzzXrpKnMlP16nn+1xM8P3fR4vtVeK7qaUJ8L4k5LTq5FSrqTDL01dl0uK1KUbS116x0qPYyikq1I5C5TSYf/nPdrS465swsOOaHRlJ4XllCGjzIxSuthVFwXGqlA6vXEU4m0pgviSfosuFdz+cuX1gPpO1QVw1svzdKyRqtDbGj6+PpCdPDh4n95XHTS2FWHK+/vw9uPQRy/68P9HgdonhY4l+V7uHzFk37YKQNAcZZhkvyKixuYyjzWTWEo61qKjT21FMMh1aZ41NZdBLsOhOuNrVUpoXpIuzQVVLYXoHwCrudZnutDBlEa6oJbkWcJSh5gQLZUjn8PqPWH1mj1SW0lildBXHkb/hFEJM0lp41KM53G/tkvlYKZZUzL5bKqeJ816/fTyVKjXzDAzxURNdZctqzIfwo9Zj45ZL3RaZia+vV/o5XK/x0sdUf2bLa1lpri0yjed7uzMjCzL6Dsvp48eTyuo+vF6/Xwzw8y86EHDbGl9s17c6TldM6v6L0t9WqL3eFkv1vs167Xppah49bb9emZL5eF1+vken8B/gwRc01cOt0+ph4Qge5eNJ0FWKR2mAo+4Z+Xj9DE5fKxJJyCHp4MvTPJVHu/hPzHgB+a5x9fK6ojXauM0Xlb5Wl8Ie2m5NkwLMqqTFKvi+OMpD1eO5A1XXvQP55ooOBQs9yal+lB0udfrOzxzWd6WjXtZH8vme9xsqf8z61Hy/GXruz/v57nv9DKzpe08PYEJCTwUCfia7bpkZphZ1dSsF1aJVfy4Hpr16nn7VVR7UNl9Wh4+qAarqOTt+/AqHl829Piq4LZl1htPv46ZLZFJP2/FsNdHUj0quB9M8t0eut+O2qsut36pLFV5jD82HiaFDgV4Xh+e9vw+PO1lHk5gQgIPTQJJ66aZ4XbvOt9POxWzpWuJWS/u5f2yfhtPO8x6etiv43nLwkt9uY/Sea8adUHidd0uPDQzzGzZJlXcyzzSDz2+MvQtYuUhrDrf+1wRK+uhn7cipX7+vzdMGpFZj++o8x+9qM53kSzoskNwmZVlofnVBZTqmAUxaZiZwt5rZkRdcJmZ2qZe5kp+nZZnmy1t6+kJ/HMlkHD5Bs0uikXM/Pqvi+m6yczTQMzI0pCuDJvUYyDvBpq6WFeMGNTW59502SdAHar/oV4TKwWlTXoQVSfWmrTCJO5cMMxPf3onZ5x+CxdfCIWO7lHUS12wk7chi2BQAT1uyNW5q1DCoXLFJt5HngTMfGKX8m1mmNnSjNWMlTrHta1O2zKknhU6IuvoSkf9grWHQGE1oTmOOoV0r6v2hdBV/34RXiEk0Yn02mX02qltcIiOLs670s3OODy+HAJqv3IUmfKFjuoshal+qNCRvXTE51LkdGRfnaBQ/Xcq5Kpbo6sPTp0q39N/D5k+YAXBVomOzvwrQ1v5bc1VW/bcETxcFl3xvCw6knsnC1RQWVtzszrwsRUan6Mrml3x4ajmxedAMuw6NN8u/8KiPsSBz2WB6cNIJuT6UCLZ6ENEoY8UhS72y7IBcUizPqAwUH14yQ19N6SoN/VRRESlD6vzrn7L1entYdEmiYuVQMaR6YLYzNBL0ORlUgpHUIbeKr8Xep2gtIcmemgzEat0Jhqe4Ru5agMRvDxVZWZWbSY83zcOIQT1E7z6asFpmPVoOgEzqzYtTlcd4aul9+5lfSSPKDNkQcWp4qvUpbTzZOiPaISQYWZes6JXFIXIpQpmvT687yD+zawag6f7QE+vtSIrvF7H24kYpj9iQlHxMV6v4mOcZqlNmssxVDLsVajaeiMDsx4vjD9mvbTX936U7NH2iOp4ngslabPtGM9WycT76JRA0rBWDdc11y/XgywEshCkU0jnSyGq7cpfMynfyoseVG4pe/OKrssOs3+MntNailWPF9mNd+XwuNuAh730Ugr/vtgD8+q8rRrOpeQm5vVq3lIFtAGXp/JCwZQXQBfnmPydDvZKgHw9/4knqVOHgv5bJU2pcVRpJZd7lWlmlS9LGoOZaVy9tNdTcmmZfGWq/FsiKF7GUqFkoIpJbRVUbT1MSrv+uR146OVmPdr9PK83gQkJPBQJmBm1Wo0syyo/6rrk7d3vuY55fFXo66GXe9xDb+fh38OytD3u7b1vD/9e2wcq9/YOs55teF2n7+EDwet4/17H4x6aWSUTjz8gTJ7K7Rh5M4UorRzUXDkRTzptX788323defR4j67XkONQ7V6ex73E8x0e97w+PO35Do9PYEICD04CZoaZVZXNeqHru+unh65/vVyvkvD4eDWSLllz+QlP+znDa3i5h8EzPbIiEpgZwUIVuooriZYzQYX0HrcH79+sR9H5MXuQ9tcjsRq/3lcf3tzjHq6IPp8eOlYs/zelxZ5EUvkkl5+ZMqqunSf5HsUN/QnaPynuOWYmOWtWNXfKUtzrgpnnJ/n9gD8ub5d/cv/lGYKZ0xJMiYn3XywBn62oPjQ/1Z5XaQ8le5/rsowYgRBz6C6ibN9IGrsZRoX2TSSlY/tmYucW4VZi+1bl3Sbcrnp3Esc8fZPaCaXymU+3bDF/XsmPvv9nvvLFn3LOH+/h7nmiLR3oplGgJZSuPNKbnr4klBZ6oYon3ke0BJKUy+GDMJOyKdJPK/qg3mXrF90FLJh3BQvmXyJcxIIFF7NwwSUsnK9w3l9ZMO9C6Zxw34UsuO9iFtz7t3FcrvASFtxzEfPvvVBxr3MB8+87j/n3niucx8J5F7Dwvr8Kl47jYoWOi1ggevPvvUCht1kB955f5S+4r1e+UDz04e3miY958y6hh4sVXsx96qeCeL7vvouUXgZq38+bp7L5qjNv3kV4fJ7i8wUPHxgX05ORxlzJavlwfsVPj5d585YP5yvd799D7/c+jb+PeSvrX+OZp3bzNQ8LHgB9GisL54uu87VAY3Ys1JgXKr5Q8lio/hdI/vPIgNkZAAAQAElEQVQla8eC8XC+56nv+fdezPx7HJdoLi+WrP5ayXSe5nr+vX9lwd0Xs1DlixRfNP8KxkZvot2NdAq5H78TeFCaeP9KvdXt/vmPuJx/mGGtK77IL4EM3+N+6eBh1OVDGQt9sSh70MWXLzplmeT8wTdoMcrtK9958bQFI+ri1w+P7gSiNhkeetmyeV5/deC0zNSH6Hp7s17c6XuZ560KfhD1Os5jnufa6GRgjG+etJiKVr8OepymgqrcTBWVMDONXYIbjytwEkvupKr1WcXLh4nMwjgdEAkt2wpxWhFPO0rJLQSr0kXRRU1Au+Pof5tK+R5PinsdiHinXtYtOuQ1bQKUF7VQ+7x5Ww+9nqltlmusKCW5Rc2pohPvf6EEXKcdSbZeym4dHvc8hyx7iX7/M8VTr9crcn5IdPT7NLMq/9/+IxsF73t1wb/9MQuVzzKs8iU+d+5fzazKp3pUqnQlX4XIf1TQfFfFq/VjarW6UNPVfEv5wywzglbssuxKL0uC0sjPldJdH57J0SatU0E+zqp6BUEFPn70mDnfiizzepnrepQv9NDM9AFYtENQH5ViLFN7Ijohgb8vAdcl92seuk45vFWWZZjdXwe9rA/XR497aNaru2zcy1aFfj9e7vF+/x563urC2zucD4eZVT7Gx8MDPGY9/r2tWS/u7Z03Dx+gaWW3EtYS3xaCVX2ayd/pssP7DllQFet5Nfm0UrZfyBdo28OSRz7B90a9tHjww4LDM/plHjJe5vkTmJDAQ5CArz+u427zZlbpbP9M4XqrhYRM+mvS1Cj9VBWdAVzfSvWSKLodvE5N+/K64HvyUnt+Zap8+dfMMLMqM8tCVcVtKekcFouCgI3TTnQ6HcysWs+cv0ajUcX9gx7/lqfHJ/RDxp/+utoPx7P/E4H8hu8b0NxUXMoXpMqBVLtfzVvmU6M5TZg2FV7H57uqItl6O7QH6fkYr4MoeZjI8kCmPYpX8z6izmv9uU3qd8Xhep5jxfwHk56osxIJWIFZWyg0Jz4vueayrtnqIcUMZDd11dt848RBT+iy/2Pu43F73smT9riXp+y+gEN2X8zBu43x5N1HefIei3jyngs5eI/Fyh/j4F1HOURlnj5o9/k8aa9FPHX/yH57G3vtOZmZUwsuOPcc7r1zlPZoTQxMohubFOq3SIEyqnvdmUSFKQaIhvuQbrfLBB55MnC/0If725Vo5CqzHsjud9iizrHv3ozj3zOX4967Lse9Zx3FHXMUzuHEw9bjJOHEw+YqvoGwkbChsEGVf9JhczjpvYLqnPRer7s+J3l8CTw9V3mq/94NOem9G1U4+bANOVk0T3qvylbECvknvnd9TlSdJXjfupxw+OxxiNf3eXwdpdfhxPeto9DL+5jDCe9bihMPX6+XPlx5won9MsVPcPTT9wvX5dj3ri2stVKcsAwPJxzuPCyDiqdl0io/8XDnbzxvZeVHrMuJqnfCYeuov9mrxLJju39cNET7xPfN5eT3Se6HbcxJhyl8r+aimp91NQdzOOl963HiYetz4vs2HMcGCucI63CC+DxeOO6ItTnuCI39/Wty7BFr8LH3zeRjh63JCR+YyzGH7cCrnr85G0yHum7NM/mdVSrj3ymQp/o7Nf6birWQWwhaZAzTuJOAYmZGUH4WMrIQesgUOpQOlnkt+o87gJi0EmipMm0WC23mzIwsU3uhKo9eDmbeE6v1mBlOy2wpDbNengj3aGoQ/VJFYTzh4wzivdTKFcWLAymS55n1KpkZZlbx3c836+V5v32gx+NmKsNBtYcyUGpFmPKM4L9iyEOJSSkqhEpeXfUZ8Kcr2dUbdXoyhKA+kvg1FZpprEiOCqMOjFkwcm26C224Xf5ZFggi42UhM4LSXlaqHLUzlQWv4Aww8fy3SsDMMFuKvhyCFKSnH70c13FHZSu9rNX67R/m/GDpcCKlDpNO2+P/GGRUlT6vPPQ+HKiOhlx15cejKoIpeKhQk//A6/ZdFKVcVsLnKMsyQhYqTpL8g0fMemPx8Zp5XLkeCJ7nUM5qvCKwWrLydlQteYDHZ86Lq9rjCR+f64jrnseD/JanvTiTz6uIaoye3x9XlS9C3kbBkrdf7nU909Me93pO03XS4142gX+7BB7xHZpVmlvtTfqDMevl9dMrC10PXe/MDA8dZqa9QMaDebx9v5637eu02d/vu99uZaHT8Xwzq8bk/RTalzg8f1Uws4p3tyfGH2/rvJk9ME9ez2vU8hy346S9WUeXi1Vb2b6vIVF7t4qs9q3uD01OwPsyldO/GMc9RB9e2/TjUFC9XlZFJn4mJLBaEsiyDNc7D816NuJ66vbhemui6uuK7zn8b5Wjs5Gnq/2V6ns7z0tat0dHR6v/SiXPemu5mi55zZzSkmR1JnA78XZR+yfvc9kq/cvxIHswsyWX6H4ht5TKvzq2PM9Le3t42F3SXLjvcBlhQdOg3aD8iYltMyNW8UBQPCnuMDM8dNdiwTCXrwamlsgF4XPh5T7/Ps8+Lz7aYIb3U803UOWLpqLVa2ZVuZkx8fzjEtAsaTqiCPWQLBJDIuqSPIWCzD9qKD1lsMZBB2zA+961Ne9929Yc/rYdOOzN2wpb8Z43b8G737oZ73rrJrzrbYKHb9mE97x1U9XdksNU/7C3bcO73rg1b3/9przzzZvzjrdux3vetR9vfv1BPOfpBzFr2kzMctpav1rdNqPdFqOdFmOdNu12l3aroDMWK3Q75cSF+SP0o4Hbu8P9q4fuA6R8mvsHZ8/9+t7G0U/PXrPBkw+cxcEHzuSQx08Tpio+hUMOnMwhB0zh4P2n8uT9p1XhwftPUnxQaPLkA+ocfMAITzlguqB2qneI6h3yuOkcvL/oHSDsP4ODD5gsDAoDwiCH7D8iTOVg1T/4AIXjOEThIQdOVb+C4gd7333sP0X1RWf/Hg553BQOedzUJXiK+l0WTztgGstjutI9eLunqG0fh4jWU/rYz+muGj2aPTpP07iXxSGiech+4mllUNlT95+uj17LoGo/Q3zNoOL9cdN4yjLo03qK5PQ0je+B8FSVP1VtV4S3reQoGgerzsGqc4jCStaS0VMOmCF5z+QQn6sDZ3Kw8g4+UHP8+GHxOpmnOd+Pm6z4FPE4o6p3yP5r8pQD1uKQ/dcWZvKk/UY4aP8ZPO6x05k+xahlSCd9RWK1nvvvTFaLzCOpkRvwiujx7wu6l3jKzKgWeYWScLVJiNUGI1VxN+ikg4yHnu//Zo6Z2vgGQiFoydKGwMszbSrR45sEh5lh1oOyV/s1s2rj4Xw7EaedZTm+UQm2zNSO64efo8ajOO9iQvuehIlnH6vz2qdT6kLK457ncEfooffhoZeZGU7DTCGg4Qqip7jhf9Dv/SGmyYJv0CLer5ioGjvPzrupzENJWhvonG6ni9dLqJpgZr0mHlcPptDL/W9ahWDatBX45XlZFqgYbxV1qe7pPAsEweesn68KE++jVgKuHSsfnOuxw0stBBwe9zzXD9d1h6c938wIqhdCxj/yZFlW2Umpg55/tEJKGkTXbNW88qCevoWsPHR7Mks4UFc+RrcBjz8o8g+jSmZW+RCXW4//pKFEyTVSjcudXVUgP6O4mclnqA7LP+6zls/5V6WW6VtRiV/8qC+PKFjyetrhGarngQ8jae1BY3AdjWLa9TIL0llVqA6pvhYJnp9UnnQB4ZdqPueub2Z9ooiMZCHaPd2jepLamhle1/XSbGl9Jp4JCTwkCVilR26bUXrlcJ30kAd4zEz+Nav000xxC8RKj8sq5CE8Zq7jqaLlNvAQmt6vqvPuMOvZhNuIj81D6OWxksd598Oj25O39yqmMZmtuo3X6cPb+74ySoZmRrCMkAmKe99mGiP9pxevfIH7in423lcfSzIV8TwFVbmHE5iQwOpJIMpGXce9tcdDyDxKJl016+mZmcKkJVprE9I5M9dXt8xEoX2QhV4b/6/w/OzhdPg7T7db6HxQ015fqOWK1wlaE719t/qLMeD252SC6DuPtXodM/HimROo5KVZwf1Mbw8QNG89v1v5rGq+JCjJTC+46DSPmnJ8H+Iy9XoObb6qtqhiyDLFM9U3Qqb9rhqoGT6v3g49mfLNnKBzIKivqlx1VTzx/hMk0JNuBCtJuiyPoUPMxkihhWW6OLdIKBNTBhNrTitZc1KH2SNd1ppcssaUklnTO8yY3mLGjBbTZ3SYPr2ruKD8mdNaTJ+8kBmTR5k5ZYzpkwpdSiG0FR9j6iSYOQ0GmybV6FLQprQOMRN0aR8tkQhYyrEouxTQXp2J5xEpAfcFfk/kPtft2H2CWU8D/6EBpZacg3Q2zVd4H8QFkBZJZ1qYyiwtIKT7CFFQnaCywAK5oXvJuJfc5pEzRp5KskgPqUuWRgnMH8dChYuFMUH5abHaLkVuo2QOFI7D4iKWYrHiPQTlZ+KxVs6nViwQFi6Husob6nsJ4hiN2FqCejlGrWxRK3qol21qjsLDXl6/bLlQ7fLuYvJi0UpRKxeJzspRLxfT56ceR6nHxcuhpvLakvYrlBWj6m9MaK0U9dih4Uht0Wwth1xjz1zWmsegOllsk1V5i8jSQslckKxC6hDUPsiHhDBKFhZSZyED4qlZ8TtKNQbJqa67vloRlS4J4i3TXGRhkdahFijE/wehpNVWybDaLf9jDX2wDjD8MQ3fY45AShlmmS5O5Zi1KLfqQ7SyIbqOMAz5MFGgPkxhw3ST0jYoGjVS9HZJwhWtvEaRDdJWm8VxmE4+iVgfJNQb3ilZmbAkp5+p/7xBqg1R5IO08gGK2jBWGxEmE8NkugzSSWqneh1dRhea0FgGMmtCUr8y0yREOZhEJl5y9ZGpLKgPE5Skv+gVotmtUKIxWpcydLA6StWItQEK8VnUBygbg5T5kOoOkRQ6ouRQZg2KMhfdBiHUKVKO57fTAEhe5E0yIejrcLPerOh26yN0VTdrDlMwQFJ61McqOaYwQF6FgxrnEG0GK1kV6rMTmtW/YlZkbdHuSt4dSivwL92l+QgSUfXaNkQhvkKjRhmS+IZR/2cIJO+yNgkbmKTyIcpsgFI0OwkKi3RiSdR8p1zyrk/GqnAqSfKPShfiazRKfnlOpniZhmh1wbJcErcKxsTzaJSAaXaDlkspG2iSfZNWyLrKUJdNDtC1EenZCIX8QSdItxrSjTBIR3ZMY1hldcokPSnrhKKgYWpdipD8BdLZjnQJ2X0KmepJqSjUY6l4QaFqMa9LD4dIzR5tk225ndEclF8ZkA0N4/0uiplsJqlNhxgK6XMpREG2ITqlmWwmKG0CJOUl/DHZsCNoQXFfoTaxSyZ7QDSxBmVoyBaH6conlbLZ2BhRvxqzDYimeFC+219XNtuV/RdqW1pUH4U6KOQTHZFex4kQ1HNSH3SpiWuHaZFD/fpffCyjqa14lf8sGw2SfIT7B3M5ZU1SypCAMNkt0fuIRMVTjJKdjSNhqRQ8NPA2msckRAsaleg+hgAAEABJREFUU1Ifhco7hGqRldx08O4UkkFjKouLyfJ9TRZpElIwTG1iN5BrbKQ2mWy/Jl+Qad5NfieSQ9DYskJ9dQmxRhYDNStVEoUM/6NOUQUSpfoWHXm2uuYrM/GRac4kk6gyomgVCfODuzYySE5SICIFGArVXv2pghIlWTK8v7w0VSuoaex5QP0konjvpkBXvpHmCGU2LCoDtIqsCnv+bhIx87IRUl3x2iAdy2hbic+lREuQjjrfihC0RlCrSz0aINrWTahL6pqjPAxSk1xyZyBoTHkU7YKU98YYLOLjS5pnxCHqI7ldKESPJSM4TYVMPI9OCSQ0x4a5nqdE1MfpJB8Vszot7XNaNkhL/iVqH4J8n/u/jvxlKwxRaP3uqA21GinLMCFJV1Nep6Vt8GLpX1f7riAdNOlRTX3UskReS/h6H+tN6fUQXdFrS187Du1p2oi2DclehkBhNxrabVDkXaLrsCXE9kqhBuCGuQQyPnkiKr8TqHye20JWiAfTnqNOUJ8pDlIg5EOYfHupflF+UDx5nnxr0h4vaR+VabzIk5DqZOK5UH5Lm7ZSa46PoZSc2kFjULuWuCyDfJDqJZlb7jJyP54N05VsF5fDIF9uQnS7z7U3krwKyb/MM0Ju4g9iGJasJtGR32g1m7TqA3TrDbqi1UmD8g0jtMugeu6SE6VkrVa4TVch6hx/TD9hJfB8ZYtfKnh8Ao9GCfhMWzLZfRA8RNaiXAvSo5ykNcfPGknrapkP4vbouhplC918hFKI2pO7vcSk+rKcslxMVq/hthKl6/O7Q3RFpwiJWj2RWSSPVvVTSr8KS9LXrjrOlKpRivYiq7PIbcKG6KjfrtbJJBuo1QNZFgm1Jq2yQeFr3tBkWjWPDxMsq/yXuuiprinIDO+bEKo+azlkoaN1sVD9tvJKSj+TGLKMSKlFMwqekhWRKbeCjDZX7VAaVgRktIQyI1eN3PcjamOpAMHDVHaoyWaj7K8H7y+SksYqWmZGEkqHyPn5SGIhoUSqiU4NS+oxaUwpKB40R32Y0hIZ/iT9JJIGHUOJo8gKHGUeQP4hyveWNomU6QyVTaYbJD+NZUwzWtTUXP7XtDc2yTXX+TJof1ftTyxQ5qCdmPzbCEUxJFkNaKsgeceMMtToavyl6LvfSqIR1b7QHC4W74X8UtloihfVE62osTq3GrnGJ96iiCsjSXbKECMT79+TgCWfe5O4cumSy8+kF0KsEQRNClF78DJrg0kHtYcPQXqXl/jFdgptzbzPWkEuXc1VnqeO4h3NZC8/kBQvq71yU7bS0OVXXXVrFpXfloZ21H+LPJQ9/U9Be10TDchctylJVhLVNoYuicjE88ASSCp2KfUQJLGMKNtPkm2SxL08uSRdrlYQLRK9jewsprrmQ/Yk3aCCCqoG+nHbSh6a6khnYkN6I//sNEUnWVf5Xq5AFFM/D/kyn0efT9mtqvdIy9d5F6XTlCapp1W+ZoaZ3a88qW0SbSrvkROKQfmzmuoGIakrQWO3qHFRU/sgvVMeVtVLGm+SrkelS+mg63Uc13cqvn0sRnSfI2rRW0tOyK8mtUmWRNNlIdo6E+LJcQTVFxf6VV9qZ9q/ojH02mQinIPoJjPSeOgkStEsNDeF5qUgUShdKt5HCpq9EEnjiKq7FEvz++VLQvN26rbqz/t88IiGpJwqRNGJwLJIKk9L6C5f5m3TCjyncd49LEW1h0jUOJdFUl8SQa83jRPB8xKG90cVJgUlpraGuJJOoE4jRiEdK9S3kqoDSX0l6UqUPyvkTzQtmGSfYZjuCJIqxspOjNV9wuo2/E+3M4nHRVTBBd9PS0Am5JnR6pScc+GVnPjp0znq2K9y3Inf5LiTvs2xJ36dj3z0S5x48llcfe0i1cvoasWPEmhdmwK/1L7r7oX89Bd/5BOfOZOPf+a7/P4vl7OobSzWjWvIchkkFRaOtvjR2b/myKNP4chjT+G4T36e408+jaOPOYWPHHUanznle3z9W7/k3vmRUMtBm7qQ1wghVH+D2swAI3ngIf4k/aQq5dkqpeqMBBUU6DXRsJBpcxIrp3mBxur9nvDx0zjquM9onKdx4ie+wseO+6LwFU7/xi+59PJbaXVzTAenPM9YuKjNd777E4786Gf4+pk/5Na77mWs3dVBOFEWiXvunc/Xz/guHzvh03zjW9/nzrvn09FB69ob7+GDR3+C4z/+ZbVVfx/9Ksce901OOPmrqnsaRx5zKseccAq/+dO5jElZS20KR4sxsnoNq2UkbWiTNmqlZbQj/OLXF/KGN7+LL59+BotaHfWhkWcD/Pm8yzjuhM/zzncdq/n6Ar//08XcM28MJEeyjKAPEYWc3A9/8mu+98M/8qOfnMd3v/cnzjzrL3zn+7/n57/+I2OdpHFfxf+94zCOO/5TzJvfUvs6ZWkU3dIlKfz3vP9NIw2yIq38RF3MWghEpRcu7vLzX53DBz7ycd7x7hN51/s+weEf+ixHH/sVTvzk6Zzyhe/y6z9cwliRE/TxKMtq1Gq57LVFu2P88Cd/4m3v/ARvf/fx/Phnv9OHIPUScnLVidp4FGVk3sLFfOmr31a9o3jrO08SPqG+Tuad7/6Y+vkiH//U6fzkZxdw652LCY0GuS5NQp6DFgBMm5Bq8YhUC4hB3/J7oX5NqHKRazBBPGhsWQjkIccsQ2ww1or85o8X8N73H8f/HXaCeDhePBzHBz/8CY7+2Gf56LFfkF3/lquvWwAZBF2mRkkp6vhT+AVzDlkWiN6dgQlBcJ/UbWtTnSJ1+ZEQAnleh5BRqPLiVpvLr7le/uezvOOd75cv/Y38jihHNJhELv8cRChkmZqoE3Vellr01TbFiNPvAcWD2shnEDRiQ24aZSi/VE4kaW5DqDEwOJWbbh2VH/4sb3r7UZz86c9z8213kXyRLCFYwLTwtjoFfzjnIj6k+XdcceX1tPUxs1sWoot8n4E2YqW+WicdKlJMaudthYpflYuO/zNPnfYYeQiSj/hQ6yhH7rLI1Fdd+lCrqY1v1iTPSJRsIqhMv3g9dYTT98nKMHLBNP6ojzRVuQUK0aw36/zmD+fzv4e+hm+d9X1K5Yc8Y/7CxDl/uVpy/irvOuxoTvrkF7nhlnmgy7dch9Kkenleo6Mxe7qkwYWXXM9HTzyFdx5xNFdde5NkGqhL/6646jqe/ZyX8La3vYt58xaS12pES0JB0oa5jB380GqiGTRfGgjOP5JFFSoFholf/TLxPDolYCRNd8Riku5nuJ4qp1q3z/jOT7T+f1l7jy/y0eM/o/hp8jFf1F7gdL5/9gXccscopstk1+l2t0unW2jvVXLXvQv40te/w7Ef/xKnfvEsLr/yJtBhpyH/q4WazMB1+a57F/Gho07mOO07jv/kFzjmxC9z3Mnf1b7j29onfJMvfeknXH7F7ao7QKgudJLsx+3aOVxhPkRT6qrMlZQp198k/9bpdD1KyAIIXeXNW9Dii1/8lvZ6pwtnyZcqPOGr4uFrHHv86Zz8qa9rbfgT9y4oZD/Naj8TrcEFF1/OSZ/4Asef9Hk+/umvcOTHTuGYE77ER475El/5+s/425W3i+9huYM6i0c7RAKLFo/x1dO/w/Enf0ly/ab2pN/m/R88VT5c+7uTz+Bb3/kNV113N4VsO4WgsQeuuOIaTvl8b697zIlfkr1/QW2/ID4l39N+wiWX3c6iUaPWGMaynEK+z6wapn4Smlx6j+IekU2LsE/CUnj+BP47JCA1MBmLaS11oBDpZiJTUOeW2+fpjPE5jj/pq7L5r3GsdPqY47/AR4/7Cp/87He137qcW2931XH9rGu9LKnVM5Jl3HTbPD5w1Nc4UTZz+hk/rvb3SVJN8i+qSNR6qK5x1LRXKrVPkNtggfY2J59yus5cX+K4T3yJz3zx27KfG7U2Ok8Z/k87Xn7FdXzutG9w9HFfkA18lY+Kv7vnj+GPrJkgpQ/as4gkMRgpE3/Je4/a76meLq477UUEWSKy+0y2EiwjhJwsy4RAQPW1B4nyZ0n7BTMj6owUrK6ynJrOKEF2WZYlhfYZ3i5kGaXiPhYs0JaPybT/y2o5QXz4PyNpYtLjCrwHKhMk0dsTqk8vkFDMC/B0D+bxKuo/qAYSvKDXq3puUm5Uul0kWvoAv3Bx4Ic//rP2hx/jZa98F6949RE6j32UM779W515czJdbhdqvHisy2VXXMsXJOsTTjqF3/7hLyrvEi0IiVIyuvueMY46+uN86tNf4le//jNBfrimC/ma9iN33VOonwt47/s+zktf8S5e/LK3av/9Mb713f/HzbcvIGs2sLwuOgUxlS5yTLpmvjOyDJcj4p2J50FKoNIi1c0kNZMsERTX/tb1RtpEykpMZ45M8jZKzWNJGj9/gDQlUR1LMtmFIyh0mOdLw0MyXYCji/BILv3PZLdVPV1eBeuQhQIjikYQjBANk/KZ6CAk6Uz0frWCJfWXqjzFJkKJ5/5yUCb+JEk1KeLy8nlSTRVFl2APLj+PVaHXMJUbSiqhCZDclaG4ExGq16mIhuYU2V2qoHaanyT0K3st77eC+nA6XssMHIRUhYne0w97qYf6660j5n+kt84X1stDemXi1cuQLppDRZ7naUdSu4pf8Z+k536W8RBXQudd5VQIUIXG0idRVelnqK8q7eGSukkxtZGsUAxLVE8lCMW8SPFoWu+0XkaTr1Q9H1FSmFQlimiPR/2qfd/HP/RQ7Fb9rUYoPpyXCg+Jxt/jWaOTrFOF5euKS0kAIQlRkTQO9FQapdBflWmuESQeibhXJldCD6Lr1SRHqnkulV+SvLIoeyCVRBlS1f48Vw0e8o+3fsiN/rMNNJsSgkYvNiRIHeb9KynWxsMkR+0He9/YdNqJ83XpesJxOpgc9WmOOvJzfOTDp3D0UUp/9FSOOOIEdt75AN73vhNYtCgRZXC6W9Bi3WS+Lrm/8sXvc9j/HcUH33Msn/vMN7n11gXa6A1TaBPX1ddUdBmxuGX85Ow/cdQHPsnRH/k0H37/yRyp8PjjvsRxH/sq//fWE3jlyw9nm20P4Kc/vVQ8NrQhKEFf+C3vaA479MaSFEZMi4xZS6HDy6Ly9cogTZfDQV/UQmwSygGsO0gohqilKVq0mtx+U4sPHXYSH3j3SRz94dOEL/OhIz7Px47+mvg6hVe97L3sueshHPWRU7j77kUkkW21Ej/4/i845qMf5+yzf8XisVEajbo2ehlBlyZjyfjeWT/lyHcfzTe/diZ51kD7Gu67ewEnHv4xPnjYR3Xg+wRHH/spPvrRT3LsRz/DiR/7HMd/7JMcdeSx/OW8iyitRsyGNDODFLoIX9gqaPmNXqhpnA2uveZ2Pv2pU7nm6lvZfNOdmTJpJgvmlXz0w59nvz2fw9Ef/AxfPvV7fEgbrWc/7WWaw+O56cY7xb3Lsskdd47ytne8n+c/7+U886mH8sJnv5kXP/f/ePFzXs8R7/0Qt950JxusuxmDzfY2bDoAABAASURBVBGOPOpIXar/iFY7kLJBCE3JIYjWxPtok0CSRZe0MW3a0AbB5F1r0r96fVi2vJCvfuUHfPrT3+AUfRg7VTjmI6fxocM/z/+9/uM899lv08b+BK6/9Q5G00Ja0l4GBrjtnlE+c+pZnHLa2Zx66o90IPwad947SgxDdGKG6SCY68Pb2GL48Q/O4XOf+j6nfPrHfOW0X/Hl037DF0/9NR88/Msc/u7P8OxDDuWZT3sJv/jZuYwuhNgZAh22TD7NtIHsoSRoMxsosSWIijvcgpfCZGfoC3lXhzE/XGQhIyl94w338a1v/pLP6nLplM+ezWmn/JxPffy7nKSPXB88/FO8/CVvY+ft9ua4477MwgWjNBo1gvsnoSv5dcVLymQvFihiojLdrKmD1GSiDdPRx4WsNkAhVswyslAXjUH5GPV7xvf45Emf4cYb75B65SRdICdt0ttFV6MJlKlBpKl8weroxETQwTTT4ZEAWARZqMPwP0HyyJSnwswqGjpp4QezsVbJT36icX7mS3zhC9/kQ+8/lj/qI1t0QnkmPiMmmw/5EPMWdvnOD87mq984k8uvvll8qP8wSMoHiPJLqP9C/VZfsfMof+X8ZnQ1+I6g74pidUAY1IV7Ln+S0WhO0pIwqPFIVmLPZVWUpjRgSTzm6EdyG1J/daLGjj5eRo0LH4vm2UKufDW2XL0H9dclkzxuuHYBX/jc1zj/3HOZO3ddyTfj+htu4fgTT+KZz3qOLtCO4mtf+w7vfffR7L7rkzhT890Zq9FtIx0w3M8tHM25+Y7IZ077qfz2pzj167/k6tvnU8jfLyo7rLneOjzuiY/nc1/4Mt8888fcO6+jg734l90E6ZLzESwTt54XRRg9plBQrhLjb1LoUDDxPgolEKVTBZn0kpRpfIaZbFm+6ze/PpejDv+k9huf4qPac33kQyfzkQ9+nCM/8Cle+qw3su9+z+fsn15AtxsYaDbJgile8pvf/IFjdNHy0SNO5q1v/RDf/eGvGetmjLaCdDAjFUaNIfnJyPFH6qPfER/lQ0ecwMeO0cfOI09SX59RP5/lda95H7vuehBvf9tHueP2AouDUGaY9k+yKnmCtASm06MDt1ArwCFfRx/yw2KPmtaMUvx2dUlnKmsMlLL5hXz1m1/l/R84gfcf/mmOOfI0PnrkZ8XHyXzog8fx7nd9lGc9/WU85Xmv4ke/Op9FZZ1WBrfNW8QJ+jDwfsnjQ+8/heOP+QofO+pzHKMPeG98xZvYb++n8aqXfpRLLr6JxkBdvkLtxNqXtVa9X776Ix/8vGT5RT598g/4+Anf4YjDPsuhL3knL3zhGzjzWz9kdLRFUda4b37ixONO5yNHfIljPvB1TjryLI4+4msc++Gv8bY3HM0TD3ghr33t+zj3vCsYa0eCPu5ltVIySCBZVcAf8x8kwPuD/uN1HP30vy2c6OjfJgHNbxIwElJkWaMWS/WeSTUC99w1xsknfYnD33McH3r/iRx37Gdlz5+UTZ7Iu//vwzz9KS+TbX6Ic865QfpWVOuf6UzQ7mQcf/wple0c/RHp9odP5bprF+oSeVj9NLS+F2R5wEx9SzWVgRqTZzWtuYEPf/gkjnzf8Xzk/SfxCX1UuuD8Kyg6gY7oZtkI39PZ5ij5h4984GQ+cvgJfOHzZ9CSHSfZcdJepNCaW2pcprUfq8l2nLeO1uA2ITN01KPp/8WMxpy0DpbdVK2pxAzUziuUZQdxh1kQe0a7hKi9TCFP0xXfrbJNIV9CLVMXDbopF2qEeu+/jE02SF4f8WFRxhLLcjKdLbOQY6KRSg08Ju17BPUQUkGmy/xAtwrNOhBaPXjcETyvBCJqrdBfyVG27edI077QUl2zOI0rL2nJhxzJc59zOKec8it+9JPLdBa8lC994We8/EWHse/uz+HSc2/RkXWQZj7IXXfey9dOP4NjPnYifzrnAs1/Rm4am/isZ3WdpRdx5IeP5P0fPIY/nvNXF5Hy4IJzb5UunMRLXnA4nzzxe5z9/Uv41c+u4ovaj7782e/gcY99Hn8550qN2TR+yLKMoA+NaI2Rq9aHCKOUL8flzsTzL5WAdBTpx0NHTWwFwZZHNWcr5GmmuR+YeB6EBEx2HCpE2UgXs9Y4OshKZJPIX2SEWKNXz31HR3W9ng4F7o98v2NRvZmQaU+Xk/SHqqwD8iPygBUtln00lz2aoi89Mdkn4sWrVPURT0nwUDD5WM/38tWCaJv7KxJonM4XottHCl113yFpPBX/BKpH6apuNY7CPbj8ZRKQjERrnIbzlimZiefMeVV996dmJaZ8KnlIZlV9z6D3iK8q4jKs+uqKrtqgOlUb56msqiCZUcmpLrYbkJqC4vLAiF9Ty/GKvWDi92ErgXHtetjytwrGTPkrg4Yj5ZTua6E2Lbo1mo0hRkamsP76G+lg8Sze897X8s53voZXvPL5bLvtZkyeMokvf+XrfOJTn6E2WCfmGZ2Uc855l3DBJVfRnDaToVkz+d63f8hlF19LZR8ylsyCVD1DuyHquojJtEHbcrNteePr3qBLscN477verMvy/+HJBx/IOnPmsHi04NOf/SJ33r0YtBkq9EU2yrBi0onIkkzGEaFvmJWB5UobST0hk0d8mTsPbdjMy6PniocEsnXRyMh1ITh52toa64t557vfyuEfeBvvet+red6Lnsp2O2/L8OSZfO+7v+T8iy5mrFNSl3ywQW3WBsjzETAZssZWxi6FNolFVLocpJHPZHhgSm9TGZFsxZsW1ekz1mL/gw7k8A+/myM+9GYOP+ItvO+wt/KBw98uObydPXfehsHMYLRkIA1gozAUBrQBC6R2xuL7Er/95Z+5+oob2HnH3Zm99nraHMFXv3wmx33sUww0J/OGN7yGkz9+Aq959euYNDKdb+tC57vf+Qlj2vwGTfl1199OtxDNgens9/gncMgznsghT9+XJz1lPw7Y/7FMnzYZ3Qux//77s/12O/P/fvk7rrrmRo0vYLU6Eh8Tz6NRApGYOpjsq57nmHyDm1chkytlTynkTJ85ixe88NkcccQ7+b93vE5+4X/Yaset6Orw8sMf/ZQfCFqS6ZAzVtT545+v5K+X3ExNF6RDU2bw+z9ewm9+eyHqRH0FuqUWSTNCllXpuuxr08035tVveCnvOvx1wmt50/+9nIOesj/rbjiXm266la9/7Vvcfuvd2tyonWw8ROc1V1phZevSU/kclWL6gx7fHKTKGckYtbh7PIrn6nDhziBErHINrt0ZuS6111h7HZ7xzKfzzve+jffIPt952Jt40cufzw6770hzZConnvAZLjjvUpIuwWNX/dswFqbSlm11ZOsdXcYkGkTJYlRfF9s6yI0WJTHU8YuXRE22lMt+cxDf6MLKGAL5xqCLp2gm39qlDEaXJqWNKF2jEL1C4y7UvhMDhcbqF/9Jg0nqTcQ06qT5QzIxQjRQTyUlyF+Xat/uGrfdMY+f/eK3JKszSX7OasP86Me/5s57xrCaiaUe7XZhtMsgyjXqAxpj1lS8gYnHsXZOJ0JXPETRTnmgk6J6Ep/agHZTTgwZQbTb3TodyaQtedU0z2NtGB2DJHnoHqqiUUgOhcbkeV3FSx0CF/m/FyUeu7pIi6jfvC6eg3jQsLIcMSt/LH416lx6mwl/Puc8zjrzexz8pCezyUYb01Zn5517Pqd/7Rs09THn1a95FUcefTSPf+LBFLps/Kg+gt50493UxGchvVis+n/+y2Ucc/zn+MFP/4TN3Bjqa9CKOf5hwDROx4677MI6623IF7/6PW685T6y0NSAcrRcEaOR3IYskIlPM1OZID6pHo8nxRwKJt5HqQR8noNmvUFXl1NJeo1l0tlErksVwhS22HIH3vHOt/OhDx/Bm9/2ep58yJOYOntt7tTH9hNOPoU77pgvPQ3SnwEWL8z4w++v4o7bu0yePpdafRKXXnENt929kFTLCLJPpKcyQtl+DXTZNm3W2uyvDzzvlR874oNv5n3vfyMvffmz2GHXnZgybTaf/8IZ/OY358uXZdq7NKsdlEkt+1DH4j9V8PgSVBVKsB6SrNL9UBYg94+vMeLrR1drQSH/ljWHWGPdtXjDW17B4R94Cx8+8j0a72s46OAnMHuDTbnkrzfw7W//mLvvXYjMhxQSUXu3Qe1rXvC853PMUR/mHW9/A//7kuex9+P2Ymh4hG+e8X0+/vFTuOXmuzRkyTWrMaS1JhsYYsNN5/K2d7yGw9//Vt7w5pfy9GcfxNxNNuS6G+7glFNP59w/X0rS2lYmkGtmSG2e/5xn6GPamzjsva/nf1/6DA54/F4MT2ryne/9gBNP/hy33LJAdl2n53MNKmmF8VCBKEJUZEWoE+VOvP8FErBEkk3439LDCpL0ISnEtL/KINf6apbTHBzhcfvvx5FHfoDD3vd/vPq1h7LP/nszY9aassfz+MEPf8E99y0m5MPVB7Ebb76PUz9/OkMj0xgcmsqCBVEfvn/P4jGT7tdIWpdcy1JMpDJqD5AI8jUhuH5nWufXojl9PSbNWJfb75jHn/9yEWOtAtO6NdYO+kD3B2AS02dsRG1gLfJ8MjHWMNlUEh2yhvYbDbqlUWgdL+MA3ZhD7vuTOqXW6cW6KPczYagNEeraz2i9LsjpxAZR5Vl9gBRy7WOC9gbKk7/qqNeuEMVoqimvltFOhdClsBoFA2ovPmo1fZB3GEn8JAuVH8VDjTdp8NV45alMcdP6G6oQqlB9mJBUHoVkRhV63PMt+W8FL4GkEq8RCYovXNDhu2f9kp/+7LfMXm8OL331i/jEKUdzwmc+wP++8mnMXGuQm268is988pPcd9c8zYGpXR2zAX3Um0qt4fIMSKjk4hk5nTxTufYd9foMsnwSSQx2JMOf/uxszjrrLCZPmcqrXnMonz31eD7zuWOlIy9i3U034I6bbua4Y0/k9tvvkj+KQknSaDDx6sgSmUA1Jiaef6UEJG9k7w8d8e9wJWX4OzUmiv++BExnkgqyD5OTMBmZMf5nxXiVRqVJ8H1NUmIc9J4kS6vsqpr3Akzey4Hqe5n2LJZk5/ijtuoTBT2YMlWmOuh8ZO5fK+SY9oam/YipZwP9PnT0Woi+d+Y6iT+edjjVcUacd69T9eJ1lsKUF6IRnJ+Kz0w18wqmtOmMFiSnIFKGS0N6rDF6Ow2CHrzQIZl4XxWU7tf3NOBzgR6noqAqxcucd8EU9z4ccpxeBbAVwvHkRPCwk4Br3cOOqQdmyJVLcAOuoB2blB5yUBhlGEnLejBPB0yblk67w6RJwxx44I687GUH6GLsSbzznf/Lsce/j/nzbtPCnvG1b36DBe2FdKTQt+uA87Pf/IEbb7iFTbfZgskzJ2uDMML3zviRLnm7xE6kkdVIOj2ZTid+lkraFKyjC7hn6nB46IufzCsPfRpHHP5iPn7yO3WB+wQI8Ns//Ekbui5JfEfZmslCfZ+BzAqihu1QAYbpkgohyuEf0U5YAAAQAElEQVQkM1AbnIhCE0KCTLwGXT+ZtmCl/FzwTEu0Ol32O2AfDn3Nk3nxKx7PK994EB846nW8/i3/y1qzZ3PtFTfpkKVLY23iOoU2J9SxMKLNWpPol/KSWWXYJtkyTEiToTtMKiVT1LHGUkbvUIdRbRY33WpDXvzyg3jJK57Ioa88hFe+4hm8/NCn82odYnfffjNRKKnpo8GkWKfZMgaLGk1tUOsK77hxIb84+/csWthhu223Z8rkIY0dbtWB8UlPfAqPfew+vOXtL9EhdHte+KLns+de+3DPnQu57PLruPuu+ZIlXHjhZSxaHBgYnMHJnzqSY058Nyd86m186nPv5536eDFr1gh5rc3666/LFpttz0UXXY5vrkclp9LcdZlkP/E+6iSgaXUVjtpg6NXwNNcyMZmstgKRUgvY8JQB9n/87jz/f/bl1a97Gu867CUc9sHXsva6U7jrzrs5/4K/smBxm2iD3Ds/8bWvn8198xJbb7cV6280h6IY5NRTz5D+JYqyJMh2vD9RhxBli4uYtkadpz13b17wsn14yasfwxv/7+kcddzb9FHncYwumMfNN93G3eqLGNUkF2RXOpCZQz7AZJNU/i3XGNwmDTeSRCRpDP43ppIOsCl4OsqfQVl2dBBsE3Ijq2VYKBkYztjjMdvqA9p+/M+hT+DQ1z1VY30db33nqyiTsWB+wS033kt7NKMWptIeG+SGm1p8/0d/4uhjP89Jn/gi/+9X53D3fYtoyfdF0S2yIA8UWKwPWOeedxmf/cwZnHzi6Zx/7s0slJwyRiC6X9EmJSjqyGvcfk+bH/70j3z46E/KTr/O78+5hPsWtHWQDJQ+aUFjNfQkkJ9TSywlPBrEa9KEdmnT1QeCqPqFDrqXXHYtF/71MmatMZsdd96NNdZcl1/++s+cd+HfaKttKXqaIcnFJLlarx/58bzeYN78Uc741i/43vd/zcWX3sSo9oxRl+Yt+bl75s/nN78/jzPO/KXKrhaPcNHFV3PWd3/BeRddxfzFJT/7f3/hM5/9Ol/68rf4sz48LNYa0dVGLCYfR5P5Gtv1N97OV79+Fkd+9ES+8OXvcM5fLmXBoq4O7YFCPt//2YdCfBJqJDKQvy8T3HHHnbpE+wR+eN5t1z2YMmUyWagzedI09tv3cbzuda/l0ENfwlOeuo9wiC7EJnP1ZVcxf2G7mteW1r9vf/u7vP3/DtMlwm8ZnDQTssnSzQEqHimJkmOmuVx/g7k849kv4PKr79Bcn8fYWEkw8eNrjtbU4POSrPK7SSEYLAG9R2sQGkEvMfH7qJOAdMG0Z0jS7yA9Tb7vkp525RNMuoI+js+auRbPfs7B/M9LDtEl8otk5+/gCU9+LIMjQ1x48eVcccV15CGj0wpcefm9/OwnlzJlZEO22HwH1lx7DpdcfgXnX3opLdEtvQ/1JVdGKqRv8otJPOy461a85NBDeNHLnqD9x4Ec/pGXy5e9likz1iDp0uw3v/uzNFP2FxOWUNyh9iz/LJ+jiq67cjT+ITKpoalClomLMEZQwsqmaE0mhRm4TxmYCq9+0zPFw0E873+ewOvf/BI+cOQ7q71LXBS44dqbueXmG2SzYNos5lkmv7+Qgw/al+c8a09e++pncfgRb+LkTxzN81/0bIamTuaSS6/knD9dzKKxglL1WzFSyoevvf5I5b+f96K9eO0bn8IHjn49L3/N/zBVY/7rX6/mb/qgq3sr8VWor1IfJO7kCU/YQXveA3j1ax7PBz/8co476R1a757ClOlTOe/8S/nlL8+npX1Z7h88fJ0hQAVT6K/LJCqyIjxf2RPvo1wCiWQlhK50vq24roT9QiW0lB6FzPM7JK1irdYidthpS17wP/vx8lc+k3e+55W8/0Nv47H6IKTtdrVvv93/6yad06I+GP/47D9oqWhKF6ew2+67ct99o5ytC9wr/J9n0vpbBtMalghmuL/IZHkhmPZaUOgCpHA/FIak/7MZHJ7K1dfdwK233wFS4SuuuoX580ud/dZh+rQN1HISUbbb6QbaOq/5h/677lmM72mOO/6LHHXM5/j0Z7/B//vd+dx453ztGeqU+pCe6kMUYYA75o3xq9//lY9/+kwO+8DJnH7Gj7niuttYpL1P1EUxeYM/nXsp3zjzB/z+L+eq7Ca+esYP+expX+GCSy4VDWjHDrfp8vnnv7xAdnga733/SZz1g59yzQ230i4SnW4p3sW8j9fHrz1ldP8l7s3ha678rcknsiQdiLLbRG08zDUXGagcfyxROUCVGiVmJaFCwaIFC7jzjnshttl6+7k8/fn7sNfj57Lvkzbg7e97Ni9/7ZN09tqFSSOBscUL1c60twwKB0RniCTZJ/FDGau/wekX58Fy7YMHKdOw+BggyAXPX3gPN99ypeZtPtvusDHPfO6+POZxG/HYAzbiNW98mvbez+WAJ+/HyKRJLFw4ilmGRCAUQonrX6KjEbRAY9DPxPuvlIAVYO3VQIeJ+ZEI/sWvyRKC/G1ICdNeyFIOuqhG5yAZJSQx4FAAprSAP/LlCpLyevCiBNrvUNlVSRXKP9CHcsxt3MF4XfNwHCpH9HAedF4lNTCH7nss1TD5acSjN10dmLqhejzikH90Xhwo7n1X5fpZUlnjVblWDnUZMMWXoJJRTQPvIYlvE38m32pOXmR6JJ2GElWey20cklXljySfRMT3iKqlN/WaVb9qK968f096/d6HCNmHr52aOyobk52JhpgRj86ntxOpifdhK4HwsOXsgRiTciOFXAIpPA7lmTYTuS5Cog4ZmQ4bSWFyx4Jq12ukZi6/kjMwqc76G86WruZkOiyUMqS8PlCl/3bJDVx03t8UNw7Yd1ee+fR9aA4HfnPOn7jwsivIB4YYjYkyl9vKIrFm6j6DvKkNwhC68yA01F+zhyxTQrahWrpsKImxS6NRJ2hzEd2hVIfAhsoEbX60n6QMHcqsjf+PC8pQKF4QFcbQVV9azHzDSkvmNia0fL8ml5e0Ucmw0NSY6jTUf15TWhuQLJdTNQf47qauiyJVVP1S7QqilUIUbZQnZkXbVBIkP7QZs0wbIGto0xPQ/ogoJ4Q1RWKQ9uLEAu275t3b5c57FnHH/MXcfu887lm4SJdrXYoUycRHFD3yLmVoUWh83Qx+e+65/OrPv2ejbTdkg43XplmL6J6Kt7zlVRx5zP9xxEfeQD7YplTdmBfcu+A+MKM50GRgqI6zd+MN11IWLeasuw5n/+R3fPesn/CjH/yGG264k0IVIkaUXKdNn8F2O24Lip933iXaUC+UzKPSSZh4H20SSJpWv0CQCuCqFzRA12kz18RSup5Jn6HZGCAzSPryNDAA06bPZLA5lVBMInXq+H+Sa/Iv5557Ptdc/TfKsdv435c+gRe+8InEhV2u+tvNXHDuRTRrAwQpaioT1R/1j3xVkO3l8j153cjyJgODNUy2U8uHQbZVyxvU61JwG1N12bdyl75Gogf3C66tvdDw0C9tSkuKC2pUyi8ljU+MqJ3GSFSYKGWDpS5Gaw2jOQSNQaEBA0MZo2MdlasxgYHmMJkOpd1O4NLLbuTDR53M29/9Xj523NF88Mgjec3r3sKRR57EnXeNEXVxi8azuF3y2VO/xEsPfQ0f+PBH+MhRH+Zlhx7KZz5zKp1O0piHxAU6qJbkjWFdKl/GC1/yel0uvZfjTvwEh3/wSF712jfx0WNP4pZb79VoxZjVxXcupjJtJkx5CHEcSYlIzAoKi5Qh476FLX7689+Kr3vYaecdeP0bXs1Gm2yE/w3P0795FgtHNUYgqj4ZJI0x8/VBvRAitUaNY445iXe/+8O8931HqR7y4w1CbZA//OmvvO+wYzjs3R/jiitvhKymS/Lf8/4PHsepXzxDfupEXvv613PEBz7Ehz98nPp+N1/+2vdoycGl0GDx4pwf/+gvHPqKt+qjzAc58ROfVfh+XveGt3HKaV/l3nmL5aeMuvQwSl+SRmniTyMkr9WrDzfnnncRFmrsvMtu8lnQbCYe85gd+fBH3s2LX/Q8hrUm3XTDfC6/4jJG2wvYeNuNWGeDWZJNIbm39aHwAlqj9/LWNx/KAfttRxq7h8nNOlrWGCSSddrUdEAfqgfmrr8hixeV+oDwc+7Sh0mTjpa6rCzk+H1drdZTM+cS9LsUjD9JoUPBxPuok4BpHxLyNr1Qw7MWfsDWtzDloSfQLTqEvJT+Qr0OU6fCWmtOU9pojbV0SRtx1WkX8PNf/VYf8W9jzvpr8LKXP4Gttl6TKy4/l3PO/x2333u3bDyDTP4gQTA16EaFNfkpB9SznJqjFrC8TpkFSC2mTh8kiNei03IrH4cpVLmcQKqQS/sdNYV9iIYOfVGXel4Hlfj6kFtQiyB/JNYz5EP0o5xkdTJFM9lJI3dejHp9RDwGDbFgWL69mWdYiWpkhMK0BTMmDwSGajCYe52C2WuMcNATHsOOO27Btddey0UXXMECffhCfnZMbcgHxEkky5PoQ8gS06blzJy5BrXakPZNGkeRERMqrGFWwydkZCinWe+ozQLtOxew1tpNDnnaAey4y/bcfOvt1UXmosUttYuA+cAEhR6vAL1Bi7AtA/pPv24/PRE+uiQgm9HFQnJI3xFSBcP1Ikrhks4xRTeHoobvZ7RsSU+h3kR2OMDw5IysNsZoax4p4Nsxbrp9AWf/9A/IwDnokH14+WueI71rc92NN+lC+ixahYrIMdl2CIaOW9qjdWVXroOqGkrtW1qiNVb5jm2335Srr7lSa+C1aBnlymuuZuHYYnbYaXs23nR9faCbT6uzkEz22JE93XLbvRxz3Md57RvexJEfPYpjjj6Bo4/6JG94/Qf4yEdO5Y67O4x2csbaNfmnuzjy6E/w6te+XWvusXz85FN493s+zEtf+kZ9PP85Cxd1yOQAL/3b9fo4/SE+9clv8p73HMN73qv1/qRP4x/wxsa0lp9/G+981zG87vXvFL2PccKxxyn9IV70P6/lG1//rqytpvFlJI2qtLZk1cHkH5KfMy0RzYRAaT0ULkshqaVDE0JSnQQk5dFH0lz5mU2w6iIrx3TmHRpqMGWaatXb/PXiv/DNr53F7/7fxVx56R3yJwO88pUv56iPfYC3v/cNzJw9lY72AO6PonxjKR0oAJ//THRDWdN+ueeDtJWALBA1R16nOWgMDQ9Qb4xw4QVX8/lTv87Pf/YHLrrwahq1yTz1qU/lhBM/xgc+cATrzVmPFE38lxBaQoGGJLkEIaNKMPH8SyXg+oIU66HCjbtqY2JvJajoriSffp6aTbx/VwIuxqRaDgWyFdmLRJjcR+g8k7KCmEV8OlIIJMuXQj41USPqgjt6KDuO8idRRtYLM5LmIznhCk5YewnV7dFTieqiNhXdkBOFMhhlSCQrhQLf8CSL8legFqz+Y+ImB40Bc/sHqjF2SJkgNa34UFkSVBnEG4qbxobizneZJUrJJGZl1R75pj6i5FUq38uTM9kD7AAAEABJREFUJZGwcQRMckL7Qc9NBlE0K/8bElHpJHni0PqIYPKFuKyq/VeNqtw0PyGRnG/1mwSCZBTk30MX077WlDaVoxZMPA8LCayMibCyzId3nrQUxzJcVsmkDG3lfKGOEZPBlGUihBomYyvLwOhoSbcduO+eUS6+6CaOP/bzZM1B2p2C9dafi8nw75vfxf+5hSsvvprd9nos+z1ub576tAO18ZvKnbfdxe/OuYCFHegQZICBbCCnlGPIGnXuunc+Z5z5Az79uR/wyc+cwdEf+zL+P/770he/UtnBc5/1dEZ00dv0i/uy0EVvxGSACEkbmUidKGOLMkCxizsgN85oQfmCiYwlkvpLMjJkZElABpiUH/Ic04UOOsT95Oz/x2c/+02++IVv8PnPfYujPvIpjvvYJ7nq8kvZ7bE7s/mWm5KAWj0Hp5e6JA/VE6IdZMyZHEmQEUucSESkUCerDwhAloEZUV7jpz/+BW963TuEd/PmN79Xl2Hv4A1veacu3I7jhlvvEDsNkg607aRNYKOARkmqJxa0xrjmxltYvHAeG2w+lzXWnEI962qztog5c6ay7vpT2HSrdSSHgrZ2YWf/4mf84pe/YHj6FOasP5sRbcLuvXsBt950A7pD528X/5m3vvX1vOMd7+Z1r3knz33uK/nhj35HW5t5y+uEPGPNtdagOTCJP+si7OabbiUEDYOJ59EoAbNArTZAHhqY7FVTjUyERImKSMkYGpqisjpDA7DgvlFdfl/LF049nRuuuZVMB8HJw5OZMX0GC3U5/sc//JV77r2XzbffjN1225K99twOkdVhrOD3v/uT9LgtSx4gz5rktVyHqDq1xgj+n9l/65vf50tf+D4fP+lLnHzimXzgiOP55jfOIm82WW+9tZg1a7JMqiu+ZBtuhw5xmiyRzEjiMqmzaJksVJuUyk/UiCYoXio0jbMu+yx1sCn15ammC9AsN/GRk+d1fSRaxC9+8StOO+2b1aHl5I9/niPedwKf/MSpxLLDWuvOZO4G6+KPX16fcupX+PrXv8NGm23Op7/0OV0En86UqWtwyme/XF2ct7qQ1eH7P/g573/fh7n19rt1ON2Y0884jTe++TW6wL6TG2VjiD/IyXVYvfKqm3jTm9/DBX+6mMGRGZz53e9zwsc/QW1gmK987Qy+8c3vcNsd9+myHc1PLlYywarRm0tBcjEi7rOCxhYk55KMG266Q377XLoLF+vSaXt22mlNdtblObpg++M5F/L7P5xPvTmgQ3ZU6yjaJWWZyEKdIPlOmlTj4Cc/lTtvn8dVV9/Eddffo4vsjEW6PD7/vMu5+MIr2XijLdls860h1OjoQvyOuxfL3/+Ir/i/73nsRyXXz7PFFtvxt0uv49vf+QVXXnUzzuOFF17Lx445jfPPuYSnP/P5/PI3v+PwD3yYe/Vx8ZOfPoVf/L/fELWrW7R4VJeNhfotxGepDzoFJkX9/g9+Ahrj2uvMYWTSMFFz2+0uwmgxbUqdwQb89te/4q1veRNfOO3zbLDhenzshGOYPLNBqztGs9HgFYf+Lz87+zu84Hn7MWtGrnF3mH/H7XRHF2PdDrVYou8pxG7JBuuvz6w119OF+QKqv4WmvrFME2KC3pQku6jZEFvigiVATxqHgon3USmBzFVBO6AijtEpFxH0oTtkCfc5RRGxvMmUKdPoSq/0nU77poX84Hu/4jtnfUs+8j6t89OZO3eu6sFt+ijzsWM/Rl0L+FZbbcTee27BTjtuxpTpU/jLuX/huptuQjsCrf+RJPXzfsiC9C9VPve0U8/U/uYM4UyO/egXOf6Ej3P9jf+fvbcA1OM29r5/knYfOGS2YwonDjOnYY7DzMzMjLbDzMxpmzZtw8zMzOzYIccxHnpgd/X9tcdO3N60t+l9+13f9Gx2HmkFo9FoZjQa2c6nNPVrZM11V6IgGxhp3w92NDPBchjhsbIBAZzSSNBlQzNCWiSlqDJBOCjpECRjQZqkkBqsdEFkaG6Q+BpWyjdBft+1V9+rfeN+0fEIF1/w5/zfNX/q6Wfo07fEsPlmlz8zKMeRypHKZJMIgUbxp+QgBM7L8rUiXT7MPnQAsw4ZRKWjSmdnqmaORPqVijZsCefKWFOgLJ0fP24K99/zEn/4/V/45uvvmWuuuZljtlkxIjCRbfOiPXIlwiWF1YwMVXK/LqrTr39PBc8HgvR9ytRO2jQeRsQYCwhBgMBwZny8PqaDst3vfwgHgjxYfJAJQVc6TU4kI15BAqOzSyFqoqGpL1N0CVzpQHtnlY8//oI//+UvvPjSM6S+VT79AHpL9hJx7s23P+S11z8A+S3rDV+V+RcYyoqrrkDr5Km8897nfPTpOJD8Jh5SnZeypE5kDQRZthDLn0DnH08ns805C8MWmIOvv/iCt976RJflGaNlO6a2TWHJpRdh2PyzQXUihZK6y6dycZEHH3mCK668hpaePXR5fy73PvCgguD7ktSL/O6mO3j+udfo2WJIROypJ5/BtdfcQqnYwEknH89vf3criyyyCO+88Tb77nUg7777HnK7aNflU+ukKi+9+AGvyW9YboUVWG2NNVhnnQ344osfOPvM67n7Lw/LfqTCcxJX33Sj9vRefPDuZxx1xEjZyadw8kki2VDvM6xFs00If+ghw8kERYKYxEQk1gmMvq3WJpoG0mHUSeCnAfItUB6tnTE/1Yeynj0bWH+DlXQZv4Ds9Fdcd9XN7LLlvuy+w6EcffhpXHjhlTIRnkbxyBYLWNnTFI2ZWZmLCBM5ojgWnYZEti0S7c7FyHCpX4qNjYav0dRcYNNNN2S11VZl/LgfuPmm37Pj9nuw8/YHctjBI7ju2t8y4Ycpulwtgmi18met1Rgm1XcmkB/skSk2+hGopPv9d3LAis+SFf8LQWsHYX3+HqDnH9Wpuvv9bzngxWNvLFkOjoxI8JPvkhr5L5RIBRkhX1C92qm91xp52RKvPl5226veB18npPl3wGXxWqYwDmqvAI50ryB8sfAUCH0yX1aZzlTqlxCTSmdT4c+sdFV664NtDqkJ3+a/ndPfbzBNFnN6I40dd4FxSgU5HY2ipUkgmvI5qFy0eLVBflAq+hIby15GglAXRvP68WQircuWhrpY31GOl3zeYWzZM8XnvDFkKst56kvKR2Sasw91GgPx1ARbK53xgQbfgM+04eT0hVS2TXzmR4i0ikY06M0Tr0wAJd3vTMsBScRMS9s/ICwIVgZSSJ34ldZAQd6Qz3SY8+GkBhgpTJYWKBZ68cF7Y9h1y/2ZvdeCLDzbMqy2zLpces4l9G5sUjBkKJdcegE1HfjGfDWed94fC00DWHyZlRk46yz0HjCAjTfdhmKPQdx17xNy5r5VILhM+Cv/NRIymyH95PPPR3PlVTdw8slncexRp3P6KZfw5z89xqABQzj9jFM59OC96NurgXqlHeQEmkw0KgCBjEqtnuR/qqg1/KltVU9pT2jt9LR3RCq3Si2ViqOtPdVhzVJXv8wacEbfnhRDJnBxSWUFbr/9XkadeiHHHH4+Rx9yBVdfejdTJxq22WFrjjpuDxZedC4aGmKmTp1IseiwkXgqfsqEYESYM3UpfEX5el4XDEtV3mNqDB01KDRGGqeqw2w7rVOn8O6bH/LBW2P44O0vee+tz3n3ndGM/nIiU9ozWusZqcaoFVNaw3++nSSyjJdz/N33k1E0jd69e9HU2KCgTZU4SuisTqCSTKSW1hWoNFx3w51cdNk1NPXuwW57bc8OO21FoWDyQ3hTOaJfnyKHHbEbN99yoQJ9N7DFFrswcXzM2Wf8kZdf+YK2qojWmM09W4hdCx+9NZqqDopGASjQ3JlJn26y/nUOaANL65Yss1gpqJeGeF8HyTcGnCvyycdj2WyD7WmOF2OBOZZmnZW34LfX3kW1M2Gd9ZZjl923lG5V+eijb3jq8Q8lbyk777QTLc0xgwb25JiTDqGt43vuuechPvhgjA5YTgFoRyJ9Rs5EHPVi3LcVrrjkj5xw9BWcduz1jDryGu694wX1H8rJpxzDiacexCxDmslMDR/smBONLlU+oZrUmNLWSnulRkclpbPiaZNOTW3NaG0z0j3pQEesC8GCTEqBpOZADoK1kQ5mNZI0UXkmHkSk9TIP3PscI066iGMPPZ2TjziHay//s/SkwtY7bsy1N5/BokvPqu6e1996nVuuv4Ehs8/NrrvvysqrL8fyv1mKo44+kVnnWIjf3/RHHQK/olKF53S4JGpiiSWX4Yabr1awainxbSO23nYTGqTT+Jg0dQSWvPrqh3z41qf0GTIHV111DQssNCe/Wek3HHnU0QwYMJhXX32bcd9NwunwhZwkMUHzMQK9Yd3IlJG1kx0KdWlqmdpa5U9/uk+Bo8nMv9hSLLfs0uoPm22+CRTLtLYmXHfdn2hrA2OdADCJ2hQgLeJMrDWDbbfZmuYeLUycNIn7H3iEJIkZ8+V43nnrM6xkZY3VVmLokMGai7pp3IaGXiRylp54+hk22GhlzWMZtt5qG1XGTJnqGTd+KuN/aOO++57m66+rbLn93uy99wH0H9CXzbdYn4MOPYxJk1v54+138p0uHIqlRoy1oi0j2GMXDpweHnzwcZAjtsLKq+AKQu8TYtWVZP/SaitZrZ1xX39Os+x571491N/w2JNP8/0EBcybmvOD/gLzzUPf3iUKEYIOQr+evXrTonorZTDaM31aoaXRMedsg+nZ0qzgx1Q+/ugzarVULSxWvPOyldaG/LQ1QY9X3iv98dWHEfz43Z35NXGgnqSyJx6JA0FGjZY/lYOQZdKjTAImWX3wgUdZdO6FGCA/aiHZi/122pOvx4yld48Shx+6J/PO15dOmbn7H7sfTJWBQ/qw9Tab0K9XgRWXWZ6Fhy3By8+9zmNPPEeb5Dsr1KllNQWPUrAaP015TZdQZ5x6MSccdY7s2XmcdeotjBnzPZttvT7X33QxCy08u+Q2k+4Y2XDpjWQ3k89Ul2i2y562y8a3d9Rpba/Lv0oJ/z+CVvldbbooa++EKbIbrW11vHQ8smXQIUjmlPDEuvx3cYcwVtSvk/PPv5aRp17O4YecxRmjZN/vfo4hs83GoSfszQFH7k1z3x6Y2IKCTDaKRFekPcbjhKx9ahtedr4ce00toegLRMQaz6gWEs3V2gKFYg8ef+Ql5hu6BE3R/Cwy76rsttXBPPbQC/RoamH4+muw3AoLEsVgbIyzDSTVAlm9kfBPZDnfRCablsl2GY1sRIUIIpNtDjY65NGeSffTzYH/wgEPRpDvv+SPl9330nUjCPLjswKN5d5crwDowF7zMkf/WfnNYisy8tgz+eKz0Sy//KJsuNHqtPQqKKjdzsOPPMXUqVU233ZHZp91ML16wu7yNaJSE2PGTuall98n6GGSGsLI1lnponagLENbkPRCBkRnFutqtLQUGDS4HxSbdQ6bzBtvfspLr7whamvMMriZxqYMXNBXKbbObKk+Nxb3v+gAABAASURBVNxoY+65/z4uvvxC1l5/VeacdyjrD1+HPj17gQLAbZN+ILiLH7/zHvf85Q4G9u3Dbjp37LPXcNZda2FGnXIwF55/GpddeC79ejZgfYViwUKSUe90qrtYwfXzuejikblvc8efHuKpx15njrnm4qqrz2WPPbZms81W5fEn7mHzLbfCpP2444/P8cE7P1Cvxvg0lp2NNGcniJHJkg9oaKsYJncktFZTplbrTOmoEexUu2xXu86H4W8JGgVtrC7XIlfEGAsYEHgv/nlNPoC4amzCkkvNx6UXncPJxx/HMossz6C+8+lC3XD/HS9xwVk3s/Aia3LNdXcyuc0jFxQZFoxscC2pUE+r4nFdqOvaC4Rb+JJM37EDDZukNdFex7qMRRabj5GnH8eI045ihRWWY8jgYXRMbeCuP73CeWfcwsorbMT5595MveaphzNjYkC2V8iFI8Nrj0G+JAEx3c+/lQO5Tkdd/A9r8Evg76xPLnv/VqJ/hcj/3pSMlS/k8NLxWhrx/Evv8dDDr/DoY28rfZv773+LBx58mwcfeoennvmAz774gWrmqXnpo/MyUYl8IpPb4UcffYVHHnmNZ5/5kHHjZB9NmUx+QFgvdcFrPTsUK7n//sd54KGXdNn4uvC+xoMPKn3wTR586G0eePht3nz3Sya31kg8ZLLLRuOg2FhNTlMim43sD//SY3N6ksTQLn/sxRff46GHXuGhBwUPiYYH3uShB97h/vve4snHP+CTTyZQTyLRkRD6fPHF9zz8+Cvc+cAL3Cv/6ekX31b8LOD0apdQ1f7ywRfjuO/Rl7nn4Ze4/6HnGa3vNJWl0UYTbJF1jro2jXrmeOABtXngZZ58+i2++a4VZGMx0hXNTVPHuVhnp5RHHn5dNL7DA6Lrwftf5+EH3xKdb/Lw/QHe4MH7XtTZ8ktqlUi2voDRWoYxwdD9zLwc0LY28xL385QFsfyZGjlwodRZbdaSOSOw+ewSMm3iPXs1sdTyS7Dehuuw4abrMnzD1dlo01U5+tg9ueLK0xg4qIVKZyevv/YmH773EUNmGURBSN555UM+fvMDkB/QIGfuo/c/56knX0R2gLCBZ1I4n3oFpGrMoWDDYQfvo+D4Pqyy6vL07NubPr17sukm67HVlmvISWjEytkoyqEwXvMQ+CwR2TVeevl5LrjwfEaddjYjR56f/0nUkadeyMgRFyp/LqeccraC8adzk27ox/8wGesKMmaGTL2xBiOHNpWHl/mq8nV22GErTj31eHbeaVvmmmtWerQ0sdSSS7HjDtux9JILUNABrlat0rNnC5GLhEJKK4ckBBm9DlFeB+BUB+BEm2cqOpERDBDGQHytVGVcs1R8qLLRZuvzpztv4g+3X8YfbruC22+7jj/9/kbOO2sU8889DwUdATM5oTb1lKMiJVvCJaJfzl/7BEWyqhkthRIFBa+QsQ6HxCguEMeNCoRN5YLzb+Tii69V8PAHtthmA7bdYROamkqEyQ/o15dTTj6OP/7hBvbbb0eGD1+Fdddfkp122UwH8b6M+34iL770OvJjCXQXig2UyurrtOHIQuXrEHjYDb9KDljpsDGGYB4CBL8bTP6fM9CrRxPLLr8U6w5fg+Ebr8X6G67ExputxEEHb8PRx+/FXMOG0qpDyVPPvsw330+id//etLZP4tVXPuPllz4R3pTGHj0Z90Odhx59ickdGZn0Q5qRO/m1asrAgX057PB9OEKw9PKLE5UL0sdm1l9vLbbaamMGDu6T48lEVaqAhtfhM0mcdLyRl19+m9NPu4BRI8/j5JPOYuSp5yt/IaeNuujHdMSpF3D7H+9nwgRt4Maj6crmhdTqnGvy7zDXHi1lttx8Y44/9ig22XQT+g8aQlNDC4svugT77Lsryyy3ADUFTjsqnXIGvodSE/Wa0YXA/Zx22umMHHkuDz74GO1yoDCOzz79kA6dasP/j6Csw/KCCy5JQ0OzAumdBGdr2HwL0KtXX9mITLpcUgrjx3WAb6FU6MV1196ouZ3NBeedw3333K3gdqsOvKN1YP6KEGAXU9AsUAelvgs0Py+Q6dEFQbBbDYwe/R2vvfqenA/ZEQWBP//0I55/7n0d1D9izjlmw9mYb7+eyjtvfwGya5EN/YQvEX+Skg7GIYXBgxrYY88d5Gi18cqrr/L1V5M1x+/4/NOvWWqJhVl6mXlpKCNrhkyJU9CrwrzzzEu5XNQYEALSTQ0N4IpUdVlTl/dYq9f49NPRVHXZMXr011xy6WWccea5jBh5Dk88/gSFQkmO6ngqun3wPkMLJpAMaV+o1XQgVVEWBMoWKDe1oKkQFwqEslROZCFqwDl0STicM84YwUUXXcD476dyseTjistvIdhILxw+TZRPUNwBaQNipg7fKe06nGaytYl4ivOiu0O2tUhT+KsXcnQnTZyitoauxysRMpNhVKRX3+F3BghZlXa/v14OGAoYyngdpIMeZjpIhLzR/m3lfxn5CrMM6Mdq66zLuhttxLobrM9w+UA7brsxl1x4GltvsT5yBxg/sTMPikdNfWgolfjhu4k88/i7jP7ke+lkmSjqx913PsVoBcLTIORxrIOiZNBnRNaw9hqrc+rJJ7HLjjsxx5xzEBcj5ppzqHytjVl2mUVpkJ2th4FMRCYfxjqXp+N/mMCtv7uNU04dwSkjRnHqiNMYMeJ0Row8XTbuTE46ZRSnCM46+zyeeeY5vPQAzZgQaDYOoVKgOcHrQt8nVV08FXT5eThHHL0Py6+0CEZBvB4tLay1pnzNjTahV59m+R9VRIZAdselJNQwRYfiXLiGiMRltFY7dJjz1FJP+Ge2smBENVhkLZl82CSp0HdAH1ZZdw3W32BdNtxgTfmxa7DlZmvKB9pX/s9W9OztcdJjI/yZ79R4CYVSjFAGUyC1N6BN0KegU7N+DEXZk0Jczu2z13ioVQ7BJqhF/obNM+eB+udpXvqLfrob/1/lgAfZfMggl41UEpAI9C15sRKJLOiCAjLV6lTtibNJ79dlrQ3XZv1NN2D4Rhuyx247cfzxB7PaaivQ1FDi7Tc/5OGHnpWORxSL8MF7b/HKS28y4YcxDJt3TibKl3n+hdf5+pvJoGCC12hBJ6Q9ZJJFDYvMAEb5XHDlyy+0wAIsvdRv+P77Gu++M4ZPP/2OhRZaKP+bfE7BXLRBR8FGEQsb9O7dm8bmXrz9zvs6X1ws+o7lxJOPZcoUXdrL1qBBwhifffolVjQ0NvRk0cUWxkVgo1QX/nOww07bsqMC6fPID7DWqp1DCojuxlhg/rmEQhR7CH9zZOIEzUX77cILzc9ccw0lHEO0zdPcCOuttybh/PnOu+/RWank9FlnsGKu04A/TJjCNdfcrDPdOYwadYHS82W7LmCE9vmR+g7/LNzIEefIfp3FE088q3EdXnqeJBmaBuTrlhHOcAG8bHRIVUAcleUnDWS3XTfmyitHcsutZ3HSyXuz6WZrsMDCi+FsLy684Fbee+9r8R49wkNFc82w+s/LkNR07kxtPbdr1qmJguWF2ObzcLaoAiM6EmabvQfb77wyl1x+Cjfdcj6nnXUE2+2wAXPOPTdNjX255qpbdQZ/V22N5h6RaW9BZ0ICJiPEeZ7u59/NgaDv02Xkl6Y/2gkvKn8JqHn3+89xwEijrSeTTtQVND/73CvZfocD2HKrfdhq893Ydqvd2Gbr3dl6693YY69DOeb403jltfflh8guyK5kVjrsLE889SJbbrkX2213CAcdeBqPPPoq1ZoFG+FkL60MmbGW8ePHs+22O7Hrbofl+LfYYnv125ott9iCrbfclu123JP9DzyO8P+EmDChKt1twAhHrV7HRAaRSTi3BTX+pZDJvnjJY6Bl0uRWzjzjCnbY7gjN7yCNvxfbbLcHW269k+jbnW223YMTTzhHlwcvoiOVbKmRPXyFAw46hZ13PVq253B23eNI2to9BV2wOtfAxEl1rrvhbrbb6XB23OUY4dife+95EhQPM2JFVHCIW5pDkdff/Ijttt2f3XY7kgMOOIVHFITvqEBmDOGCwFhP4Ne3301m772PZJedD2H77feVT7qr1mKXHLbYcie23Gpnttxye6677kYmTZpKqgGyzGjtAyjpfmdaDkgkZlra/j5hxnfV+SBgmoICu+hAg9J6PZUPlWKMJ9HG7U1NaSv9BzSz577bcs7FJ3Ou4OIrR3DJlaewy54bMPewnhRLNb799huefOwJJoz7jh+++Yo/3nIjI485nhMPPZrbbr6VqZOn0KO5J9deeSPjvmlHPgGRKclxs2QKjvTpWWbtNZeT8dmeM04/hmWXXYjJk77lt7+7nr/85S4pcB0npUpkSOQVEDsZJh1w4iijrW0i3333tYLE4/h67AS++6aNr76crLzKv53MV2O/Z+zYcfwgxyv8+5NezoP8IYJTBF7/pVgF5I2tydFoY+VVlpSCDue44/fXYWpr+vYt8sLzj3PtNVcpCPQVPvOixSBXRs5KE2nN0j41odaJDoRF0eqkyCU6qkYpWBmtppaSxpERFMszBYRkVSnEEb36NjPnvD0ZtlATw+brwfzz9mXBYYOYa2h/mguxAuSZjtgOq+B4JHxRNaZQL1FKixTlFDnNpSiDYXQB4VwZY7qcpS+/mMCJx5/Lbb97UGVFDjxkDw48eFdmn6MfcWC+Du2Ioh49GjS/FhobnOZeoVqrMXT2JmYZ3EBbxwS+/2GcWlnyR7iDbGDr4pfBYAV0P79KDshO+AyvCEGWb7ySFmPDDyiKkNYrtDRFHHjArgpmnsblV4wUnKDLqwM48uhtmWveXqBgxpivFcx5/iUmtU5havsErr72Eg479CiOPOJ4brjpRjoUmKnUG7n3oWf54PMvMAUxU/YnBCCSao0B/ZtYf/1l2He/jXRBdzJrrrk0EyeM5c47/sgNN17L5MmTJJ8GeRdk2qizrCiay2gnpm1qypgvf+Dzz79T4HcyY8f8wNgvx/P11xP45qsJyn/PV2PG88P3U6jXq9qwE+TjCKz0O5ZsG9nDuura9V1h0UXnZlcdjs44/ST23XtXygo0vfj8c5x6yom6DGjP6ZAlQWYUwuFSk6lXPfVKokNdSrnUg8023YLd996TvrqILFhPIQq0Fsl0EWaNg1wvIdOlWzbNRgeHIKmJ7dJ9smZMWsKZWIHvCvVqO311uTh8vXVZb511mGXALKJfw+evxwde5gBeZTIV+o1xNFKR8/Pk48/LTo7DyJZ88O47jDjpOI489CBO0OXAt998SU1rMHlSlWeffpW2KdUuJJILK147X5KvExNZkKnSOq3CrHMM4N133+XlF9/XQf492f0O2fLFmH/+/siP1LhorIwsTWhUcDkcDtPAe11aqhAyrzfC5KfHjEQ3AKnkra60JtvkHFQqHcw262xyOLdW8GtDokjtgwgQZuixzhDWUagIcgEWb2y+LjXh8eLtlMmdfD9uCu3t7fTsXWa2OWZhscXmY8i/mp4zAAAQAElEQVTguSn1moNbbrwTMhTc85IDiMPA4TsE4QWJiUijElWtmSnGhD/JW6t3SvYS0GneZ6I9STEa1wZihMwLVInRemCY9oRMgGmf3cmvmgPGFDGmibBXuzwgEkkkHIZIZYYsbVMQZjBnnDaKSy46j8suPocrLzuH00YeyRqrLJX/bQao89wLL/LKqx9QiFv48vPPGXny6Rxz+Gmco0PRO69/StH24/MPf+Dxx1+WbarjpRNYjSWb4rNUfsacbL/tGhx99AEccOCuDBrSxJuvP8etN13H5598ipXcZpkRTQVyDbAGdSVV3++//57RY8bw1Vdfy5Z+w1dff8uXX45hzJivCGXffPNtnk6ZMhkpEKl0Pcmk84pAecAJt2YrRe6kf79mNt18JXbeYz1GnXUAK66ygHzJ0fzhttt1GfgEHbJRYQ9KsypefkcW/iaRqULZUNH+UitkdJiEmnWM/vZbPv9qLE09etC7Vy8KUYxFIyogmSkgOedcAzn99GO57PJRXH75CPH1FM4/+zDZkeUVBKwRxW1g2siydrwJoO+opt0POkIwTmMYYRz37feMHf0V1jnZsCLT7Y8WERk3gcZkOqDHiA9/Ayrtemds11XS/ftr48C0NdY5wJgUJK9Ge4EkgrBPOAVhjO2krf071lxrecnn2Vx40elcJr2//LLzdFF/IMstPUzy7KkoynDb7+7UpbPF2lQBij9y4nFHc+RhB3LRhaPk73ws+fXagz/iDQXXOzoTjWQ1pjTBhNSpXuKYWoz0WyhkeQxDBg5i8KA5+eD9r7n9jw/JV5rMXHPOy9DBA0nC/4VU5wyjPT92RpfYcO+9T3DoIcdw4w2/5auvv2PgoFlYe+3VdNHfU/qeEReC3UD5SIOVNGZM2I+rSYeCwxVSU6OjWmFyq6eaBPIK4kWYk3SqKaah0cr2JLKH0r8kwwZmhR/5Hk6pzJDag7NQiA3o7JZmnRqjmps5I55qgho/lf+W6nJ9It988wNfffWD9v12xn45UX7heNmvyfIB5QeO/S73g6ZOkd579BjRrWT6a7T5kxIC5l2Q8Prrb3Pg/sdx4IFH8MyzTzDbnEUWX7qF7XZegfMuUmDowL3p1XMQ1Y4y7709Bh1zCX9IoEnzq3S2y7Z1UpNtNAUrt0+DilU/TByvcSUjslnlUlHzj/j0ky8V7D+dAw7ah2eef5QBgy2LLNWPdTacn9PO3odjjzuEFl1gVCuGt9/6MKfYyTaJWLzWDe9kmjSG7C8aJm/Q/fNv5IDWTzoe9PwXg7RVAiDawkL9UlC37ve/5YCXLtfSOpnsoZE9K5b7YuNeLLDQchxz0hkcP+JMDjnqWDbfZnsKOrM98dQr3HjTn/h+fJtsVZ2gr98pEP7iK28SFfrR1DSbYkuO55//gG++nSIb5HTWSHJfCWMUD1JgyMTyFQax4WY7cdpZ58jXOY2TTj+BA448lGVWXIXRYyZw8SW3CMc71OtOei/Dhh4jGbA+V1vlfnGqAxpGPpNxHhf8IdOLtN6fxRddS/Gtszj51JEcc8KxbLPD9sw62zw89vgrXH/9Hwn/FGjmC5SKfWTLBxCXZ6WxeS7F9iqM1pk6qRvZliLffNPKgw+/QVPLPDQ0z622A1XeiDcRqc50YdxM0+ispIrjPUxcmoVyw1BaW+N8rK8UH5B511poE9A8szBJUxStLcLRyKab7cAZZ5+vC84zdNE5kpGnnSY4nVGnn8HGm2xMc48W+V+xeO6xNtJIstv67X5nTg7YmZOsf0RVkMgAoY2ES5spIUgjZwiBlaBbq801OAfUSLNWCXMrhXKFHk2OPk1FZunVyOA+LfQoOcoOIg9OyvWRbtIfe/QpBgzqwdbbr8uhR+7ATrtuwm57bMO+B23HbvtuxtTKBL5REPbPd9+PbIicpxgXl7BxjLeeoGCFEgxbYFYOPWI/+g/uyzfjJnLqqAt54aX3qNUjrCuilmC0taReBsCz2sqrcsaoU7n4gtO57JJRXH7pKK647DTlRwpGCU7TIeksDj54T4YM6a++GU4KZm0BS4yRY2GkrWmtgtWtfynOsKZOr14xG2y8AsstPz9tbd/zyINPcN+dz9I+OYM0prFclmM5B14G+KMPP5RzM5pwQ2dL/fByWl599T3GfvUVGVXmnmM2Si6i4MFlRfUvYXwT1BvCVMhkKIg0tygiixw+dmJuRBQXUOyFKCoISmCswFBsiGjoaUhth1aqU32gM0mISk1MmNipQ/Yl3Hf3E8w2eFZOG3EyB+y9B0Nm6asDq9N4BvT7/ocfs8vue7Lqqhvy6sufYymR1QqM+6qDNgWV+vQqMmzuQcThT5pkkNTbSGpyCMKf5pWzh0vxRhOi+/m1ccDgsXL8rM2QemhTsmSZdEX6UrAFnGyEpUKPnkX69i/R0jPO9aVXD69gcp2CIqkmLfDo/a/z+qtv01BGgeZtOPLwnThg/80Em+Z/In3f/XekbcpEPvvia/6ow1q9jnSzSJZmkNRJdcgqFurqX2eO2Zs54fh96a+Lpg/e+4zbb3tEwdzP6OxoIAn//pmcIevaiOMOUt/OWmsvpcPnSVx99ZlcfOnJXHrZyQrwn8AFFxzFhRcfzUWXHq2yY9hzr/UZOEhziiqgjZ5MSfiT1AquunCkVBA0kuPRo9lSiBP69Yl0W78Jyy61EO1TpvDkAy9yyQW3UakUMa7EgMGyMVk7pWLKppusz4iTT2bEKUez4447sN56a7HVlpuy5CKL01JuoFdLC53tbbzz9jtMGF8hcgXNmdyW5H9qSziMqRL+RFnfPj0kZilJpZPdd5LzNeIkHaiPYo9dd2KjDdZjqy02UcBtCCHI5GW/vPQ2E0+Cjnrpe3ASM83H2iKxKemQ+B2vvPwq334zhhVWWJxDDtqNfffann333JUD9t2dE088WAfhFfjm6zE8+9QzfDN2vNZFvPEiw6a4KMMpcOX1WUmqzDnPIFZdfUUmTZ7KXXc+wbPPvMqQoUNYedXl6dm7gBMt8t0oxQarwJ8VjVYy5sTw2IITvUY2xUYJmQ6Nznpmna2PnKw6iy4yN0cdcQgnHHcEI089mV132ZXNN9+MDTZYh759exD+CrOTzMmMk8hgOtlfA8LpwEa0iSYXxpBtHT9xIpdcfjVrr7+J5OIaJukyQDE96jXZ0NYKRrIXS74jIwSS/0jEqSvhOzYRGM1YtGfhQinIii5HktRprAZdnGZaz04aSiUGDBiAtQbrAiKvdclyCP18OMDyt4/wSu/I4W/rur9/DRzwJuyZddKsJptVJVNqJPfOJVhbhXQyVvrer3dvBvRtoXfPgvwMT7mQUYwipBJMmtjOX/58Dx0K8Cyz+MIcd/TeHHLIjuy575bse8D2HHDwLsw3bG7pWwMvPPMO330b7KGkKgiwZNt6Qzl2NBSRzUaHj1XZZbfhtDQ18tDdz/AnXbRP/r6OkaynPiGS4oS/uRFJd/r378f+++8rH+ti+VSXcPllF3Hxhedw6cXnyee6gGuvvoSzzzyFi84/nY02XEeHKI0rva9LwYyU38m3Qr6DpkvB9WaKxinGUCzXmXfBXhx21M7Mv8AcfPj2h/zlt4/w1osfEYc/IEAJqg6jCyvkC4VAW2YtqdPhKu7D+MmGBx59hhdfe4FZ5xjEoovOT4/mGA0p3mkA2aemxgL9dAnbf0BRdXX69/b0aqnKHk3CeAXIpZNZkilvtC4JkCmwJ52V+jY2D8DQyPffVbn3rkd5/pkXmHvOISy55JzaAzOsk91QIBBS9QvglYZXndUTnD5mBKPv7vf/Ngf+GeotJosFBUFREGG8ynxIVaZ8IY6l8zU8HRQKGf36lphlll66yCnQo6VGqViRKHZo/zF88M5nfPDux7S3TWWttZZlxIhDOWj/PTlgn93Zf58d2XPPrVlggaEKCH/ECy+8zNSp7fKHitgoFshrkz67CEQBsWTSpobYWJobiwydtT/eVXRm+UIX6u3MPeectDQbykXpXviTANpcdb/NeJ3JHnrgUfkoY1lu2ZU59pgTOPKIg+XbrIc3MUSNCgYrdTDnvAtLlwpMafO89OonJL6BzDTy8WeTOOSIUWy74wE89vRrTO0IvCzgFcjv0dIDI5oy+WCRiG1ocOJDk3hT5NOPv+KTj8YFE5L7ROPHpbz00ptY+RTzzD8HPXs3k+o8JlUmkr1Cp8z+/Zo46si9uOTik7ngvGO4SP7fpRcfJ3t1IpddcrIuKc6QH3hWDhtsuAZGl3OYOsg38XTpvxevPAWtg8AX8b5MvR4rSP0Zv7/lLu6443HxrU3zbsS6RvmJsexrA2okqNJcilBsnB7ic59ePWif3Jqv5ffjqtoLepKaPmSmgbvvfpJYZzhrOph9tn7Cg864RZ3PRnP7TU9w9+2v89UXVXzSRHNTD9lNKJQ8re0/YExKUeNkXo6M5u3RHMhUbgUuBzB0P/9uDojH0mv+Fehen3/z4njhz4hkL7wP5wyw8vGNrSjom7Dj7sPZ5+ANOeTIrTjx1ANZdY0V1bZI+H8zvf/+WOqJy23cp59/zUOPPEVL754suOhC9OrXi3fe+4j33h9Dhy6v6rqUlJsl7avJB4p1bqrT3tnKKqsuxz77bca++2/NfgdsxRFH7cFuu2/H4CGD6Gzr5M3X3yKpJljjMbI/NtiioMv69qL8F4N8L68LxUy2INF8g0jW0xpD5+rHznttzF4HbsyeB27GSaMOZZOthlNRDOyz0V/z6WffEkx+Z72DVGfipqay9ofBoIu8x554EiJkszv5+tvvGPvxJ7LFRe1XPdWnTl3j1HSYyrRfeFLxDwXhv+POux9XP88SyyxG31kG8u77n/LW259QlblKZfeTNMWHuYreOu101qewmi6Rd99nXfY+YBP2OmBLxRK3YJ/9N2Xv/bdjpdUWJy7VSU07JqoR5ok4LjZ1vzMpB+xMStd/Q5YHI5B48jePtVYGxMghSNH5jAYdMmL5CJmvUi7FNElhjA48abVTOuNJJe0NxQYmT2jnwbufptqug8iAZrbYci1232MDBal3ZJ+9d+TAgzdn/wO304gKJjQ0cNVV1zLuOw0uzyZJKzIOVY2byEHwxFJGn9VZaOE5OfPMU3AFh3cx515wGWO+/gGMCDIx9VoqQ2SodiY0NzTSr3cPevco0NIILQ3oMBQJYh2OHL17lejVs0xjY6wDoPpU5ajocBS7klhhsbIk1mcgWqzvlPH6gdjVMVTkwDax7747s+KKi0sfMx2YHuSZJ59XP4PYwbBhcxHFKRN0GXDZxZdz3oXXcJVuJS+85HdcdeU1CvqPhbjKYovMT0voUIGGwFwZMSHk1Rff4vxz/8hZ597EOefdwLnnX8N5F1zJqDPO49bf/4XxUzpplwGaWqnQFjxWMchHhlJzUYa6SShqfPXNN/wweRLo9Jkay29//2f+/KeH6NtzKFbG6I2XX+eS86/kzJEXcdop53DrzX/i2+8mEWvtvhjz8NpLmwAAEABJREFUFZ9+8CWXXnITDz/4Ju+8OYbLLr6STz/6mCED+7DSCsvQWCiiIWmbOkUXFzXmnnc+mnr0lIEUz+h+fp0c0HFBm1iSJKRh8zMOTExQk3pNwZ2sQq06GaQjXoWRs1hpeEGbdKqgrpPHMPmHtvzf6O+Y0srCCoTstP0m7LbTZuy5y+bsvcdW7LXnluy+2+b0Gdik2/ipfPjBx4z+Qji9wzmDLXqsnAYbDjDSy3ptEvPM25cRI4/E6IAw5svvuOG6O/jhhyrWlVWGAqYdOqRVCMHYKMq0kTfSs0dRuprRp3dJUGbo4N4MHNBE3z4levZw9BBYW8v71qVrmS7jDLFshaUQxbJJRvOuKCg+mSxpVb4jtytnnH6cAvhNNDb35ZKLbuCllz/QAUYHxWGzMmzRefjqq4956IF7GfPFGAVb2jj++OPZbLONWGft1ehsbUV+GwstOEy0p7qxH811113L00+9xZ13Ps2dd93JlNbxONmOcAEQRbD44vPRUzaubeo4/vzHWxjz+ed8L90P/0TLFptsxDVXX06t0kYhhnDgCxCCdJnRWhqZCsIKRVoll9vPjz74kK/Gfqn5pay91gq6yNiWvffcln323J6DDtiavfbaiFVXW1IOkeezTz7h1ZfekL3N8EbItCb1bCq1pE3fNcqNlt79Glh8ycUkL5ZnnnmDjz/5kn6z9GGOOWfND3NWsqEX5LRZHewil2FNitU+EGu948jjfYVUMhX2nD59emr8pend13Lnnb/j3nv+QqWjxpjRYznskMPYbJNNuOjCc+nsnIqXPa1JLuOoQCRmWR22FafjNysuj06YvPbKiyQ1JBuG5h59ae7Zj0+/+Ja77nuU62+6jSeffoMrr7qFL0d/SufU8ey47Wa5zUvSqnBneB3ERSpOKRrLSR6dnElxAktEZBsoRmXGfTuR9tYO8azIvPPOm8tkYBdqaLQOQVcCIKz83KM2P1fcXfZr4UBGJrlJ5ON4OfjWgbEpdV1Id3ZM1EeFYsHg5Z8Y2dViIaUQpaTh8KJLRCM5+uyzL7jvz3+mIP3ZZMPVFTTbiB12WIc99t2UPfbbgP0O2ZxNNltbtq+J5597nnBpWfdQ0+UfBUuWdkqPpyB1QeaNHr08m26+KksstiClqIFrLruV++56Qu2MDjQV2QcnGfekGr8u369/XwX0+/ehualEs4JAvXs10VfBqpammD69yvRUsLpv7waaFOzKNKaXrMfB97HoSdEdFE57Sk2HxJaGZirhH2g3FXBtLLHUvOy88xb07NXM66+8yW23/pHvxn4vvUO0NWLkz8TFMr///d1cdPHtnHXW9Zx7zg26PDyb666+ibTWzuKLzccK8teCHfTy6Qq6iMPU8NqzKp1TcLaG1XiR/FpfaxXudvm2JUqFZulxQWOAsQZbKHHbH+/izLNv4syzruWMM67Rpd3pCrZdo8uxDoI9XmnlRWlWYDHYaE+NvLPmi9aW/DH6DRMP6d+Cqrrf/wAOWJl/gc4ZoDTMWD6O0aV8yKL9L0k6lVTkg1QI+1bsrPSznXptqmSyJpuQkVRqvP7y20yeNFFtOzniiL2k9+ux43Zbs/MO27Pf3ruz5+47sMSSw6i3T+bJJ57m/fc/lM+eKBhSpS79Nc7n+K3kMzKWWPSgPa1P7yLzLzgbvfsX8badqFCXrzUbuQ7JVhE2P+lP0OdI58S21nYqHXWmTpkKkvcfxk/htt//lvE/fI8IV0mKjaBf/94MW3gBfhg3jtv+8Gf+9OfHefqZD6VPl+vi736effJZnPZsqTRJlub9omImu9MqP6ImqNLUHLGcLvXnnGuQ5vMut9z8e+6773kefeRtLrjwEq6/8XpcKc3/3zGDFfi34p1QaVqZZid+63K7R1NR58Misw3upXNRgcE6p/aRnWpusDQ1RfSQj9jSUpSfItsrPfYCYzN+0mc0TaMfJ95HOcw51zystPJK2GIjDz/6LCNPu4xbf/u4+PAk55x1E1dceiWTxn9LzybLogvOgUhgln495DP21HqWeebJlzn1lAu44so7uOW3j8mvvZGLL75RZ9W+FKI6Syw+jM6ODmYdOjvLL7smrtCXe+58ihEnX8rVV/yFP/3hUV0CXM9VV15Bq4LmLq7p3DwvTr4Uxuc2TATjZWtTrWEm8OJwKOuGfycHgpz8q/DvpKsbd84B6YaXgbDa452TWssWdna0yv5UKTeAtv08bWqJmH/++ejZo4/0MCH8TY5UF6C1muO5595k7JffMHT2wWy57SYsvPi8vP3OOzz11Gs6J8rmmBJGQZOoKPxBFLQDhP+fTRRZrAWj81NDOaJcQtAg3wrZTS+7UNQ5pUqmw0rs1FD+jjVOlbJLwuN/KWhuqfxNrCcM7I3FxE6B7Q6q6RRsAZyguadh4JAh9Ow3QPuElz3pRMYTGxsyndUG6hz3mxWXlU2BV159XRcD4OIyz7/4MuVePZl7rtnp1aNJk03xxmCsI9I5DAPfj2/lqSdf57txUxk0az920Rlz0SUX4fNPPuPuex9l8uROjCkQ9j11E8V1nQFrShO89iur82y+dYoNNtIQwhkXHFb8DXYt2LpMNt6JtyEvZnW/v5QD/z+1t/8/jfP/cBgvXFkXBCdIiksOcvZ1kAiBiuAc+SCuSUqWGil0C40NvalWvYxBhrVFKUQRpyBVUjdUO7yCrmN5/OGX6Nt7FpZbehFWWHY+ItNGva0dq9Na0tnJgL4Rp55wDEVjaZQlee7Jpyi4Ck3lupwZaJbT4+SURXIgY6lMYwxLLTGMI47eH1fyvP/xx1xx1Q2Ef08JX6ZU7EEsGhpLzbIHXlAjoqoAr6ehEBEbQ8Ea4hwgS+rEOiFGLiL0iV0Jr9vAVPR5zdXKsPTpUaJ/n+BcRRg6CDpofcw8cw1RAGl7lhA9EyaM5e67b+ezTz+ko63OSistxqWXn8HgIT0Z8+UYLrviOo44ZiRnnH0un378LgMGt3DyaUewxmrL4+qd9GpE446n1KsdbycpqPgGV15+G1dc8ThXXPYgV116jwLYf+DKqxXIeeENJnZWqRYccd9mOuOMNs2xNe0gboyYY67ZaFQAaOzoCUxUYLKum8lxP4znt7/7vRyvAfh6pKDaeP7y+3u59er7ufXa+7jlhjt5/bV38QYWXWI+Tjz5NJZcYRUZwrflcB/Ixhttpg3hMZZYbH7OGDGKYXPMhkuKiHS+1aVFW1srK6+6AoOHziGj1YSX8y+B6n5/bRzQLhWZonSmjHVFMq2z4jhIrSgXTX4R1UdBZ2MT4tjqgBJL3sr4agNx1kza6Xn7tbf45svPdaHVyAbrrMRgHRiiep1IiEytRsFUhQcOOXQbevVK6ej4nnfeeYNaLaFZB5hefQqyPxYn3sY21rixxp/KGmstpgPK4fTq3cibb77HZZdfKfmfiLVB70s4X8D6IkXXqHswo/4FejT2xqTFHOodcgQqkUxfUTQ0KS1AGhErYBRprj4zkmtyRyY4V2UFfHr1bKFBF4cNpQKFKBFdNeaYvZHzzj+eQYP6UFTd2eeexdvvf8K88w/m5FOP0EXbEjzz1FOa+yastsqafPLxpzrUDOP222+hpxyMVBd/W2+9DjvvshUu7uS3t13LDjttyUmnHk3/gc35Ibalp6OhUbQo0LzkEgMYOepQBg2OuevOm1l7jdVYf511eObJJ1lv3bXYQgH5nj3VOBz4ZNe9QBPGm4xMC+eNJRM3vJR/6uTJvPLyi3z7zZcM32B1VtGtvaedYrFKrdqhtUhI0nZWXW0x1lt/JX1PVuD5VaZObcW5iJZeRdmeDKIObFyXw9mhAHqNtUTPEkstR7VmtT79WH7FpZll4CzI/MqfMblNjYynX58eNDbEWs8UZ5zkp46V/WqRDW7UITaKhVpytcrqS7P7XpvTb0CTAuTnscTiizF8veF88/U3rLD8chx44H4MGNCbLATH8hO+xWdWRtYQC8fWW28GtYl8Ofp9qgrOWazGbFSQcCcOPuw4OqqWCy65mq2324aLLz1b45Q47Ig9OObIvcWHKriMzmo7kUOyktAce3o1QA/xqSBbXPDiaGI1RiT5h48/GK0L1MkMHjSUgQMHEp5MF80iSOOCtSZPQ3kXGCUCrYkWSvnu99fMAS95CWClj8ZIbjRZI32IC5bGpgK9+rZQ1KHGJ1564UE+USwZbCjGOOep1VNu+d2N9NHF3+DBjfK35pKPUyeKJ+gqZywV/wOmXGPt4Uuw+BKDFdBNeO+9l5k8tYOCbFSPfiX6yK42lQ0N5RTjJqlvK7PP0ZeDDtydRRacj14t/Th95IWMlj+DbEddB7hCHImWhMZyiaRWlb5WiawXrYZYehvbur5rMlTt9O1TJkumEi7FnJVeYEilA7qL1Gz1nXmaFUHq3TsmjtooixYrVsRRkYL4sPkWa7LPflvTd0DMU08/zB1/vpO2KQmaID2bmxkycCjPPv4WV1zwR264Qr7NNffw1gvvscAc83DikQdy5KH7aD+JsbJ/ka3IXldlrwrCDUXZ77r2l9iWSKuGhqiZsvaJWruh1lHA+ZL47hT870tPXaw9++ybXHnlbVxzze3cfNOfefnl11l0kYV0AXo4Rx11AP37N9LePoVEPiR4zS8D8Yz8Cd/KTNftGVMVd72hTYCur+7fXxsHgjzUNSnJr3Zfo7MNhLyKsDjJfSKdHtC/H/379aFUKCP1l34ZgowWXVm6pP1bOjj6s9E8+fhT6tjB9jusT78BJYLeOGMoRbGC6p7+fZt0JlmKwbqonjq1nbfffpfW1jb1MRhnREGdqpx5I51taihInxqRWaAQp7IBPZll1gK2OIm55u3B0Fl7Ev7QlLNV+vYr09Sc0diY0a9/D9Zbb00GDezPffffxcqrLMvqa6zMa6++xLB5hjJkzn60tX1NW2uFeectctllp7L28BVpb5vA0UcezbZbb8+zTz2voPxcnH3h6Syz3IJ40YPtpJfsU3NPjyu1i44OXKGKjeqstNpinHDqvqy34W94+bVn2W+/g9huu1343W03K3DVW4GYLdhr/x3wLqWW1rEm1jkr1hmwieZSL5yCXbZuqUytyv+MyeQDNtoeNBWaNfcI6yCSv2GsxysAg/HyecM6ZRDOymHdlPppEMp6921gt723ZM/9dqW5dx8eefxN2YTLOGif07nystsZ/floFlloNq689BSWWmyw/NEOysWEfffZmd122Y3GYh9eeO59TjjxQg7Y90QuuuhWGhoGMGTwHFxz9aXMNrQvTna1oSFihx234bDDDmLYsDl57pm3OemYqzhwj/O4/MJ7+eD9L8TnWbnymrNYdvmFyERyveY1BYcxBmNTrPC4uK7vlO5nZuaAF3FaQGkqvwhCP3Xtfv9bDhjtw1ma5ft8tQJyTXBRI5YG3nt3LG+/OZq33viKh+9/iT/8/k6+GTtOZ705mW3W2WhqLPLV11M4a8SF8in6s8baK7DqWgswx7yylTAse+wAABAASURBVGXH8y+8ydvvfEq97nThl1CptlIoFsEU6d2jH++/+wkP3f8MDz/wDHfqAvG6q+/l7DOvUgD5a3rPMpiVfrMiPVoaZfNlw3xETBNZPVZ/KzC/GIw1WGfxODLFskywi5p/W3u75jGO994by8cfTuDeu97lgfueY/Lkdvr278vc886G07AuioiV9ulZZpEF59Ecmvj0k9G8++6XtE6t8+ILr8hfbGKF5ZakSXZKGxfeOI0Z6UzocwmeMHEqv/vdPUCR7XfZhEWXno1huqDFed597zNee/196rqIQP0ytXLyNWtpSkvPvroUvZxNNt2XDTfcma223IsNN9iDzTbdh/33P5Znn3mDyLVITYpkaSwcHhS3EIrudyblgJ1J6foHZEnpMHgBOYQpdJWpEKtP772UXeIdWZZZaG6OP2wv9tltU4bN3V8BlYQQSEmzqprXsS7DKmjWs0fEySfuzTlnHM7O229AbDIKRHIAIwlxnaLwNkWGLTZajVNO3J8jDt+NOWbtRUmHmvXXWpEzzjhSgaPNGDigh4S/gpPjUu2cQv9eMdtvtY6C7Qcw8uQjWHjBuXVorKAGVJK63JhMkBCCQqkOo0YGIpEFTBVg8r5GkrRrljVBHcWdMbpplyelMYLzAMYEMJpvnXmHzcrIkUdz7FEHMXhgPyIT44xD9kaKCcssNT/HHLU35559LGuuuaL6erKspjaw6UarcMO153D6qMM5/OBd2Gfv7TjysD05bdQRXH7pCHaUg9vc4kBvTcZ6wMDejDzlCMHBjBhxgPodxGmnHsCoUw5UejBnn3Ys55x2MtttviH9WsqULFjNF4HxCU58jxS8WVI0LbXUInz4wXt8/fW3GGI6O6scc8yRnH76EZxw8p6cOnJfzjjzMEaNOkz0HMmZpx+n4Np6NDfKqNUy1l5rBS67+BRGnXqgDs27CHbnrDOP4/zzT2KJJecgOM0pCRMmTuHdtz8W7yosssjshD+ZERxHjKf7+XVyIMNjjNUSe7Rzy6lIaG6ApRcfxmEH7cmhB+7FUB2cwh/IyXTwi0xB6uWIowJGOjzrrD3Ze++NOe20Axk+fFka1dfksmsIOu6TlOZizIbrriSZP45999yBwbIBzeVIB6t1GHnqPuy206a0lAsaPhPekg54BZobY22cq0uWD1Nw5wBW+c2i1CudGjvDBiMmuoNuZgqkhoCMT0NdRfUdGrcuSDA6pIWgjlEkJoo8YKRe0mllnRwFI8sSuYQlFpmDow7dnUP334mF55sTRLOXDlvAK6C10ooLcdrIQzhD+rX9NhsQUZO9c6z6m2U487SjOfuM42RTDuCwQ3ZWwPtgrrzqbFZcaSmKmpPRuGXx5Nhj9+fCC0Zy7NEHcfRRh3LxBadx8gkHcOQRe0pvj2axheelsWRIkoStt12X6288V0H5Q1V/EMccfYj4ezynnno0v/nNkgqERViDZmMxcrrQZQe5IxFWM0W3mGRevPBVXeQtKxqPFY83YbbBLZR1aExqdYqxLIlseCyXZ+iAnuy24wZqdxQbrL8qIRg2z1wD2G+f7dh3722Yd+4hREZM0wWr9QUKtsDgWQaTdE6gX78iyyw9TOtl1CZBnTWHOkstvwhHn3AQe+62rdwo0aWqWIZmoUXnZdTIozjqgJ1YdN7ZKciD6qfLhV2335KLzz2TU447kiMO2pejD9uXC845QXwawXxqZ7RnOVvUenjZ8iSXAa+LmWpHhWWWXJg5550zmF5ef/V1JBo6HCPaGthr7225SIf2Y488hCMO3p9TTjhStnAUBx+4gw63mlNSkbxFRM5R176SaF9ZfoUlGXXKoZx56oHMN/dQzcdT1VhWm1xHAp+OeR8TT2Z9yXuvng4r+RIbQY4qRHitTHhz0JcqyMF4QlkmSn3IkD/dPzMrBwxkxgUroRS89MWQSee0eh6l6PEqD3UGrzokCya0U1+rdTa6tDeJwSSWZt2MrbPOqpwqO7LHPlvT1DMmUfDHSK5TXeglahPsTtChVX6zAmecdionHH8Y888/FGgl+FxRWqSUOkr1hEG62Tlk3x05fcSxLLXEgrrEnELPBsupxx8oO7MfSyy3uGS6ikkTnKIsRr7FkovPx5FHyuacfjjHyU/r7JhMQ7GE03+p7LuzopVU0plIriXs0gcZZqzmlGUJzooU1dcV4HORI/WGRAc1G5VRIzIdhOoKuJcaYrbbYQtGjDyUww/bSVU1rP4rWgUIKzX6NFm223otTjvjQNmDo1l8oUVIOyvMPrA/xx65F8cetSMjTt2TESP25syzDmXUaQdz8SUnc9mlIxV82oE5ZusLPtV4nbKbyH5tIn09nG02WYcepRgXbGJWwPsydR1udY9LZkS79qZK2k7/wT11obYLp444QL7ZYZwp/zT4U6efeSQXXjKCy644g/0UoJt7zkHCBQVXomAbhSASHqu11npLnzOVBJA4qEwf4TVhoDwTfgQeo7Z6JTP2rwCmt/VAwBQg5AOoKK+f3iZ8d8PMx4GwVlo36UiwEUHOsiADYcG1pmk9Y0C/Ru05uzLq1KNYecWldJkDRhe/TrpjpM+OWNoR06iAzc47bc6Ikw9h3z22om9LCaM9yugckkp/iwUvTc34zbLzc/7ZxzHylENZbJG5weu85uvU1cZqnzXS4z49ipxw9H4cf8xerLzCwsSqn2f2/uy/51aMOuVgztDZZe7Z+qMjGkvrnDHy1CN1ptmLUiGRj2EYvt5qXHrxKE46/lCOPvxgzj/rZC4892ROOukAThlxKIssNBc+6dBFcsbiC8+Zn5vOFU2HH7KHfMddGXXqYVx5yWlsuckauQ/o5FMtudi8mtth7Lf3jvTSpZqVv5PJrwtzbC551lx1SUacdBgXnXsKxx21PwcqWH3qSUdyhS67jz9yf82hQqQ5xvIHpPwY46nrzFerV5TPiExCST5dwaU4UyOjXVBRU9kfnR+9bGHwZSMTYTOHk3dCsBUBjAWDHq8kFdSxwjHrbH04+oi9uPbyMznp6N04aO+N2He/zTn0sO0576JjuO7Wc1hh1YVIbSu1dAqlhpQhs/XisMN35qorT+aUU/bigAM2Ze/9NuGIo7bn/AuOkI84iuVkn32Wagywrsqsszey976bct4FR3HSiXuw914bsPue63Hk4dtx/rlHcZ0C5quvsqRorssWWcJ/xjiMKEZzMx5MZvRt6H5mdg6ENfqlMLPPaeahz0nJI10kJbIVcm9APpaJSowb/wMnnXAKJxx1EkcdfBQn6ILv/bdepl+/iA03XoXZZu+HDAZ//MOD6tOTuKEHK622In36w/IrLMbc88/Du++8zzMvvEpHNSWTbxeZItWamkcN1OTbXH3VtWyz5Q5ss+3e7LLnsRx3whlMnTKZ9dZfmZGym0ssOZ/8pkw6XyKVfxhMWeRiqXBEe3vKFAWqJ0/JmDzFMHmqY8Jky8QplsmtSienTJhUoaOS6Yxnc5/DyyJk8h9TBd5NVsbrLNjY1MSnn4zlhONO45ijTubIw47h0IMO5pEH71IMLmbdtZZmgXkGoRCg8HgIdkPQq2cTSy61GOHfO//62w7e/3Aco0d/R+8+DSy0wFzyFZ0WOQH5XrUkJTURqSKBf7nzIfUZg3EFll5mWfr0gcWXWIjBc8zJZx+N5YknX2BqewWv9knmlcY4V5LvmKq8jY8//ZLPvviKDz/+hM9Gj+bjzz9l7Nff6UICaroc9JpjpPZGYyELR/cz03LAzrSU/UPCjGoNXtsqUiATHIIA+TdYa/E4is6w8JyzsMXwFdlk/aV0EGnG2DaiuI51dZKsA/lfEtEq8883gJ13WpXNN12WBeedhazaQVKR8EvfrPVESqlWFBArsd02a7Dxxiuy2KKz00tO4ArLLCqDtDIrr7w4PXqWwMjYaJNvUlApq7YxsHesw87qbLv52my5+XqUw22WjF5qZBiEOA20SDUxXXMyNsIbDSgHyclBsvL6rALNRmBJCHnU3us7lbNpnZbRwBxzzsLWW2/A5psNZ87ZZpWDVSKTI+flGBlBCBYuu/S8rLP20jJ4mzF01iE5rUYOaWOxzqILDmaLTVfm4AO2k9HdU+n2bLb5agq6zUrvpowkrZJprE4dKPv07cmuO2zFlpuuwaabLM8mGy3GVpstytZbLKU5LseWG6+kOa/FGjLEPQvQoENtVEtojmNiMq1OptWqyoj3ZY01VsDoMP7m628w8YcpzDJgEGutuSqbbv4bttp2eTbZbCmGb7y4vpdRfnk222xVVlx+IZobHZGtaJ07mXv2BrbadHkdOLfjCF2SbClezztPP4qlNo3WRlUHyW+/+46PPviMhRcaJid6GIVCTcaxAmqhn+73V8YBb5AeSVOyhOC8O5PhdBFlsk7mnzfI+jpssO7qzD5kIIm8gnKhqA4eL2msyRmxMQxbYBAbbbKUZG4Fhgwpg+3ESy8T6Uzq60ThP23Gsw7ozabD12CzjdZkmSUWpFdzgd8sN0zOxUqsteoS0p+S5N2RJU7mwapXxpCBLWyw3jJsuckyrLP6UszSpzc6C+IRGbl+1/CmgouU+nZtwhXZrQrGdILASPaNreZtunQcMMJvHUimvWxDUbZl7tl7sflGK7OJ7OA8sw+U/TDSP0f4NdK7OKqw2soLssM2a7LtluvK/s1BlKGDS6aLxn5sPHwl9tljaw45aHu23GIl5p9/MJEOtxXZA2Kjker07VNkVQXSd99lW3bdeXvWWm155p29N6tr7ptusibzzDk45z2mHRu1Md8Cs7DV1utx4EF7s/feO7P5Fusyz7yDpK8pwSE0oi4EzE0Wk6ey8yDOiPfIliGb2LNXA79ZYXE223A18XpBmkoputekGJXwOjxGWu8o9eh+Qofq+XXRthrrrvsbZhvai9mG9GD9dZZno+ErM+ug/sTiSK29TqU15cVn3uXdN9+i2Jiw4PwD5UwNxidTQwvRUgfNeJmVFmfDLdZkzdWWFX5LbIsYYxk4pK+CZcPZeO1lmV0yEdU9kZyv3k0NrLDkouyx07Ycsu/uHLzfzqyzxuKSgUYKLhNe8HIMZSbxctiQ4xVpHUvib99eCkgcsD+h7NVXXiW0MVq3SHIxy4ACq4qWvXfbnsMO2Is9ZJOXX2oYPZsznGSnoeRQpAGHxRv1kszOPWx2tt92fe2LyzFkUB85uAZXLNCuQOX3U8bz1AsPMs98vVhhxXlpLNdx4rfFgNbA4/DKe8ITfr2+shwQX7yKfRhLoGz3O7NywGilpB8+rJyJkAnDy28JayhJka4arOQ5w0s+MjK1Q+2NrWPkD6Fvi1W7CJvEUDPExrHKysuw2VarsfTy81JUcCX0zLICmS6jPEVymdZJZotNN2HjjYazwfA1ieNE9SE45SnUe1CslWmsW/qVCqy09EJsojbD11mdoQN60CLfbZdt1mfTjddgUV22Z0DRxLjUCDzlYsbKqy7McNnUbXdamwUXmAufeFC9FX1kKZteAAAQAElEQVRG8zGkGJ/gNJ9Ycwl2wshfC3WaFsH3Ug+85pcRUfcx3kRY8SOSgY6sxixHrDt8dbbZem3WWXMJWpoKeAUPbT2i6B0l6czsQ5vYZPPl2Ew+0qorrkjf5ibmnW2I7NWK8pWWYfPNF5UftgQbbLSA/MfFWGmVeVhgwQE0iG/G1LE2w5JQLhhW/80S0tdV2GjtleRDObwOsz7wNMxJ9s64AsqSaU8IMHDWXqw3fBm22GIF+bTLseVmK7DhBkuxzrpLsMpqCzPHXD1pbKrjtRea1BPrsGa1TijnjcVrnsFeiAACTwIYk3MIwilYefTkWRuKMjUx+d5ivRF/BaFEefLHo8JpkNH1GHVUZ7UjB7qfmZUDJpMOyDcKSxZAgqEv0H4cycfo3TNi263WZXPt9UsvMZ/sQkosnTEK3KLgeaT90dmyfKgBrL/eimy7xTosOM9AGuVoxNrvnOTd2arkoYPItDNLb8c6qy/B1luuzqo6V/XWXh9FYJ1kX4JuJJ/N0vWN1l2erbZYNd//Xb3KgB5l1lttKbYT/lVWXJTe0kubVBX0notNN1mdDbT/N6hfrHH792tglZUWYtcdN2P/vXaVnVldl8j9WGbZeVhrnWVYdZXlaNa+6OQLltV+jllbWGetpdh/320VoNlRY6zBUovOSr8eVjawrjNjytKLz8/W8mXWWf03NOmsU9Clf5wZClKUWL5nYyFlHgX211h5SYJPdeShe7DTthuz+IJz07fJUciqlKQLkdobAs9TEvE4swnIphhTFec7pUodWNtB5qaqVatsWYqVDXPqZ72aakwTeK8LC0QDskleuuiFG696tTXyBQK+yNXo1WJZVnPZfduVOPHIjTn1xO3Zb7/hrLX+Qsw6TxNp3CY6OoSmBq4q6KBnr7p4NUA2cGmOPWZLTj11RwXP12O99Ycx59wNhD/IYQAtlda1Hesm0rdfyhJLDGCHHVfk5FO2Y+So7dlnn9XkYy7GIgsMlMxUyWqdROrkAq1hHqLbyd5Yb8nnpG+h/V94u4f85zhg1OxfBXXtfv8bDsjyyk442QUvPa7VwSjgGnyUqmIzTY2N9Cg3M6hPP9b4zQrso0vE0047iE03W4XGZvjyiwo3Xf9naBpIqbkvX371Jffd9xxffP6JfLYGaGjh0aef5dMvFCT2RSIa5J+VQDYcHT622WYbzrjkcnbZ73AFjZdQeQNzzjEr++6zvc7JK1IsqshZbFxGIR+5C6nAM2FCK9de+1v23PNQ9tr7SPba51jBCey+1/HsuXeA45Q/gr33PZIHH3ySRAF3jAUcSWKJnXJG9MkOhPN8prJyoSflQgODBw5grdVXYtedNuHUk/Zi952H06vJktY7FOdL8KlBxlKXB71YfMlFQFb25dc+5cGHX6GjM2OBBeekb99G2ZdE7RJM8IUj9bcRX3/Xxi2/u4tiuUlza2DMl9/y2KPv8NlnHzHr0NlwrpkP3v+cjz8eTSLb5K0j/CEGTKT5d7LZFhtz2eVXcclll3HhJRdw0aXnccnl53HMsUez4IKLYZ0j84FHFmsLok206rf7nTk5ECRy5qTsX6TKe58rqDEGa4MQWgm1y8Eai5VAg5HfYFQWqS0YYwGDsV2gbqpTmfEYo5qQVZ2T12ZVaZUvlUsUCwW8ghvhtq+xoYEoirHCX5TVCP28DJoXPbH6NTU2EEYN/0yCVWUIjCgB1SNF0yiQt9CASkM+B9WJCgLk34iYHEI7nytbJOWGTL08JTl5gT7nLF2GJRiMFBNo0a1/sRBTiCOcupc1h7JoRdgDPepApgBjQX17yPA2N5RpUCAxtgYjY2kFIe/UPqlWKcspLGluPZuaaCqXKUj5IyF2kcGJJqd+Np9kmDn5Y0ygyxOpbahqaiyz9lqrM+/cc/Le228wddJ4rGjo0VTGpzUZREep4GjSAbosuouRIxYLYmswaUKgJVMa+FooRDQ2FgmHTXyCNRkajUh9jEZ/7bWX+OTTd1lxxaWYddZZRIPRgd3xE3Vq1P3+6jgQdNA4K7nQSqepNuB6no8lF+Wy5EV6rmrJiSHT5mUlX0ifnLGUdY3f2NBIZCPJiZGKeIpxASvhVTd9Z7k+NZRKlCWjzhqs+hZil39H0odSMQYFaiTyGluHgqxO7MIgKeVygZANaSSdIei7nAJwWKtgTXAcdPjJ85ml6wAU/Uzq1N5pHI2kOQazokaKl9bzsli6moZyvNohcCQKkkZRTOBDMY40IpRcJCdJ9bJrRRHshKgYORrFh3Icq40n6F6wDUbB4OAdBB000rei6G8UHxpkU0JZoCb0j8XQUhjHOIpOODLyNFxSxBqjKJskNlGTTcl5GmyVaBWpOc+NeGLgp7y+nbGyv0VKGs8JR5gferzoDRDKsmCvAs2qL8hWR5HmqDxaH2VxGrQg+xaJpjTxnHfe+ayw/LIcfMg+fPTRm7IR/dh+hy3o07uH1jjGmRijcYN9iWXjmhqKwgEtLQ1Uax2kukTIBKWio1SMCO0gQSwVnVHeNrQpNxQoFNRGa18uF9WvJqhL9up5m0i4gz1O5ABnOtiG/uusvTrrrbMGd9/5Jz756H2c5pApSFDrbEWeoWyvoVyIFOQu0CA5LEQWK1n2so2RcxhjRI8l8CmKIiKtR0E8sQactVrGutrAq6+8zOuvvcpmm2yky8UFmf4Enk7PG2OmZ7vT/6McMJJL4ytYQhBGIFmxHoxsjwkBFgUrCHkT7EqMsbEkLiLNIqVqqCCOx2ClE84WctnyWQcoCNss+S5LpyNjFDzLCPu50yWjRYET06m2nZSLKbGr09RYkh3ysq/NeN8g+xjjJd1RIcI6TxxnFItWbSVzqYJIQZ5FaDECm1aILRirD9FqRbfRPJyp0qA+JvgPwRaFOajeBTsq+k2AvK3FypZoQiC7wbTHY5QLgOozYgX0qEu/a+2EAHvJadB6Rf6PJ6ZGU2yIZQtLCk6ZcHmgi75I+AvWaZ4RhaLBRHVC8MuWDN4YzakonfUUXUZz7GiSThaxmlOq30T0VERDBwXZL8X8NM+YQhRr73HUREuitTOxdLaQaGfpIJHd0bai/mVKml8P6XSTDn5NOliX5PeVPDS6Is0F+WkGjSvaxf84qhFFFY3VKahqvWrEgceyv5H6OdlQ5zPRlKk+xcin8gE0aib83qbKpZqT/yvA6BuvPgGUoEH9DBCKQr3a5dmQ78p0/86MHJhx7UI+rOePAGGvdZFDYkfYk40Fa43UKkPirv2xSqXSSRbkSvIezkhxHGmmRjD9DfnpoDLJXdjnItkD6g6bFTDS4XAJVsz7JkQKZgcbYIP8iC5nrWxGpP1Xch6VSaWX4RwQ7EhD2eNc0KmKaOoUVHCmTrnkKGo/DjjLhRIycjSWihorBdEQ6A/zS6UXsfbVogYMvlDBRhjVQ0LYo4u6SMvPIOUScWRo1JkvrWtMU8QnTiAqU3BW48kuNTQ06IKsTFHGLJYNqdVrhCf/G2HyvzwRIpJAv0GPbEqm+aeyZXoR8aIvEokGIxqM9DGok5FGYoRrGthQKPvmpc9aAI0vmrQ2RvzKdNEXaLQeRCENpUhzdxTF1+aGiHLBYLJEvLeyDQViXyarWtB6lOMywS9sln/cIL4V5UeF78hYAm9ipV78N7LbwRZGGkOGSuNA8KsbdGZsLDfQKD4UiwXN0+DUJ8hFFug1gJgfLEnmZfvRo29CubLdbzcH/jM5IA3XpXkisCaW3ogL0pfglsw1x1AuvPBMrrjyHMEZnH/hCRx/4gEKmK9Bz16x1D/l+WdeY/yYydLxEt998z2HH3Qch+x/ImeOvIoP3xlLFLfwyQdf8PLzr1PpTKnJlFhbUF+QCWSFFZZl992Hc/TRu3Pg/tswdEhfnn/6JW777Z0KKE8Olph62ikz2i7bhugL9HrqtZS2qR20Tm6jdUorU6dMUTqFeqVCe1sbne0dggpTJk1VWpVPWAD5UonOqU5+hmYJphPrOumsjGe55Rfm/PNHcN1153PppaO4+JJTOPnUw9hq643o06cHsYxyuVwQHZ0yO1W8fMPmlhLDhs1JIPKhhx5TcP5RirJDy6+wtPYtp3Z11dXwRucx2dEMwxOPv8yk8XWKsnGF2HHk4cew5+77ceJxp/Lm629Slt3/7JOxPPfM+7S1yh9KvfBUMbZGUpvCAsOGsPpKQ1ljpflYe6VFWfM3CyldmBWXmYfBAwraK9pwrl1jTsXTjrgs6H5nVg5o95tZSfuf0eVlRKZDwBTyqQ4AmZyRAEk9lXIY6lLIrvIMZ8UO9cvULihYKgcvUeAipD6UCUJdAGss9STBWoNTUELdSGVRkqROIkchBCQyjRXGDX+dN1NdLKcSbf7qQrWzU9kUaQlIMWcEr+8ZYXpdKOvKo8cQcFtrNW6KMeRQl+PlNICXg6TZyGBpCOUDbZGzhPJAR0iTWjVUEqxhIsto1a8sZy4O89Hcqh0dJNUKsbWUCwUZMUOmKzQHcqxKcgLreV2mORs5Rjafb6YpCTRPr1wAlBqTU4O1jkRt68IjYlSVMsfsQ9hKt3Gfffw+r7zwLGn4kwYm08E3ol7tJDbConXwOgST1rFkIEdOvivGZ0SiDy1AoaBNIfzpWjl6wQn1aiO25LweM/oLXnrxWVZcYUk22nAdevUskOjgW5XB1nS6318hB8LaG2MwkutMuptKn52z2qQcQR8rkm1jkOgkxDo0JdJRIzF1kaEoPfCS53q1LhmsYyR1hUg64CL1zUIn4YmUZpKjGp2dbVR1KIwiSxw7lVXlbHSSSmadxlAn6rUKxRAMkjyH9qlkuiSZjdSgWunI+4gYfB4cdxozwutg43VCsibO8yj/syD6vAerCVjjcNLhKBJ90r26bEKwFXEcY6UroQ49qfQwkf2rSfcLmlct2CTxIDYWq35WCPM0yzCyIc5AKYrRpEjVpxwOOmpXipwutUqIq2qXSF9RmhH6u4Aj83iNU5FTlCktxgW1NXitR9eBLhO9Vge2EmE9nLXkj9ev5q9fvQajvH7Fc6t2Aq2rKtTXiTeeMN+wxmGuYb2NMTqoV6jL1oTv0DbURc6CbEOmuSLajKgpFRsYNs8wJvwwTrg65RguJudzFMsvt6jWpVOQ4HVgDX2NTphJUiFVNMvIsappXb0uDVC+MQQBVZ4FO2W80NdzOWhvn4q1mRysgr478vJU61+ry77FTnNAchOpDXoyQQqygZkiYYns4Vxz9GSbrTZl8oTvePG5p2WX5TxqzKJ4X5TM6dWaqY/m5TU24m0EFKKA02qVfM6zwItUdUZ1qDTwoK59ILCks72Vffbek0YF8jfacP3c3ne1Q3TZvEf4mc7LkO+G/5sckGgqCKJ1DfqZg8HIthgFZhBYGxF0xeMlq17iFGQykgwVVCLJUYAmyTKCG5VhiCRAkUuVJpLNisI9XlrliYPYSM6trxGFIE5W1Th1fFbBKaBb12WTsCGzgDcOFzsIeivbnGovj4XApkd4GQAAEABJREFUaL+3xqtZRkE2rEGXQpF0rSFWU8l7TYEf5woUXIlEuoivUtAhK/wtjUyynsqXCTgQHmZ4AkqjuRuVdeWVmcYDE3ggfZeqi95UJGk+LhbdnkT4ZC6JYo+hTiS97pR+F6SEDi9d8bI5nYIKnR1tGFsnbvC4osplR2MdvgwxRheiSUeNpL2O1+E0VtA9MkZzhDgyRM6R1Y3WqURkCxTjiEzzDfbHii/hrwNlrkaqwH0UO/UpgoJZYi1UPI2yswVNrKw6rRwyJ1j9l/NENqJabRe1CXHRkaldBpqPwZgu6PpCj0cTz8GoRw7iW+CNw0FqhDUiPF7100EdwDDDEz5mhFAl3OoTct0ws3JgxjX7r/mwpyD5MVrHgvyZRPoOmWRVemNRaUokWS7oDBHqnWyF1/kg7EOh9udnbXAS2IJsSkl7WCkqUZAOGPlGmfQv05kjkf8eyymJBGmSEbZzibX8femEDEqmDw0vPJbg5wRfv+sbfVcJPgCyS6nwiCR9Q62zpsqazjtWU0qkc466fJ0wp+BueOkfCr5YyX8se1WIonxuiNa69v2a7E/Q0bpwJtpXIxdrfNkN6bolko7q2zoCLiMeIFxdkOFUWJBPpQwY6ZWJAQsay0vHkH2wrgFvdbkoPiQKmpmsAUeD1GxaO3HbCzBeXTMQXShvjMEKp37Jh5UvhWxcsCuR/C2jwmLsxJI6qfzF2FnZ8arsT0psCsQU9F8Zk5SIfAkbxq/U8TrrRhrdKFDkhLOo+Wa1OkZ+lfWBBC/6DJHGttiu8gwy9fPyP43aoLap1itRv0z22uvbGKNiTyq6QhMjGsnLMsQOup9uDkznwH9iauWAGBMh9ZC/IT2TstXaJ8nfmMSAfg3MMksDffqV6N0nplSSHaaa27Rvv/qKZ598EaTTkavSt3eB2Wftz6ABfXQBVqRvzxad8aSf0sUP3v2I78dNoli20sMUdDGXZdJt4ZIrwsD+BTbZaCU22WBNwh+Wuu23f+CWm25jypQOjOyHjYTH17GyQXFk6NO7hf32252bbr6Ga6+9jOuvu0zpJVx5xflce83FXHP1xdx041WCa1h//bU1Xqq+HqEiUn+ZTYIv5enA00a1Ook+fUs0NXrC/6uipQe6hExJE/lcXn1xsvN1othQKFiy4HuaOvPNPydW319/NYZJk36gpbnM4CH91DcmjjUsKZnOVsHehLm88tKbePmFDY2aQ98ixShlQN8ezDHbIHr2iCk31JkyeSLvvfMZY8d+L1450enIwoZUr2K0SFoeXTaC13f4wwixeGK1P2Xh2xnh15jyDdUYmdFARDfMpBywMyld/2OyjDGS+S6w2nCNMeQOjIyNtRGlYhmPIThycVzAOgm5dmOndHpwqVCIVB/jcqH2pDokGuGKophUm7sVTvQUiyV9J4RxoijSAbCuwEit69s5glMiFASHK5VDGTmr4ElZeB0igfwxUqgcpEDC6wOoMqSEVBBSvBrleX2pTfjKgoGwhihy+KCgFuG2OJUFEEbpYpitxgiKSTBEJm8f6iPRWIgjgiNal8MU2kfqW5aTG9JwE1hTQE2TJFbb0M7RhSukoTwYhkiTjJzFKO0CNbIBAsYuqMgpLYv3zlqsPKaCDFpTQ8TWW23MU088xHbbbEG5oLZJBSMD3VSKsZpTpLaRLE8s3JFQugDGqk2mei/aUwU3xXO18zLUXgZLWPBas0IUM89cc3PZJRdy6WXnMvvsA8hksJzzOQ2aibB1v79eDhgtscdLv22QO4En0wbppNN1kMxUKu2EoCbaMFPJRl2bWb2W4GxELPmJZDfSECFKhSrz2o5tviE7IxkECtKfYiHCyy6kOtAF2Y4jK32xBEcj0qbf2FBSn6pwQqkQS4szOjpa8++yAkGxEy7hQxt0AKNRvA4nYMlBh5w8nf49Y6o+mp7aeYwRjfowxhBFMVY4M9Fl0H8qy7JMNGWqi7CBF/pOpPcNpRIleQ1eB0OjsgBWeLxshlO/SFBXMGt6eaZgNNKzjrZWEgV2gwMQ9NOJ3NDGBD4Jf0m8yXQoagh6j5W+isv6Nhoj8CHY2cC3qnCnwpeIf146r8lMe0W37J5+tVQ2B/Tthd+LPqsxQkNjTD4nY0z4zNe7IBsWINNYxkwvT0VFqrkWiIzWTIfPjrYqW2+5FV9/NZoP33+Nu+++kaWXHKbptRM5S06OeIx46IynEDnlMuLYynnrzNsYlaeSm8gZ4shgFEwTpwmyUCrG4nldB/AO7SlO7SHYn9A2k7wZyWNIU+0PIQ19YuEJ9aGdzuBsuP7qvP/OG+y8wzYUHJKhCImY+JFgtGZWOAIeEY1PEjJBKj53dFa0zprnNF4FfgS+paovij9NjdqL1LdXz2a+GjOaD957m3nmnF1oqkx/QvvpeWPM9Gx3+n+VAz7GpA3YrCgoYLwgK4DKfZBzY0kl9NYalJV0BLtiNduIRAGSzCgb6iSHGbKmauu17wa5LKqDkb2RABHksiBdiKQLToeuYE9iBVZKrkAkDarpstCFP4Ko4JiJUmoh4qt8XIiIJJvB50oVYClEMQ3lBpzGDDbIK0CVVKbq26OYObVqRtKZSS8cxaKhXmkjBIyDHqXyIwgBe1sj/xNEVrohQEH7oC9WtFs8iB6wGPHApgVcKh5lEYje1MaiXnMPqVVrKV41q5HzQXoa6xCWZO0KobdiYulNIVG/hKLsQzjo1dKpmls7iXhUqaWi1xGbFhqjvpRNLxpcT1xSEEmaT7UV662sfxM2bSTyzaQ1D7LDXlQ4MdmIN53icafmlsjuJNJtvcSirxC1aA49NAbUZKOrsu0pGd5ZMmuUOqWOqNRAZmI6hdubIqlkoJo5pkNdNNQ1bKpxcx6KTyYDLaXWzhKnWqNaRDlrwtULGtPijf9rQAgIj9HPjKDP/BVCAuQf3T8zLQdmXLuQ/4nQEOjN9xStdeZT2YeaKj0hj9bWGrWXXITvJK2TaH/PJEvWqlwt/+sbyo3kqS5Za8Mo2OG1V9UrNaz2/WIsvdQ4UkFS+QvVal12oCTNbaQQNxJHjdLkIHc1wh4oFaHkWihHfYhp0SVUI74uvU7Bq3/YZ43wBdkuRiUFjwroJkvnECVJp+xJRBQ7Uul7QXbJiWCvgG9Wy6SXAvmFaeYxOhvFcaSxM8o6t/gs0fheALErqdzgpUtJ0EcF4r3qgy9hxRsfiBRPvECaSqbWmYLkCIItsBRAtrqeFKjLbmdGc7QtkDaS1RvyOohAuDAGCFRarYiq5PuoAGti8a8gGiKy8M+2BJzScasxZaLlw1XU2BNZtZPdK8fNxKYBX4tlg8p5GptmSCKs5htbi5XRyWSfI+MI/EvFi6aGBsLIsdbXaS+QS00qPwRdbDjRFlmjelFoHVEUgXB40WhVZ4whU96rzBiD0RhacvE+E0/EY6MyQ/fTzYH/aA4EHYkLMS6SpqVIvzrA1nGmSrXWKn3plG1sI03aVZbRWC7JJ6oz9ouxPHDfg+qXMWrk/rz80m957PEbeO7523j3nXsUg7mJQw7cmr69yjz79LMq+0BnVLFauDHt2KgTZzuJNE5SncqA3kWdRzZhjVWXoaWpzNVXXc0dd95LIvtSqaZYa6XfNZL6FErlhBDE79e/wJChjQwaVGLIkKIC1kUGDirSt59hwIACgwc30rOXVd922a82wt8mStOUms6Yadoh+9AOpgNDJ7Gry3y0EznZLqaqbUV7QKY5A4kVreKRaMh8FUyn6Gplzjl7sfji81OvThFtncyqS4PBg3trrE7xq03tUvWzwu94+633eOSRR2ib/F3+J+sff/wWPv7oKZ5/7i6eePwPPPvsXzhlxL7MNkcf5Z/h1VffRPcNkNvWGFto4pGHn1Ts6c+6FPgtl196M5deehMXnn8t5593Lb/77b18PXaqxmrBmCbRF4smq/7d78zKgV/d6hhjpEQ+53fYeKdDpk0+00acparSLlxTQMxg5Tx4KXQiQQUDUshMvx6hEZ6MVE6Vl1Ph1TeS8hHwSIGDcxTKpGmkcgIjOUzWWLzqY+V92PgFwRHIVB+cM1EmZQQTtn85TGE8Z6ctgUdPKDFCOQ0CEWrtRS85qMkMrzFq5z3GdKWZJhfQpaJPJSrvamxVaK1KNA8n2lCfUJOpXSYavcpDaowRfZZABT7wQsxS6pwl9A/lVm3CPOv1OiEfxrK2q08q5yl8e80vy8ELTQCmPcLjIgWZajJqoY8Xjkzk1DVuQqGgejl9ohQjmpxVTqlRmbIqIwcv+o0RNSHFgiiOXDA2EKmhz3nrZVAjAq3OuDwtlSJKpdCvBjq8xoFuT/fzb+HA/z7SsLQBAiXGSLa03pnkPUAuFzbIVyrZkDhIUlPJDfL8vQITak6xUFSdQyKYQ8DRhc+C5M9JloPOIVlPZScCWOsJ+uKCnhEeLxyGMGZFF0820CC9Q2JohSP/1gBJsBFKVYQxqtSbj6UU9JN/oEf58P1zIBshlSBAqjECWGuIdJALzb3oFALCmAFCPtAVxwVlPV72I8zHWc1PbUM+kBJsG+JP+I4ip/6GUG6FO6RBPzPxzthM86zLpibk7YzV3JEjUJduR3jNL6ct0WRkJzUotVqVTAdiJ1zFgg5n4lsYTyNg1CAHzQt9GaU5KC9yNFYYrwuMMYT5GmPycmOMxtOcNGAi/NZapj9O/bXMIBqss1jVWY1v1cSalDhKdBhMZKNqsifCn9ZV5tRdOKfJjwaT46gOwhE5SybeIaKsxg00p5KHsN8Ypz5h3upnVeHUVoTpzXLI8nJViCYNkL9CkadetIdMqPXUSRRQL8RWtFicterhCWN24UDzMCo34rmhC4cBY4njgugLbY3qHYhmRJMTQVmgU7IXDu5aCM3XY3XKTRSlt4Qn9IPptIQSY4Q3ZLrh/zQHvNaxK8iZ4iX3WQDJWQgseyrYcCAxFclSFeeqGGoYn2CMZJqIxKeSlBSk9y6yqjOYzGJNhLEC2YpUcqoeaisdycuLErMYk5bIqjEF2yzhismMkdWtQVwh1eGm7isKDimvfdq6jEq1Xd8JiruAcYAltoWghljZ6ahQxmnMUJcqoFWMSwgpVQVrrALMAX+qPonapMZpDJuDN1ZzN4DkXPPHJMprTqRYzS/4IZlsW1e9wzmHuuClP9Yor+BSWhU/EqN5eQpxrAOrl64aDEW8LiK8gssmBL9sHEbBKUJVkB/idfjMXDs+aqfmp5CaDpFcB+llKl6ntJF4HeJ0ILSuRqa1MbbEl2Mn8fIrn/PxZ1No62zkh0kZ730wmklTppBpvVK1886T0okr1sW3dlLfiTE18asTq3pLhtHlhxGvogxizacoPsfqFy7pnDNYZ7GixYRU66uOeCs+WURXonxGZlONkyoPmQH/V6C2zPiokukQykP9dAjf3TDzcmD6us2YdlGbaP8I4CQnRtUhzX0pJFiSKy8J8dIlKQPGGJxzuVzxs48Q0AVW9sKZAkaXWI4iVvkgaOfOFAUAABAASURBVGFbrGlPd9K1TB9OgVcf5FT2ppYGeaxjjGTXR/LhChiTCWrSyXYkuaTaR53aR6IjdhFWpZG+rfTfp7JBmo+VbnidZzLpR6r9MgR3g0+Tz0Fjhn6xxrPGYKwwOE+iwHeq9ipRs0RYM8I41hoy+Qc+8EC8sKLHqn3wFRGPvPB5KY8xkWj0CCGojzfKq94S0jqZAlfeJfioTqoLwCQPBKVY2d/MWNUblacC0aLvxHqy0D70M3VhycjUNuDIbEKS5z0aNqc9Ex3GOjQ4Yc5yTfDeag6iK9hR4UwVFI+cJdJFZ5gDwmowIDCIDyCfroZXZ+/Fd30b9TM4TJ4a9cjUzQuUql3eW3VO6zEd0ONFTw7KY0MrxA2v/qGgG7o58J/LAStfIpXPEZShLpM1ZdK3Uo4O0nqb7KUKgs8SdEtqZmUHfd0xdUI7t950C61tXzP7HA0sscRQXe5lNJcdBdmIgkvp0QQrLj+MIYN6MPazj7jn7juZMGEi1dpUSCdTT36gszIBK9xO+hn+Cby5FTDeYfv1mXOuvrqon8w111zDK6+8SSa/B+/Up1P2IgP5HcakBPDhIlQ+Xhr+GZekXbR3ys4kss2aQ1oB+ZkyIgStzxL1zSzOOBXVhVf1uhhIavKXZKsj65CBRbVExggs1husStJaSker/B+1r1d/INE8Ypmptddchnr7V1Qr37HgfEOYfWh/te8UmhBIr4fwEJM073vuuoPJk8YoKN6D5Zaelx6NyFdKaIoNjULUXDYsudhczDF7b8Z/9wG33/5bvhrzldZBeFLxyUzlrjtu5oQTDhccw8kjR3LCyadwvODkESO5Qevx1dff4rXfaHBRTD5nup+ZlgN2pqXs/zFhxhhsUDo5AUaptRHSeZycJjAYY+QoSDnxkt0UlHpt+iHN5PBYo1ymujRFWax+nbEq9FilXnU5QiENwWOjeiucRt9qReQMPk0w+s5BI6hEXWTVlEftkaLnEPICPw3yOuW7Un58fMClMZy1wpPlYK3BakAv2jOBVxv0GCOKZgAVqZ0JiUAjqc6qr5Bo/hl5X9WoGGMsRuD1HQJQXWUGa0M5+RPqrPobGz49oY0mC2GIHKyyJueVlZHLZCQCHwjGPdWBXAYUGUpP4Kchk1HOxGtl9GaExwhDmI7JBzEiVSXWqspoHQzOyGxqzlaf6MnCmqhrWI9geI2cVqPDqDFaB5PhNYYRzwOoeff7q+OAZIQgDCEFY5QGARKEUqtvZw1BnKLI0hXoTNGOi5cchQNQLkNe4iVAj1XjAAbJXSgz03BKbo1RgeQqpAawQTZVr6wQ6FuHglQyrVbCr1/VWYExRk26QKQpP+3VhzGhXN2V1wSmVfxc4rvGw+A0TjjkhbEChLkIg8bMCGkmuffCF9opUVnXHOI4IpOOeM09p11zCu3Dd0gD5HnNM5NN9DrChLIocsIh3HKIvA6FTKs3RrQrb8ST0DbHKX3T8EThwCteGOEwoY3GMj+C0Ik9+lQGzUigfvpV3gi9CcNqPh5j1KtrEnk+XOb5ad8hDWMao/aoy7TyTHZB0ySUqrdqRLvo8LI/Ro6d0wHTKTW+plXOcDa0VLNprzFGZisNYpKDESajtQ6p16FZTMSYYJO7xnTaYywm7+01qQDhwxiDMUYlRp8GawIf9e2Z9oRyCLxOdZgXGhAvrfqEsjA/9IRvMPoP4dIKaP3yQy/hMcIbaNGoYd7iQZAJjaJyT6YLASP++2CHBUbrZ8ScANbw42PMTx/Tx/2xsjvzf44DISCTSZYy6WwWAp/aEzOBtzowKCCTUcUpmuqlA157s1M5CtLYXD6CPEV4yU1mE6Wymcoj3wpiHZxS+VJQC/IWFaiZAomJqeiQl2ROdtaS1SKoFygoCJwlDheC3JGkz1YJgR5CUEnfGE8IzkQ6pCQyHC4ukmg4r4OgoYAXZLaQ/2nzcLZKZSeqdchUDzGRAuomikS1IzMhFYRUuha+M7XJUB1WuDK8+OHVWpqhNc1ySKUXiXw3pGFB75B++VStdCAruDKNpZ7ETqepLNYhLKUQK+9LeF8UFKRjkaZR1Agx1ljRX6XuO6j6Vuq2jbqbSuLayKIKpmAwrijeVcSzVqJyjWoySRR1iP6Uzqpn190P5ejjzuOIo85h/4NHcNSxZ3HFVb9V8Hwy1awN7+pkWkNXTLFxHbGMuGAxNhPvq/isRgSCiPyfhMkMNqnhdJA1glDvg31P1V5rmIrvieacoDkbI7oyAntrpk4apdQlA4n1og+ywCNQS98FxusrvEY/fwuhKNRPB33PjO9/PE1/u24zfnustQKDRAMvOekCKamkAZOJewG0xkbZIBXag7wgfP015A1UFFLtUAqUZKmT/jiSxAq3xbkY4yS91lGXfGbGSjcM3hhqaUL4zwd5VJ3PbU2C02VQ5iuUGyxGdUZ6YCWXViNZjHRSEGj1CcbUETac/jNByL1DKkBnZwVUE6BUKuG0OaZJIjunPs5g5T964UVtjDeEPZUcZ0bAJzIJ31bUOudFh3RI1Hqfqj7MqyicReknqlN/i+aUgNorB6IbWyFznaSuQ2kddJGG7cAHm2mMWgrUL7GWRPxJlU9Fk5eOZuqfyKdJw5ghkC7bntqUmi4la8EHkA/ndLkYeJvIttVlZJ3KUvlomWj0JsGIj1ZzDXPzwhVos+KDz9fS4KIYL2ZZq/mIHzbU4emqR6kJX138Vl2mNUo1jhG/nBWxdD3GmK7MDL9eeTWDn6mj++nmwH8UBwyKFYPsU9CaYgEOOWgvrrv2Yo456mCaygUFbRNZMIfVLi+DgZUv0lTqwWYbb8K1153DqSMPYN65+6i2gpEOekXe01obkS7dF5i3H8cddQBXXX0Zm2++kexmzKBBfbjixsu45NLTWHWVpYUPeU4W1M8nFZZXoH3UaUdy7Y2XcPChB9Kn7yz4LCKKZCsdSg2Zxgma7Swgm2JNhjUpslYY2SEj+xvK0R5iZTBN8CeDb6KRjKBWq9OjpYUjDj+Q6268in333pOSnBsnG+1yXlgi9fNyBIN/ZtW/sVhk1d+szFlnnMxRR+7N0IG9yOqdbLnF2lx9/XlcevGI/E/KN8QweEAPjlab6667knXWWJvmcgMbrL8Wl192OpdcfDJDB7VgFdCPZC+dbL+r14nkSwWchx6yK9ffchG77rpN/ifuB/Yrc/UVo7j6ytO5/oYLueHmK7jq+iu4/qbrxKPruf7mm7j2+us4/IjDmXP2OYhk/2Ixpyif1+DpfmZeDgTxnXmp+x9QZowkUP2N6UqVJeztxkgkZ5DJLJNTM60sKCp0tZ++0aPHmJ/KrIQ7QOgX2hgT8HmM6WpjjCHUG9P17QETuCxD4OQoWNPVPhAT+nuVy2IgK5KrSu4Y5F/6IeBQ+9BnRsjLQ716aVIBRxgitEb4jMpCviv1av0T+HAYEghr6CzIBNPrQcPkQI5AVUrD4Xg6BGuZ06gBM42ViepMzmFXPRAQoE4qV2+mg1wntdKn6ozMJEq96MzpDcbTevInMGsaGOvUxwqTleNqyITbo3wAGcRMaSpismmAynIcKkdbRvg2KjNEGi3qqgrGWjkNKba7aeVGJd3vr5UDftrEgrgZYzDG5CVB/qZDkNNQPB1Cg6CroaXBSKICSOiFzMtm+CxkgjSiw47FSWYNelQe6nxmkKhJxkIfizUuzzvJosUhYc6/p8uoDWWSY2FQkbTFhCZdadCtzIT8P4agj6F/FujTZJ1zGCNEKjTG5Hllf0xDO2NEp9oaa0hkFzQrMjSOQETn+enfeakh1BBIzXkX+ocyAQKvo5sPvZQP9HS1QSUCn6mfwciGZhrTOos1BpT36L8Z0kBPwBfo/Vswqsgh9FWlMUa/Xa8VbmO6vo3pmltXDRjTVW7Fa2di8nUKjpocN6NDodMB04j+YGGMaI0wamkQ60HlXu0ylaPJOxsRUq82xmiNjSHkrfLqgaYCKjPWdeUxEMCHX6Oc+sg2MQN44TWSjwDIESSvc5iA0wWqMh3Su3iI5CkNMqY2XvUZkHhPKvxoTKPgAppjhvqpHIxek9NijPL6DsU25DWnkARAebEQazzkq6ak+/3VcSBTwCSNq4SgZyZvvaLgSGIscaksGZLMuSbwTZL/HkSmWdt+hNPBxCjAjYJR1hQwki8rPUhl89IggKqHiEinuERpapvozEq0pQpqu0YotZC4FBNXwE2lUKxorHaSrE617pTvQRwPEN6+ZFkv6mkT1TRSsD1VkDkAtFcTqgqgubhF/RrAlqWZkmvRYXQRZ+MGbNRD5Y0YBbQr9VTtFdwVjUhXbNArBeOcjbGiKfFlFTcqeFQWFLGFZkyhBVduEm+aqJsm0avvuJnMFEWT9FnzLihwZiOrsoTWzjbCfAsNvXCFvrRXCniNnUlHMWCt1aHIiZfKy0oUCgWsK4mNPcmifvhCf2zDLNRdC7WsUWM0EebgbZHwT6dktiC8LXjTyITJncw7/0Icd8pxHHLUQSy30tLMu+D8bLDJVswyZC5csVm8yshsQvhnW9orGZVaWbzoKf4quF/UeFpbE7VgbINwan6uh3iouSVG84lxhVDWBFGz8i1EJdFpQ6p2oiFBfI8aNUagq0wSeCpabVSmlnjhtJqowBjSfE/JAhtyO2q8UWrofn4NHAh7hNbbZ+T7vDYUYwx6sV3L/+MkQ1kACO1Dvx+rZsiE8ukQWoJxQqSzQeKrECXUfCfeGsllI176G6DY2KS85LYoG6VLMu8KRMUSNo7I9dRFoq9AmhSlh5LhekykYE4mej2ZbE2KVRtjrNpZMtmcJI3VXng0RqEQ9MSpZUQmWU9lPwKVJUVaIo2Ryt/qqHSC9l3nYs3QCSxxoaD2amnDXBTkNonm40l9Qj2pqS5Tu1AXY2XHPLI/sgveiAZpZAgoRU62mJg0DXgMJnLgYjLZ1Vh2CuHGGBIFqGppUXU9xYsmUltS22YyIz6ZBozwBrvs1b5S9ySaR1RswAZdl57XsyKVupW9EZ2xpdAYU6NC5ur4OMEUa7InHSS6TPUuIxPlaVh3k4G1+rIEfnblM+UVns8SpO5gLD4QqjTQmmluqMTp22IIeTG+K+c9WZaprOvVrNUyb/Fj2lXT/dvNgf9UDhisk67LXqQJyASx5prLs+kma7HuOqtQDnZQOhm0xlqDz+RzSVeLBcvw4Wuy+abDWW/tNTApGO35VrajFAXbaOTn1enZVGS1VZZh6y2Hs+66q9DcUqC5ucwWm28q2FDB9tmpV6t4DV6Q7yh3j3IJllt2ETbbbF223npD5pxzELEISzWGNfIRZFucKYIuQX1i5QPIjmUGI1vqrOyfcRgckXwrR0HlMcYXRI8Qiz6rulg2ukm0/WbFpdls03VZeaXlKQU7rz7Gx5qu0+WqLIYRfqNUFsxZz3zzDGXj4Wuw1urL0a93A7GpMceQvmwpHFtuug4LDJtN49To1VJiBc1hi03XY6H5ZqNJ9n2N1VYc2Jp1AAAQAElEQVRk4w1WY41Vl6Yh9pSEz2V1ItnwWHasZKFHucBvlluUzTZZQzzbgIH9ezGwbwsbrbM6W260DltstC6bbSC+bLIBmw1fm803XIfNVb7Vphuz7hpr0L+X/MbU42T3vALxyAbyb3q60f7POaAl/58j+b+FwYjcAEqkpuH3J5ixPOQD/FT7P8n5sOUHdAGCPk9DFj5/VJJc0UOln4Gy0CLAtA4/l/iuwrxVng8/AbrKf+nvP+6Zj5Kj/HvtulqE2gCZ2oa0C3w+s9DCKGdUN/310zIGb0J5EM2fwMvpykF1Xj1DmxzyfGinfjmG0FeZ4B0GUL0RoP4q1esF4bUqDWDCRzf86jnwd9Y5iMP0TSpvEgpmZMYM33l9qJueCWkAlU1LtHPnL0H2fg6CHP5c+bSyrtHCbyakvwTU/B++AWeAv9co6I/qwzwEXiAFYTqE7wDTv0M6/Vu9prXLrRxd3wGfwOgrgEqVg9Ax1+Gur5xZgf/TP8lL1PqvUxX/9M7Q9qfCX5KT3ivAF6YI4rGRZxcOfwJRLAq9AIHJIeQ84FWvAuVCecBhQiHISfNhXfNKC8r7nDlWfQQq9wJ95HWh/h+DU7sAXbi62qoI8deEIQOVXXVh3ByMynKYVp/nw9gCH/r+DAhXIEs9VBka/Ryoqvv91XEgkyylkudUB5ZK4njh5be54ebb89QpQPze+99w3XV38vvfPcwH740hqRuJSoyzBazgnXc/5Pe33cEtt/6JiZPayCTvcaFElnmSEEG3ltFfTeb3tz/MTb9/gNvveZyvxk8l0XiuqAOOqeNcQpJUGTv2O66//i6uu+Zerrv2EW64/hFuvPERfnfbI/zhT4/y2JNv8v0PdQW/nQJOEQ3NPZk0tco99z/DtdffzoMPPEtrW1XB9Tpvvf0JDz74HHfd8ySTWzO8ddjIEjsLOuRZHUxiE/Iw5stx/PFPD3PVtX/izXe+pKZA1K1/uIvLrrqVK669k2tvfYDrf/cQN9z6ONfd/CC3/PZewd3ccMPtPPHki0xp7SQRLquLhu8mVrj4yj9z7Y0Pcec9LzB+Uh0fglsmIfN1Uh20vA5aXgfYLHV0VmM+/mQqv//jc1x0+Z2ce9FtXH3dHdz30Et8PnoylZqOZDoIeiOeF8p0VDxoLtgG1l53Iz76+DPeePMdUgX4isVeVGsl8agqvEUd5SIUHVRa4PsJdW686WGuueYprrzqYW648TGuv/EBrrjmTq6+/kGuu/Fe0XwHTz77Ou11dEkQU5VtnNSW8sAjL3LNDXdy/kW/FW1/4ZLLbueRx95g0uSMStUCJSZMnMojjz7Bzbf8js+/GEuxFIJ0DmMjMEZr7OiyL9m0VEl4JS9gyJ9pSZ7v/pnJOSA5lO3oWtP/jtTpbcMCB/jv2k+v7+pnrJXuOAV4wUiH69KfmvTnuRfelBzfwU0338dVV/2Zy6/6k+zAHZLBh6X7r/Lll1NzfUm9l81IqKXQ2Wm54vLfcdONd/HMM29KH4VXdiqRXmaSwySzeRmmgHEFeQURThdw4RLISITrsh0ffzpaNukv/OXO+/nyq29lbxJdkKUYBbw7K5bW1oR6KjyS7VRQqSUEna0lsgUKttjIqT5VmSEuFoXfaRzDO+98It28lWuu+y2Tp7RjjRWgJyX8M6KJ7LMXXbXEUKs7Jk6scsdfHufmm+7i+3FT+WL0OB5//DUefvg17rzjee6552Xuf/AV/nLHCzzwwFtKn+Kzz7+XrYgFZQW7evLGG2M13u2CP3D3fU/zzXdtoi2GSAH2uMDTz7/ApVdcxXsffo7VBUOYQ0JCpnnUtQaZMWQmSEFYK5EqHnrNmZASyjNJSZbnUNlPEOqm96HrCZ8Bur5+/ldj/Yjm51t0l3Zz4D+GA0bKYIyURv4FCg5bK7thO3C2ppoEq19jpKPeE8Ux9XqdWEFzQ538n3NKqjSVSqS1mvp4srSWlzuTKYBcxymw7JzK5KcZ6b0TPifuGtng0LYYlyjERarVTmrVduIoIwTPja8Qya/zWZVCwam+rl6yK/JlEFUyCvr2woaC4oDoMyo0ypo8T16nIqUqzW2KylTnNF8rr8aKJmcTrM5tlgwT2njNOE/pejQPL15AJ078CXwJaZTPJSGk0yFWW5OKP0qtrxEJv1U+En6j/aEgV8aLX2XNJ6trXs538Ui8MAJtTaJB/cMfCAn81ZpYozmqv1XeCV8+ttJI9MeiIRJNkakS2brmqX1C5T4H5TXtrkl0/86MHLAzI1H/uzQFif1b+PdSFEaT9ZDySNGCtZgG0rtpA3ulfwsq+vENGKZDKOzK+x8xGmH854HQTwbX/wsQ+hpvZESUk6HrymQg46YfvV10oDF+AqY9BmT8AnTRbn8B3epqPD6HMIbDo/4BpXLTBlDiBeFVxY80hO9u+DVyIKx2gBnnlq+8CvM0r1BOMptn9aMqwmeXLAW5mgZ5XZCtn4NpbXJUqv8XdMerj4bQm1PwL6Tqkst0SKfDz+GaXhdSEaw+XsnPtfznyjTfv8IRvqV7Qf9COUEvA39CudK8TKl0lTCwvgMl/zSEfgTK/ukef9XQaEzjcxdQ5QFPhpeTpI/8NSrqAm2PskdGECq8ClWFz+kVw6al4Xs6INxML9d6ZsoHCPXTy39MA94cusZhxrz6If51tVU9056AP7RTnf8RpvNVfCaAeKv+Xl0CoDx/+5jQ5r+Hv+3W/f3r4ICX/NdTue9JmQ/eH8fZZ1/H7bc/pqDnLAqswCsvf8mBB57OSSdewZtvjiUuNJFK7uqppC6KefudDxk56gL23/covv+hVcEtqwNSlUSHD6dTRGs73PfAixxxzBkcc8xIRp19Ka++9RF138DUDjCuQJKkOng18NXYqRxx6AUce/SVnHDs1Zxy0jWccvKVHH/CpRx48JkccOB57H/A2Tzy8Muir0R7Z52Kgvg33Hwnhx1yIr+95U90dNakPobnXniNo489jX32P4r3Pv6SqFCkVqvidfgpRSb/k0JWQaxYOjHu20lcd/2fOeTwUbzy5mhaFVg79/yrGHXG5Zw04hJOOu1Kjjj+Mg458iqOPu4qjjvxUk459XJOOOFC7r3vWQXMLHUFs6oKbP/h7qc48pgLOPToyzjmpCt5/pVP82BdqoObiXUQ0uGolnbiYssPEzu45OLfceD+57DP7mdz7nn3cOml93PqiOvYc8/jOPjQU7jzrkdp60gULCyQeITL8PpbozniyJO0JmdyzGEnceF513HxBbdy9pnXsddex3LIoafxp788RWu7J1Fgvp6U6Oho5Oijr+HII27kxBP+xHHH/55TRvyOU0fdwjFa22NOukRzPIcnXnyHKXVLWijxgYLfhx8/in0PPklzvphrb7iPyy+/gzPOuFHrPYrjjjmXV178iHrV0NTQg2pHlaOPPJpbbv0DEyd3SBYcaQbB/fNemfwwGFJNRPaJHx+jrwA/FnRnZmoOTF+/GdP/jmBtNNI1/gr4O890vEFWMrI8KlvEuiLeOIyNlZZ45tn3OeSgMzj0oHMZNeoGRpx6FSeffDmHH34O++49kv32Pp2bbrqT8ZMmy06kCvoWdclT5vAjzuaoo85XgPlN6tIPKSOpyEu0p2ZZQfgb8ZR1eWZkpzw1ya5i6dK/qk4vKe9/8Clnnn0RF15yDZ99+S11hWOq0rH7H3yDk064iMceeVUyH2FcrPZO45bAFgQODUE982QmIhHSYEdrsn+aHK+/+ZHs2LGcfMqZjP16HF7tfJaJYx4j25KKtsyXyWQ7jSlyz13Psc+eJ/HqS1/S3DyYd97+moP2P409djtBNuV09tt3FPvsdbr4czkH738Fe+x6EqM/n0Jnm2HqRMuZo/7ELjucwohTruCMM6/miKNO5wDp+kOPvMbUdkRnTENTP84572pOP+MqxoxpE5nNuKiMsVHXfFBqpLvG53PzeT58Bwhl00F24K/qwrfq8OSPCd/TIC/46x9Vk0NoHuCvq7u/ujnwH8gBKYICsJgKxnRKN9txrg1nOzBUxY9EEN6gOdItNUc6KMOCtJOkXqVcipVWUNycejIFLzyEQLTNsDoLWQV7IeBP8j5GhtLJZ7TS98g5avUkh4L8hWKpKJ9R/ldWw6L2viZaUsKQYGS3RIcVCC9G5QRIVFXHaB5GljSHMGaAgCNP611tpn0bpTb0VUAfBZyNUhO+6bKV4JkOXv29rQp/p6BNYaiqAt2ZIMXJrivurdRgM4FHdHtBhpXTYgNNpouXzoBcWuKoTL2WUtDFZ5YKl/w5RIPVOCaM69VQ/rERbkRnJj6lxhJSH9qEtiGAb9pxphVnp2Bsq6CNzFZIXJ0kErgUbzK6n5mXA/b/OWkzNUIv6qaDsoR8SP8RSBmYDv+o3X9TlytVwKN2Sv52ZBVN13ekbzn8WKAu//ybY/rnm/9My7+l7Wea/N0io3nmIJ4Z8dfICIGMgAlYA0zvGugUqD1q+/PADE/o+/cg4E8JBhmNSf4Id56GctXn5dP75xX6Cd9Kut//TA7kyx/kZBrkshhMYoDAktBgRghl/xcgzGdGOsMcZvz+uXzo869C4FfoG/CGdDqE8lA2I4Q6fef2QOkMuu+n543a6J3+2ZV6NZ4R9Pk/eqfhEh1e43m5TAQIjo/wGg1qvH4FqDzU5z3UVtWqJbfReRmyOkagNK8IqSDUySfjpzKvbCZQKruY20fQdwCjNEDIC/xPEDCbYENzUEVuywyoRxeozATI9CnI24VUZYRnehryAnX96xIVCJfX3GYEtex+f6UccDYmdo10dhj++If7eUsB7fWGb8jQOYYQ4iHFhmZwZeWbSNS2qsNJ3aaksdcRBxJfkJSpjekJtqiDkUfiI51QQERb7rhvJ/LGq+9TrSQUm5v4+qvveUmB2e8ntoIOWqmPSZMIQ0mHt1hcLtG3fx823Gw1Djl6Zw45djsOO34P9jpoF+KGJp54+nXOPPNipkxOcArKe2PBNalfIwXTgDMxRkFxL+JrVUd7h+TfFIUfrImwtqDDoSdLPE7/+QQFlnUEUzAKW1KjAnEEe+2xI0cdsb8Cw4ew9z67svCi81MqRyy44NwcsO/OHHXonhx92O6steqyNBQsITpcq3ouuOBiGnv0olgs0j61jXvvup/JEztxgQZTEn9iEJ2TpybcePMfuOiSy3j5pSdZZ8OVOP74/RQwP5z99tuVueeejWeffZarrryGl198nVqloENbI5990saJx13Eow8/p7Nvwg47bcpJJ+7HqBEHctCBOzFs2Ow8/tiLnDbyeh6493kFsr0OZmJ1UQdPO4m4NInV1hzG4UdtyRHHCo7emqOO3YljjttTgcR9WGH5xTWfmEqb57EHX+D2m/7MLP2GsOceu3PmWSMUZD+KXffYgnKPhD/88Rpuvu0avp3wrQZwLLvSavTqN5TLLr9eFywfYoyTbIg3xmjeKUpyILdbTHuM0r8FFXW/MyEHvGgKoOSffv/ZJb5egAAAEABJREFUtQ14p0NArvz0vUyfWQ4J3tSk35l0tkZclF2iwCyDhrD9jtvoQms/Dj9yd8nnpiy06Oy898EbXHjxNfzlL8/S1umppimKebDb3juw+z47sexvliIRPu883krprQIiaaQxJLfWkLqILI7JrJPVM3TWOiiUi8w59/xst8OebLDpdvQZODRv99W3U3TpdR03XXcnrVMdSOx1r0itbqgrMJ9moawk3EWs7C2UMbZRelFQmcbBUc3/1kaTvhtUp7beEFkrW5rpOyX8szREXmbW8LXGu/zyK2QT2tll120pNsCAwS2svc4ybLnVGmyy5SpsvNmarL3uavQf0IvOyhSWWnp++vWPiQt1XnrpCa684nxKJc9BB+/FSSedzIILLMuTsh033vxHxnz1LbUkY/4FF2SVVdbj/nte4O47n8PKfiay1160eQz5ayz/5fklBULjf0F7NYdf0uEX4O5u2s2B/zsckN0ikSrIJtoEa9IctNvKZiAIeulUr1QB7sTLdsimJcEwSYmsq5FlbUTB/iXg5J+QNcivaBaUkfFDnaXiUjZvMVmE804Q2noy2VOIZZuKpKpPsgws6pMJl1F7TyQfIKnVieVUZSaRP5AJpVGj0LALjPr+NRiM7ItRq/w1yuWQiZZEoNSjNgJhzOeruRsBGgOVecJ/Rr8BwBt1UDlKQ85rTB9sssYhFAgryhvNx2eiSzbNi1+hvTHCoTZOti9NHE72u57EEOx3Fux0GS//Mc1UZgriqRVhVui8RrQCRyYcmUEpKg+gOpPpezoY5QM47TVd4ANNdD8zKwe0yjMraf8uurwQTwdl/6lXUv9Ptft7jUL/nyCM/nMtf2qB1MbnIDWjC5T80+90TP90h//a0P/Xon+mRLZJt3Um2Jy8ucEr75UXhEp9o5kF8NNSZLTCt4HpJX+TTm8Z0gAynswIKWgTIRhPleuj680RZsoH8EoFOQ2qyMdUESoLSTf8CjkQ1jbA35talxyYH6XNahMMJlGQy0foOx3+Ho5/R7kR0l8K6pLPI6T/AuTz/aVjqr2cEAIwnWdh7FAuyOkJaSgTBFb+bdmP36GdkTYG6LJ4oXkXeJV35f66Rjj/1dd04ev6DWMH+p2whVTfquiiJPxKLkRnJgdIxXQ5YnkOGbf8OxO+GctD/kdgWtvcNskWecGPZaEOPSH9eTDT+oW0C7yoCYDSLviJL8Itp4wAGsMImPHpmtoMJSoQFp/PLbT+a5ih4X9c9tc8YZ9p3XV4eP/tT3jmyVdon9rB0sssRakRFH+mrqhyZhw1tfFxkbr1JApKZwoUJ0jaFGjOUNA66kn4k5PGGSRCOohFJNWUj97/hHfe+pCBswxm4YWG0btHH1575T3GfD2ONh2mMh3CvAJfXuKaKbiE7EexwbLq2ouz4x7rsd1ua7DFDmty8NF7ssb661Bu7MMHb37IZAXdo0iHES96fEGUlLBpjCOSpHsd6AxWh8AobsSbWAF5RFNMqhbGFUWjywGPDjlO5eHAE6vMEjvYabuN2W3Hzdh9lw3ZdOM1mXeewXS2j2fQLE1suuEq7LHLxuy/1xastcpStJQLhMPh00++yIQJE6kouLbCiksIbyevvPii5v8eWRIRgk0hUGZ0CfHBx99w2+13M3nqZHbZa2tGjDyArbZcgXXWXow9dt+cQw7Zi4UXno/vvx/HJx99TruC2B1tcOXlf+SdN7+kf79B7LvPbhx/7L5sv+2abLjBUuy775YKfh3GssuswDej2xTkepovPvueer0KtlVz/E7rOZoVVh7Ernuuxo67rMguu6/BnnsNZ5edh7Pf3tuy2kpL0dIQM/WHNj55b4yYU2KpxZZit922Z/XV52at9RZjp902ZpU1FqPHwBKt1fGMn/ItOivSZ0ALG226FR3tdc4//xKqNXVPAQNOa+WchcBw2cg8DRU5qDhPTch0w0zNASlMWMN/isawnj8Hf6/zdNxKf5QR6bL2vTQLgpRinQIvvopXcCQNwR8bC5lngw3WYOfdN2aPfTZV4HwnTjj5AJZaZj6+/XaSZPG3fPLp12QuoyBTtfwqi7GoAsgDZ+2LjxLpRIaRrZg4qcLTz77D7/5wJ/c+8ADfT57KZ2PH8dhTL/DUM8/hrSfJMsoNPZl/oSUZtsCSlJp78c0PP/DWu58wZapIiXrz+efjufuep2UHUowCLcGQfv3NRB588In8n7K69da/8NBDLzB69PckCtJ32U2rWRaEoIxxIpKi7JcMUea1hQuPzjS2kIIuK1Ox9M677mLs2C9Ze71VGTJbL9FWZ+HFZmfUGQcx6syDdLm1P8efeABbbLU+zS0wZNZmDj50J+Yd1k9znUqS/MDmW6zKDjtswI47bcHw4auw7jqb0rPvYL4c8zXfj/9edGTYCHbYcVeKxf5cftnv+GG8NNdHpKJLTrLoNUq80n/tDT0D/NLeYsEv7dLdvpsDvzoOeGQTBEbWw2Kw4b8Q9FWA28tnQ7rqVZahxxi82mAtGI+T7fNUIAS/1dbqIs+aJnxaxCsYjHwzvAk9MKo3Pg7ek/IZcmgwRnXa+DO1C6bYG0vA7zOjdlbBdYtVHtkKYz3epmQkgFG70NaB+v41iDbRy7SzZI4PNRN0vRo7ZFSv0TGiL3wizIgPOchWagi86MmMIwcVZAa68Bml0TQIeS8UATR2zq9Qp7aaH+rnBQSaNCsf6JW/mnnxyJc0tS5IQ1kA1Yf23qg/4RFO9c3LcjxG9ASwSgOE/HQaI+GLRFcsiNQ59FXS/c6UHPgPWx2vRQig5O++kvppQs5fpfzLjxceL0X0Qu3/LpZQ819heuClSxVD/d9FoAoNoLG6DIqRAv4IvyhvhMOK2GD4fimEvjmofxcdgaxAdwDlp71eY5AbFRlQpeTtVeIz7N+Bv55NJgzpNMgIAfOwkXiTCZXHEzgWfkPdNEDptBpV6w3fAUI7fXa/vz4OmLC2XfKApMVIzgigfPjOQd+h3E8v03fIeqN+fwWSKSMgwF9LY+jbBaFO/SRr/heDF2YNEPThXwJ1D4SHJE8Dvvxjhp9QFiAUhbECkLe2Kv7XwGDlsFnxLQd5KXmaf4P9K7xqO+1brGX6o6J8WdTlH6fTO/xPUtkItDbyvLqwyBFDTo8ohZBXaVhdfSinNxA1bT0CnYS+AabjUT6s9fRyr/IAmdIAIY/ymNBbMD1F+Z+F6TZpeuq1PpkgpNPAK5WdNAE0vvWp+BzsYWj3E3TRpDn8nderPEzPCzt/A157Ft3Pr5IDRnLuE8Ndf7mXj977hOEbbMjscw6hnnVS81BQAFWePF6B3s66o7ViBI6JU2GygridVSOpK0u8CrR1tOsgZnQGk/xJjzpaq7zywqt89smnLLfMYuy++7YMHTiYF554iRdffI1KPdUxx2CMVz8If4oUjZvZGp46Xocep6B3VGgQPfCuAvDVJAVXZLahvahWOzHOqG9BnZ2OLEWccRjAuViaqrxxRFGsoDYqN1RNQhpn1E2VxFfwLsEVEDgQNZGT31CdSkshodF20qD2jVGNsoJV+ASZN8rNZYplR2OjwSkQXIjKtLXCI4++RtzQxFobrspBR+9Ej/6Wr7/7kptuuhWRildwPwXadU59463PmaAgXb8Bg9luu80ZMrCJUtxJc0ONns2w9prLcv11F/LAA39ir72Eq0fExEmTeOHFR5nS9jVrrLEk++y9MbP0ayHWQbQhtrQ0wlJLzcFWW6/NkLn68fDjz/P8q19qzo10ovnJRtRkL7KohCsWxN9mBc9KutyINbUonIMxaSa+ZTQ0RwyarS9EKfc8cC+nn3kOL7w0mu/HdVIu9eD0Uafy1htvc81VV7HEogtS65yMzRJ23mEzMIYXX3qNjz76nCiO9GlyqKd10jRBiyWY8TUqEhBgxvLu/MzHAS+Sfg5U/HffGdc15KfDz3Qwwh3gxyqvyy5H+OvwxoR+5FJSiIqSW0DBoaSeYU1GFFWJ4iq9ehVYdJF5WGetNZllwGx8910nn3z2FR2dNX6YOIl99juAvfben9v+cAeeoqDMe++PYf/9j2HLLXdlvwMOY6dddpMt3JpLL/8dO+9yCFtutTttbTWsLfLii29w6GHHcOY5F/DZl1/wzEtPMfLMkXz51Zf06t2Tiy++kF1335XX33yL1MOf/3w/yy6/CtvvuIcutg7hgAOPEs4DWH2NDbn73keQGSTJNBdZMEwx/0695qq+RmlknPSmpvIO6klddqCdJ558lkpHnW222Yqevcog5yoEwcpNFc3f0FBytLdO5pabbuL1Fx9WYHw4yy+3JJEtUHAlNtpwPa64ciR77LkVDcWIzjYU7B/L5IkTmUP2f9DQHphoMt50Mu98g5l9jsGM++4bnnziMWQ6KBQtXnYngDVewwcQGZnBBhDdVrbmJ5ihLq/Xt+qNsKgpOfCPH6NqDZW7TyGvz+73l3Ggu/WvigPSAtk/fAnSBkzW2AW+ETLZBAV2pcR4WUwvLw3ZiEw+jrEZXoqUpTGxbSGpR1jZNY/+k7+Dy9S6E2wVI7uKlNOaGIsR99qxtgM5M0rlM8inCGcbE5ngJqpYuEwBOVkY+ZZGOm7DuJn8OdmLQIM6C0/X62XTA5DjRo/G8AK9Xl8/vZmyXq2M8EZCURRoHAXywziq1Ks2mpdXzotar7rgc2XiTyZeZPpOhVvmR3TGOQTaMyvaAhg0hwLacTR/5eUzZfLZvAAivILx3lVJxRcf1chchTQK0Kmyir5VZiv4UJZjiIjEn4LmXshSoizT9I3odxpb+GTvc9yizWRFsb1IrAuLOImVRmpnNJPud2blgJ1ZCfvfo8v/7w39Kxk5cNDLKCJTR/5MNwKhJi/Qjww1+g7Gblq1vlT+S97QMUDoE9LpoG+T6SdgnF4W8iqaTpPGDV/d8CvnQL7s4Wc6/Px8fRCTGatC8xm/Qz6UBQj5fwv8v0D+czjC5GaEGYnvam+CLs5Y/C/lp48ROge80sGQTNe5UJw7FXnhX5XmVaH4v4O84f/sJwwhz2SGGQe6p+EMWUHeJi9SLrcVSvUd+KRqgrx0lahQ7/SNNJTrM39DuwDh46e200pCEoBQMyOodSgPY+apvvM3fOSZrp/wOR3ykq4PEwiYji7HrcquKv4rw/mHjwl4/mGL7sqZjwMzLnbI/y2FYVG9gjqeSZPbFQydRL2jworLLU0p8jhfR3FYUjn7FEs6asXcccf9jDrlLEaccgann34OI0aewx133ocPpxAnJ1+HgqAXcSEmVdD8vQ/HKCj0EIMHD2AFBWyWX3oRhg2bKw/Y/uGPf+brb77HK+icOq+DhuizKSYuklXh4fsf5+pLb+Say37H+Wdexb57HM1H73+sQHUDv/vD70lSFLiJqdYq1NMaRuNnoiPQkqWWVIG0LEkJalBLU0Ks1isyZVSQKTDspASF2GmuymWZ2tdFgMcaQ6lQwCcJjQ2Oem0qTQ0RWVYDjRHmFg6S9VQHJTNwoUwAABAASURBVF8VX0BT5e13v+HhR1+k0lZhgw3WY/4FBrPe8HWot9cY/eV3fPDhWDKxvJbC1HbPO7qg6GhPGDb3/BSsp2djhMvaaXApkYLzzY0xc801gAEDeoCpERfg7Xdeo71jCr5eZc7ZZ6Ve8aKzQiS+kYW0LppT5l9wKIOG9NB4iS4yEmr51Iqiv4Hmpr7ce8dDnHTs+Zxx6oWcOfIiTh9xAWecdh4XXXipLiY+VD9oaSmxwoqLMeuc/RQs/J5777mDTTfejG223I2LL7iOP//xKcZ8PoF6Z0xSE306REauRv9+PdW3F7WqLjne+YDcHmaISV1grVPGCEKRV9oFocSErEq6318rB8ICB/hn55dLhS5zsi79lZ5m+cVLnVSBCIJvr4uaYKci5cuyW0XpQpp0IlVl6ByzSd77QNUxZsw3dFSrlBqaSVtrJPUGSqUBknWnoHobN938Fx5+5ElmmaU/Rx5xJLf+9jZWWXV1nnr6OVIFl9J6TBw1UulMhbsBr6uqWrAxsi3zzD6UtddYlVn69xXeTtZae3XWHz6cAQMHMu77CTzw4IM0t/Rml9335vd/uoMLLruKxZf5DVNa67z40lsK5tcxUpR6MFKyPVFUFIMcJkxfufDmF3+uQCxD8NmnnzP68++kQGWGDBpMMYK0UqPoDMa364KuVfbM8+ADj/LM0y+w1gbrsOZay9Ir3KolXhdcKQVdJNbqEyjEnbz4/Iscesih3HjDlSy+5GIKsO8kvAPF95rsS40eTWVWX/031H0nX307homTp2ieNZwIdAqM5a5cIHLGpZ0xH+r+EYS2Af5RG9XlTYwyAZR0v/8XOBBW7efgr2kPSxrs/3TwGLRVkymIm9lMqSUjwivQiFKjSpsDoaV+PF42YDqg1kYB2xzwIAi/Rq2V1a9R2U9gVKkRwaSEtkY7l5Fsd4FRe6RbmdIAauwzQjv94FVqQtvMqUgg+ghlAUK50hyv5oI8hkCTVTkaIxN4AboY03TwIkQzUQ8vSFST5KnRfIRcaFOMArxGAWjjlVctckAMGtfLEPgiZHIWAn7NH7WxGtfIhzBhbiZgz1AjrDXU5edEcZlMvlOgB7zq6hjt5d5WSMT7VMa0bqzylvCXAXN/LY6pCn8qHGGoJPDDWvWF4OfkI+jHqB6NSVibVCNonuQ0Z/pNp0FGeIxmm4MxINwBTGCKWgW+hFZe8/Rq50MZ4cn0oy+PSjR+aJ/nmfaoLG8f+OPUpgu3Vy4TrtTGpMbiRR+kamnwqktdKBN9gW/iNZpfmF7mxRvxP6OKF2ovWlPrCH+YArXL/zZSGEIgqRUNibAJNB+rnPUocA5OqREohxEi443aGvIiraMRhLw3Wi+jOeYQ6BFoHKN1NaK3CxL1DaC23ikfEfqh+vCHqJzGjrS+TgjDKGolaQofVm2tqELzDmByWhBfvMY3ua454QJ1FxiBJVM9uYxrHGIyE5HzIPBRmAxeLVLNMdVcRa/GNypHOEM/L555fWfCkal/amJCGupCOyOKfADhy4TJC/Jy8Yl8fk7tnUYBcr54/jce+78x6P/emEZDB1DyD9+wGH8L/7DDf1M5Hdc/ahbo+q9gvCEAEqYu4B88XeN0KY5Xj38NkFgGHP8KZMZLkTwhDQrnpSRI6E0OmguBpky0dQFkmo9H08wh9PmvYMhyhTOE3l1glZ8OMhhSTJODE78QfimtWuQKmysceiTuP+bDuKarTK2V+f//7R7x386BsMJd4DVWkLOfByQrM0pX3kdCaWYEYcjL89RLan4OUPm/DoGO/3fwE7X/lSL0+B/hp9wvHN0EfqZ4bWJeuu41e5+XZSoL5QFf0FNxNy8PZYJ85ECfMnpD7p8FNf8fv34GDIZMVGcq6YJQp2UnE0FhLpDl9TY4UKo0qvShRDYJpVbfTo1DGsoDhDahLEqNHAghUjuf8yfwIoDBA+oqCDycAUJ53j60CRDaB2chQMiHMvXN24U0fIfyUO9UGkC2TuOR4wltfgJmeHLKRIiVg/O3ELDO0LQ7O9NzIF9NUfm3qYrQIk8H6apVEGbc5FYmTW6XlJQY0LsHTXFKSQIZZ1Cr1NXJkaSWj9//jFeefIkXn3iG5556guefeZ6xX35LvdoJClQVJGOKWWF1iGirpjz01OuMHvsdswzsw0ILzs2QAU0su/yizDJrXz5++12ee/olaqKl3VeomSqInoJvpHNixqtPvcu9f3iCu3/7GI/c8SxfvPMlRkGqoYP68enn79FerSEScc7hFCzz1Ok66CAX2ynwHOf6lunQlliIIwgHhziJcFVL0RewNfGinoBA1aLeKFAk/aNITafDcAZOFcQWZtFmQJjFCIyvUyxafWZkUcSENrj3wSf55ptJzDPvQswz+7w0FVEgbTi9B83DV9+08ugTLzOpNcWqPJGOtXZ0kGj83s296d3USNbZRqPsiFWEu6xGTidPo+C50/g2yjTXlM5qu8YOlJYUABtAITLEzmjdalhTATrE+6oChZYo0nc2VeWdBFLLppEobaJYKzPus/G88czbvPj4m7z45Ftay9d56okXFfj/iHE/TKVDfK4nFVZYdiEuuegU1l17aRaafzbmm2teJo2rc+XFv+f4o8/mmMPP4S+3PUO7LgqM68S6OshGrr76+kqKuWzoUzxN9S2+KkH+nxcfM2M1JzU3Xj9oXiYHup+ZnANG9P0cqPjvvmGNfw5+poMX7r8CizFOsgEmy4gsub7bKCUuemycUJShinTT5qoVbL1O0dkgdtBQotjQJNmLaW9vp1AuUJVdwrTg633oaGsMqs9nn//AO++M0YVTAzvusCF77L4Lq626CgcdtA8LLzSXxoxBgfNaeyZ9K+AKZYqlRqzkuCh5XnaBhdhzh+3p17OJ1injFTRfhSuvuph+CqL369vCrrvuwGmnn84OO+/KIssux7DFFmfgnHNhCrJ1ukALF3wiGeMS8DVdCIC1kUIeUJcNSE2K1zgmKara0Cp7XatEzD3XEjSVe5B2ZpTld8T1lAYFuBwFPvnwW5547CXR28h6666jIHjf3F5Y4bGmQEV2PZZdieNOJk/8iCmTPmHo0EZdEHQw+ouvaZuSYJMycVamoPZzzTNE+trBe5++z9SONq2BZi9ccRbLzgZ/w6he5Eufg6+UAyr7Ef62Tt+qQ2BAv13Af/N41U8HZbvfmZgD01c/rDQzysW0fCA9X3stqIqQakuWkCwYMskz2t8S7SuZ5LSSQmunp73TktStqiJMBlZgdLHvujLgvPRGeqRKq5wRIGuQyWfXMDnuUGQku0YjZpnPy4KPbvM2VYyIMYohkIki+e1RsD+6aO/Cl2CEINVlnVd7Y9UGS2hv6w6fyFbIf/DC76SLRjbC5PYs4BXIdzDa/yMKoDFS9c1MhDexQqGeJOh7qlLj1bOmeVaVVpElCLPAUyPfa7XfW13kB3uIAqiBEYkuEus1CLyzNsW5GrGrEtmaRqmKxhRrDDIm0vMEo+CvDKZwonxEJp9Hg2i8RGWdpK6DiqiakmRMTutMEW2T5RtMkt8ySbZmcq3KlEq71qWDquxuJr5gUs2hLtZlAkOSedmzOuIQJBFOAX2bf2UYo3LRYESfycmKsMZhMaLBY8UnIz5irHCpO17UOAGEsUywl+rrqYPqfGpwPgaNafVtRC/id1ii8O2EOdZHrLEyrZ84wJSKEaiLZAjx0wXsxpPFDiPeOX4QLW3iYYJVP71C34m1GUnN0t5h6azF1IKTqTHrktu2mqFdF7RJViUxNVLRmWlc6JLZSGPFomv6WM6GuSZqW6Wm/SzRZpDJ/icaLDEpXmNl4hWap7WBDs3XV0VXihN+o1VC/rPRmiO/FslfZjK89pIogC5GipLlIk4U+HztE3HQSD6dizFelBmr8LXFeqv1ctQly21TU6a2dmoNM1JNPtEcEuO0yhGdlUxzz1SfMqU9YWqtTkf4Qyrqb8WHMG4sfsaSGyvdCSObQJfWv1pLaNf+09qWMaUjo1V8TIM+qB5RaIzRmJ5OyVhbJaFDYwXq0rphwvgpdHSk1FOrGXi8CTPJlPLzwL/vsf8+1N2YuzkwM3DAzAxEdNPQzYFuDvwHcqDb+vwHLvpMO2V5ydNoS+XAd3R2UAunLVSug4qTM40OejpXUAx/jFEB1KamAjtuvzWXXnwhV15+KRdfdAEXXXQWW2y5PuUGSbec+oaWBjrkENcVSPnqm8nc/uf7KTT0wrkC476dxJOPv02qQ2Wx1IIrDeauP7+g8jqlUg8SjacTD9WkjaYeMbvutS0XXjaKCy49hQsuPoXTzzqW4RuuzIcfvc1Jx57Cffc+LS85wsvVz3yKIuqkOkjqzIK+SHWYCP/0Cgo6pzpohjtyEwNOoMN4TQfMhFTjJv8fe28BaEdx9v9/Znb3nHMtHhISNLgFh+Juxd2CuwcoFoJLcPfiTnBtgeLu7u4JBGJXjuzu/L+zN4GU9v3/2r4t9G3n5Dx3ZmeeeeaZ78jOfOdywUXadPsDhw4nDaU7bdqNfG5kjlK5mVQHjkziCxsZsTrsIhLNuApxXBKJP4Z7//BHHVIyhswyI9+P/ZrHH36NLz//hHnmnZPJIuz8b5R+8dU32uzLbVul0gxxyTB+4iQdQAwmbiXXASY1Dhc7alnOdz90idwqkac9dDER0bvHYB3cKiBffpgwAaO2NHzbdcBr6ADvbKKDRImJE6vUqk4NNfjfpi/F0FC/ZLLZpQuOjTddnzPPPUlyvDA+jjOE8dkXnsDvDtuDBRaZA6ODW6kSyb5huRWW5pzzz+K8C8/kpNOO5neH7s5Ouw1jliEz8dLLb3HGGVfwwvMfkGUeJ0NUiujbtw+RLhM6OzvQWRpjDMidOIqEEfroWT///CuFP08ITwGBKQhofhovTgd6JEbjPKau+anlS4fqhtISjbNWSYvKNNNI0eG6Ti7iwkRVmpoSMh3CrR+LnnyIO3BmAlZz49txX/Hdt+OZffY5GbrQUJp7WkiqDBjcxrxD5xJxXYWskzixmn+KpjWN4xRrVZWGbS4/oqikumXMxDiM5jYk0vf1Dpl1fnr3mo477rqdgw7dm5FHHsoTTz4p3yypmJFarVH4qykDIgGM1iWneV24qvUgz3OMsUCET2toUmUiKGaccSaMnPD1+AxrE+EQUe0yvPjSe7z11ge6pFycJZZcVCR/rLoaxbyM4pJ8LGldawbTwgorrsYFF57PYYcNJ4kTTjvtAu675yFdmBr8nG1qsvTp2wtERo3ROt4lkt5lsWxYJeWgmH6Eb0DgryBglCZxUwSFXvyzcvzXp/jQDyOjH0az219Ml6JYJF4TnR0lzZcPOPa4SzhkxNnced9jTOjqEsmYktIFNuseggoSXfDEtqLnRGNTopdkZmVR0yfzc0uhMZBnqbzINQfqOJWvaZ3QYAeVzzTOc83BzL9TpeyfG3p3OsWNt6XyVr45E2M073M0D0xGVE6JkgyneI4j1Rz2+yvt7tKjAAAQAElEQVRnnFqUK8URxRFIP8sUMCWu97lez8WfXfr8y2/pquU0sogkaZV+ixTVHlNRe8pk2nM0MsXzCjZWuvwp6jMNEr2zbWIQb4mxkfSt6oyQ6wqVLizSFNk22KiMbyvEOCM8XIqJRMYKUb9PMFREpvbkzde+5ZRRN3DUyMsYeeglHHPEZRwz8gqOPOQaydUcNeIyTjr+Sh568GU62x2+3iiJZDMnk08Ij1QEL9pjWfmW+3rIMMbh/3mdTOtzntTI4yq1vJO69HMRzb5fjCAyWP0rEWnvFRlDrLYZE6ONElb9FUksEd4mnlROnFqRSiBVX2bqR4o25sIiFS7ez4QJEzs5+uiTGTniBB577DntVaSk/aST1OuR9jRlItNDOCeCKVNZJL5tgLF89OHXHHrwCZx26qV89sn3WJp59+1vOPO0a5U+ivfe+YK0UQalY8vkKpNZuR1F5ESkmUGvDoV18PtVjRuj8VFLHW++8zHfffcDRgAYtdePF6s+y11Z+k3Sb8XbdTTJRqL3UUkulXHCNfMYe6yiFrK8pdDPNGYyYhp+U28dVnr+3ZnLIafNcV0vzHpaF2aZxPL+R59y6hnnMvqW25nYPpkCQ/lRq5V4681vuOHGuzjwd4dz8CFHctBBxwnDc7nmmvt5872xdNRLdGl/3NAcycsxdRtTkz/jRJI//txrnHjqOez/uyP0Ljyeww8/nQsvvJWXXv1Y5dRvqqMunDpTy2lnab6PPImb77ifzgZ8/s23nHT62fz+qhv4bkKD1GrPaUtqcyQsfvmvuvKXrzTUGBAICPwzEQi2AgIBgYBAQCAg8Lci4HSISMm1mXY4tPPWYcHpUOkwOkNYkwN1DDVmn21GFl9sNhYcOjcLDZ2fRReZkyFDBlActnRA0v5bZ4MKmQ40Tzz1Ml98MZYkaeKVV17lkIMOZ7+9D2bUqNPwh4HE9uGNV77ihefeVd3gTERVZBRO5FRTzuzzzMD8i8zIIr8ZwiJLzsbSyy3AvsN3ol//NiKR7k888QpVcVlOBLbRwRGTqt6aNvw1iBxOZHldB+F6o5OkHNFZS5lKMKNDXU0HqSyyOqgZbEmh9J2rkxX/HFHiDyJ+Mx7rQKJDjj+JStKGI9YB1uTarKdl4QSjb76DiZMn0dxS4uknHuGg/ffhoOH7cPqpJ/LyK89QaaowZswEXn/jLTo6J1GuwFxzz4jOErz86huM/a5T/oI/KKRRiQ4dXr769gduHP0Hzjjrcp566g10r8GQWeejXG4lLjfp8uB9tQlMqUR7rS6S3VBtGNo7cl5//QMR9t/Rf7rp6dHWTE2QxGqzU1/WdAEy/UzTMe+CA1loibmZd6GZhfGcLLzkXCyw8Bz0H9gTcWp89MknXHX19SLTruDDjz5ltjkGsqj0Nx+2qojzndhsqw1o69mTr74azwcfjBFRD8Y20Ugz1VcVLimRtcKuexwZY7B6jnRg5C8+TikSI1EsfAMCf4aAxq3R/PTjRzNTWQnVusMTTWi+WK0xNhE5oDmJbRH5EYGG0gfvf8LXX38Kpp0ZBg+kqdwsEiNVXh1jO7Bxh8gAH0+xUYxfg3IM/qLN/11am0CpUqaR1SGOMMbgP0b++N/ujPRojMFoIk8VTEwUJxIoad354rMa52gO77nHcK677lrVU2e1VVdkuWWWpbW5B4YScZRoDcyIIlnPxQ5oFcsVOl1gWmOUKJdzNUja/sEpHsVWUSd7UYFD5oxWrggTNTGpPeXtt7+gJoDmX2Au+k3XC+9zpjXeWCsdKzIp0jrUQzhW6DdwEENmn5nFlhjKHHPMzsRxk3njjfe15qTyKydJwHniPikTiZA0Im4i+exUZ6511AvhExD4CwQ0djVGQKHESDTJwIf89PEju3j6cf1XisZq5i+5aGH8Dzl33f0MV11zHzfc/BDX3Hg3H3z+NeKV8b+FLm0iE2Fzg9MlVElzwOgd7UxZZJsj1ZhPrSOXYA2NegOrtExMpH83O6WZckmzLtK8iDWPrOJaExJLVE4Ud8R+HdBY79S7FhtpTcg1j0pkqtPGMan2Dl3pJFJTUz0ZxpfVxDFaC7CxdL3tTEWjAgKVxvtgbYL4Su0T3ub4E87kptH3kml+Ycp06uJ70uQ6VS0J1boh1VqRmxYwPUW6erI01txPVRfkJqer1infM4na7KzqSZRvSXPvr6UmO96fpNwim45GI5KtMrnLVL4Oto6J5Zm1GNMk0rwHX3zWyZ23PssNVz/MVb+/l0svvoXLL72TKy95kGsvV9ql93LV5Xfy1OOv6b3v1E5LrDbn6vdIGFitHTaJZN9R074mU12RhchajDLrWSqytIOORrvI1QbO78WsobNeU3tTtSVVOxxZaijFZcpah2MbY7CA+qZh5ad/NkrL1Nbucs6vj9Kn8MUhz4jUT9bGiiOx2rN0ct21t3DNlTfy3HOvYqOK9pQpufCK4yateU2kaRPtnXUmd3Zi4pJ8LstOCT0wblw7V11xE3fc8Se9Z8YTRxEff/ANt9x0P9ddNprPPvsWo3GI+q2zWgfVX3c51SzHqS7jxXr8UT11oijh8y++4fKrrufo407iyy++VZu9H2qbSahpDDiaQe84tNciKgujMk59lauONFM7bQPBise/oYvNRl7WcxlBRV1jNTNCQvPAKJSSsLPEtoSWd1KXkhmjtla5854/cPNtd2osGspNzQrRe6XKTTc+wB57jOS448/g2qtv4Lqrr+PG624Xhvdw9NHnceChJ3H/Iy8zuV6mJruT0gapsPyhA0adfiE77X4AZ573e42nG7n+2tFcfeUtnHHq5ewzfAQ3qr4f2juoY4RRxLU33cM1197Bi6/pXZTJj7aeSofzL76Sh594SXFLQ+12JubX+Nhfo9JQZ0AgIBAQCAgEBAICAYGAwC+PgPbINDWVSUraAurg1dAJLokrOhgkOlSlEu128w5q1XHgOnQ41REgAZ1FqJQUjwxOm22f0d5Vp1ME7dvvjeH5l1+jpUcTQxecg+2324jNN1+XjTZcm803+y1rr70MM83YR7bbeeSR+xkzdoI2/jIfWaLWVm3crTb6TUSqJ3WuCNt6Wqpd7SK9urD+YCASrVnnx0aaqn4HUYlYfsdxWc+GLI+JRaa1tPXFGG8rppqWmFzNRU4boqY2nPRrOtx1NhrFgYHIYaKcKDbYSAc9B8bG8jMl9g3Wgc8aS97IyeqWJGrlvXe+Fan9LBMmjGPIbIMYttWGbL35+my56fpsuN4abLrJWgVh945IqD/84RG+HTuePr2b+c1vFqOtRzNdtTqXXTkacQAkza3kUQvVrIn7HniG006/lDPOPIuHH7un+C8BBg9uYpVVViSyETfddAdXXHE7k9sjuuoVKq19dUBu4umn3+Dmm+5l7OffsdgiCzF0gdkRpNRqnZBV8e0zsXxvQm02xOUyaQ5V9VuWl0S6Z1jTTL1a4agjzmbkgSfrEPgwn3+WgQNx9DQJ9+bWHBt34mwncRJTqfSiXk+wtpVvvxtHLAzb2looJYYkUUdCcTBTMOXrFHpR5UiMj3tRsv8GCQhMQcBYR6z5jsk1BC1R3KzLoB44Y9FgFQGUUs+s5zGKcZxrOH3wwXieefp5OiZPZN55hrDQ/ENpa0pINLYxrTj/N8ptM0aH7gEDB9O7b1/eee8jXnr5XZETzZSTXnw31vHk42/Q3DwQXIvGb8VXR2LLWK0bWb0BuZFvFY3xWASGnm2GVgetP9CpC6wXXniLi8+/XHOwr0iGG7nogksYtuVW9Na6VOtMSaJmyiL8S1FEvStFjaIUW80zq9bnqjPH2hhj/LPDGCiL4DPCYtLkHzR3VZ/SUgepiLK6iJLvROZ89vkYZpp5JhZaeC6am2LZSvEmTGSZIGJi6+12om//+Tnx5Avp6IJM5ROrtS2tSzejtaWFKElwWNIMEZeTREg6evboSUXvC6ecXOJMRGGY8AkI/DkCDoMzGpwKKYRpPk5xP4okWvudF3w8V7ohSVrp0risN4wI5de56uqrNb8y7Q1SHn78OZ57/kNqek86vdsrzX303qpT04Uwmn/fj59AQwM61dhtamsjj8qFdOrC2/8Wb5w00VRppqW5jUmTUtXaorItWkMqeEIyLrdgywk119C7uEvkvMOT7sQlSi09aOSWcktPiGLtd2p6buBJ9ZLs5UojibQWJXRUMxGNudakGGeaiUrNIoM78H9uzf9pqaonhuWnn69XX3sn19/wgNrRxMR2R2ZlIylRaWul1NpMU88mKq0GIkNNRDHyxXvuVFeX9kA2qciHNpwutVSRsIokWu8qalPUA2wv0rxJ+w3kL7T2bCOKm7BaW2yiNO0N6mkNG0V4fBraFDQ08bO8Lt+rqnMse+6/OZdfdxyXXX0kl15xNFdcfaL2Lsdz9nlHsMnmq9PSFtFZnUSX2p27Zq0bFcUjklJvyuWelJv6gforsmXtR4zWtlaamgdRaZ5ZdQ4E2wdje2CinrI1UGEbTv6Y2MhXpzJVOjo6td7XQGkZCOcyVlgYrUNRYuVnrUirpRF1VyIuV8gw5E6NdBWFFUrlHpKEPn37cfrpZ3L62eey2pprag3Mae5RJioZxTOFiWyVaOkxHS2tA9WfaJwY4ZjQVctUL+A0SE2VLO8k1f5w/oVmY8QR+3DOJacXvxgRl6t0pd+TNBuQ3UR9mcUV6kQ05F+tLh9jtVnjo7OrxDPPfshJp17KuPE5ba2DteZGWNuk9jcTl1pA/V/XFGmvQVcG9dxQ07MtJWSmQWom09WYIL2YWGPYli1VudkpHT+GXaQ22RhrLE4Xs9akypVYg0nUZyS88sY7BWG+4EKLstoa60q3lSRu5ZGHX+CkURfzwQff0dazP+dceD73PXgf99x3B0cceQhzzjOf9v0fcsBBJ3PrHU/zw+QcI587G4aDDzuRi867qvivJ3ffc29uu/9uHnnqfs694AzmmWtuPv3kM66+9jqefeEFNCXo6MwolXoJcPmqPbGJInr27slKq67Kd99P5I477+frMRMxNsG/79WIX/xrf/EaQ4UBgYBAQOC/AIHQxIBAQCAg8O+IQJY1ROg00aNnC87VtVntoPh7t0mZJI7kcgN0KIhsJ5HV4UCEsf8fP5o8I/P8StrAZdrB64BprEHF+OCjj7j55htpaXFsv90GHHvMfiJg9+SkE/fhxBP24LjjhrPl5mvR2gQ3j76ejz/+mGot1Sa5hazm6GzPuffux7ji8j9w3bV3iWy6i4vOv4lDf3ckXZOrNNq/Z8kl55NfUClHOidniLHFH/LEf2OMsuSLjp7yzTH6htu45ur7ufqaO7n1tge44aZ7dOi7WRv7+/H/M76k1ISKQJbi/G+4ZbnMZeQ6kFgT6QycgNKxOlxQw5FSKkOjDi/rcmDyxEmgw+K+++zECcfvw5Ej9+b44w5k1AmHcfSRB+my4LckTWXeeO0NXnjuZbpEps01x2xsvvmGNLcm3HnXnQw/duhkhQAAEABJREFU8CguuexBrrvpUU4783IuvOhqxo8bz3LLL8c666yhPjI0N8H226/HvPNOT5LkjBx5FEcccTr33fMCV1/1KBddOJrjjj2dN19/jRlm6sN666zCbLMOLlxvqqgNNtfhy/Lssy9w6aX3C99bufzSO7j6yru46fp7uV74PHT/03z/XSfTDxjMzjvtDLbENVeN5kIdeO649QVh+RRXXnYHN1x3nS4APmP2OaZjjjlnoNIUkWlMOF1yfPrJh8IzZbp+fXTgQthJnMH/GYs8d8JPz8VPp8i0osfwDQj8HAGNKyNCwmhUxRqPmqZMnpxS8WM67aBUMTq4380VV93LDTfew+8vuZkTjzuRF595hpZmy7Ct12P22Qbj16tc65U3nyQixap1dN/D9AMHMsdcs1Dr7OC+P/yJiy66josuvo8TTzybd9/9CCOSgbj7cO7XlzyrYmloXXDyKBOZ0yWypgt0mYer8t6H7/JHXZBNmtipYlqfvJ8GPv7oU778dAzPPPm81oFndDHVgW7gmDRxMo0aVEolvJPVrkmaK3WM0VxxUtE6lOegqaUf0CLixYocfPe9N6mL5LYxWBFsTmtVtZrx/vsf8u47b9PakjDDoF60NcdURK5ZY3TpmMqOY5VVVyNzMfc/+KjIr5t4+OFnhNtFPPXkI1o7+jGXLhrKlTI2EhHW4fjm6zH4zxxat3r37kEqMi1Xn+QYzWTjs4IEBH6GgB8XU8VnGY0WhRrT+qmvj/wkzo93A7kkM5bcJiKdazz19HPgcuacc1YWXGjO4r38xBOvdV+2az2Y2N6gqaU3UdJUjOmuquPJp1/gxtG3Se7m9bc+5pPPvuOFF9/itjvuE7Hb0Hs/pUNTNim18eVXnbpsflt7g4e57oZ7uOPuR3n/w2/prMVkNEvKhe4jj73K3Xc/w6efdfLqq19wxZV3av48xZdff1fkf/7lRB740wtce/0fueqae1XXY7z+xhdM7jBaHyJq9Vz7owq+nfVGJ0YXgbV6O6+/+S7fjOnE2un46KPJPPDgs7z7wVcizmM66hlfjRnPw4+9yCWX38Z1N/6Bhx99mY8/+57UNRW+ReVWPvvye24a/QceeuRFvh1X48VX3+b6G+/mqmv/xPMvfMyECQkTJqa88PI78u0Orrz6Xl555YPiYiLLoNLUhLGGuha4TAmx9n4l7a0yEau59jvoQmK55ZdirbVXYsONVmHDjRdmk03nY+PNlmTjTVdmoYXnJvaksNawrqrh9dc/57bbHuK66+7liivuki+P8MGH32uPViYnxoiw/+Djb7j9jid57tkv+PrrBs8/9z5XXnlfIU8+9QGTO5NCz/8ZrnqaCbeIsd9N5JEnnuHam29l9O0P8OQz7wj/Dqr1WL6j/VRvlYN61sL7IndvGv0wo2+6nztuf4jnn3+Hsd9OZFJHjckaM4mI5v7TDaRfv4FaU3uDLRVk+CTtMT/86CvuuPMBrrnudi648Abh/gBvv/O1LgKscGrBxhVqDQEXJVhJpgXa73+am9q0d5qFfn0Ha7/WW+01GFvhh4kNHnzkBa6+4W5uuPlerr/pQR594hW+/X4C/pIhSlp47rl3ePXVz4mT/sV4ePThl7n9tsc0Z6zaFvHN2HYeeOgFbpFft9/zB66/5W4ef0o2xlXVfvWd2OYoLstHw4svviMS+i6uueF2brjlLh549Fk+/2YcXQ1NO7XT6F1hNKfIU+nXwYB/h4yf1Cmbz4uYHs9c886pfWcbkY356MMx3HTjXXrv1ujTt78wOY8dd96IpZdeiGWWnYcddlhfxPmBLPGbJRg7dgIP3v88339fI8vLPKIxedfdD4L6fJedd+XA/Yez8opLsOD8s7LpRisx4pDdWHzReRg75ku++uJTMm2sS2oHeUTS1te7qLQMa2D++eZlvXXX1V76TV549kW9N51ct/wan1+n1l+jpaHOgEBAICAQEAgIBAQCAv/lCPiN6HT9ezPzzIMoN8c62HzAhAmTqNca+MNTa0uJ5p4JPVqhFDeITYpxKRaHzlSUjaVfrxYqLZYmkSwTJtR48MH7aesZi3iZjrnn6ady7ZJObF4V0TyRttYullpyLmaZoTdtsj/6ppvJ6la2W+nVewZM3sb99zzHycdfyvFHXcyoYy7h3NOv5ZtP2pl10Jysuc7KbLLJKlSrNZwIrLamRPW1YkyOjRz+E8c5PXtWaEpibr3xFhH253DyqAs56sjTOeboszj22HO46qrbmTgxg7xEU6mZnr37UolLWGfVvpjIJIojMZQiJ78Nzc1g4hQidJgdw2uvvSISfBILLjov8849GKfqnY6yXV1VnIilHi1GbR3KvPPNysTx3/PGy28wYdwEerZE7LnHDmyz7YYsutRCvPLaqxw64kQOO+xULrjgBtI0Zslll2SrLTfT4WJ+ykkD5yawwAK9OOXUfVh9jcWYbbZZufXmh9h/31MZcfCFnH3GdXRMarDEEvMx8ogdWPu3ywp3KDi7PNehNmHwoBl49KGnOHXUBZx84u8ZddwlnHrCZZxywiWccPQ5XHP5rXw/ZqLaGoug35h11ludQQMHcMsNd3PoASdw8L6j1B/n85UO7YsvvjAHHbwTiy0xuw6H4zC2k/b2cXzw3hvgGsw//zz4T6Ouk5pI8yiKUSdRfIx+iiTBi8aSnsL33x+BX8VDP1Q0IcQv5+SZwRPnkbHypU5LvxYa2URuuOkqjjz6KI477nguvugSPnjnHeadY4gu2vZg663WEoHRIIpqlDSPyNrp49esSqx5DtMP6sFGm6zFGuuuQWdXJ1decaNsXM+XX37DfAvMRea6IOvAiORymttJXKOlWeuB5rbLlad1p6UtYe55Z6Xv9L25445b2G/fA3nzzXeYc64ZWWLJeUXSjJPNizh65ChuvO5GdIfGLLP0Z8Kkr+iYPAExSSLNI1rayiJcWol0Qed0OxCJtDYm0gwxGOMFZpxhEIMG96dDl4dffPm5CBVEoIGTnr/kmzxxgtbvSWpjiaZSQ2trO3lNa6VInthGWhdbWXmVldhs883o0hp68SW/5+ijjuLW0aO1vhm2HLYuK630G8pa4OUC48dPFsH2Ch7yOeaYhWa1GzlsrEFO6auQ8AkITIvAlDGhdb871T93S/fP7tRi/dc7wBPJXtXhyKVQ15xC7+73PviEO+68W2O2B6uuuizrrbcC/fr05sXn3uDlV96kqkv8KEnorIOJ23jr3c8ZMfJE9j/wcA47/GjOO/9yXX6dxyi974484jR23W1fEcxfU26JVRYee+I9Dj/8dPbf/xgOPeQk6V7EUUedz2GHnsOddz7Ht+MgzSLGjcu49tqHNa/P4NSTb+TwERdI/zTZvZCPP/lWJOWHRbmDDz6bE064llNOuYnDDjufAw4cJX9Oplo3RHETWebtZb6V2Kih+f81111/I0898xZRNJAXX/icc867kocefQZx7Hz65ThOPOl8Rh55Cmeefani53HYSL3v5fMjj7yB/x9ROiq89/4YfnfQiRxzjNp68gWcfta5nHXuRdoHnMLh0j377OsZdfJ5upA/m7POu1gE50n87nfH8+wzb+NcmSy3GL/WWOSb969OTlVpctj3hfZEngz9+ssf+PyzMXzx5Xd8+tlYhZ+KiP5S60g7xhp++GGySPLRwuZkTjrpEi666GbOPPNaDjvkDEYcdqbW6T/SUcskKc+r/046RW064RpGnXApo46/gHPPvpJDDjqBI484l9NOvYqxugBIXULqIh554lkOGXkCBxx6NMeecg4nn3kNB4/QmnrMxXz22WScaREe0Fktc+VVd3HwIadw7NEXcfIJV3L0EWepjw/XO+JEPvz4c+JSUvwXcYcddgSHHHIEf/rTk2gho1oz/PGPT/K7A47jyCPP4IyzruTsc67haOE6YsRZ3HX3y/jxiYhybEVl1Kdpicg2S0q89sonHH/MZeyw7cG8/eZY7Wmb+eEHq/3mJeqL8znx5Ms4/ZyrOO2sCznk8CM5ftQJvPrGm1rDDTfqkuOWWx6ikTbjfw/jmqvvYO89DqGjAzzWZ571e/X9cRx13PGcdNrZHHviGRx48PEad+fy4YdjiaIe2l9XhN2ZjDj0dC68cDTnXXATJ592GQcdfjKHH3UqT2ve+EulPDV690WaYjGacWqT03hLGfvdOF24fsLAQYNZZPGhVCol1K18+80EPtDc6pg8kf2G784ii82C/+Ua/25sNCbRu0+DoQsOZv4FZibRvH3y8Rf55INvqLYbPv90LLUOvatbmthkw3Xoo3elq1WJssk0J50stcRAzjj1MP54721ssckGtKpOpz1jVq3rvVXH6L1VMpBI+vZsYW7tezv1jnvr1deY9P0ELMrgl//YX77KUGNAICAQEAgIBAR+DQRCnQGB/y4EPKH7U4tdd1QH1lISseJKyzBktsE6FNzBZO3Scynnecqcc8zK0UceqsPizsw/72zk/tc1RZpnWU2Edcq8c83M3nsO44jD92K6vi0imOsstOCcHHXEAey3z3bMNst0lGyOSWuYvEaTDmYlbXKHzjsjBx24PSNH7MWC2mjDRGacscSIEVvpELM5hx++LYeP2JHDD99Nh4J9OGnUIZxx2qGcdfoILjjnFFrEBEcuo0/PJm3EV9UhYTc23HA5kWNd5PkkFl1kZtW/JSMO2YURB++m/H0YefgBjDhsOIcdup/CA9lqq43p1aMkIrknW2+5NocdvAdLLjYXpbhBZOtYU1N7q7Q1wxqrLMnhh+zGRhuuTKUVMpMRVwzLLL0IB+y3iwjnQ5hhYA/iqI4/SMSJI9IFQ+zqLDDPTBx60E4cc8Rwll1yYcqeEEszevdEB7M9Of/8o9lxx41xjS662juZa7Y5GXHo/iLPj2WjDVYTftqepzkxEeUolo+LcNYZJ0mO44iRezF8+Nbssuu6HHjgtpx4wkFccN4oNtloTZFmEaWoA0sXPduc+mhP9tlrC0YctgsHH7QjRx25tw63O3PoYTsL951laze23XZN+vezlGzGkJkG6hB7rA6vB0tva/bdZ0P23HN9Djxga44/djjnnXMs662zAs2liMiVaE7aeOj+J3AaN4svviDzzzeX8Mt0mPYHcYcfU2Do/jgFU4UiVUOR8AkI/BwBq9ERmUij32LErFmtTYl1LLbwnBx2yK6MOHR3rRN7a835neIHcNzRIzjz1OO54KyT2WG7zejVq0SkNcgaR0tzxPADd5P+7qy26mKyrDGo76yzzMj+w2XjqJEcdfTBIpgO5/TTT2KBeefTGG6A1q8ktjSJSJ57zpnZdedhDNt6I2addRBWc6V//zZ222NrfnfQbmwzbAORHTsz84z9dXHYh9POOFwk3o6ssPzi8nkou6nsyScdymEjdmf1NRfXhZ8lEoE2dMEhjBy5Hwfsv7vmYC/Z1bxRW51vs7HkuvjKc8cMg6Zj1VWWo0nE34MP/lGES04URxhNrciitW9uDuReMT4AABAASURBVP7dDmy52VoM6NcmssHhea9ENowT7d+oM+fsgxg5Yj8RVSPYYZstWWet1eXzrpx11onsscdWDBrcRz5ZrOxNnjSBF154gj69yyy+2FC07CIoi/qwDWTx510WngMC/08EjDF6V+i94JlkjUvnxadJrC6vO6vw+OOvMubz7zTPZtIl8Boa9ysx//xD+fLjL0T4vsGECSn1DJF+aN+SctPo+0Q+3i+SuiRy7wCOOfoEvS+X4bWX3+Xjj8ag1ygdes/6P2nx7kdfM/yAw7j73j9q7zGAgw7di4NG7MEyKyzJy6++xYknnc4DDz5CNYVM43zi5MkiZGuMvvVm+g/ozT7Dd2XrbTZmZq0Br7/9Es+99DhzzjuIw4/eh1POPJIthm3A+x+9x/XXXM/7H3ymfYFF3DNoMvp5ZU1Mj9b+rLzyCsy/wKwQdTHbXIPZcNM1WGzJBehSw24afRdXXX0XRoTo7nvuJQL0VFaU/vMvvM5ll47mUxHYmYM0KzHx+xrvvveV0r5h/Q3X4YijRrL44r/htdffF5F9K19+/TWbbLE+hxx2EC2tPXjppXe4/rq7dMEGmUjU3BvCdPdJbjF6p5u8Cf9LDEnTDFx20W3sv/eJ7LnrMey723Hsu/uxDN/rOI7XJcPbb4whNs08/9y7uly4neeef41ddtuVM885lTPOOZGlVhhKg+/56PM36cw6aUQpaVRlYsdEHnv0KT7++H3WWnMZjjv2AHbbdSteFaF+5lmXcd0N95EKtPc++pbLrr6bR558n4WXWomjTz6O4dojDdaedfSdN3DdzdcyUXsnG7fw9FPvcPJJF/DWW2+z3gZrqR9Hssfe22udnMx1V13G7XfdocvRmta3mK+/+oYx34yl2qgWfTNu/De8+vrzTJj4HWutszqjTj2RE04+nqELD+WFV17g0SceZpwuEdOsof6sQpRjIyMBYxxZ5pgwvp1aV6a4Qcu1LlRe4MqrrmT8pB84dORBnHXeaRx6xCEsudQS1NTH436YoLDBOuuvxQorL0FU7qJP/4h1NliB/Q7ciaiU8cnn7/L2+28yaKYBHHDwXpx21mnsuff+NBoVbrv9IZ546kUameGNNz/h0guv4v0PP2LHXbbnrPNP5pgTD2fZlZZkkrD+Zsy3dHU1MHqbxglY0xAOOf79UavDJ59+yysvfaBx2YfpB/ShXMo1Pjr44rNPqXbWaO1RZtYh/fF/9SeOM8pisiONZ6M9Xw+R4XPMNR09ekRMmjiO8WrX5IldvP3Ge5qgOfPNN4Q+fSqgN0ZkDKWoQqz3cp/eEXPMNojBA/vTs7UNlzoqpZLGYYZxmdRTnN59ev1SiWO9/wbSs61VPn3BpAntaovFrx3+3WiMkf2/5fu/17H/exPBQkAgIBAQCAgEBAICAYGAwL8TAjqP8vP9pN9o4v8TTW1MF15ovoI0/2bMl7zz7jvEImGytMHsQ2YSCbQpm2+6ruIz4NOcyoi7hbzOAvPMzmYbryESaXP6isDu16uVrbfYkG1FKP1myflorlisTg6VJCZSOadDQl7N8L9pvf46y7HN1huw4/ab0UOk7swztYi0XZEtt1iaYcNWEKm9EptvvrLI8OV1YF6KVVceylKLD6G3Nu5yhLJ8LEUZa6+xNLvstDHrrbsMTU11kd5VFho6C5ttsirbbb022261NlttsSabbbom226zrmR9yQasv94qxQZ/0PStbLLRyuy0w0bMPef04NolXSRxqgPDRHr1SFht5SXZadv1WXGFRWhujehqTKatdzOrr7ECO2+/OUssOg+9WmOyrIMs7xLWKUbHxEgY9WqxrLjsAuy43UZssM5qTD9dLx0wG8rvILKTmGvO/vJtDc4/7wz23Wu34mBQUt0zztCitqRYkQoVkQhCUNxdnVgDa7q+bSy91ALssP167L//Vhx66DB2321DPBE4eFCbfJd91wF5O8inHi0Rw/fZQf24OjvvuCFbbr4aW2y2qsqvw3bbrMmWW6zK1luuwTq/XYr+fRMsdVD/9+0V85slZ2OHHdZgn302ZMRh27H/fluy0YYrMu88M9BUcWT1hvq2TFqF3190ueo27LLLtrS1gdMFC77fNQA1DMgVyn0dm7p/OgXFMcdHFA/fgMDPETDGUJDmNsKKQHZpSsk6lhGxtPP2G2ncrskWm67FVltuwLbDNmatNVdg6SWHMmSGvhqLdYzVwEQkTaOm8Rox8vD92XLLNVls0TmUnzLm6y+48vLLdUF0Lp9+/DELLTwfyywzDz1aDF9+9gVdHe0suPSSWgtqmo8wiy6Thm29sebKKgwa2Jc4ckRxnbnmml5r5fq6RNuZfffemVlnHkiedzDPfIM1fzbhYJEdu+ywDcsuvRBzzzmQDTZYkc21Ls04U1/KmkdzizDbY/dttPZtQq9ezSqb0j1RLGi1sMbIXz9bHOuK0GlqMtx+2820t0/UmpNSr1fln5XtGdlu27X5rUiofr1aRJobKnFZc1p2RD54kkPMBAOma2L11ZZi91224+AD9mXXnbZnicXmp7UtV3V1nOZurdrgmaefYvLEMWy99YYMnr4P9WoHTuSQ3JF7GU6kCeETEPgzBNyfPf38wb8GnH5Ya0U4RnhtG1k0vXEa65mG4Ndffc+rL39Mzz4z6L27PENmHcB00/Vl6aWXpdfAQTz2+At8+OEYjX2wEYz5+nueffZNek83J2usuRHDttmGxRabl2Fbbs6iCy+p15nGv2wTG5HgiOR+hc8/+pyevXpz6GHD2W6H9dlI78S99tmFpZZenq8//pw/3P8nvh7zDXHJ6ZKqQqr3ec9eTRx86L7svuc2bKu9S2+9i3+r9/r5F53FsSeMYK11lmaBhWZjltmmJynHci7h40++IPJz0EZYtTnVGkYe0VLpzaqrrszc884k0nMis2sN2Xb7TZh3/tn59LMvefBPz9C//1yae7uyyeZrs8JK87LZlhsx++zz8NCfnuXddz7SvEf7tRYwTZTLvdhk0y1Ye93VWHrZJVl40UWp6YZgxpnmZJvttuG32vMsu/xvWH6F5YmiCu2TG9S0PMZRiTgpac1xmvcGJ9Lc5YnWjDJ5Gmuv1cYbr77P4w89x5MPv8CTj7zEEw+/pEvyp0Wyvkv7JK0DGUyenNPVmZOUKnzx5Zd8PfZL+g3oweFHHsgppx/LHsJWzYbE0ZlOwsSGPn0HaN3cjG232aDYv+x/wM5M138ALS39uPyK0dQa8Mbbn/HE028x+9zLstmwXVh65eVYbZ1F2XDz9RkoIvne++/h0y+/op7C6Jv+qPWqzsyzzMTOu2yjsbCY2r6RLkKP4KIrL2a1NVaj0lSmUc9JhAEi5XNtTrSkMWD6/uyw47ace+7Z7LXPnvxm2aGqcw5m0qVqlMC3349h7LdjicTgRlr30WVqLsLYj2UxvPg10Vj0cbrIyNAwplrvwutZjdGPPv6Q78aN0157dvbYaz9dkh7PssuuVPizzHILscLKi6oN39PUmrLSKouJNN8Fk9SK/+JpxMjDOOa4ozQONmS++eeXjbm1f52evNFEZ2emvSeaAxNUd4WkVOazLz7VRclnDJ5pevbeby/OPPssVl99Lb0Dm9HUw/8ZlHq9kySJ1O+55pHhhx86GfPFeJrLbZS1Z0/iHENVeE5QPTk9ezRhbV36yEYD/0s01kDk/xlHJCI90VxBl0xdXR10tHcxadJkknKZOJGe7OV5jVzvlkz7WqezRxxrxut9bmUo061WEpWJI0OWqk3agxqtCEmSyA+VjyL69+tPv759mDRxMj98P7HAmSLXUXx8JxQRVHJK2pTnf2Zg/5nGgq2AQEAgIBAQCAgEBAICfw8CQfefj4Ax2naKuPSHNed3y6rCGKOfECm0eUbfPs3st9/uzD3PHNx77z20t08m8pvYhieKrPQynA4HTeUKlXJJZXMdqNChQwcqbborOvzkOn2ZeoMmlctF4LRUylR0EMt06Gno4BaZEoltwugwFhFjdEop+w0yCWUd2koRRHTQs8XRUkpp9X8CodXSJmlpQvXWtZmuERmITSx/cqxrULI1kbZdNJUNJW2qE1NWmKBzDYlpUI6qVMp1WlprGPcD5VI7ef4Dxk7C2sk6HHTJr3YiJqtNk/GEdZZ2Uqt3UKlEwiHF5J3EIqErIrNLJYgShy3llCs5xnRS1mEhFjFXEg4l4ZFmdZzLiYwh0tGpxftmM8UbuKyGfhDpkJFEhjFffsrAvq2ssvwSzDigJz+M/RQnUj7WwcMIcyuvEFY6ARRljKkrpUpElw43DSpxl7CcpPa2U0qqlMspcVzF/2ZtREm+l5Vfkk1o9v1R66JHc0Ks8omtQj4JsiqxfG1KWoSXDuA60GQN4ZR20Le3+jxJ6dUzolyS/VKDJh2MuibrwNJVpylppdHpeP2VtxjzzRc64G/KaqstT6fyZFw4OGFkdTgrAQYKwTeHnz4/pf+UFmIBAQ3NLBeRkJIp9KNGU0ZjNdec1xjXpVAlqdOrh6WkuWltrVgveuu5Z4uhLMLBRB0aaxrfKljtbKdJRJbRutHaXKauMdqjuSe1jgb33vYHjht5Muv/dgvWWGVLhs79G+6+5Q7Ne8Pwvfelry4EyVA9ltamiEpiZV+zO0tFHlRJopSWck5czKsavXS5pyoRW0c5NpRsLpIM2ppVvjnWupJpTqA1yKltdT03SNPJtCjfiFQw6vxEZIG1EYhNdCJ2GtUafq0dMvP0HHrQvnRMHs8Df7wP/z/7jCzyzWjeV9XGOqVIa01a1/x34mwasm8lBmNy2aup3k4SW6VsU2GZyc+cSgmamhtAp3zqoiri4+RRoxg0aDr22H0HSlrzevSo4IRfrnZbG2NNJP3wDQj8FQT0jutOdQq6xSdpi4CxVuNIQ1Hj2m9LMoV17R9yPfgR9cYrb/On+56hb88ZSeJmnnjiHZ5//lNSmek9oI133/uAF196g4aINk+2jf1qHJ999DVx3MTSyy1Na49IYxl694YhQ2YQOd4GMVjN2+/H13j/w0+g0qJL4SWYaaZ+8qdOi/YaM87YiyGzzEHc0pcP3vuczo4atVpN5LTCjolsuPFa9O1fKWz7eeffmb1a+9OrbQB33/GwLvH2ZuGFlmfkiBM118qgN3W7yEMc1KqWyLapPfJFZK22K8T64ec2umTPdeEeJ7Yo8/UXk3nnjW/omJhw7TW3s932+7Dl1rtzxFEHiYT/QP6kfD/+e2q1TnLt4VSZlpqq2ttCnKRoq0az3vOlsi3IzsGD++nZ0NwS6eI/Bu2NjNakTPM4TVOMHLR+rZG/hgRrjHRySuWU9skfc80Np/HVuCf45vsX+W7CU3z93bN8P/FNHn7sRlZcZT6q6odFlxjKXPPOpvW6yjlnnc2ee+zPMkusxAbrbsON1z5A5+SENt2mN6b8WZ16I2PeeRdgxhkGaQ3t1JpUEyFa1sXI4lS1T/lh4ni+HlPn22/HMXFCl9o9jhNaqh2GAAAQAElEQVRPPJNddt6Tbbc9iLPOOodvv/uet159je9/mIiawr133kVFe89+fXswcGBMlueYqIMVVhnKlttsxIKLDFVLUfsqxKYV47TfoaUoCyXaWqfnm686OO2US+THRhofK3PVVTfInzoqRRL1JDIRDb9MRgkuNzitzwarnV4VZyZqUEtsl55h7nnnYtmVV+eLD8dy5tEXsNPmB7DKcluxzZYHcO89z9CpSwaZk+mUzq6xOF3MVEoVjMaFzNPRUadHj/706T2YJ3RRtMN2u+sSaBm22WIXvvj0O/nfrDKWpgostdSSrLrmb/lOmJw56ix22HZ/1bURm2+0O7eOvk8XwFX5luNEVjdV2tTmmFrVUavpfaHy+BecK+s90FPvqp5+m6r3SEx/XWyU4ha++foHlYmEKRgbae7VKdb/LFa6FYmd0d5ZV36N1p5NtPaq0NqjmYZuPiZN9nkptqLycY2sVKeqOTChvZmOalm754g8KlPVXneS/019Y4gqFUgSGg50x4HR5rulZ29ae/ellkG73t+Z9KWK/+TOEVmrqNGcyDWmjeL/mq+v5V9j+b/Xamh5QCAgEBAICAQEAgIBgV8VAafNpDHTbCAV92mRQovThrfGAgvMwfbbbc0nH3/Iu++8TbkUE8cRsTUkIn2S2Opgk+uw0CDTpttGkUieDH/oMzqYlPXsCXgjwrWkDbV2rdQbKVGcECcl/IbW11lWPFN6bGNtuBNtckukdYfJoLXcBDpQ5dWMTLviTCeT1IvIn4aIeC/aDgtLp7obRJFBbspXbbhFqjWqOQ0dTF0aiVCX72p3XBwEaqqrTkVkd6yKmsUOldU2FRehVBVplFMpJSpjSFV/ZMvgEm26E/JM7Y9impKIRFjERnrKUZQ4Bu3j9STnhYFqxYtOJVilluKy6iwRC2PrcqU4HQzVAukaaVjlfPT+R6y56qo62KzNH+6+kYMO2JUVll0cIxLByH909ErzBuiAa+NcT3WZb6ieHOp1HW8dLfKtHMmaAWNSXHEgNhibCCew8rm50kRzJSEWa2Fkr1KUgRaltTY1CccKHre0ZvC+V8ox5STB/8mYyMQ0dECxTrbkU55mtDY3E0fCXYflXL6++uqLzDbE/1btVrS0lNTOTP2DPk7+5hKVtZGep3zNlBAf8TL1OYQBgZ8Q0OjRmPcDT2kau34NMZpLZU3eVo3dWMftetdkIs2PUmLIdSnlfzs8E+mSaILGscZ1FuEkZZERdRHPkSavJ31LkaVfn1b22mMYZ59zPL9de3mmn64HpFXmGDI9m260OjePvoy1f7s0qg6XV7GmRq0qgkfrSFqv4dexloqvo06tfRJt8ikxOV2TJ2ldscQmJhcpVdb6Wdbwz3S5mNVlBydbRqPfKD/T/ItEdiciqtsxso3y/W/baanAf+QypUStVfmS1oF11l6FtddajcsuvYQxY76VSk5dBFpJ9RitAXKWktYfq/pdbrvXbc17hKaRfX9xEAk771NruUxzqayshnDqJJH9csny+KOPMOssM3PSiccz/YC+1KuT6WyfIL9zvOd5ZnEijFR5+P45AuFJ45cfxcPhNGZ8OEUc2hMgDQPGEokhTDQOrU1Ezk3k7jv/SKz37rdjv+LUU45lx603YdjG63PKScfy1Vcf06NnH6668iY+/uhTvW8sSRJR0dzLdEs/ceIPGuV19GpSCA2xqZ4Y1uDGaO2INe+rnV1QreM/qppyuURDl/u6ryITS5eK0EVj2/sVyY9M+wv8+84T21GG1RySGdonVrn2qpvYdOMtueD8i0QAz8Bpp57MySePomigWt3c1IqqxWmb0PAXA7Ll57Y1hkQ2m1S3n4/NTbH2Yg16tlLoJ3r/Rtp79evbk1lmGcwMM0zH0KFzss46K7PZ5uswoH8fEq1xVusNTmtRnNKsS7cm7W9y4eDXg3rXJLXNUS6Zwnakl3ja6JJXKWj+e7wy4QNOaRKtsVY6ea5s6mS6mIQONb0LuVNcFqi7qGirliQpahrOtGNFhM48ywBOPf04rrjyQnbfe3fmmH0OZpx5DsZ/X+W0ky5h/bW34s3XPiGyKixyNooqTJ7cRZ5HtDRp3dU65VRvS1sTWXWS6q4Sa89WLlu5WlcbEmYaNJhZZ5iRgf16suD8c7D1Vpuy2bbD6NevL9qWyI+cJM7o6pxIqYzuRax89fV08O3YcSKhG2on8iFSHxo10uEcaAvDF5+P4eijjxMhvwMvv/Iya669Oueefy677r6bLlTUKSqZi6Rt1JEvFVA5a+MilBXZyon1DkLjw5m6z2buuYdwxumncu4F57LNztsy5zyzMXC63iLmv+HIw47liCNO4LPPvpUNK8K+RZeYCSa16sc2VBXGVnjoT4+zzdbbM+qEU0AYHXbIYZx55mnMOutgrJUzrqG+RQQ1nHveqVx08XkM23lH1T03M844M2O/HsvxRx2rS4y9+PSTz4q2p9qne0lKCZVKWe+gVP6rQSZXG0rolaW5ElFKmhgszCvaI9qozBNPvkhHJ0Rxs/TaMKZJ7xbLuG8bfPThd8K3Tm/1TZtI8759W1h0saFE5YS33vxQ83a85qQhtzGd2tebUhvvfzyJUadcyDHHn8FzL7ys3bqh3BzhoohUHdOld6zTePSXZeLYaWhOdolBr2tyO2sRAPLBUHykb0x3XNGf0ovMf+4P1fzPNRisBQQCAgGBgEBAICAQEAgI/LoIGExxMJjWC6MH/xtKkcKmUkRzU8SwrTfn+uuvYa655sAfpEpxDC7D5SloF5r6//5VtlSEhk5VOgMqWdvH3IgcMiJeSiTGFgfByCb4A0Wu7ExH10wnxjSvYaxs6ThhTKTNdq7NuREhVSGiCZtXdGCoELsekmZt2itYylhTItYBK0kqRDqpZiJ/bKRNtXb2Lpd1nXiyPJJeM5Fpw9KMdSWsKo90DvCnVedyjPysd6ZEqJ6sjKsnRTzWxt/o2bgmlW0BWrCy41wzxlRweaz26ytC3WYxkeoyspuJzHc6ZcdxRKSDQFZ34ttypEGs9jtZF0w4XRJYbfZN8Www0jWmrINKxNJLLM8dN9/OPXeM5porzmPLzdZkhoF9hWMZgz42Q6Zwwq1BTUjWVZdRWxBWlooOoInHSKRg0U1AbnIawju3VuUiMFHRnx3t7ZQ8qSbMjD+RSVyqPpDfeLyEixXWpvDVijwwWGFi8ma1qRXSkp5LqtviD48WMAZhZVh//bW4cfRVzDff7MKrprR8ikgHyNRXaAwpOs3XKD6t6DF8AwLTIqBB5mKHPzh7QcNFU1kDKiPTgVozE6n4ZPxakOV1SiVLQQ7VrOaj5rBrI/djlxJOY9uaSGPY4S+QLO0iFmK22GI5LrzwcG695QJuu+US7r7jUk48fl+WXWYOypWqSJUJGNuhejqxxo/vVHGH1VqQ1hpEDpq1Plmd7ss2olWsUqbDvUsNsea9z4+0GMTOEeWQaA1AF3LGWdQ4Mk/SaQKXEov33bkMY4ziifLBqNFG+ZFRu9NOph/QiwvOO4ubb7qBluay9JBfEs35XOuhk10n3zLVEcVlGTBopSzWBhmTbYchx2gtcJnaorUgUh1WWlmjJpwyVl55Ra695ipWXmkFLI7IOK1rjiQ2WOP99uhHhE9A4OcIOI0Xp/GCwm6ZVkMjL9f401jVT9I8F0God2eWY2zCm299wj33PEDPnmVWXGEhdt55Q3bYdRN22n0Ldtxxc1ZbdQVam3ryyXtf86c/PcHk9ozBM/Vnhhn7MWn8WJ584mG+/W4Mqex9+sUPsvc2Vc1RNOL9OPYXxbPpMshPmtdff5133//Q3z9rLpT54rNOvvz8S9A7e76556FHaxsRMUlU0pg39O6l/YHTO9i3LYX33/5Ec/A2vv7yG7bbdksOO2w/1t9gWWaauR9QV9NzvXN9WYg1b3Cpqs0Vt3hiPvUMrOa11UVXTZd/sTBR1fTVZd6QIQMoVzpZZrmhDB++G0cdeQg77rAlK6+yGOusuwwLLDAXifAyskneIaQnYW1da0mKAJW/Tj7UwHSSq46y1ieXZTRXSuS6XHR+H2UNUWSRApnSjHwuRKSvsSpLF74dvnxXB+heTpdniJTOiv1brVpVVVX1W533PnidF19+TCvIRLbfYQuuvfZKLr/0cnbbeW9otNA52fDGy28TuVhYN+OyEh9/8rnI1q+odhmSuEkkes5TTz9J1Boz/aBeGgMleves0LN3E9P1aWbT9X/LIfvtzQlHHsT2w9ZlycXnZ9NNN2DQoIHCFJZeeiH59j2TJ33PJ59+R4feERMmdnLr6Ps5YuTJXHfNLXR2CBe1PU07MGpnFKcK4ZVXX+bBB/+oPcxcHDJiPw44dFdWXvU39Omj94fWSKe1slTSaIgEidZKNVy4IZyNMJRN9YDgBeUZi8YfvPveF7z26gsaNzB8+Jbceus5nHPeoWy4yar0FNH/9VcTRKB3YbRem7yEq0USS/vkGl1VFKb84Q9/4pOPP2X9dddj1PGjRKCvw+KLzUOp3EWWjiWKpWhS3nr7FZ554QE51MkBB+7GdddfxAUXnsy6a69EuRzx4rMv8PmnX8jXBKdesnoRpWmX3M2wGuOlJIZyTle9vfA90riwpsSMM83A/EPnoqm5lWuuvZmbb7mfb8bWqNXLdHVFfPPND9xz90M8/eQbanvMBhuuw5xzzqKxC/PPPzsDdeFKnnDF5Tfx5puf0tBe20WtfPz5RG6960luuvmPXHnljbzx1ju6x6qiVzQmMrLlinhNPqI9QE3v1omTO0TapzS39dCY6EmkvbdHnikfp/erjxoVlwEf/ZeIuvdfYjcYDQj8eyEQvAkIBAQCAgGBgMB/CQJ+E2mMwfmNvELfbOc3lj7uQ6Xr9KJNszaizSX69etNW1srVoepug50VnrdYkl06IqiGGMtuTbpeVQnJ9Uz2ILM6UL7bMWtDsJoWy4xTho5uTXotERmGmBVSuQWIoKdnnMd1Px/8p+lNZV1+P2yUTmjPKc8n5+LRPLEeyafdd6Wjahb6A5MlGGTXA+ppAamKr8aiCMGjPbPliRKKCdlxfWMJdJzZCP8gbGbpHIYPaY6hHqCrq5DpA+NHHK5tsmZCKw0kftehIEc8Rt8J1sQ6WcisjtRLNahFGoiwjIdtmIdTjA5Vhv8wpbaJgQwFprKZQb060M/HQr79EqoVOo4OtVfGd5tL6nqyZwc0wGGQhK5bDDGqOvUXh2II7XDWh26nPIoq18i9UGOsVZnu5Rc/ZWUI9nOMFj5qLaIVEPtMiC9DKIUE+dkXkskmlVZrNOTyuP7LStsOWmg/sY2cAorGjd9p+tN/wF9ZCcnir29vLsNOKZ+lEI3XlNTpoZGES8KwjcgMA0C4hLwczDVOEs17vz4sTbWGJboMstlVvNa410XYk6p1mpOFGuaAxNJEiJdsBldPuWuk3Il07jsxGhtwauoAoulpakicqaFAf17MmC6npqPPenbs5em2RVozwAAEABJREFUreaQ9ApdzRprIq0psUrERLr4MhJLQqR/iYl1tjeaGjl52iDRQT/SuuREshm8HRnSXI21/ukmDavQGBRaIhFqxjj8b346r2uQn15UDjD65xOMHPHchhUeffv0ZMCA/qonovtjVMDKtzJO2GTCJlf71GJILHJRljOJ/PA+m4RIDlitrcbVtJao/kYEIjicyPbeIgj792+lR1sZ4zJirT1J1KR86ciudwnnuqsOPwMC0yKgsYzG6lTx47aIF+lgjMFKFKGUlBTX+AQyveuOOu4YSm0RzT1Sjj3+d5x+ytGcfvJITjvpAE4bdSDHH7U/0/Ur09RqeeD+B/j+h8n0na4vK62yii7Jqjz60BMcMHwkhxx8AgcffCLvvPMFTZXeoDFt8pxyBCuvuBRziNj74stPOf6EUVz6++u55rK7OfG4UTz62B+YZbYBIqZXYODAHiIQuzB+7dHcRXuDJDG4rIF3v1yKMZob1uR8/dXnIkA/55WX3+DMM07WWmPUoiqTJn+nOY7Q0PtV89ZqPxDFmea81ogEvfNL8q+JV195lRuvH602PcFcc8/ImmstKfL/TW686TLuuO0u3nnzY66+/DaOOPworr/har7/dhx5hiQF7VWMCHPvh3Vl+VTCao4rovwuKRmMf9e7UoF3lmu+a28VWYvT2pkV7/sIY5GfGX5t8racKig39+Ti869lr12PkRzL3ruPYI9dD2LXnQ5kpx3249yzL2PsN5N4+42POf20M/jd7/bjnntvpb1zDOXmLqLSROBbKuUqs840Pa7hROxDIuyq9Ulc/PuLOe9CtfHOR0X2juDjTz9Sfjs77DCMthbDvHPOzXJLLcIH7z7NHTddw+vPvMwbz73GhWdcyDEjTuDhPz5BtbNOawv4/y/EwIG9+eTDL9SX5zL6xkc4+/SbOO+MW7nxmvsZO7ZDZH9KTk341/HvBPSEQd9yIZ3tNd7/4D2+/vpTHn/8cV2i3l6Mgdx10dXZoTEK9cYkoB1nurTP6pJNb6sB6gOMI/W/jKB3wEsvvsBBBx7C4YcczQP3PsykCZO0v46Iok6Vm0DvfhV69W0RFmidTbQeZ4z5+hv++MeHuezSm+nqykV4t9LQ3njsmDF8/eXXvPP2R/z+9+fy8Ydv4Pdsta6G8Ir4/LMv2H/4/hxxxNFcdtkVjPv2W1rKTZTjki47Gsw791AGTDdY48HKXkqkd4Lfv2W6QEiimJ69Whk0c08mtI8RcT5J/oEGEQNnaGaXPTdm7qEzMHHSt5qTp7HbLiPYa/eTOfCA0xg+/BjOPvt8Pv/kHc2rxdh809UZNF0//Ct2ofln01gZpjFX5dGH/8TwvY9i711HceDe57PfPsdy5TWXM3bMN6y2yuosv+zSwqaEOoVi36755i+RY71DrU4RDd3YjB83jgnfj6d3zx70lr9xZGDKO8gYS671QwkYY6YmqxH//K/955sMFgMCAYGAQEAgIBAQCAgEBH5ZBDyR8ZMYa6ZsJrXBxGgz6fTTYI0twlybU+e04deB0ElSbfYdEBXlcr8HFZmTk2lzmmfdzzbyCrkODTkyQ67y2ncr0eE3rk6HMD1gIkOuQ0SGU/lceSmIiDUqL+4L638F0x9IJejg6cUT5E6bZKNnY3Os9H26k0EnOxijn1ZiyPXTE9Pebydi11EnFwGU61CEDqhG9RvUTpE8/iADBqeNtVNbjLFF2zAKXK4s1aA2W0kuf4x8bGRdeB+Ug7UJiIiyIrCt7KmAaldZGdBZXBGDE6unc6ZCPSJR253akeqQnasOpxKZDtlO8Ui+uaJghtMh1urA5VynCvm+UMuk4/XBYkwsazGZDriOCKMO8DadEFBhlXFkxUEN6USqJSKKY5VTlnRy9WskYs4px7cllx2D9NQO49urMZAJs1rarvYaSYyaolAlRLgbHfSN+sGoLa7wK8Pj45993+Syb1SP9e1VW41TOUkUqQ5UowF98Z8i9MaVohyfNEWKnCnxEPx3IeD7/i8l1xhK/XjTuMKiEeY0v3NBY4miEmguerFaTPy6g8aUsVobZMoYhUDmx6PRHNPa4PzaoAs7DXkRGxmRjYiMxmim/DTFaBxH0jV+jmodTDR+I2OIbQlbkMxaA4jIvQtYjOJxlKBpIV8QIeEKu35NslbPmldOohhObbHWaDaoLtWDFy0WclX2cnK100byWcaNfO/Wdah6fHlU0qcZ6XnJdSGX+7Yp3WlNyzWnvBiRZZH8NVa2VBLVmamMpjw2ivQY4fSQpcJS7UZrHZrjXhX/245ZpKoitaNGnGTSTyXyQ1g7rX9O5BsY2ciQoiR8AwJ/OwJO49VrW43PUpL4KI16vRhKr77yCm+/9Dy16nhmnaMvM8zYE+cJ4bydyE3UbOtk1hl7s/lma5EkdZ577hkee+xJxAuy6WabsvueuzP+hwk8fN+jXHvlTZTKPVlmmZWkWwGNXU8OG9W/4AIzcvQxB7PKKsvw4jNPccwxx3HUEcdy9523M2TIdBx99IGstvpvMKaucV5n/PhvcPWJ8tE/N4giq7meMdtsM7HeemvRq2czd915K1ttsRnDttyUPn1aaBWpTzaJt956mTzPifw8zDORkQ2RljW9p7tE/LUw95yzYrXfee3llzh51Mk8/uhjNDdbNt5kddZdf3nee/lJTjruRLYfthOXXnSVSMYxrLD8b5hv3rlJZLMkEp+8kyydLOmSLUMSWWpd7dBoJ5UPeVqnUQXrDP7PV2FqVGsTybK6yOyEpnILkYlJGw0yrYOp+sOXTxud6psunnjsce65+0FuveU+br3tbsmd3Hrz3dx16308/eRL1Dodyy29MhtvtDGxLgtPPvkY4bIa662/EmedczSl1ip777MNiy+2gHCApqSCk09Dhgxi1lln5uqrrlX+ftw0erT6fgJHHn0wG2+wDlqqmWu2mdh5hy1ZZKGZueu269lv973Ya5ddue/Ou+jfpx8bbbARA/r3VbmG+nphEbl7Uikl3HrjbRxy0DGcf84VfPLRtyJzt2XbYdvRp3dCrdZOe/t3IMza28erL2Ho0KEib1fl4/fe5cTjj2XdddbkwgvOYYZBA4htQ+Psfn744TuNB4exKdgamcdWe7fcQa53S6OhMZJWpZNTKSesuMKyrL/Ounz20Sccd/TxbLDeumy95SZce83FzDprX4ZtsyEzzNSPUgn6iTwvl3L176dceP65nHbaacJSNlZcjukH9uXhP/2BXXbcji0224B3336JBRecXRcFRj59rz7KWX655dl22DC++/ILzj/3HLbafDO1eWP1043MNcfs7LnH7sw2ZDaiGJJymYbeS5WmJiKNFadxOfPM0wuDOejoHM/Y777RLEFjVO8ljZWFFpmVY447gG123IyJY77mkfse5ObR93H99Xdyvwj+H77/VnWtzpEj92GJReciMZn6Lqe5DDtuv6EuU0YyoF8rrz/9Mrddew83XHUPTz3wGOMnfMOmm27IfnvuyRxDZiJPOzU+f9DlwhgQnpMnfk8uUr9Uiois5csvPtdlwNjit9dbm2OMdgS5B1/4W2NwLi/WE2OsQiXq57/i663/K+wGmwGBgEBA4P+FQMgPCAQEAgIBgX8KAn6j+Jei/eQU6wajYxUSpwMU+hiJ3wTGYn783+ONtasuNqIiUyLrpCkNa0hFYDuFkbOYzOgQG2FUVa7tdR4nVMWhpFI10ikpjJ2TnspLHxNhXUJESRtb8L89any+yBvjYiVESoPMpPjfYPeGjUga6/P9phj/kT2VEfer7BRjnPStwoQkj/E+KUPP8sskZDamprLGSKdoq+rwZnQAwuQ6EBgyHLmV4zKaK+7JJ+OsfI0khkjtyHUh4GwuvW7fMk/OK11awsaCJ9iMLFmHU9udDiFEqMlKMzmZibHCR4oYB3pC5tTYDH/QMjpk+jINkVGOCk4aRvbRxzmjOgAdur3EaovTAccT8VES4S8kctWbkeGrTVSwpDKR6snTDHSIiOSTwZD6Z+UXBqWQyzeU54o0o0ogEqmGPMh9HSrrnAwVOUY/vViMidQOK/8N+olOOhj557KcWP5Z33i1BfVf5vvP66uokV0jm0YmjTN4AaM2CFujROUTPv+FCBi1+a+L1RiKSLDOarw4jZYM59cIjV2NGsU1fvwY1biyxVhGM8Hh16GMVPoNjJ9sBowRM0GTwibN/UjpFk9U5xq7BkNkfR3gx7IWEyh+wy0j9ySS1hH/W7C59HJfn+ac05yv62DfyEWSKK6hTq6104kIzDWPslwmtAZZSa5yqYWGMaQSjOr3bVK6knHop9Ysp3XVKkR5mfzKSdWehh7TYp5k8sMo3+uYopQvaTH+n41Adlwxd+sYEX5GbchlwSjd5pGaJV1fh5w1RhYiSxaZQlD5SHM3jhK8PkZ5vhEu0zIiLIs2O4qpbXIirZuGnPAJCPwcATPN+o5Gk5tWHPj3SqPeIJVkDY0tpbU1tVCJLTeMvkbk8Jmcc+bxNFUclSZLyf/dZY37TOOtJmJty2HrcsGFJ3LB+Wcw9xxDEK8mkjpi+IHb8cgTj3DXQw/z6NOPccnFRzBd/ybqIuFJmlS6DZMYOmoNEdIL8vvLTubeP93FQQftzu8O2pHrrjuLm246T4Tp0vTqYWkR8Tldn54ceshOXHfzuay++rIa9xBpftsop2efmN323JZb77yRY44ewf777CYi2f9m88lcc/XZXHHduayw7GJUOzqwtoyJmqhlETZuEggxUZyz/vorctEFJ3HMUQdy6O/2Y7uttiKtVUUizszFF5zJY089wuknHCuieFsuPv9UnnnqAXbbfRiVSkpTucGcs/fn0qvPFcF7IvPMPVhI17QytLPOuktw5bVncrDaNcvMrVRKNcpxjY03XItrr7tEFwzb0dySqA8y0mqOzUt6fzepD1pojltY7jeLcuapI7j0suO56sZRXDn6BK4YfRJXjz6bG26+lJtuu5obbrmefffelySO6NOrB/vutTsP/uFuLj7vfHbdYWf23m1PLr/kYl5/9Un22Hsr6raqPkh1AaE1rdpFv5Yye+++MzfecA2HjzyAk046lJdfvJ99dtmUQT0rtAmfplLKiissLD/O4OprL+SgQ/fmsCP25sZbL+SWOy5hkcWHYEVgV8qGpgoM23o9HnvsFi69fBQHDt+K0888iCefuYWzzj6Egf0MWsaYYfqBXH7peVx2xXlsuMHqtPWAWWbrz/GjDuHOe65mxKH7ceSIEVx+8Zmcf/aRuoA5hyt/fw79e7cRWyOc5+H3l/+es844noUWnA9jKyy60AKceuIhXHb1hfxmiaE0lWDmGaYTYXwEzz77B0477Uh223U7kfr7cf01l3HL9Zew0gqLqWwd0pxFF5iPe++7juNP2o8DDhzG1VeeRt9ehjVXX5K77riMUScezPD9duTKy8/hOpHuJxz/O35/6Umsvtri5CLv+/frxcgRh/L66y/gfd1152Hsu8/2XBio3GEAABAASURBVPL7Udxz71VsvdXKNLdCpvW8rstSE2ssquo4Kumd18VglZ9vtjmZ8N0EXn/tfcZ8N1HEui3mVnOcsNTCQzj9xL15852H+P3VJ3D4UVtxxLHy58ZzeO75uzjntAMYOu8g4ijVuIqpNBtdTnRgTCfbbbMqzz17F/c+fB1HHL8LRx23DRdcfjSPPzSac045kkXnG0TJNIj0Lp1h+ma18VQuv/w0tt56A5rbetJZg3HjO/niyy9FmPdgkYXnpk/fZjyhHhlDZC1O70vjoFscRv/4F33sv8huMBsQCAgEBAICAYGAQEAgIPBvg4CRJ14UTPM1Omp56U7y+U5RLwr0dX43qtBMORD7UI/F12mDmmvz6kOf4O0YkUvGdT+hfC9GZBDFp8joTi3SfAnwdTjjiRinza9RvpeiQPHDa00VnyAtBdLxPin203eKlnyaNq073m0fWXdMqROnf3pQGhJZ1E8fKzRwaoiTX93i0yg+Xq+I4MtLjOwpoVsjV6p/7vZFyd02lSm1Iu5zvShJul7Pb8d9rtf+SXyKl+6Ubm1X+NRdp7fhxesoWdjxZ/b52UelVJ8v8bOMv/mxqKnQ9l5PfZoaUtT+0xPFxynVCwr52cf97Pn/4mPw+Z+PgNFYthovCgvjfpx0i/9ZJP3sh0/XcqDUIjYlVCAriDxGxDBF6NP+J/mprJmi4oryPz11z7+pa4mfUZpPWm+clx91vb6fIT5vikyT53O7zfvYz8XnOAQAvi6Kz7Q6RcKUH1PTpzyicqKnKMTHfbqRqSniHyXOgJfch3rmR9/42cfb8G304rOcNJ0iXhSEb0Dgb0TAGIMxRkSn5rXCki6ZImup12oMnX8+1l5zZTbf5LcMHtiXrNFFXeRqWq9rxlpi6YmfpbliWfu3K7HtsA1YcIF5qHV2MOKQg9hjj3255ebrVa5Ovz5tjPt2Ap989CYTx3/D3HPOSZ9efUUwQrkU0ailtDQZFl9kKAcfuB8HDt+D9dZdlYHT9VA9KWRVEYY1erQ0s8JyS7D2WiuzzFJLqO4ymfxJIoNzdcplKxJvPvbcbQeG770niy08lOZyxEILzMmmG6/D+uus2V1GlwOpLq7L5SaVQ0RzSW1q0NpiWXXl37D/vr78bgydb4gIV5GAWRetTZah887BTttuzkiRxVtsuiYzz9hf5TspibS3ecqgAb3ZYrP1RYavw4D+fTTHM5VLWGCB2dl0k7VZcfkl6d2zBZfWRJobFl90QdZbZ/Upfxs+UVtRmW4Bh78kbKh9Mw6eTm1eUW1Ykw03WIm111mONddamnXWWZF1112JddeRrL2qsFmKmWeYXoR7SkyDmVVu843XVX8cyIH77c26a61Kv97+kiDDRA4rcVld/nRB1kkssnSeuWdgzz22Y5edt9VlwSC1nwL7rN5JpHxLncGD+vFb2dpzj13ZZZftWGnFpXQh0oahSkPjJJU0VxJKsWPQ9L3YeKO1OOSgfdhph001RmamV6ujVzPYvE7vtjLr/3YVNt/otyw472y6NKjKlyotuqRZ9jfzc8A+u7LbDtsy55BB0o1YbcXfsNG6azB0vjnJap3079tLuKzHaistrXgPsrTBDPJv9ZWkt97qDOjXg7RWL8TK9/nnHcJ2wzbjYF2K7LvXnqy95qpML52y+rBJYyXSxWZZZPyQWQaIVN8FT9qvIttqDl5nztlm1Pjanr332IUVll2K/n16sMB8c7D6qstp7CxHS1NC5+QO9XuZmWccwCYbrclhh+zPAfvvpksZ+aMxnTbqxLqEyF2DuuJGF7x1jceGfPdjuEdbEystvzSDBg4Q8f66CO8qpRIaH1Z9Vce6LloqOYOn78kmG6/BwYfsxv4H7siGG63EzDNNR1OSSkd6eue0T55AZ/skWnRz0KJG+EujyFRZfplFOOjA3Rg+fAe22mIdFphnVloqGnsZRX/rh/ovK/Q22XhVVll5SXKN8Yb8/PCDD3npxedYeKG5WXKJhTR/0DxQQX75j/3lqww1BgQCAgGBgMC/LQLBsYBAQCAgEBAICAQEAgIBgYBAQCAg8E9EwBhTWMuyDCsy3D948jESkZjWqyJ4rUg4kayiRa3E/5dMJs9FFhvlGeWlVDuqmLwhYruJpZZYlNdeeprfX3wuR448hENEUB528HCeeeJPzDioL/vuuQv9e/dEnC2RiD1fruR/7ThNwYv8yP3/7Fxxqwv/xFgS9NFzrMDrmCwvyiPdRlcVmzsS3VJnjZpI+G5fXFonkV0jsi8X+UyWkjWqJJEVIWiJfJ7ThbrS/Z+CikSqekH6JZGaTiSmdTW1q1pIEqUiLjOc/PC2PIlcijLlZaD6nXwxwoXMSSdH/Cs+LZNPab0mnUy6DqvbMSscfdtSXUSIq8UT6ZEKWJOphalyM6JIUZcWcWvywvfM25G9soAwubdZVXoXeaMTJ3LfSznJ1b4MHzZqHbi0U23OVG9NlwZG+p34vwGfZw1KAtbauirqBCN7QF11eGxyj4sI5EgSxxFG+OIyyDOMSH0nnIzws4rnwsqor1oqFXy7fLutg0hjK5b4fCe/jch5J59i+e7F1dspq95IvpdE9Hup2IyS+iJxVax8N2qb1cVJZOo4X166aX0y/s+ClNQnkcqljXbVW9WYTNXWFKN+8/2V2JSYlHJsKFlUvk5a76LwReNVDwgQXZpkKu8lxY9Hq3Y2alWM+jStertWdlTe/9kcjaWS5kmidlnffkkijPwYay6XNQ6N+qOB06VAprGSq60NtZ2iL1OsVV9qbMoENjI41VVWR0SKe71Ylw1zzz2EpZdelFdfeY6nnnyEzs4ujMaGUR94yVQe4R+rTQ21p17rIi/GYB31lNqCmtagEpdokk9pvYEUKEWRLpLKyszUbPmoMZBYMOo7BcWYixSJ5VyuPq3oUitXf3sffT/7PxX02KMP0tkxXpc9y+kCpb/MNjCax/wKH7n6K9QaqgwIBAQCAgGBgEBAICAQEAgIBAQCAgGBgMA/GYFgLiAQEPj3QsAYI9LOYYwpJPekr1x0IgKNSL9YBGaeVhHniBUpF4teLNmYyOuL7PO/qYz0yomhUo5EzDXYcP21uODck0WO78CSiwylX89mZhjYm+232ZQzTj2WdX+7Ki2VSKR3TiTiMhEh7EnKsti6SARsLLbVh5EBI8LOhxZEhio1zeSLxZN8yFdP7kUiLGNJJEKxIia+rPJO5HgsEjoSmVeICEc8aSly0JOBkfzPRIAatVNF5XeGWERwDbUtUysbitcVZqrX1+fz60Wax8SKiEW+I/8SG6EqieWjkU9WOCUmInJWBKoPc8WdxEgsNrfSNcSq2xO5YvmVnpGnNZyIUCc/u0V+RBBZCt8i4V0SPh6vRO2KRb4i7HP1j1X7mspWvubCpiFJcVlNbUmLNhhXx4hc9rqJMMpFlkbq2yGzTs9WW63PeuuvQv/+zST+/52gdCPsnNqWNupMJc/lnOyBJ5IT4ZcYW7RD5jBqd0lEqxPRWhIekdoWGyhJx+dFgFG7jHCLI4NV+Uj9lQg0q/pQeioy2vepVTk/niKTEskPozY74WIVxsr05UoCJRMRHQsbW2ABVvlO7UJkv/+vD4zwssoz3obKRwVeDazSYznt1H9GPkUaf0b5Vj5E0kdpufrCjwcj3ZKIZnRJg/CwqiNRO+UGTvX4CxQvfhwWaSLJE/mG7MXWYdWGWPX6+qzse1889lZtL3QEjFMdXdVOjBEuvi7p9e5VZvPN1mWD9dcg14VBV+dkiizpRtJD+EaRkFE9iWx4chuNXfRsNP5i4e77wced5oxUKPojVkw6HiM/9hI57dvh2x9HOd6/WGlWMYr2ZjiNr0a1Q+UdnZMm0LdXKwcM35211lxely+uu480r/gVPvZXqDNUGRAICAQEAgIBgYDA345A0AwIBAQCAgGBgEBAICAQEAgI/J9DwE0huqxIQB/PRXxGkUg1tSSOrXi1KpFIPytSUfwciSfLEW2YIwLUiVZzeA4OkXxOhF0morqpktCvbw9+K0Lt0N/tzQnHjOSUUcdy6knHcsSIA1hphSXo0VLGeEJOBGAs8tCKpEwURt6iiEhP1kUF4ag6vI8iCDORsUZxJx/x4VQ9EYjyCCMdOYwRIWhEhvrfXPd21Qy8FPmqM9FD7Ntb2MlVI2RZhrcZWetbR6zGepteD+kZ1Wd9PRKj59z7InI10jMiKJ0IVXHWwsqIZxXxLeLUyrLJjfxxws1QiiMipVn/W+Yi05EdW7TZqc6cJDIK1V6RskiSUoJVmo8XbVeaJz2tMCvLT6P2G7W5sGFVj9K9X7lIY++70bMvHivPylekG1nwaU44+HR/ybHIIvMyfL9d2WGHTZl9jsFAFU/0WuvkYiqP0bNBD91SYCE1YebJVoFHpEeZJhIekUqoSpzyc+GQ1mvCICOS/z7dyC7Sw0T40MmvusjvXP0WxwmRjWQyk6Qi8C1GhVSl+iTGyIb33dv2YpSRNdLCL6N+iNXAJIoLf72eSuP1LFIRLh6fTJcATuMtUpOMMDLCxosUcfLB58Uq4KdBKZGP6idvA2GWqA+N6vRYOOEfybc4krJ05DA+zUzx0SpE49CKsHdZHaM6jZ8nvg7ZMiaXmVSSF+0ql0tEqrShiwOPRaMxGf/nT4466lA23nhdWlsqeB+8fW86tlFRznj/hSGy68dGrIZFxvvkpO+kA5G1xBIjPz0GTuPXjxujclYSyYb3sVHvxM9jA7jUISuSXGMXmkoRTpdMgwcOYI/ddmLYVpvQt7d8EqFvZcP4Qir3S3+9j790nUCoMiAQEAgIBAQCAgGBgEBAICAQEAgIBAQCAgGB/3wEQgv/WxGwItKcSMBU5KYxBmOMSDMn/i8jFbEWi6X1JGcuks+KpMsz5eeWyMRi1ZCeCEsRboh8TMQ0Joml2iXiTWRhFDWwtkFzU0KTl0osm50iQkXCJciGCD3VnfnfgjWyKV+MnmMRh2IYRSZmuDwjl+1MBKUxhlxErBHRnIsg1CPGGlSs8COXrs9TIZSMd9DJnhOhh8JMZUtJCaN/mSe5jcVGibw30jVSEf3mYowpkTYc1WpahJBgJOQxLrPSjbDW29Gzi0RIllVfjJUjTr76y4bIt8GhdCt9SEXYNkTW4mszBmO8KEu+ZcpznsyUT8rAxhE+bOQZXjKVEfeOsVbJRiZkWHm52uOU4dQfhhgQqSl/UNx5Ul59lCtfakXbnPSy1BTxctJEZCJia0hip/4xRP5PtLiq6mgQi3i1QGwjSrHIXBMJ41x9gcrn0nHyx6nNsicGNxe+ufxPs1RPjkzjyeMRRbbQ8f1pI1ClpMaikSGJSHUJkykj93ipb2ryt7ORk9sEF5WoyW5DbUnzCPG1oP6JbZlIebl0rS1h1N5CTKx6IRXZ63Ir3chXWIR5nive/U2SmMjX6XKMMYVYa7HCwhpbPDd8ZarbGEMmrBWgLI2HutqX49tjDAUW+kkU2yLd2/DcghMiAAAQAElEQVTjzSrTKCWyoCysdDV4pZqrbkNFBPnUuiJrVadVtiPLcsUj/Fxqqljq9XaVd7Q0lWmplPFzI62nyFtc7lAVWF+X2pJrvrpiLPkRozyf7h2QkvepUFZ8aug0h/JCGqpXfa65niSR/AMrzK3mQWw9pmlxEeTb4TSYSuqrpnIsCOpYakQml34BCb/Gx/4alYY6AwIBgYBAQCAgEBAICPyfRiA4HxAICAQEAgIBgYBAQCAg8P+LgJtCDFoRdz7uxReIRIx5yTwZJx0wNETo5c6IwrUiEiFT3IpUQ2xiFEdknpg0hkSEYL1Rw4hMq4hcc7KBSuUupSLy3NpcBGgNp/R6vU4istQB/n8w6DCi9Rw2AmOdSNpMIYihU2hADJmRr74+L5lIWl+vjSwmMtL7SXKHPrKnUF+iOKHWSHHGyhulY0nVJn2LNEek+qz88jas/CpjbCRJmJqHiRS3aqtTWbUqN4pDqso8VqknIaXh4w0RjKmwy3xt3jcrPbU5U1oO0tKzCFlb1GFlWnUr3ednRSgdtZVIBGUcyzenulxRzpPUkY2kZfRsFVrl+7jByEcZ84WLPGuTH/NiEeC+m+oiXmtddeq1ugjTOnlep7k5IRFx6q3IIGkqL0WeZpnDyGYUJVgTYawVRrl8Scl1SaCKlGbw/eHz8B+D8nLZ0KWK4oJc+hm+bSmGVGMnxepSgEJUWKHDh7H/n7Oqnlx6TgW95OobbKR6oa5LFu+TlT+CEp8u+Mlzo5q9jlrgwNpEz1YYGOKkLEkUR75GEqVLx/k6AI9nJiP66skQCW+fl+W5yjgZo/tjTWFHxcAYjJ7RJ1M/Omn6cahH8F1i0CVLTlr8LXGHmfJPahr/KU6VGbXTyW8vCGtDROwvBIpBmSluiSIjQzm1muaM+qIifBB+vowntZ3SnPQTjZNE8zCyapsRBvLNt8spRCYy31eKW9/Hsmnko43Azy0vufNtzfFtaejiwrgITS81xRJJuV6tUSmV1R6NF10qtDY3yT9AGMXqCyMdPf3iXzXjF68zVPhvikBwKyAQEAgIBAQCAgGBgEBAICAQEAgIBAQCAgGB/3wEfqkWuoJ57K7NGJFtep6a5vTsyUsKdi0CG+OMlSiuMBelJu4P8XaihsET655ojETeOZF0qVg3Y4yMO6zYLefJRaWL38MTdVGS4InrHOkYEZ6Ig1P9WUE+Z0z9FVZj5ZdqcEz9p7rSFGTbp0wNfVyl8EJk8b7mzujZqDSyF+GfjY2LECJ83OnZh3pQOjgMzkjUPucMmKgQp2eM1TeSWKV5iYrQk5MmVp0i+12RrLiKOmPIp4SoHd1ii7R8Sp7312PoBFJe1C0DwjzHFgTzj3mFvowp3RV6issfX4eRPop7yR3k6KNnH/o8L560RnrGWEoiksu6sEiiiEh+ZVkdJ+LUIH9VoRUmkchQcaLk3qAzMmgRMPqqAv8occaj7glXhU4iLaN2yAwU6o5cdvUT316n+gsxBqbEM29b8VyhUyGnwrns+HpzxY18xFh8upWekagq2QWv4/Mwhm5RpdL14zDLndIsmRrhxxlK90leHEb2kPjQl/XlukOfN1XXqC0O6SkLYzReRXj7Z5X06d0tV4Lycu+UsPShUz6qz/vrxWAgl57aaIgwJsLlSvNxYozEZXoWWY10xGsTCVs0Z6x8iDRpvHknTR8aE/ksDJZIfYUSnchzX7f3yYuTLzKFr8YZQ+ZyPBYO5cp2plDFVZ3Dz0fnbQBWdRkTK6vbL6NYEidoIuGJ+pLiueafE65GHuSZyqssv8JHvfYr1BqqDAgEBAICAYGAQEAgIBAQCAj8cxEI1gICAYGAQEAgIBAQ+D+CgBMZ5jyBR4QTaeYMdBOkaoCPKx+Jz8Pn+7iIuW6CTrr+GR96MXg9p3xn9CzCzpkcqeCMJ0Mj0XeGvMjrJvS69byukc7/n3gdCai89GTUFf7Irrft65ySRhF6HXB48XFV6tO9T/i6M5wRMfqj+Gef7sXHf5ZXlFEeTv+8PdXrbat9vo0+1RX2fZ7q9PX4PGn7Nvo2d4uRJYn31/s9pQ1MCb0NvB0vxtuRFDZUt7f3d4m8cipfSHcc74yT7xK8+HqQwo9C8SnUFPsxZ6ov/1M4ja6RLf/3r61LdR/iJVM4rTT07MXn5Yq74n+QGpHKG4+7x/8fkMIHX/s/IsKpKP/3hr4uX8aHPwlqSSEeyGnjU56N0oyPdw8KGTCFeE7aiyDUtzutsCP9IlSfGYmPO1Tkr8mUYt68F6n82ddp7OWy1y0Wp3GIxh/erpc/0zZ6EmXt14gizz8r6Rf+yoNfuMZQXUAgIPB3IBBUAwIBgYBAQCAgEBAICAQEAgIBgYBAQCAg8J+GgCfBIpxIc0SkUXxy8OSsUj0t103OeULQU1den+Lj0ynK+LTuJ0S+OaU5fElP9Ir8LOz4Z19eJJ2enRGJq9CnSnXK1yj8a6Lkn3098VfIj/VNLecVjTzw4VRxxbOZykaqbfj/o6cIcwrJ8O1FdHYhxrc/VdpU8c9eHN0f3w5DYbRow9Q8paFPEXjdqemyqrRc4qaItKZ8jcxMle4kr6NEfOhxQljJgjJlb6qPf1PofVCxH7+GbqPyvyBAFfqKUF8UmMi+D/U8bZFCpUhQ+eLh56Eyp0nyOBekOZl6J9XIykSK5xInUShyPCpkajrd6SLZKfolB+/H3y2Of/hjVPIfEF+jEwn9F1LgJLhlFh933jjdn6KQjyptanxq6JMl/lEBvijFR7rFgw+n9JuP/jUp9P2Pv5bp57H8UpZ3qRDZdeopLyhO8fEeeJmiWKRPqbfI/2V/+Jp/2RpDbQGBgEBAICAQEAgIBAQCAgGBgMB/BwKhlQGBgEBAICAQEPgrCBiRYUbMmSlIVK+Qg4hkQwNjGorrGU+eoU+hjSdFEWnr6Tcjsq07NceA8kwhiumbS1JJBt7G1Do8MarySvwrXyPVaeQvNJRX1PQXGdMkOGk4eeYlV+glU1ou39wUvVzhtKLHH79eZ9o8/+wz3RQbyI6VKISfpU1Nz39M902n+IicVruNRI1UedkTkW+nEY9td36uEm4aUfQf+k614QsbuWILQaggD/GfgpzW5Yb6vfu3733deZFrVLxbjPz9/xOU3y3oYwrxNlLZUVjYMd06ar8RoW7c1PQpmPlnecf/RrqdpbuiotK/Lc4/+DHyVnXm04pM+csOL4Ufvj0Fxj/zR3oInW5BH+VL15fzI8UJJy+qYUqegr/1W8xpo+r/Unwt3l8nnwqRTSc/nMaEKy4AHCivEPmjB1A+v+LH/op1h6oDAgGBgMD/SQSC0wGBgEBAICAQEAgIBAQCAgGBgEBAICDwv0XAYpwn15yoMU8ue6LTh5IpRKZ1SEciEq2bes317CRKcxKfLvK3sAOi35At6XhyVOSfJ/4M3R+jZy+evvVpxpefVlTSTJXCLz39GHbbKH6qjLc7VYz3YaoUvqh+7/8UsT5UQSPyvlumtevjHgcvPv5z8elOXkmK8sr3tqa0pai78BHpeJFekefjhsJHT0Qqzcet9w9X/GkS4+NTpMBEcQq9XOUQxr7uv1+QP+D4SRQtesbX4sXnTPmvAX4kzD157ut1qpf/QYzSp8pf0RECTvXIAt4FH6JniOgWo1BfEbQU6bEeLCo2xa5V+JdiCtz//9JlQthNi+ffHvdl/37xCDqm/QdyHqdB7VN9PkVfOrrDfJrQp+lxmq8vU4gfK9PKjzZ8mWlkSlTV+Wp/EoFp/gfx1Xn/ctl3usDycan65CmiMVHUJ1+NTyp+KFJ4pvCX/9pfvspQY0AgIBAQCAgEBAICAYGAQEAgIBAQCAj8SgiEagMCAYGAwL8BAkZEm0SeFMSvyDIjArX7t81Fmuu5mzB3UwhexK85jAhoT7sasaIG9Kw0mJKn0ElU1kg8WVjo4LrzpxDpxknHC6j8/yRGeVNFOqBnpnzcFHvThFNJU9Xr/bNFmIuanSIOlbf/gMgHpn6MIhLZQm1CdVCESpNHRbT4IQV9jU8rnnNUsZ5cIZ44t0qfVoz3X2lGwhS7piCLIxX9O0W1dNtQvTh++hhFrUTfohMyfH8jAhURqYVI32v8hai/7Y+CcP1LQf46EeROpLiTD05aubFqTTRFjEL/7MWnxeTGhwaka9zf2c5C32IcRW0G93eGKuf+cfEVe+LZGfSRIdWPFznk04s4ufJ+EqNnL0r88VvoqgxT+8CH0nNefLq3OUWMwp/GCmqvRFV7tamCd+ivCfJISk72c4nzcXxhZRSh/PwxXbqy3m1GOl7lVxD7K9QZqgwIBAQCAgGBgMA/GYFgLiAQEAgIBAQCAgGBgEBAICAQEPi/g4CIMJGlriDJIBe5mZGQFxKLQuumqzwf6AWluIJEE+EpUjT3hJtESWqyk4hwU+A8cepKOC+eQC3KZVLLMQXJ6W1H0vf2ZVm2lIky/wcBvA7S9aI6fIxpPkrCZ3lx0vV/QzwvQsPU0PlChb/SLuLg9bvFp00V6E6DH32amiCsIFc6+nj/fTtkzKcXtpUs8hcvqt/hVNLKTFQIHhulOOXJirfULXr2ac6X8xgJN+N1jZPB/B8Qp/osyAbOKHTT2MgU13ORHikvnkb0LB9yFfmLWo3D9/mPIis/13HSAaXKtvF1SwdUV4GP0tV2CgGKtAZ4faVJC3z5f0jksGzIAPxdIfxd6tNWo4JGbbSFGP8EarcXo9DLXzPupOll2rxCV2WmlvXhtPk+S8WKpD8vqyrRx0wrjv8JR6/WffER6SLMdqsh/aIPFGrsMVXQx/dRka/4X3x/mQT7y1QTagkIBAQCAgGBgEBAICAQEAgIBAQCAgGBgEBA4K8iEBIDAv91CIgkK8gy/ycZPPlmRY9FPwoiTymYOvTxugr0dUorxPgy3eJ/GpVUtqI+w9vx5LhSjYMp5JsRwYiXqTaKUEWYKo4//zc13YeyK73un4r87KtaVNbreVG9he1pQ5/urftwWvFpU2Xa9GnjU+1Iz0hUtyvse8x8nk/z4sv4Z58uJX2NGE+jNvsQlfHikJ4aoiwK8c9T8vCh9IsQ2TR/v1B8jCxNFRR3knyK+LjSVI8RSdotFqNnpeL4mX9m6vNUX6Y+/3moJ9l3EhmY8tOnUYwzp0QZ+h/TUb2y/3f/9OW8eNz/EfFl/35RY4SX+XNR25SiLPN3i/kfy8qUvh49L4rqayQ/fX36n8tfx9GXMBpw3aL+9gnCu7v1/sHbtYr4UMGf5fnnX168N798raHGgEBAICAQEAgIBAT+4xEIDQwIBAQCAgGBgEBAICAQEAgIBAQCAgGBgMD/RQQCaf739VrQDggEBAICAYGAQEAgIBAQCAgEBAICAYGAQEDgPx+B0MKAQEAgIBAQ+C9GIJDm/8WdH5oeEAgIBAQCAgGBgMB/GwKhvQGBgEBAICAQEAgIBAQCAgGBgEBAICDw/0IgkOb/L4RC/r8/AsHDgEBAICAQEAgIgOdCWQAAAiFJREFUBAQCAgGBgEBAICAQEAgIBAT+8xEILQwIBAQCAr8QAoE0/4WADtUEBAICAYGAQEAgIBAQCAgEBP4aAiEtIBAQCAgEBAICAYGAQEAgIBAQ+PdCIJDm/179EbwJCPynIBDaERAICAQEAgIBgYBAQCAgEBAICAQEAgIBgYDAfz4CoYUBgf9IBAJp/h/ZraFRAYGAQEAgIBAQCAgEBAICAYGAwD+OQCgZEAgIBAQCAgGBgEBAICDw34xAIM3/m3s/tD0gEBD470IgtDYgEBAICAQEAgIBgYBAQCAgEBAICAQEAgIBgf98BEIL/9cIBNL8fw1hMBAQCAgEBAICAYGAQEAgIBAQCAgEBAIC/2oEgv2AQEAgIBAQCAgEBAICvxQCgTT/pZAO9QQEAgIBgYBAQOAvEQgpAYGAQEAgIBAQCAgEBAICAYGAQEAgIBAQCAj8myHwLyDN/81aGNwJCAQEAgIBgYBAQCAgEBAICAQEAgIBgYBAQOBfgEAwGRAICAQEAgIBgf9MBAJp/p/Zr6FVAYGAQEAgIBAQCAj8owiEcgGBgEBAICAQEAgIBAQCAgGBgEBAICDwX41AIM3/S7o/NDMgEBAICAQEAgIBgYBAQCAgEBAICAQEAgIBgf98BEILAwIBgYBAQOB/j0Agzf/3GAYLAYGAQEAgIBAQCAgEBAIC/1oEgvWAQEAgIBAQCAgEBAICAYGAQEAgIPCLIfD/AQAA//+fzXreAAAABklEQVQDAA02/qbRZOB/AAAAAElFTkSuQmCC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18812" y="15233615"/>
              <a:ext cx="9501253" cy="461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6" name="Grupo 45"/>
            <p:cNvGrpSpPr/>
            <p:nvPr/>
          </p:nvGrpSpPr>
          <p:grpSpPr>
            <a:xfrm>
              <a:off x="914324" y="20746963"/>
              <a:ext cx="9929882" cy="2081869"/>
              <a:chOff x="842886" y="19295414"/>
              <a:chExt cx="9929882" cy="2081869"/>
            </a:xfrm>
          </p:grpSpPr>
          <p:grpSp>
            <p:nvGrpSpPr>
              <p:cNvPr id="45" name="Grupo 44"/>
              <p:cNvGrpSpPr/>
              <p:nvPr/>
            </p:nvGrpSpPr>
            <p:grpSpPr>
              <a:xfrm>
                <a:off x="4271910" y="19366853"/>
                <a:ext cx="6500858" cy="2010430"/>
                <a:chOff x="4271910" y="19724043"/>
                <a:chExt cx="6500858" cy="2010430"/>
              </a:xfrm>
            </p:grpSpPr>
            <p:sp>
              <p:nvSpPr>
                <p:cNvPr id="34" name="Seta entalhada para a direita 33"/>
                <p:cNvSpPr/>
                <p:nvPr/>
              </p:nvSpPr>
              <p:spPr>
                <a:xfrm>
                  <a:off x="4271910" y="19724043"/>
                  <a:ext cx="6500858" cy="2000264"/>
                </a:xfrm>
                <a:prstGeom prst="notchedRightArrow">
                  <a:avLst>
                    <a:gd name="adj1" fmla="val 100000"/>
                    <a:gd name="adj2" fmla="val 34515"/>
                  </a:avLst>
                </a:prstGeom>
                <a:solidFill>
                  <a:srgbClr val="D0D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" name="Retângulo 34"/>
                <p:cNvSpPr/>
                <p:nvPr/>
              </p:nvSpPr>
              <p:spPr>
                <a:xfrm>
                  <a:off x="4986290" y="19795481"/>
                  <a:ext cx="5286412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pt-BR" sz="2400" dirty="0" smtClean="0">
                      <a:latin typeface="Montserrat"/>
                    </a:rPr>
                    <a:t>Consolidadas em um banco unificado para a construção de um painel de análise e monitoramento dos Planos de Ações da IV Região de Saúde em </a:t>
                  </a:r>
                  <a:r>
                    <a:rPr lang="pt-BR" sz="2400" dirty="0" err="1" smtClean="0">
                      <a:latin typeface="Montserrat"/>
                    </a:rPr>
                    <a:t>Power-BI</a:t>
                  </a:r>
                  <a:r>
                    <a:rPr lang="pt-BR" sz="2400" dirty="0" smtClean="0">
                      <a:latin typeface="Montserrat"/>
                    </a:rPr>
                    <a:t>.</a:t>
                  </a:r>
                  <a:endParaRPr lang="pt-BR" sz="2400" dirty="0"/>
                </a:p>
              </p:txBody>
            </p:sp>
          </p:grpSp>
          <p:grpSp>
            <p:nvGrpSpPr>
              <p:cNvPr id="40" name="Grupo 39"/>
              <p:cNvGrpSpPr/>
              <p:nvPr/>
            </p:nvGrpSpPr>
            <p:grpSpPr>
              <a:xfrm>
                <a:off x="842886" y="19295414"/>
                <a:ext cx="3744025" cy="2081869"/>
                <a:chOff x="-142379" y="7809897"/>
                <a:chExt cx="3744025" cy="2020521"/>
              </a:xfrm>
            </p:grpSpPr>
            <p:sp>
              <p:nvSpPr>
                <p:cNvPr id="41" name="Divisa 40"/>
                <p:cNvSpPr/>
                <p:nvPr/>
              </p:nvSpPr>
              <p:spPr>
                <a:xfrm>
                  <a:off x="-142379" y="7809897"/>
                  <a:ext cx="3744025" cy="1941321"/>
                </a:xfrm>
                <a:prstGeom prst="chevron">
                  <a:avLst>
                    <a:gd name="adj" fmla="val 34237"/>
                  </a:avLst>
                </a:prstGeom>
                <a:solidFill>
                  <a:srgbClr val="3E409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Divisa 4"/>
                <p:cNvSpPr/>
                <p:nvPr/>
              </p:nvSpPr>
              <p:spPr>
                <a:xfrm>
                  <a:off x="971157" y="7889097"/>
                  <a:ext cx="1659829" cy="19413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0480" tIns="15240" rIns="0" bIns="1524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2400" b="1" kern="1200" dirty="0" smtClean="0"/>
                    <a:t>Construção do Painel </a:t>
                  </a:r>
                  <a:endParaRPr lang="pt-BR" sz="2400" b="1" kern="1200" dirty="0"/>
                </a:p>
              </p:txBody>
            </p:sp>
          </p:grpSp>
        </p:grpSp>
        <p:grpSp>
          <p:nvGrpSpPr>
            <p:cNvPr id="59" name="Grupo 58"/>
            <p:cNvGrpSpPr/>
            <p:nvPr/>
          </p:nvGrpSpPr>
          <p:grpSpPr>
            <a:xfrm>
              <a:off x="914324" y="15485800"/>
              <a:ext cx="9929882" cy="2081868"/>
              <a:chOff x="842886" y="19295414"/>
              <a:chExt cx="9929882" cy="2081868"/>
            </a:xfrm>
          </p:grpSpPr>
          <p:grpSp>
            <p:nvGrpSpPr>
              <p:cNvPr id="65" name="Grupo 64"/>
              <p:cNvGrpSpPr/>
              <p:nvPr/>
            </p:nvGrpSpPr>
            <p:grpSpPr>
              <a:xfrm>
                <a:off x="4271910" y="19366853"/>
                <a:ext cx="6500858" cy="2000264"/>
                <a:chOff x="4271910" y="19724043"/>
                <a:chExt cx="6500858" cy="2000264"/>
              </a:xfrm>
            </p:grpSpPr>
            <p:sp>
              <p:nvSpPr>
                <p:cNvPr id="69" name="Seta entalhada para a direita 68"/>
                <p:cNvSpPr/>
                <p:nvPr/>
              </p:nvSpPr>
              <p:spPr>
                <a:xfrm>
                  <a:off x="4271910" y="19724043"/>
                  <a:ext cx="6500858" cy="2000264"/>
                </a:xfrm>
                <a:prstGeom prst="notchedRightArrow">
                  <a:avLst>
                    <a:gd name="adj1" fmla="val 100000"/>
                    <a:gd name="adj2" fmla="val 34515"/>
                  </a:avLst>
                </a:prstGeom>
                <a:solidFill>
                  <a:srgbClr val="D0D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Retângulo 69"/>
                <p:cNvSpPr/>
                <p:nvPr/>
              </p:nvSpPr>
              <p:spPr>
                <a:xfrm>
                  <a:off x="5200604" y="20321805"/>
                  <a:ext cx="528641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pt-BR" sz="2400" dirty="0" smtClean="0"/>
                    <a:t>Identificação das ações nos diversos PAR-IV RS elaborados a partir de 2023</a:t>
                  </a:r>
                  <a:endParaRPr lang="pt-BR" sz="2400" dirty="0"/>
                </a:p>
              </p:txBody>
            </p:sp>
          </p:grpSp>
          <p:grpSp>
            <p:nvGrpSpPr>
              <p:cNvPr id="66" name="Grupo 65"/>
              <p:cNvGrpSpPr/>
              <p:nvPr/>
            </p:nvGrpSpPr>
            <p:grpSpPr>
              <a:xfrm>
                <a:off x="842886" y="19295414"/>
                <a:ext cx="3744025" cy="2081868"/>
                <a:chOff x="-142379" y="7809897"/>
                <a:chExt cx="3744025" cy="2020520"/>
              </a:xfrm>
            </p:grpSpPr>
            <p:sp>
              <p:nvSpPr>
                <p:cNvPr id="67" name="Divisa 66"/>
                <p:cNvSpPr/>
                <p:nvPr/>
              </p:nvSpPr>
              <p:spPr>
                <a:xfrm>
                  <a:off x="-142379" y="7809897"/>
                  <a:ext cx="3744025" cy="1941321"/>
                </a:xfrm>
                <a:prstGeom prst="chevron">
                  <a:avLst>
                    <a:gd name="adj" fmla="val 34237"/>
                  </a:avLst>
                </a:prstGeom>
                <a:solidFill>
                  <a:srgbClr val="3E409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Divisa 4"/>
                <p:cNvSpPr/>
                <p:nvPr/>
              </p:nvSpPr>
              <p:spPr>
                <a:xfrm>
                  <a:off x="683346" y="8017895"/>
                  <a:ext cx="2357454" cy="18125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0480" tIns="15240" rIns="0" bIns="15240" numCol="1" spcCol="1270" anchor="ctr" anchorCtr="0">
                  <a:noAutofit/>
                </a:bodyPr>
                <a:lstStyle/>
                <a:p>
                  <a:pPr algn="ctr"/>
                  <a:r>
                    <a:rPr lang="pt-BR" sz="2400" b="1" dirty="0" smtClean="0"/>
                    <a:t>Levantamento</a:t>
                  </a:r>
                  <a:endParaRPr lang="pt-BR" sz="2400" dirty="0" smtClean="0"/>
                </a:p>
                <a:p>
                  <a:pPr lvl="0" algn="ctr"/>
                  <a:endParaRPr lang="pt-BR" sz="2400" dirty="0"/>
                </a:p>
              </p:txBody>
            </p:sp>
          </p:grpSp>
        </p:grpSp>
        <p:grpSp>
          <p:nvGrpSpPr>
            <p:cNvPr id="71" name="Grupo 70"/>
            <p:cNvGrpSpPr/>
            <p:nvPr/>
          </p:nvGrpSpPr>
          <p:grpSpPr>
            <a:xfrm>
              <a:off x="914324" y="18116381"/>
              <a:ext cx="9929882" cy="2081869"/>
              <a:chOff x="842886" y="19295414"/>
              <a:chExt cx="9929882" cy="2081869"/>
            </a:xfrm>
          </p:grpSpPr>
          <p:grpSp>
            <p:nvGrpSpPr>
              <p:cNvPr id="72" name="Grupo 71"/>
              <p:cNvGrpSpPr/>
              <p:nvPr/>
            </p:nvGrpSpPr>
            <p:grpSpPr>
              <a:xfrm>
                <a:off x="4271910" y="19366853"/>
                <a:ext cx="6500858" cy="2000264"/>
                <a:chOff x="4271910" y="19724043"/>
                <a:chExt cx="6500858" cy="2000264"/>
              </a:xfrm>
            </p:grpSpPr>
            <p:sp>
              <p:nvSpPr>
                <p:cNvPr id="76" name="Seta entalhada para a direita 75"/>
                <p:cNvSpPr/>
                <p:nvPr/>
              </p:nvSpPr>
              <p:spPr>
                <a:xfrm>
                  <a:off x="4271910" y="19724043"/>
                  <a:ext cx="6500858" cy="2000264"/>
                </a:xfrm>
                <a:prstGeom prst="notchedRightArrow">
                  <a:avLst>
                    <a:gd name="adj1" fmla="val 100000"/>
                    <a:gd name="adj2" fmla="val 34515"/>
                  </a:avLst>
                </a:prstGeom>
                <a:solidFill>
                  <a:srgbClr val="D0D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7" name="Retângulo 76"/>
                <p:cNvSpPr/>
                <p:nvPr/>
              </p:nvSpPr>
              <p:spPr>
                <a:xfrm>
                  <a:off x="5200604" y="20124011"/>
                  <a:ext cx="528641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pt-BR" sz="2400" dirty="0" smtClean="0">
                      <a:latin typeface="Montserrat"/>
                    </a:rPr>
                    <a:t>Revisão das ações planejadas seu setor e agrupamento das que tivessem objetivos em comum</a:t>
                  </a:r>
                  <a:endParaRPr lang="pt-BR" sz="2400" dirty="0"/>
                </a:p>
              </p:txBody>
            </p:sp>
          </p:grpSp>
          <p:grpSp>
            <p:nvGrpSpPr>
              <p:cNvPr id="73" name="Grupo 72"/>
              <p:cNvGrpSpPr/>
              <p:nvPr/>
            </p:nvGrpSpPr>
            <p:grpSpPr>
              <a:xfrm>
                <a:off x="842886" y="19295414"/>
                <a:ext cx="3744025" cy="2081869"/>
                <a:chOff x="-142379" y="7809897"/>
                <a:chExt cx="3744025" cy="2020521"/>
              </a:xfrm>
            </p:grpSpPr>
            <p:sp>
              <p:nvSpPr>
                <p:cNvPr id="74" name="Divisa 73"/>
                <p:cNvSpPr/>
                <p:nvPr/>
              </p:nvSpPr>
              <p:spPr>
                <a:xfrm>
                  <a:off x="-142379" y="7809897"/>
                  <a:ext cx="3744025" cy="1941321"/>
                </a:xfrm>
                <a:prstGeom prst="chevron">
                  <a:avLst>
                    <a:gd name="adj" fmla="val 34237"/>
                  </a:avLst>
                </a:prstGeom>
                <a:solidFill>
                  <a:srgbClr val="3E409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5" name="Divisa 4"/>
                <p:cNvSpPr/>
                <p:nvPr/>
              </p:nvSpPr>
              <p:spPr>
                <a:xfrm>
                  <a:off x="971157" y="7889097"/>
                  <a:ext cx="1659829" cy="19413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0480" tIns="15240" rIns="0" bIns="15240" numCol="1" spcCol="1270" anchor="ctr" anchorCtr="0">
                  <a:noAutofit/>
                </a:bodyPr>
                <a:lstStyle/>
                <a:p>
                  <a:pPr lvl="0"/>
                  <a:r>
                    <a:rPr lang="pt-BR" sz="2400" b="1" dirty="0" smtClean="0"/>
                    <a:t>Orientações</a:t>
                  </a:r>
                  <a:endParaRPr lang="pt-BR" sz="2400" dirty="0"/>
                </a:p>
              </p:txBody>
            </p:sp>
          </p:grpSp>
        </p:grpSp>
        <p:graphicFrame>
          <p:nvGraphicFramePr>
            <p:cNvPr id="78" name="Diagrama 77"/>
            <p:cNvGraphicFramePr/>
            <p:nvPr/>
          </p:nvGraphicFramePr>
          <p:xfrm>
            <a:off x="12487280" y="19984242"/>
            <a:ext cx="9644130" cy="9286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0" name="Grupo 79"/>
            <p:cNvGrpSpPr/>
            <p:nvPr/>
          </p:nvGrpSpPr>
          <p:grpSpPr>
            <a:xfrm>
              <a:off x="771448" y="30092719"/>
              <a:ext cx="22012167" cy="5214974"/>
              <a:chOff x="771448" y="30092719"/>
              <a:chExt cx="22012167" cy="5214974"/>
            </a:xfrm>
          </p:grpSpPr>
          <p:pic>
            <p:nvPicPr>
              <p:cNvPr id="30" name="Imagem 29" descr="WhatsApp Image 2025-11-10 at 13.56.57 (2).jpeg"/>
              <p:cNvPicPr>
                <a:picLocks noChangeAspect="1"/>
              </p:cNvPicPr>
              <p:nvPr/>
            </p:nvPicPr>
            <p:blipFill>
              <a:blip r:embed="rId7" cstate="print"/>
              <a:srcRect t="10638"/>
              <a:stretch>
                <a:fillRect/>
              </a:stretch>
            </p:blipFill>
            <p:spPr>
              <a:xfrm>
                <a:off x="771448" y="30092720"/>
                <a:ext cx="4644000" cy="2334351"/>
              </a:xfrm>
              <a:prstGeom prst="rect">
                <a:avLst/>
              </a:prstGeom>
            </p:spPr>
          </p:pic>
          <p:pic>
            <p:nvPicPr>
              <p:cNvPr id="31" name="Imagem 30" descr="WhatsApp Image 2025-11-10 at 13.56.57 (1).jpe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71448" y="32593049"/>
                <a:ext cx="4644000" cy="2612250"/>
              </a:xfrm>
              <a:prstGeom prst="rect">
                <a:avLst/>
              </a:prstGeom>
            </p:spPr>
          </p:pic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86356" y="30092719"/>
                <a:ext cx="8424000" cy="50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3773164" y="30092719"/>
                <a:ext cx="9010451" cy="50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9" name="Retângulo 78"/>
              <p:cNvSpPr/>
              <p:nvPr/>
            </p:nvSpPr>
            <p:spPr>
              <a:xfrm>
                <a:off x="12344404" y="31664355"/>
                <a:ext cx="1500198" cy="364333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1" name="Divisa 80"/>
            <p:cNvSpPr/>
            <p:nvPr/>
          </p:nvSpPr>
          <p:spPr>
            <a:xfrm>
              <a:off x="16916436" y="19984242"/>
              <a:ext cx="642942" cy="928694"/>
            </a:xfrm>
            <a:prstGeom prst="chevron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416</Words>
  <Application>Microsoft Macintosh PowerPoint</Application>
  <PresentationFormat>Personalizar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Windows 11</cp:lastModifiedBy>
  <cp:revision>39</cp:revision>
  <dcterms:created xsi:type="dcterms:W3CDTF">2025-09-30T13:28:19Z</dcterms:created>
  <dcterms:modified xsi:type="dcterms:W3CDTF">2025-11-14T13:26:28Z</dcterms:modified>
</cp:coreProperties>
</file>