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 lvl="0">
      <a:defRPr lang="pt-BR"/>
    </a:defPPr>
    <a:lvl1pPr marL="0" lv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lvl="1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lvl="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lvl="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lvl="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lvl="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lvl="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lvl="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lvl="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474" y="-7074"/>
      </p:cViewPr>
      <p:guideLst>
        <p:guide orient="horz" pos="12701"/>
        <p:guide pos="73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81201" y="10846797"/>
            <a:ext cx="9649072" cy="45981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Implementação do acolhimento e cuidado integral às famílias de crianças e adolescentes com TEA, ampliando a atenção do CECAI para incluir pais, mães e cuidadores como sujeitos de cuidado.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486"/>
              </a:lnSpc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351713" y="4833342"/>
            <a:ext cx="20483473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CUIDADO INTEGRAL E HUMANIZADO: INSERÇÃO DO ACOLHIMENTO FAMILIAR NO CECAI DE IGARASSU (PE)</a:t>
            </a:r>
            <a:endParaRPr lang="pt-BR" sz="4400" b="1" dirty="0">
              <a:solidFill>
                <a:schemeClr val="tx2"/>
              </a:solidFill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6165897" y="6528534"/>
            <a:ext cx="11152190" cy="6224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Ana Paula de Oliveira¹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*,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Jeysiã Karla Silva Salles²</a:t>
            </a:r>
            <a:endParaRPr lang="en-US" sz="2800" b="1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5" y="7498159"/>
            <a:ext cx="21674408" cy="12246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¹Secretaria Municipal de Saúde de Igarassu-PE (SMS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), Igarassu, 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*Ana Paula de Oliveira: anapalu131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0@gmail.com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131579" y="1650494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131579" y="17823138"/>
            <a:ext cx="9649072" cy="65704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equipe multidisciplinar do CECAI, identificou elevado nível de estresse e burnout materno. Com isso, implantou o “Acolhimento Familiar”, ofertando atendimentos clínicos e psicológicos, grupos terapêuticos, orientação nutricional, atendimento odontológico e atividades físicas para cuidadores. Os encontros ocorreram de segunda a sexta-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feira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com hora marcada, e o serviço garantiu apoio auxiliar para as crianças durante as sessões, evitando a interrupção do cuidado familiar.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24277" y="1665010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8365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00262" y="25554226"/>
            <a:ext cx="9649072" cy="65704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experiência demonstrou que o cuidado em saúde mental de famílias atípicas exige escuta sensível e corresponsabilidade institucional. O principal desafio foi manter continuidade do acompanhamento diante da alta demanda e o que evidenciou a importância de fortalecer parcerias intersetoriais. consolidação de um modelo de atendimento mais eficaz, inclusivo e centrado na pessoa, reforçando o compromisso com a qualificação do cuidado no SUS.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86629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607398" y="10817105"/>
            <a:ext cx="9649072" cy="58907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Promover o fortalecimento emocional das famílias, prevenir o adoecimento psíquico dos cuidadores, melhorar a adesão terapêutica infantil e consolidar práticas humanizadas e integradas ao SUS, em consonância com os princípios da Atenção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Primária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 dos Objetivos de Desenvolvimento Sustentável (ODS 3 e 5).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486"/>
              </a:lnSpc>
            </a:pPr>
            <a:endParaRPr lang="en-US" sz="2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29318" y="1653508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598212" y="17958046"/>
            <a:ext cx="9649072" cy="59241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Após seis meses, observou-se aumento de 35% na adesão aos atendimentos e redução de 28% em queixas relacionadas a ansiedade e exaustão dos cuidadores. Houve melhora na organização da rotina, fortalecimento de vínculos familiares e estímulo a iniciativas produtivas entre mães (como o artesanato). A integração com a regulação municipal reduziu em 22% as demandas repetidas aos postos de saúde.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5" y="1658293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79669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370009" y="25613066"/>
            <a:ext cx="9649072" cy="46314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 “Acolhimento Familiar” transformou o CECAI em um espaço de cuidado integral, fortalecendo a rede sus e tornando o serviço referência regional em atenção humanizada à família de crianças autistas. recomenda-se sua replicação em outros municípios, com adaptação de recursos e criação de núcleos de apoio ao cuidador.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370009" y="23882926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6015" y="31260844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61760" y="32659714"/>
            <a:ext cx="9721080" cy="20036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da Conceição Sarmento, Jéssica Luiza, et al. "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 SAÚDE DA FAMÍLIA NO SUPORTE A PACIENTES COM TRANSTORNO DO ESPECTRO AUTISTA." 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Revista Ibero-Americana de Humanidades, Ciências e Educação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11.5 (2025): 2223-2230.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44DA993-BB7D-AD2C-0C8B-4958D156D3AD}"/>
              </a:ext>
            </a:extLst>
          </p:cNvPr>
          <p:cNvSpPr txBox="1"/>
          <p:nvPr/>
        </p:nvSpPr>
        <p:spPr>
          <a:xfrm>
            <a:off x="756245" y="32669452"/>
            <a:ext cx="9649072" cy="4455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Bueno, L. R., Couto, P. L., &amp; Rodriguez, R. D. C. M. C. (2021).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 importância do cuidado à família no TEA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REVISTA HUMANITARIS-B3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(2), p-39.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GALVÃO, Lilian; CARVALHO, Clara.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Ser Mulher na Guiné-Bissau: Desafios e perspectivas no cumprimento dos ODS 3 (saúde e bem-estar) e ODS 5 (igualdade de gênero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). Cadernos de Estudos Africanos, n. 46, p. 123-153, 2023.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549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PAULA</dc:creator>
  <cp:lastModifiedBy>Ana Paula</cp:lastModifiedBy>
  <cp:revision>4</cp:revision>
  <dcterms:modified xsi:type="dcterms:W3CDTF">2025-11-04T22:17:29Z</dcterms:modified>
</cp:coreProperties>
</file>