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3" d="100"/>
          <a:sy n="33" d="100"/>
        </p:scale>
        <p:origin x="1014" y="26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108166" y="1029601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111875" y="11800521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Implantação de serviço especializado em Fisioterapia Pélvica no SUS, promovendo cuidado integral às disfunções pélvicas femininas.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152290" y="1036935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972270" y="4272706"/>
            <a:ext cx="21354844" cy="2984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BR" sz="3200" b="1" dirty="0">
                <a:solidFill>
                  <a:srgbClr val="0089CD"/>
                </a:solidFill>
                <a:latin typeface="Montserrat" pitchFamily="2" charset="0"/>
              </a:rPr>
              <a:t>IMPLANTAÇÃO DO SERVIÇO DE FISIOTERAPIA PÉLVICA NO SISTEMA ÚNICO DE SAÚDE EM GOIANA-PE: AMPLIAÇÃO DO ACESSO E FORTALECIMENTO DA SAÚDE PÉLVICA FEMININA</a:t>
            </a:r>
          </a:p>
          <a:p>
            <a:pPr algn="ctr">
              <a:lnSpc>
                <a:spcPts val="9509"/>
              </a:lnSpc>
            </a:pPr>
            <a:endParaRPr lang="en-US" sz="32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268414" y="6363521"/>
            <a:ext cx="1924190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Agnes Suzana de Lima Batista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Rosimery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Maria da Silva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Ana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Luisa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Pinto Cabral da Nobrega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Mayara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Telino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Soares ⁴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469941" y="7016181"/>
            <a:ext cx="21785165" cy="2528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¹Fisioterapeuta do Centro de Referência em Saúde da Mulher de Goiana-PE, ²Coordenadora do Centro de Referência em Saúde da Mulher de Goiana-PE, ³Médica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uroginecologista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 do Centro de Referência em Saúde da Mulher de Goiana-PE, ⁴ Médica ginecologista/obstetra do Centro de Referência em Saúde da Mulher de Goiana-PE.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agnessuzana@hotmail.com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470428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142682" y="16074726"/>
            <a:ext cx="9649072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Diante da alta prevalência de disfunções pélvicas e do acesso restrito ao tratamento, o município de Goiana-PE implantou, em julho de 2024, de forma inédita na região, um serviço gratuito de Fisioterapia Pélvica no SUS. O serviço funciona no CRSM, oferecendo avaliação, exercícios específicos, eletroestimulação e orientações domiciliares para reabilitação de mulheres com incontinências, prolapsos, disfunções sexuais, evacuatórias e preparo perineal para gestantes.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844021" y="1477426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experiência reforça a importância da Fisioterapia Pélvica como instrumento de promoção, prevenção e reabilitação da saúde feminina. Superar barreiras culturais e o desconhecimento sobre o serviço foi essencial. A integração multiprofissional entre fisioterapeuta, ginecologista, enfermagem e equipe de apoio garantiu um cuidado centrado na mulher e fortaleceu a integralidade da atenção.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lang="en-US"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36322" y="1029351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0" y="11735966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Relatar a experiência de implantação do serviço de Fisioterapia Pélvica no SUS em Goiana-PE, destacando os impactos positivos na atenção integral à saúde da mulher e na ampliação do acesso ao cuidado especializado em disfunções do assoalho pélvico.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573441" y="10379838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849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Em 1 ano e 3 meses, mais de 100 mulheres foram atendidas, majoritariamente com incontinências urinárias, prolapsos, disfunções sexuais e preparo perineal. Observou-se melhora clínica significativa e aumento da qualidade de vida. A criação do serviço fortaleceu o vínculo das usuárias com a rede pública e iniciou a redução da demanda reprimida regional.</a:t>
            </a:r>
            <a:endParaRPr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302" y="242706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57783" y="25730164"/>
            <a:ext cx="9649072" cy="6552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implantação do serviço de Fisioterapia Pélvica representa um avanço para a atenção à saúde da mulher, alinhado às políticas públicas e evidências científicas. Recomenda-se sua expansão para outros municípios e o fortalecimento de programas voltados à saúde pélvica no SUS, consolidando o cuidado integral e equitativo na Rede de Atenção à Saúde.</a:t>
            </a:r>
          </a:p>
          <a:p>
            <a:b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194975" y="2438776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6015" y="31117152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523" y="32423600"/>
            <a:ext cx="9433048" cy="4567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LOPES, S, F., et al. Implantação do serviço ambulatorial de fisioterapia pélvica no contexto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doSistema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Único de Saúde.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Journal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Health NPEPS, v. 5, n. 2, 2020.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REIS, H. G.,  et al. Disfunções dos músculos do assoalho pélvico em mulheres que realizam o exame preventivo de câncer de colo de útero. Fisioterapia Brasil, v. 20, n. 3, 2019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pt-BR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89475" y="32376436"/>
            <a:ext cx="9721080" cy="4564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PILOTO, A. M., et al. Análise das Características Clínicas em Mulheres com Disfunções do Assoalho Pélvico Atendidas em um Ambulatório no Interior da Bahia/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Analysis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of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Clinical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Characteristics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Women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withPelvic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Floor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Disorders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Attended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Ambulatory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of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Interior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of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Bahia. ID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on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line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Revista de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psicologia,v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13, n. 48, p. 109-119, 2019.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SUTTER, G. F., et al.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Pelvic-floor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muscle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strength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in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pilates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practitioners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JournalHealth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NPEPS, v. 5, n. 1, p. 147-159, 2020.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621</Words>
  <Application>Microsoft Office PowerPoint</Application>
  <PresentationFormat>Personalizar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Edilson Batista</cp:lastModifiedBy>
  <cp:revision>12</cp:revision>
  <dcterms:created xsi:type="dcterms:W3CDTF">2025-09-30T13:28:19Z</dcterms:created>
  <dcterms:modified xsi:type="dcterms:W3CDTF">2025-11-11T01:57:53Z</dcterms:modified>
</cp:coreProperties>
</file>