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24" d="100"/>
          <a:sy n="24" d="100"/>
        </p:scale>
        <p:origin x="1812" y="-2046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bvsms.saude.gov.br/bvs/saudelegis/gm/2022/prt0420_04_03_2022.htm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978148" y="887192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941811" y="10333956"/>
            <a:ext cx="9649072" cy="35009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4000" dirty="0"/>
              <a:t>Implantação da Vigilância Epidemiológica Hospitalar (VEH) na Unidade Mista de Solidão-PE para fortalecer a notificação e o controle de agravos.</a:t>
            </a:r>
            <a:endParaRPr lang="en-US" sz="40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21702" y="8944008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2715989" y="4322766"/>
            <a:ext cx="17754921" cy="23103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509"/>
              </a:lnSpc>
            </a:pPr>
            <a:r>
              <a:rPr lang="pt-BR" sz="5400" b="1" dirty="0"/>
              <a:t>IMPLANTAÇÃO DA VIGILÂNCIA EPIDEMIOLÓGICA HOSPITALAR (VEH) NO HOSPITAL MUNICIPAL EM SOLIDÃO-PE</a:t>
            </a:r>
            <a:endParaRPr lang="en-US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56246" y="6751489"/>
            <a:ext cx="21674408" cy="13080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pt-BR" sz="2400" dirty="0"/>
              <a:t>Maria Monica Galdino de </a:t>
            </a:r>
            <a:r>
              <a:rPr lang="pt-BR" sz="2400" dirty="0" smtClean="0"/>
              <a:t>Lima ¹, </a:t>
            </a:r>
            <a:r>
              <a:rPr lang="pt-BR" sz="2400" dirty="0" err="1"/>
              <a:t>Rinaldja</a:t>
            </a:r>
            <a:r>
              <a:rPr lang="pt-BR" sz="2400" dirty="0"/>
              <a:t> da Silva Cabral </a:t>
            </a:r>
            <a:r>
              <a:rPr lang="pt-BR" sz="2400" dirty="0" smtClean="0"/>
              <a:t>Aguiar², </a:t>
            </a:r>
            <a:r>
              <a:rPr lang="pt-BR" sz="2400" dirty="0"/>
              <a:t>Nathalia Ferreira dos </a:t>
            </a:r>
            <a:r>
              <a:rPr lang="pt-BR" sz="2400" dirty="0" smtClean="0"/>
              <a:t>Santos³</a:t>
            </a:r>
            <a:endParaRPr lang="pt-BR" sz="2400" dirty="0"/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monnicamar2008@Hotmail.com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933454" y="1464569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888381" y="15986256"/>
            <a:ext cx="9649072" cy="627992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 smtClean="0"/>
              <a:t>Levantamento de dados (SINAN net e SINAN online); </a:t>
            </a:r>
            <a:r>
              <a:rPr lang="pt-BR" sz="3200" dirty="0" err="1" smtClean="0"/>
              <a:t>Pactuação</a:t>
            </a:r>
            <a:r>
              <a:rPr lang="pt-BR" sz="3200" dirty="0" smtClean="0"/>
              <a:t> com os atores para implantação da intervenção (Secretária municipal de saúde, Vigilância epidemiológica municipal e profissionais da UMMJS); Realização de oficina de notificação compulsória com profissionais da UMMJS (profissionais de enfermagem, médicos e recepcionistas); Implantação da VEH; Análise dos resultados (aumento do número e da qualidade das notificações).</a:t>
            </a:r>
            <a:endParaRPr sz="8000" dirty="0"/>
          </a:p>
        </p:txBody>
      </p:sp>
      <p:sp>
        <p:nvSpPr>
          <p:cNvPr id="17" name="TextBox 17"/>
          <p:cNvSpPr txBox="1"/>
          <p:nvPr/>
        </p:nvSpPr>
        <p:spPr>
          <a:xfrm>
            <a:off x="788252" y="1472091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1031223" y="2305237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1024277" y="24308402"/>
            <a:ext cx="9649072" cy="56425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600" dirty="0"/>
              <a:t>A experiência evidenciou que a implantação da VEH fortalece a vigilância em saúde e qualifica os dados epidemiológicos. O aprendizado reforça a importância do envolvimento multiprofissional e da educação permanente. A VEH promove integração entre setores, reduz a subnotificação e transforma o hospital em unidade estratégica para a detecção precoce e o controle dos agravos no município.</a:t>
            </a:r>
            <a:endParaRPr sz="3600" dirty="0"/>
          </a:p>
        </p:txBody>
      </p:sp>
      <p:sp>
        <p:nvSpPr>
          <p:cNvPr id="20" name="TextBox 17"/>
          <p:cNvSpPr txBox="1"/>
          <p:nvPr/>
        </p:nvSpPr>
        <p:spPr>
          <a:xfrm>
            <a:off x="842252" y="23096188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01346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81173" y="10043895"/>
            <a:ext cx="9649072" cy="49854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/>
              <a:t>Implantar o serviço de VEH na Unida Mista do município de Solidão-PE. Capacitar os profissionais de saúde responsáveis pela notificação de agravos da Unidade Mista Maria Jesuíno da Silva; Implantar um fluxo interno entre os setores de VEH e vigilância; Aumentar o número de notificações compulsórias.</a:t>
            </a:r>
            <a:endParaRPr lang="en-US" sz="32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529791" y="9044655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516940" y="15055768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370009" y="16274425"/>
            <a:ext cx="9649072" cy="627992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/>
              <a:t>A oficina sobre notificação compulsória contou com ampla adesão: 100% dos enfermeiros e recepcionistas e 86% dos técnicos de enfermagem, evidenciando o protagonismo da enfermagem na vigilância em saúde. A implantação do fluxograma organizou o percurso do paciente e fortaleceu o processo de notificação. Após a criação da VEH, observou-se aumento expressivo de quase 70% das notificações, com destaque para o agravo acidentes de trabalho que antes era silencioso no município.</a:t>
            </a:r>
            <a:endParaRPr sz="8000"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5" y="15193126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369535" y="2302425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333768" y="24462188"/>
            <a:ext cx="9649072" cy="76944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pt-BR" sz="4000" dirty="0"/>
              <a:t>A implantação da VEH na UMMJS fortaleceu a vigilância em saúde, ampliou o conhecimento sobre notificação compulsória, reduziu a subnotificação e ampliou o olhar para saúde do trabalhador. O fluxo entre VEH e Vigilância Municipal integrou a rede e agilizou ações, resultando em aumento das notificações e consolidando a VEH como ferramenta essencial para a qualidade dos dados e modelo para municípios de pequeno porte.</a:t>
            </a:r>
          </a:p>
          <a:p>
            <a:r>
              <a:rPr lang="pt-BR" sz="2800" dirty="0"/>
              <a:t/>
            </a:r>
            <a:br>
              <a:rPr lang="pt-BR" sz="2800" dirty="0"/>
            </a:b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194561" y="23032798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076175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16286" y="32162227"/>
            <a:ext cx="9433048" cy="4547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0981382" y="32116165"/>
            <a:ext cx="11017224" cy="60529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BRASIL. Ministério da Saúde. Portaria GM/MS nº 6.734, de 18 de março de 2025. Atualiza a Lista Nacional de Notificação Compulsória de doenças, agravos e eventos de saúde pública. Diário Oficial da União: seção 1, Brasília, DF, n. 54, p. 109–110, 19 mar. 2025. Disponível em: https://www.in.gov.br/en/web/dou/-/portaria-gm/ms-n-6.734-de-18-de-marco-de-2025-551397406. 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BRASIL. Ministério da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Saúde.</a:t>
            </a:r>
            <a:r>
              <a:rPr lang="pt-B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Sistema</a:t>
            </a:r>
            <a:r>
              <a:rPr lang="pt-B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Informação de Agravos de Notificação – SINAN: Acidentes de Trabalho (2013–2023).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Brasília: Ministério da Saúde, 2023. Disponível em: https://www.gov.br/saude/pt-br/assuntos/saude-de-a-a-z/sinan. 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CIEVS-MT (2021). Núcleos de vigilância epidemiológicas hospitalares.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guia_implantac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ao_atualizado.-Nucleo-de-Vigilancia-Epidemiologica-Hospitalares.pdf 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24198" y="32251458"/>
            <a:ext cx="10123713" cy="44812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Char char="●"/>
              <a:tabLst>
                <a:tab pos="457200" algn="l"/>
              </a:tabLst>
            </a:pP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ANDRADE, A. L. M. et al. O Sistema de Informação de Agravos de Notificação no Brasil: avanços e desafios. </a:t>
            </a:r>
            <a:r>
              <a:rPr lang="pt-BR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Epidemiologia e Serviços de Saúde</a:t>
            </a: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v. 30, n. 1, e2020766, 2021.</a:t>
            </a:r>
            <a:endParaRPr lang="pt-B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200"/>
              </a:spcAft>
              <a:buFont typeface="Arial" panose="020B0604020202020204" pitchFamily="34" charset="0"/>
              <a:buChar char="●"/>
              <a:tabLst>
                <a:tab pos="457200" algn="l"/>
              </a:tabLst>
            </a:pP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BRASIL. (2022). Portaria GM/MS nº 420, de 2 de março de 2022. Diário Oficial da União. [Internet]. [Brasília]: Ministério da Saúde (BR). </a:t>
            </a:r>
            <a:r>
              <a:rPr lang="pt-BR" sz="24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https://bvsms.saude.gov.br/bvs/saudelegis/gm/2022/prt0420_04_03_2022.html</a:t>
            </a:r>
            <a:endParaRPr lang="pt-BR" sz="2400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200"/>
              </a:spcAft>
              <a:buFont typeface="Arial" panose="020B0604020202020204" pitchFamily="34" charset="0"/>
              <a:buChar char="●"/>
              <a:tabLst>
                <a:tab pos="457200" algn="l"/>
              </a:tabLst>
            </a:pP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BRASIL. (2023). Notificação compulsória. Secretaria de Vigilância em Saúde e Ambiente. [Internet]. [Brasília]: Ministério da Saúde (BR). https://www.gov.br/saude/pt </a:t>
            </a:r>
            <a:r>
              <a:rPr lang="pt-BR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composicao</a:t>
            </a: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svsa</a:t>
            </a: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notificacao-compulsoria</a:t>
            </a: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240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638</Words>
  <Application>Microsoft Office PowerPoint</Application>
  <PresentationFormat>Personalizar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Arial</vt:lpstr>
      <vt:lpstr>Calibri</vt:lpstr>
      <vt:lpstr>League Spartan</vt:lpstr>
      <vt:lpstr>Montserrat</vt:lpstr>
      <vt:lpstr>Open Sans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hospital</cp:lastModifiedBy>
  <cp:revision>14</cp:revision>
  <dcterms:created xsi:type="dcterms:W3CDTF">2025-09-30T13:28:19Z</dcterms:created>
  <dcterms:modified xsi:type="dcterms:W3CDTF">2025-11-10T13:28:18Z</dcterms:modified>
</cp:coreProperties>
</file>