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29" d="100"/>
          <a:sy n="29" d="100"/>
        </p:scale>
        <p:origin x="-1675" y="1166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AE7A7-5F14-485C-946C-FA9061F9B70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128556B-594A-4DFC-9373-2E77FF0644EF}">
      <dgm:prSet phldrT="[Texto]" custT="1"/>
      <dgm:spPr/>
      <dgm:t>
        <a:bodyPr/>
        <a:lstStyle/>
        <a:p>
          <a:r>
            <a:rPr lang="pt-BR" sz="2700" dirty="0" smtClean="0"/>
            <a:t>Busca ativa de pacientes com HA/DM II</a:t>
          </a:r>
          <a:endParaRPr lang="pt-BR" sz="2700" dirty="0"/>
        </a:p>
      </dgm:t>
    </dgm:pt>
    <dgm:pt modelId="{E9F368BA-46C5-42BE-9371-26895966D442}" type="parTrans" cxnId="{07054429-3B06-4C12-83BC-38066750FD73}">
      <dgm:prSet/>
      <dgm:spPr/>
      <dgm:t>
        <a:bodyPr/>
        <a:lstStyle/>
        <a:p>
          <a:endParaRPr lang="pt-BR"/>
        </a:p>
      </dgm:t>
    </dgm:pt>
    <dgm:pt modelId="{D634C660-C181-4A76-BB2D-DEDB73E0E1EA}" type="sibTrans" cxnId="{07054429-3B06-4C12-83BC-38066750FD73}">
      <dgm:prSet/>
      <dgm:spPr/>
      <dgm:t>
        <a:bodyPr/>
        <a:lstStyle/>
        <a:p>
          <a:endParaRPr lang="pt-BR"/>
        </a:p>
      </dgm:t>
    </dgm:pt>
    <dgm:pt modelId="{8E2E7FDC-BFFE-4D00-AA51-B2D5733A06E9}">
      <dgm:prSet phldrT="[Texto]" custT="1"/>
      <dgm:spPr/>
      <dgm:t>
        <a:bodyPr/>
        <a:lstStyle/>
        <a:p>
          <a:r>
            <a:rPr lang="pt-BR" sz="2700" dirty="0" smtClean="0"/>
            <a:t>Formulário de Renovação de receitas</a:t>
          </a:r>
          <a:endParaRPr lang="pt-BR" sz="2700" dirty="0"/>
        </a:p>
      </dgm:t>
    </dgm:pt>
    <dgm:pt modelId="{2405AD5C-EA76-45BD-91AD-C81A3E2B77A4}" type="parTrans" cxnId="{89B72282-21C6-4F94-B1C2-ACC206AE82D6}">
      <dgm:prSet/>
      <dgm:spPr/>
      <dgm:t>
        <a:bodyPr/>
        <a:lstStyle/>
        <a:p>
          <a:endParaRPr lang="pt-BR"/>
        </a:p>
      </dgm:t>
    </dgm:pt>
    <dgm:pt modelId="{02AACE77-9FA2-4DCE-9587-BA68B9C6B78D}" type="sibTrans" cxnId="{89B72282-21C6-4F94-B1C2-ACC206AE82D6}">
      <dgm:prSet/>
      <dgm:spPr/>
      <dgm:t>
        <a:bodyPr/>
        <a:lstStyle/>
        <a:p>
          <a:endParaRPr lang="pt-BR"/>
        </a:p>
      </dgm:t>
    </dgm:pt>
    <dgm:pt modelId="{E45B4C50-1A6A-422F-8A21-DAE0E7268CFD}">
      <dgm:prSet phldrT="[Texto]" custT="1"/>
      <dgm:spPr/>
      <dgm:t>
        <a:bodyPr/>
        <a:lstStyle/>
        <a:p>
          <a:r>
            <a:rPr lang="pt-BR" sz="2700" dirty="0" smtClean="0"/>
            <a:t>Marcação de consultas</a:t>
          </a:r>
        </a:p>
        <a:p>
          <a:r>
            <a:rPr lang="pt-BR" sz="2700" dirty="0" smtClean="0"/>
            <a:t>(&lt;6 meses)</a:t>
          </a:r>
          <a:endParaRPr lang="pt-BR" sz="2700" dirty="0"/>
        </a:p>
      </dgm:t>
    </dgm:pt>
    <dgm:pt modelId="{F94286A9-6ACE-44F3-86A0-660C77E171EE}" type="parTrans" cxnId="{C9C782BB-55F1-4FDE-BBC4-C5797178E82C}">
      <dgm:prSet/>
      <dgm:spPr/>
      <dgm:t>
        <a:bodyPr/>
        <a:lstStyle/>
        <a:p>
          <a:endParaRPr lang="pt-BR"/>
        </a:p>
      </dgm:t>
    </dgm:pt>
    <dgm:pt modelId="{338D9DDF-7410-45AF-BC3F-D78E73ECFF92}" type="sibTrans" cxnId="{C9C782BB-55F1-4FDE-BBC4-C5797178E82C}">
      <dgm:prSet/>
      <dgm:spPr/>
      <dgm:t>
        <a:bodyPr/>
        <a:lstStyle/>
        <a:p>
          <a:endParaRPr lang="pt-BR"/>
        </a:p>
      </dgm:t>
    </dgm:pt>
    <dgm:pt modelId="{92B39D89-F815-465E-9181-FB50612E5A95}">
      <dgm:prSet phldrT="[Texto]" custT="1"/>
      <dgm:spPr/>
      <dgm:t>
        <a:bodyPr/>
        <a:lstStyle/>
        <a:p>
          <a:r>
            <a:rPr lang="pt-BR" sz="2700" dirty="0" smtClean="0"/>
            <a:t>Quinta-feira (Dia D do HIPERDIA na USF)</a:t>
          </a:r>
          <a:endParaRPr lang="pt-BR" sz="2700" dirty="0"/>
        </a:p>
      </dgm:t>
    </dgm:pt>
    <dgm:pt modelId="{5FDF7DE4-5628-42F0-8352-A00BBA43DD94}" type="parTrans" cxnId="{18497DDD-88EB-47AC-90EE-4B20748D8C9F}">
      <dgm:prSet/>
      <dgm:spPr/>
      <dgm:t>
        <a:bodyPr/>
        <a:lstStyle/>
        <a:p>
          <a:endParaRPr lang="pt-BR"/>
        </a:p>
      </dgm:t>
    </dgm:pt>
    <dgm:pt modelId="{74EF02FA-75D1-4D19-9C0B-585396FD374D}" type="sibTrans" cxnId="{18497DDD-88EB-47AC-90EE-4B20748D8C9F}">
      <dgm:prSet/>
      <dgm:spPr/>
      <dgm:t>
        <a:bodyPr/>
        <a:lstStyle/>
        <a:p>
          <a:endParaRPr lang="pt-BR"/>
        </a:p>
      </dgm:t>
    </dgm:pt>
    <dgm:pt modelId="{55C7081E-60EF-4643-B938-4FA46139BA17}">
      <dgm:prSet phldrT="[Texto]" custT="1"/>
      <dgm:spPr/>
      <dgm:t>
        <a:bodyPr/>
        <a:lstStyle/>
        <a:p>
          <a:r>
            <a:rPr lang="pt-BR" sz="2700" dirty="0" smtClean="0"/>
            <a:t>Estratificação de risco cardiovascular</a:t>
          </a:r>
          <a:endParaRPr lang="pt-BR" sz="2700" dirty="0"/>
        </a:p>
      </dgm:t>
    </dgm:pt>
    <dgm:pt modelId="{8C73AEEB-DF64-4405-8CAB-FF9EA107EA04}" type="parTrans" cxnId="{2A2F5D17-48B1-4040-BE9D-78C1E8A94FFB}">
      <dgm:prSet/>
      <dgm:spPr/>
      <dgm:t>
        <a:bodyPr/>
        <a:lstStyle/>
        <a:p>
          <a:endParaRPr lang="pt-BR"/>
        </a:p>
      </dgm:t>
    </dgm:pt>
    <dgm:pt modelId="{DB30FBEA-FE0A-421F-96E4-88090386B632}" type="sibTrans" cxnId="{2A2F5D17-48B1-4040-BE9D-78C1E8A94FFB}">
      <dgm:prSet/>
      <dgm:spPr/>
      <dgm:t>
        <a:bodyPr/>
        <a:lstStyle/>
        <a:p>
          <a:endParaRPr lang="pt-BR"/>
        </a:p>
      </dgm:t>
    </dgm:pt>
    <dgm:pt modelId="{E23D00FB-49E1-4894-B75D-B6974A63D4E2}" type="pres">
      <dgm:prSet presAssocID="{719AE7A7-5F14-485C-946C-FA9061F9B70B}" presName="cycle" presStyleCnt="0">
        <dgm:presLayoutVars>
          <dgm:dir/>
          <dgm:resizeHandles val="exact"/>
        </dgm:presLayoutVars>
      </dgm:prSet>
      <dgm:spPr/>
    </dgm:pt>
    <dgm:pt modelId="{FADC3C88-5099-4ABC-B140-8A4B36723616}" type="pres">
      <dgm:prSet presAssocID="{E128556B-594A-4DFC-9373-2E77FF0644EF}" presName="node" presStyleLbl="node1" presStyleIdx="0" presStyleCnt="5" custScaleX="109910" custScaleY="1211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B61C31-BF87-4E34-A549-0B25F049FADB}" type="pres">
      <dgm:prSet presAssocID="{E128556B-594A-4DFC-9373-2E77FF0644EF}" presName="spNode" presStyleCnt="0"/>
      <dgm:spPr/>
    </dgm:pt>
    <dgm:pt modelId="{AA2371C8-23E9-452B-98D9-F98A765EF8B1}" type="pres">
      <dgm:prSet presAssocID="{D634C660-C181-4A76-BB2D-DEDB73E0E1EA}" presName="sibTrans" presStyleLbl="sibTrans1D1" presStyleIdx="0" presStyleCnt="5"/>
      <dgm:spPr/>
    </dgm:pt>
    <dgm:pt modelId="{5BAC557E-EC28-4E87-AB24-0DDD8148F2A6}" type="pres">
      <dgm:prSet presAssocID="{8E2E7FDC-BFFE-4D00-AA51-B2D5733A06E9}" presName="node" presStyleLbl="node1" presStyleIdx="1" presStyleCnt="5" custScaleX="111901" custScaleY="1157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E7842B-4662-42AB-9F69-E3ABA40086C0}" type="pres">
      <dgm:prSet presAssocID="{8E2E7FDC-BFFE-4D00-AA51-B2D5733A06E9}" presName="spNode" presStyleCnt="0"/>
      <dgm:spPr/>
    </dgm:pt>
    <dgm:pt modelId="{7DE30A73-B734-4A2B-AED9-2CF1FD188C00}" type="pres">
      <dgm:prSet presAssocID="{02AACE77-9FA2-4DCE-9587-BA68B9C6B78D}" presName="sibTrans" presStyleLbl="sibTrans1D1" presStyleIdx="1" presStyleCnt="5"/>
      <dgm:spPr/>
    </dgm:pt>
    <dgm:pt modelId="{8CDD04AC-96BA-4789-8C19-220BD1E17E7C}" type="pres">
      <dgm:prSet presAssocID="{E45B4C50-1A6A-422F-8A21-DAE0E7268CFD}" presName="node" presStyleLbl="node1" presStyleIdx="2" presStyleCnt="5" custScaleX="104664" custScaleY="1262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C1270C-E68F-402F-8162-DF30859AA4D0}" type="pres">
      <dgm:prSet presAssocID="{E45B4C50-1A6A-422F-8A21-DAE0E7268CFD}" presName="spNode" presStyleCnt="0"/>
      <dgm:spPr/>
    </dgm:pt>
    <dgm:pt modelId="{AFEF407F-A11F-492E-B8F1-DF0DC2639749}" type="pres">
      <dgm:prSet presAssocID="{338D9DDF-7410-45AF-BC3F-D78E73ECFF92}" presName="sibTrans" presStyleLbl="sibTrans1D1" presStyleIdx="2" presStyleCnt="5"/>
      <dgm:spPr/>
    </dgm:pt>
    <dgm:pt modelId="{29571231-C44C-4DA7-83B8-41F4AB13A816}" type="pres">
      <dgm:prSet presAssocID="{92B39D89-F815-465E-9181-FB50612E5A95}" presName="node" presStyleLbl="node1" presStyleIdx="3" presStyleCnt="5" custScaleX="98877" custScaleY="1197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583ABD-CE2C-462A-9503-B738991A10CE}" type="pres">
      <dgm:prSet presAssocID="{92B39D89-F815-465E-9181-FB50612E5A95}" presName="spNode" presStyleCnt="0"/>
      <dgm:spPr/>
    </dgm:pt>
    <dgm:pt modelId="{B79463D6-1DC9-4CB6-8EA2-45255785309B}" type="pres">
      <dgm:prSet presAssocID="{74EF02FA-75D1-4D19-9C0B-585396FD374D}" presName="sibTrans" presStyleLbl="sibTrans1D1" presStyleIdx="3" presStyleCnt="5"/>
      <dgm:spPr/>
    </dgm:pt>
    <dgm:pt modelId="{053E948F-D4B8-4514-93B8-041CCABC6096}" type="pres">
      <dgm:prSet presAssocID="{55C7081E-60EF-4643-B938-4FA46139BA17}" presName="node" presStyleLbl="node1" presStyleIdx="4" presStyleCnt="5" custScaleX="114667" custScaleY="1186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860F72-9802-478A-BE1C-8D4FF2209430}" type="pres">
      <dgm:prSet presAssocID="{55C7081E-60EF-4643-B938-4FA46139BA17}" presName="spNode" presStyleCnt="0"/>
      <dgm:spPr/>
    </dgm:pt>
    <dgm:pt modelId="{A4730BD7-ECB3-43F3-9C3D-174C24E0A862}" type="pres">
      <dgm:prSet presAssocID="{DB30FBEA-FE0A-421F-96E4-88090386B632}" presName="sibTrans" presStyleLbl="sibTrans1D1" presStyleIdx="4" presStyleCnt="5"/>
      <dgm:spPr/>
    </dgm:pt>
  </dgm:ptLst>
  <dgm:cxnLst>
    <dgm:cxn modelId="{652ED9FB-822A-4EBB-BA5F-14EF7B04467E}" type="presOf" srcId="{DB30FBEA-FE0A-421F-96E4-88090386B632}" destId="{A4730BD7-ECB3-43F3-9C3D-174C24E0A862}" srcOrd="0" destOrd="0" presId="urn:microsoft.com/office/officeart/2005/8/layout/cycle5"/>
    <dgm:cxn modelId="{F59EFF00-ACAC-42D2-8751-FD457F767E64}" type="presOf" srcId="{719AE7A7-5F14-485C-946C-FA9061F9B70B}" destId="{E23D00FB-49E1-4894-B75D-B6974A63D4E2}" srcOrd="0" destOrd="0" presId="urn:microsoft.com/office/officeart/2005/8/layout/cycle5"/>
    <dgm:cxn modelId="{DC0A15B8-A61F-4DA6-BDD4-09DB414D1E01}" type="presOf" srcId="{92B39D89-F815-465E-9181-FB50612E5A95}" destId="{29571231-C44C-4DA7-83B8-41F4AB13A816}" srcOrd="0" destOrd="0" presId="urn:microsoft.com/office/officeart/2005/8/layout/cycle5"/>
    <dgm:cxn modelId="{E0C42948-5CEA-4FF4-9389-234B29AF22B0}" type="presOf" srcId="{E45B4C50-1A6A-422F-8A21-DAE0E7268CFD}" destId="{8CDD04AC-96BA-4789-8C19-220BD1E17E7C}" srcOrd="0" destOrd="0" presId="urn:microsoft.com/office/officeart/2005/8/layout/cycle5"/>
    <dgm:cxn modelId="{0B6A5C7A-EC0D-4058-A19A-1CB862B934D6}" type="presOf" srcId="{8E2E7FDC-BFFE-4D00-AA51-B2D5733A06E9}" destId="{5BAC557E-EC28-4E87-AB24-0DDD8148F2A6}" srcOrd="0" destOrd="0" presId="urn:microsoft.com/office/officeart/2005/8/layout/cycle5"/>
    <dgm:cxn modelId="{91587ED9-264A-4EF4-8FCD-D6E2B1417291}" type="presOf" srcId="{338D9DDF-7410-45AF-BC3F-D78E73ECFF92}" destId="{AFEF407F-A11F-492E-B8F1-DF0DC2639749}" srcOrd="0" destOrd="0" presId="urn:microsoft.com/office/officeart/2005/8/layout/cycle5"/>
    <dgm:cxn modelId="{C9C782BB-55F1-4FDE-BBC4-C5797178E82C}" srcId="{719AE7A7-5F14-485C-946C-FA9061F9B70B}" destId="{E45B4C50-1A6A-422F-8A21-DAE0E7268CFD}" srcOrd="2" destOrd="0" parTransId="{F94286A9-6ACE-44F3-86A0-660C77E171EE}" sibTransId="{338D9DDF-7410-45AF-BC3F-D78E73ECFF92}"/>
    <dgm:cxn modelId="{9CAA7D42-3263-40D5-8DB4-1D5A7D5DB231}" type="presOf" srcId="{D634C660-C181-4A76-BB2D-DEDB73E0E1EA}" destId="{AA2371C8-23E9-452B-98D9-F98A765EF8B1}" srcOrd="0" destOrd="0" presId="urn:microsoft.com/office/officeart/2005/8/layout/cycle5"/>
    <dgm:cxn modelId="{AEBCEFF0-4968-42B8-AC0C-EC009D6F36A3}" type="presOf" srcId="{55C7081E-60EF-4643-B938-4FA46139BA17}" destId="{053E948F-D4B8-4514-93B8-041CCABC6096}" srcOrd="0" destOrd="0" presId="urn:microsoft.com/office/officeart/2005/8/layout/cycle5"/>
    <dgm:cxn modelId="{C604A2F2-A05B-41C9-B902-2D6B2DD46129}" type="presOf" srcId="{E128556B-594A-4DFC-9373-2E77FF0644EF}" destId="{FADC3C88-5099-4ABC-B140-8A4B36723616}" srcOrd="0" destOrd="0" presId="urn:microsoft.com/office/officeart/2005/8/layout/cycle5"/>
    <dgm:cxn modelId="{3794A67A-1BA2-4EB2-8B55-4235804A8241}" type="presOf" srcId="{02AACE77-9FA2-4DCE-9587-BA68B9C6B78D}" destId="{7DE30A73-B734-4A2B-AED9-2CF1FD188C00}" srcOrd="0" destOrd="0" presId="urn:microsoft.com/office/officeart/2005/8/layout/cycle5"/>
    <dgm:cxn modelId="{18497DDD-88EB-47AC-90EE-4B20748D8C9F}" srcId="{719AE7A7-5F14-485C-946C-FA9061F9B70B}" destId="{92B39D89-F815-465E-9181-FB50612E5A95}" srcOrd="3" destOrd="0" parTransId="{5FDF7DE4-5628-42F0-8352-A00BBA43DD94}" sibTransId="{74EF02FA-75D1-4D19-9C0B-585396FD374D}"/>
    <dgm:cxn modelId="{2A2F5D17-48B1-4040-BE9D-78C1E8A94FFB}" srcId="{719AE7A7-5F14-485C-946C-FA9061F9B70B}" destId="{55C7081E-60EF-4643-B938-4FA46139BA17}" srcOrd="4" destOrd="0" parTransId="{8C73AEEB-DF64-4405-8CAB-FF9EA107EA04}" sibTransId="{DB30FBEA-FE0A-421F-96E4-88090386B632}"/>
    <dgm:cxn modelId="{71E81793-36D1-44B9-87E2-7DC8C89D50ED}" type="presOf" srcId="{74EF02FA-75D1-4D19-9C0B-585396FD374D}" destId="{B79463D6-1DC9-4CB6-8EA2-45255785309B}" srcOrd="0" destOrd="0" presId="urn:microsoft.com/office/officeart/2005/8/layout/cycle5"/>
    <dgm:cxn modelId="{07054429-3B06-4C12-83BC-38066750FD73}" srcId="{719AE7A7-5F14-485C-946C-FA9061F9B70B}" destId="{E128556B-594A-4DFC-9373-2E77FF0644EF}" srcOrd="0" destOrd="0" parTransId="{E9F368BA-46C5-42BE-9371-26895966D442}" sibTransId="{D634C660-C181-4A76-BB2D-DEDB73E0E1EA}"/>
    <dgm:cxn modelId="{89B72282-21C6-4F94-B1C2-ACC206AE82D6}" srcId="{719AE7A7-5F14-485C-946C-FA9061F9B70B}" destId="{8E2E7FDC-BFFE-4D00-AA51-B2D5733A06E9}" srcOrd="1" destOrd="0" parTransId="{2405AD5C-EA76-45BD-91AD-C81A3E2B77A4}" sibTransId="{02AACE77-9FA2-4DCE-9587-BA68B9C6B78D}"/>
    <dgm:cxn modelId="{04D252B8-12E2-457C-8878-5FA33A52EFE6}" type="presParOf" srcId="{E23D00FB-49E1-4894-B75D-B6974A63D4E2}" destId="{FADC3C88-5099-4ABC-B140-8A4B36723616}" srcOrd="0" destOrd="0" presId="urn:microsoft.com/office/officeart/2005/8/layout/cycle5"/>
    <dgm:cxn modelId="{43302A9C-D773-4930-BC8F-DC16E46461FA}" type="presParOf" srcId="{E23D00FB-49E1-4894-B75D-B6974A63D4E2}" destId="{77B61C31-BF87-4E34-A549-0B25F049FADB}" srcOrd="1" destOrd="0" presId="urn:microsoft.com/office/officeart/2005/8/layout/cycle5"/>
    <dgm:cxn modelId="{86B4E1ED-4BE5-4983-81AD-772EEFFA4EE8}" type="presParOf" srcId="{E23D00FB-49E1-4894-B75D-B6974A63D4E2}" destId="{AA2371C8-23E9-452B-98D9-F98A765EF8B1}" srcOrd="2" destOrd="0" presId="urn:microsoft.com/office/officeart/2005/8/layout/cycle5"/>
    <dgm:cxn modelId="{D0AD7CB9-6854-4C60-A4C2-D2EEB7705532}" type="presParOf" srcId="{E23D00FB-49E1-4894-B75D-B6974A63D4E2}" destId="{5BAC557E-EC28-4E87-AB24-0DDD8148F2A6}" srcOrd="3" destOrd="0" presId="urn:microsoft.com/office/officeart/2005/8/layout/cycle5"/>
    <dgm:cxn modelId="{28BBCF81-6125-41B2-B497-C629112011DD}" type="presParOf" srcId="{E23D00FB-49E1-4894-B75D-B6974A63D4E2}" destId="{0BE7842B-4662-42AB-9F69-E3ABA40086C0}" srcOrd="4" destOrd="0" presId="urn:microsoft.com/office/officeart/2005/8/layout/cycle5"/>
    <dgm:cxn modelId="{2702855C-4EAA-447D-AE76-E3B34A69D0E4}" type="presParOf" srcId="{E23D00FB-49E1-4894-B75D-B6974A63D4E2}" destId="{7DE30A73-B734-4A2B-AED9-2CF1FD188C00}" srcOrd="5" destOrd="0" presId="urn:microsoft.com/office/officeart/2005/8/layout/cycle5"/>
    <dgm:cxn modelId="{3EC1A42B-6B95-447F-A693-729ECEA52A87}" type="presParOf" srcId="{E23D00FB-49E1-4894-B75D-B6974A63D4E2}" destId="{8CDD04AC-96BA-4789-8C19-220BD1E17E7C}" srcOrd="6" destOrd="0" presId="urn:microsoft.com/office/officeart/2005/8/layout/cycle5"/>
    <dgm:cxn modelId="{8151CBF3-23EA-4CC1-9840-B8AEA2BB5609}" type="presParOf" srcId="{E23D00FB-49E1-4894-B75D-B6974A63D4E2}" destId="{71C1270C-E68F-402F-8162-DF30859AA4D0}" srcOrd="7" destOrd="0" presId="urn:microsoft.com/office/officeart/2005/8/layout/cycle5"/>
    <dgm:cxn modelId="{7F01D8A6-1951-468F-8F43-66BD8D98CDFA}" type="presParOf" srcId="{E23D00FB-49E1-4894-B75D-B6974A63D4E2}" destId="{AFEF407F-A11F-492E-B8F1-DF0DC2639749}" srcOrd="8" destOrd="0" presId="urn:microsoft.com/office/officeart/2005/8/layout/cycle5"/>
    <dgm:cxn modelId="{EEF2A061-BBC9-40B1-8FC5-0E47AFCE1BBF}" type="presParOf" srcId="{E23D00FB-49E1-4894-B75D-B6974A63D4E2}" destId="{29571231-C44C-4DA7-83B8-41F4AB13A816}" srcOrd="9" destOrd="0" presId="urn:microsoft.com/office/officeart/2005/8/layout/cycle5"/>
    <dgm:cxn modelId="{54ED97AE-260D-4C9E-80B1-57E578E8D63A}" type="presParOf" srcId="{E23D00FB-49E1-4894-B75D-B6974A63D4E2}" destId="{DA583ABD-CE2C-462A-9503-B738991A10CE}" srcOrd="10" destOrd="0" presId="urn:microsoft.com/office/officeart/2005/8/layout/cycle5"/>
    <dgm:cxn modelId="{025F18EB-A0CA-420F-AA90-15F2EB890191}" type="presParOf" srcId="{E23D00FB-49E1-4894-B75D-B6974A63D4E2}" destId="{B79463D6-1DC9-4CB6-8EA2-45255785309B}" srcOrd="11" destOrd="0" presId="urn:microsoft.com/office/officeart/2005/8/layout/cycle5"/>
    <dgm:cxn modelId="{19BCF010-0098-4A7F-81A1-B9597FEAF96E}" type="presParOf" srcId="{E23D00FB-49E1-4894-B75D-B6974A63D4E2}" destId="{053E948F-D4B8-4514-93B8-041CCABC6096}" srcOrd="12" destOrd="0" presId="urn:microsoft.com/office/officeart/2005/8/layout/cycle5"/>
    <dgm:cxn modelId="{F621D79B-1216-478A-A21A-E0CFDB5FF265}" type="presParOf" srcId="{E23D00FB-49E1-4894-B75D-B6974A63D4E2}" destId="{D6860F72-9802-478A-BE1C-8D4FF2209430}" srcOrd="13" destOrd="0" presId="urn:microsoft.com/office/officeart/2005/8/layout/cycle5"/>
    <dgm:cxn modelId="{7F22444A-82DD-4E15-AB7F-10A693C37170}" type="presParOf" srcId="{E23D00FB-49E1-4894-B75D-B6974A63D4E2}" destId="{A4730BD7-ECB3-43F3-9C3D-174C24E0A86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C3C88-5099-4ABC-B140-8A4B36723616}">
      <dsp:nvSpPr>
        <dsp:cNvPr id="0" name=""/>
        <dsp:cNvSpPr/>
      </dsp:nvSpPr>
      <dsp:spPr>
        <a:xfrm>
          <a:off x="5583545" y="-116804"/>
          <a:ext cx="2366107" cy="1695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Busca ativa de pacientes com HA/DM II</a:t>
          </a:r>
          <a:endParaRPr lang="pt-BR" sz="2700" kern="1200" dirty="0"/>
        </a:p>
      </dsp:txBody>
      <dsp:txXfrm>
        <a:off x="5666332" y="-34017"/>
        <a:ext cx="2200533" cy="1530334"/>
      </dsp:txXfrm>
    </dsp:sp>
    <dsp:sp modelId="{AA2371C8-23E9-452B-98D9-F98A765EF8B1}">
      <dsp:nvSpPr>
        <dsp:cNvPr id="0" name=""/>
        <dsp:cNvSpPr/>
      </dsp:nvSpPr>
      <dsp:spPr>
        <a:xfrm>
          <a:off x="3972149" y="731149"/>
          <a:ext cx="5588900" cy="5588900"/>
        </a:xfrm>
        <a:custGeom>
          <a:avLst/>
          <a:gdLst/>
          <a:ahLst/>
          <a:cxnLst/>
          <a:rect l="0" t="0" r="0" b="0"/>
          <a:pathLst>
            <a:path>
              <a:moveTo>
                <a:pt x="4217877" y="389703"/>
              </a:moveTo>
              <a:arcTo wR="2794450" hR="2794450" stAng="18037338" swAng="10205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C557E-EC28-4E87-AB24-0DDD8148F2A6}">
      <dsp:nvSpPr>
        <dsp:cNvPr id="0" name=""/>
        <dsp:cNvSpPr/>
      </dsp:nvSpPr>
      <dsp:spPr>
        <a:xfrm>
          <a:off x="8219795" y="1851929"/>
          <a:ext cx="2408968" cy="1620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Formulário de Renovação de receitas</a:t>
          </a:r>
          <a:endParaRPr lang="pt-BR" sz="2700" kern="1200" dirty="0"/>
        </a:p>
      </dsp:txBody>
      <dsp:txXfrm>
        <a:off x="8298890" y="1931024"/>
        <a:ext cx="2250778" cy="1462086"/>
      </dsp:txXfrm>
    </dsp:sp>
    <dsp:sp modelId="{7DE30A73-B734-4A2B-AED9-2CF1FD188C00}">
      <dsp:nvSpPr>
        <dsp:cNvPr id="0" name=""/>
        <dsp:cNvSpPr/>
      </dsp:nvSpPr>
      <dsp:spPr>
        <a:xfrm>
          <a:off x="3972149" y="731149"/>
          <a:ext cx="5588900" cy="5588900"/>
        </a:xfrm>
        <a:custGeom>
          <a:avLst/>
          <a:gdLst/>
          <a:ahLst/>
          <a:cxnLst/>
          <a:rect l="0" t="0" r="0" b="0"/>
          <a:pathLst>
            <a:path>
              <a:moveTo>
                <a:pt x="5578441" y="3035993"/>
              </a:moveTo>
              <a:arcTo wR="2794450" hR="2794450" stAng="21897519" swAng="11114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D04AC-96BA-4789-8C19-220BD1E17E7C}">
      <dsp:nvSpPr>
        <dsp:cNvPr id="0" name=""/>
        <dsp:cNvSpPr/>
      </dsp:nvSpPr>
      <dsp:spPr>
        <a:xfrm>
          <a:off x="7282549" y="4903183"/>
          <a:ext cx="2253172" cy="1766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Marcação de consultas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(&lt;6 meses)</a:t>
          </a:r>
          <a:endParaRPr lang="pt-BR" sz="2700" kern="1200" dirty="0"/>
        </a:p>
      </dsp:txBody>
      <dsp:txXfrm>
        <a:off x="7368775" y="4989409"/>
        <a:ext cx="2080720" cy="1593897"/>
      </dsp:txXfrm>
    </dsp:sp>
    <dsp:sp modelId="{AFEF407F-A11F-492E-B8F1-DF0DC2639749}">
      <dsp:nvSpPr>
        <dsp:cNvPr id="0" name=""/>
        <dsp:cNvSpPr/>
      </dsp:nvSpPr>
      <dsp:spPr>
        <a:xfrm>
          <a:off x="3972149" y="731149"/>
          <a:ext cx="5588900" cy="5588900"/>
        </a:xfrm>
        <a:custGeom>
          <a:avLst/>
          <a:gdLst/>
          <a:ahLst/>
          <a:cxnLst/>
          <a:rect l="0" t="0" r="0" b="0"/>
          <a:pathLst>
            <a:path>
              <a:moveTo>
                <a:pt x="3093949" y="5572804"/>
              </a:moveTo>
              <a:arcTo wR="2794450" hR="2794450" stAng="5030846" swAng="8164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71231-C44C-4DA7-83B8-41F4AB13A816}">
      <dsp:nvSpPr>
        <dsp:cNvPr id="0" name=""/>
        <dsp:cNvSpPr/>
      </dsp:nvSpPr>
      <dsp:spPr>
        <a:xfrm>
          <a:off x="4059766" y="4948842"/>
          <a:ext cx="2128592" cy="1675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Quinta-feira (Dia D do HIPERDIA na USF)</a:t>
          </a:r>
          <a:endParaRPr lang="pt-BR" sz="2700" kern="1200" dirty="0"/>
        </a:p>
      </dsp:txBody>
      <dsp:txXfrm>
        <a:off x="4141534" y="5030610"/>
        <a:ext cx="1965056" cy="1511495"/>
      </dsp:txXfrm>
    </dsp:sp>
    <dsp:sp modelId="{B79463D6-1DC9-4CB6-8EA2-45255785309B}">
      <dsp:nvSpPr>
        <dsp:cNvPr id="0" name=""/>
        <dsp:cNvSpPr/>
      </dsp:nvSpPr>
      <dsp:spPr>
        <a:xfrm>
          <a:off x="3972149" y="731149"/>
          <a:ext cx="5588900" cy="5588900"/>
        </a:xfrm>
        <a:custGeom>
          <a:avLst/>
          <a:gdLst/>
          <a:ahLst/>
          <a:cxnLst/>
          <a:rect l="0" t="0" r="0" b="0"/>
          <a:pathLst>
            <a:path>
              <a:moveTo>
                <a:pt x="250268" y="3950343"/>
              </a:moveTo>
              <a:arcTo wR="2794450" hR="2794450" stAng="9333982" swAng="11364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E948F-D4B8-4514-93B8-041CCABC6096}">
      <dsp:nvSpPr>
        <dsp:cNvPr id="0" name=""/>
        <dsp:cNvSpPr/>
      </dsp:nvSpPr>
      <dsp:spPr>
        <a:xfrm>
          <a:off x="2874662" y="1832262"/>
          <a:ext cx="2468514" cy="1659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Estratificação de risco cardiovascular</a:t>
          </a:r>
          <a:endParaRPr lang="pt-BR" sz="2700" kern="1200" dirty="0"/>
        </a:p>
      </dsp:txBody>
      <dsp:txXfrm>
        <a:off x="2955677" y="1913277"/>
        <a:ext cx="2306484" cy="1497580"/>
      </dsp:txXfrm>
    </dsp:sp>
    <dsp:sp modelId="{A4730BD7-ECB3-43F3-9C3D-174C24E0A862}">
      <dsp:nvSpPr>
        <dsp:cNvPr id="0" name=""/>
        <dsp:cNvSpPr/>
      </dsp:nvSpPr>
      <dsp:spPr>
        <a:xfrm>
          <a:off x="3972149" y="731149"/>
          <a:ext cx="5588900" cy="5588900"/>
        </a:xfrm>
        <a:custGeom>
          <a:avLst/>
          <a:gdLst/>
          <a:ahLst/>
          <a:cxnLst/>
          <a:rect l="0" t="0" r="0" b="0"/>
          <a:pathLst>
            <a:path>
              <a:moveTo>
                <a:pt x="743274" y="896653"/>
              </a:moveTo>
              <a:arcTo wR="2794450" hR="2794450" stAng="13366544" swAng="10020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09/11/2025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09/11/2025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09/11/2025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09/11/2025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09/11/2025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09/11/2025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t>09/11/2025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07434" y="8809673"/>
            <a:ext cx="1058964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6" name="TextBox 17"/>
          <p:cNvSpPr txBox="1"/>
          <p:nvPr/>
        </p:nvSpPr>
        <p:spPr>
          <a:xfrm>
            <a:off x="1007434" y="8881682"/>
            <a:ext cx="94892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 DA EXPERIÊNCIA</a:t>
            </a:r>
          </a:p>
        </p:txBody>
      </p:sp>
      <p:sp>
        <p:nvSpPr>
          <p:cNvPr id="10" name="TextBox 55"/>
          <p:cNvSpPr txBox="1"/>
          <p:nvPr/>
        </p:nvSpPr>
        <p:spPr>
          <a:xfrm>
            <a:off x="972270" y="4388356"/>
            <a:ext cx="2135484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</a:rPr>
              <a:t>ESTRATÉGIAS DE QUALIFICAÇÃO DO ACOMPANHAMENTO AOS HIPERTENSOS E DIABÉTICOS NA ATENÇÃO PRIMÁRIA EM SAÚDE: UM RETORNO AOS FUNDAMENTOS DA </a:t>
            </a:r>
            <a:r>
              <a:rPr lang="pt-BR" sz="4400" b="1" dirty="0" smtClean="0">
                <a:solidFill>
                  <a:schemeClr val="accent5">
                    <a:lumMod val="50000"/>
                  </a:schemeClr>
                </a:solidFill>
              </a:rPr>
              <a:t>PLANIFICAÇÃO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1116286" y="6042957"/>
            <a:ext cx="21314367" cy="1033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r>
              <a:rPr lang="en-US" sz="3918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pt-BR" sz="2800" b="1" dirty="0" err="1"/>
              <a:t>Évelyn</a:t>
            </a:r>
            <a:r>
              <a:rPr lang="pt-BR" sz="2800" b="1" dirty="0"/>
              <a:t> Cristina Morais </a:t>
            </a:r>
            <a:r>
              <a:rPr lang="pt-BR" sz="2800" b="1" dirty="0" err="1"/>
              <a:t>Pessôa</a:t>
            </a:r>
            <a:r>
              <a:rPr lang="pt-BR" sz="2800" b="1" dirty="0"/>
              <a:t> Lima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*, </a:t>
            </a:r>
            <a:r>
              <a:rPr lang="pt-BR" sz="2800" b="1" dirty="0"/>
              <a:t>Adilson Lima dos Santos </a:t>
            </a:r>
            <a:r>
              <a:rPr lang="pt-BR" sz="2800" b="1" dirty="0" smtClean="0"/>
              <a:t>Júnior¹,  Vanessa </a:t>
            </a:r>
            <a:r>
              <a:rPr lang="pt-BR" sz="2800" b="1" dirty="0"/>
              <a:t>Almeida </a:t>
            </a:r>
            <a:r>
              <a:rPr lang="pt-BR" sz="2800" b="1" dirty="0" smtClean="0"/>
              <a:t>Lira¹, Bruna </a:t>
            </a:r>
            <a:r>
              <a:rPr lang="pt-BR" sz="2800" b="1" dirty="0"/>
              <a:t>Camila de Souza </a:t>
            </a:r>
            <a:r>
              <a:rPr lang="pt-BR" sz="2800" b="1" dirty="0" smtClean="0"/>
              <a:t>Santos²,  </a:t>
            </a:r>
            <a:r>
              <a:rPr lang="pt-BR" sz="2800" b="1" dirty="0" err="1" smtClean="0"/>
              <a:t>Angela</a:t>
            </a:r>
            <a:r>
              <a:rPr lang="pt-BR" sz="2800" b="1" dirty="0" smtClean="0"/>
              <a:t> </a:t>
            </a:r>
            <a:r>
              <a:rPr lang="pt-BR" sz="2800" b="1" dirty="0"/>
              <a:t>Monica Almeida de Sousa </a:t>
            </a:r>
            <a:r>
              <a:rPr lang="pt-BR" sz="2800" b="1" dirty="0" smtClean="0"/>
              <a:t>Andrade²</a:t>
            </a:r>
            <a:endParaRPr lang="pt-BR" sz="2800" b="1" dirty="0"/>
          </a:p>
        </p:txBody>
      </p:sp>
      <p:sp>
        <p:nvSpPr>
          <p:cNvPr id="12" name="TextBox 57"/>
          <p:cNvSpPr txBox="1"/>
          <p:nvPr/>
        </p:nvSpPr>
        <p:spPr>
          <a:xfrm>
            <a:off x="862880" y="7345413"/>
            <a:ext cx="2167440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1.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Profissionais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Atenção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Primária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do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Município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Brejo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 Madre de 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Deus-PE </a:t>
            </a: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2.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Secretaria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do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Município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Brejo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da Madre de Deus-PE</a:t>
            </a: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Autor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correspondente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enf.evelynlima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@gmail.com</a:t>
            </a: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985372" y="13021978"/>
            <a:ext cx="10633772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7" name="TextBox 17"/>
          <p:cNvSpPr txBox="1"/>
          <p:nvPr/>
        </p:nvSpPr>
        <p:spPr>
          <a:xfrm>
            <a:off x="1399655" y="13167137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DESCRIÇÃO DA EXPERIÊNCIA</a:t>
            </a:r>
          </a:p>
        </p:txBody>
      </p:sp>
      <p:sp>
        <p:nvSpPr>
          <p:cNvPr id="18" name="Freeform 14"/>
          <p:cNvSpPr/>
          <p:nvPr/>
        </p:nvSpPr>
        <p:spPr>
          <a:xfrm>
            <a:off x="1094337" y="27069059"/>
            <a:ext cx="10555354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9" name="TextBox 16"/>
          <p:cNvSpPr txBox="1"/>
          <p:nvPr/>
        </p:nvSpPr>
        <p:spPr>
          <a:xfrm>
            <a:off x="1028038" y="28299741"/>
            <a:ext cx="10414940" cy="49372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</a:pPr>
            <a:r>
              <a:rPr lang="pt-BR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tserrat"/>
              </a:rPr>
              <a:t>Desafios</a:t>
            </a: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tserrat"/>
              </a:rPr>
              <a:t>: </a:t>
            </a:r>
            <a:r>
              <a:rPr lang="pt-BR" sz="2800" dirty="0" smtClean="0">
                <a:latin typeface="Montserrat"/>
              </a:rPr>
              <a:t>a </a:t>
            </a:r>
            <a:r>
              <a:rPr lang="pt-BR" sz="2800" dirty="0">
                <a:latin typeface="Montserrat"/>
              </a:rPr>
              <a:t>necessidade de adequar-se à demanda programada, modificação da agenda de serviços da unidade, adesão da população à nova estratégia e mobilização da equipe de </a:t>
            </a:r>
            <a:r>
              <a:rPr lang="pt-BR" sz="2800" dirty="0" err="1">
                <a:latin typeface="Montserrat"/>
              </a:rPr>
              <a:t>ACSs</a:t>
            </a:r>
            <a:r>
              <a:rPr lang="pt-BR" sz="2800" dirty="0">
                <a:latin typeface="Montserrat"/>
              </a:rPr>
              <a:t> para qualificação do atendimento. </a:t>
            </a:r>
            <a:endParaRPr lang="pt-BR" sz="2800" dirty="0" smtClean="0">
              <a:latin typeface="Montserrat"/>
            </a:endParaRPr>
          </a:p>
          <a:p>
            <a:pPr algn="ctr">
              <a:lnSpc>
                <a:spcPts val="5486"/>
              </a:lnSpc>
            </a:pPr>
            <a:r>
              <a:rPr lang="pt-BR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tserrat"/>
              </a:rPr>
              <a:t>Benefícios</a:t>
            </a:r>
            <a:r>
              <a:rPr lang="pt-BR" sz="2800" dirty="0" smtClean="0">
                <a:latin typeface="Montserrat"/>
              </a:rPr>
              <a:t>: manutenção </a:t>
            </a:r>
            <a:r>
              <a:rPr lang="pt-BR" sz="2800" dirty="0">
                <a:latin typeface="Montserrat"/>
              </a:rPr>
              <a:t>de exames atualizados, medicações e posologia corretas para as condições clínicas, mitigação da má adesão ao tratamento e maior controle </a:t>
            </a:r>
            <a:r>
              <a:rPr lang="pt-BR" sz="2800" dirty="0" smtClean="0">
                <a:latin typeface="Montserrat"/>
              </a:rPr>
              <a:t>da HA/DM.</a:t>
            </a:r>
            <a:endParaRPr dirty="0">
              <a:latin typeface="Montserrat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1039385" y="27184051"/>
            <a:ext cx="10615199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</a:p>
        </p:txBody>
      </p:sp>
      <p:sp>
        <p:nvSpPr>
          <p:cNvPr id="48" name="Freeform 14"/>
          <p:cNvSpPr/>
          <p:nvPr/>
        </p:nvSpPr>
        <p:spPr>
          <a:xfrm>
            <a:off x="12493549" y="8797521"/>
            <a:ext cx="9649073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12505906" y="10052196"/>
            <a:ext cx="9649072" cy="4911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5486"/>
              </a:lnSpc>
              <a:buFont typeface="Arial" pitchFamily="34" charset="0"/>
              <a:buChar char="•"/>
            </a:pPr>
            <a:r>
              <a:rPr lang="pt-BR" sz="3000" dirty="0">
                <a:latin typeface="Montserrat"/>
              </a:rPr>
              <a:t>Relatar a implantação de estratégias de qualificação do acompanhamento em saúde das pessoas com Hipertensão Arterial e Diabetes Mellitus em uma Unidade de Saúde da Família (USF) do município de Brejo da Madre de Deus, com base na planificação em saúde.</a:t>
            </a:r>
            <a:endParaRPr lang="en-US" sz="3000" dirty="0">
              <a:solidFill>
                <a:srgbClr val="000000"/>
              </a:solidFill>
              <a:latin typeface="Montserrat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50" name="TextBox 17"/>
          <p:cNvSpPr txBox="1"/>
          <p:nvPr/>
        </p:nvSpPr>
        <p:spPr>
          <a:xfrm>
            <a:off x="12493550" y="8960101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OBJETIVOS</a:t>
            </a:r>
          </a:p>
        </p:txBody>
      </p:sp>
      <p:sp>
        <p:nvSpPr>
          <p:cNvPr id="51" name="Freeform 14"/>
          <p:cNvSpPr/>
          <p:nvPr/>
        </p:nvSpPr>
        <p:spPr>
          <a:xfrm>
            <a:off x="12629447" y="14438435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3" name="TextBox 17"/>
          <p:cNvSpPr txBox="1"/>
          <p:nvPr/>
        </p:nvSpPr>
        <p:spPr>
          <a:xfrm>
            <a:off x="12405777" y="14583596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</a:p>
        </p:txBody>
      </p:sp>
      <p:sp>
        <p:nvSpPr>
          <p:cNvPr id="54" name="Freeform 14"/>
          <p:cNvSpPr/>
          <p:nvPr/>
        </p:nvSpPr>
        <p:spPr>
          <a:xfrm>
            <a:off x="12476042" y="26543698"/>
            <a:ext cx="9827920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5" name="TextBox 16"/>
          <p:cNvSpPr txBox="1"/>
          <p:nvPr/>
        </p:nvSpPr>
        <p:spPr>
          <a:xfrm>
            <a:off x="12568488" y="27795685"/>
            <a:ext cx="9791994" cy="5642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</a:pPr>
            <a:r>
              <a:rPr lang="pt-BR" sz="2800" dirty="0">
                <a:latin typeface="Montserrat"/>
              </a:rPr>
              <a:t>A estratégia de planificação e sistematização da assistência à pessoa Hipertensa e Diabética foi um fator modificante de maus hábitos na população </a:t>
            </a:r>
            <a:r>
              <a:rPr lang="pt-BR" sz="2800" dirty="0" err="1">
                <a:latin typeface="Montserrat"/>
              </a:rPr>
              <a:t>adscrita</a:t>
            </a:r>
            <a:r>
              <a:rPr lang="pt-BR" sz="2800" dirty="0">
                <a:latin typeface="Montserrat"/>
              </a:rPr>
              <a:t> e na equipe da USF, cuja </a:t>
            </a:r>
            <a:r>
              <a:rPr lang="pt-BR" sz="2800" dirty="0" err="1">
                <a:latin typeface="Montserrat"/>
              </a:rPr>
              <a:t>descompensação</a:t>
            </a:r>
            <a:r>
              <a:rPr lang="pt-BR" sz="2800" dirty="0">
                <a:latin typeface="Montserrat"/>
              </a:rPr>
              <a:t> das doenças crônicas e a falta de manutenção do cuidado em saúde era uma realidade presente. Ao longo de 7 meses, foi possível reestruturar o modelo de atenção à saúde e melhorar o vínculo entre a USF e a comunidade de pacientes hipertensos e diabéticos.</a:t>
            </a:r>
            <a:endParaRPr dirty="0">
              <a:latin typeface="Montserrat"/>
            </a:endParaRPr>
          </a:p>
        </p:txBody>
      </p:sp>
      <p:sp>
        <p:nvSpPr>
          <p:cNvPr id="56" name="TextBox 17"/>
          <p:cNvSpPr txBox="1"/>
          <p:nvPr/>
        </p:nvSpPr>
        <p:spPr>
          <a:xfrm>
            <a:off x="12493551" y="26658689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</a:p>
        </p:txBody>
      </p:sp>
      <p:sp>
        <p:nvSpPr>
          <p:cNvPr id="57" name="TextBox 58"/>
          <p:cNvSpPr txBox="1"/>
          <p:nvPr/>
        </p:nvSpPr>
        <p:spPr>
          <a:xfrm>
            <a:off x="4181636" y="33597264"/>
            <a:ext cx="14830893" cy="77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2" b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2" b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8" name="TextBox 59"/>
          <p:cNvSpPr txBox="1"/>
          <p:nvPr/>
        </p:nvSpPr>
        <p:spPr>
          <a:xfrm>
            <a:off x="972270" y="34636445"/>
            <a:ext cx="21483935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sz="2400" dirty="0"/>
              <a:t>MENDES E. V. et al. A construção social da Atenção Primária à Saúde. Brasília, DF: Conselho Nacional de Secretários de Saúde, 2019. Disponível em: https://www.conass.org.br/biblioteca/a-construcao-social-da-atencao-primaria-a-saude-2a-edicao</a:t>
            </a:r>
            <a:r>
              <a:rPr lang="pt-BR" sz="2400" dirty="0" smtClean="0"/>
              <a:t>/</a:t>
            </a:r>
          </a:p>
          <a:p>
            <a:pPr algn="just">
              <a:spcBef>
                <a:spcPct val="0"/>
              </a:spcBef>
            </a:pPr>
            <a:endParaRPr lang="pt-BR" sz="2400" dirty="0" smtClean="0"/>
          </a:p>
          <a:p>
            <a:pPr algn="just">
              <a:spcBef>
                <a:spcPct val="0"/>
              </a:spcBef>
            </a:pPr>
            <a:r>
              <a:rPr lang="pt-BR" sz="2400" dirty="0"/>
              <a:t>MENDES, E. V. O cuidado das condições crônicas na atenção primária à saúde. O imperativo da consolidação da estratégia de saúde da família. Brasília, DF: Organização Pan-Americana da Saúde/Organização Mundial da Saúde/Conselho nacional de Secretários da Saúde; 2012. p.385. Disponível em: &lt; http://bvsms.saude.gov.br/bvs/publicacoes/cuidado_condicoes_atencao_primaria_saude.pdf &gt;. Acesso em: 20 jan. 2022</a:t>
            </a:r>
            <a:r>
              <a:rPr lang="pt-BR" sz="2400" dirty="0" smtClean="0"/>
              <a:t>.</a:t>
            </a:r>
          </a:p>
          <a:p>
            <a:pPr algn="just">
              <a:spcBef>
                <a:spcPct val="0"/>
              </a:spcBef>
            </a:pPr>
            <a:endParaRPr lang="pt-BR" sz="2400" dirty="0" smtClean="0"/>
          </a:p>
          <a:p>
            <a:pPr algn="just">
              <a:spcBef>
                <a:spcPct val="0"/>
              </a:spcBef>
            </a:pPr>
            <a:r>
              <a:rPr lang="en-US" sz="2400" dirty="0"/>
              <a:t>DONABEDIAN, A. Aspects of medical care administration. Boston: Harvard University Press; 1973. INSTITUTE OF MEDICINE. Transforming health care </a:t>
            </a:r>
            <a:r>
              <a:rPr lang="en-US" sz="2400" dirty="0" err="1"/>
              <a:t>schedulin</a:t>
            </a: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70736" y="10052196"/>
            <a:ext cx="10605414" cy="26938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486"/>
              </a:lnSpc>
            </a:pPr>
            <a:r>
              <a:rPr lang="pt-BR" sz="3000" b="1" dirty="0">
                <a:solidFill>
                  <a:schemeClr val="tx1"/>
                </a:solidFill>
                <a:latin typeface="Montserrat"/>
              </a:rPr>
              <a:t>Qualificar o acompanhamento das pessoas com Hipertensão Arterial e Diabetes Mellitus em uma Unidade de Saúde da Família de Brejo da Madre de </a:t>
            </a:r>
            <a:r>
              <a:rPr lang="pt-BR" sz="3000" b="1" dirty="0" smtClean="0">
                <a:solidFill>
                  <a:schemeClr val="tx1"/>
                </a:solidFill>
                <a:latin typeface="Montserrat"/>
              </a:rPr>
              <a:t>Deus</a:t>
            </a:r>
            <a:endParaRPr lang="pt-BR" sz="3000" b="1" dirty="0">
              <a:solidFill>
                <a:schemeClr val="tx1"/>
              </a:solidFill>
              <a:latin typeface="Montserrat"/>
              <a:ea typeface="Open Sans"/>
              <a:cs typeface="Open Sans"/>
              <a:sym typeface="Open Sans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997490" y="14402197"/>
            <a:ext cx="10621654" cy="9047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40000" indent="-457200"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  <a:buFont typeface="Arial" charset="0"/>
              <a:buChar char="•"/>
            </a:pPr>
            <a:r>
              <a:rPr lang="pt-BR" sz="3000" dirty="0">
                <a:latin typeface="Montserrat"/>
              </a:rPr>
              <a:t>Processo de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  <a:latin typeface="Montserrat"/>
              </a:rPr>
              <a:t>Planificação da Unidade de Saúde da Família;</a:t>
            </a:r>
          </a:p>
          <a:p>
            <a:pPr marL="457200" indent="-457200"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  <a:buFont typeface="Arial" charset="0"/>
              <a:buChar char="•"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  <a:latin typeface="Montserrat"/>
              </a:rPr>
              <a:t>Educação </a:t>
            </a:r>
            <a:r>
              <a:rPr lang="pt-BR" sz="3000" b="1" dirty="0" smtClean="0">
                <a:solidFill>
                  <a:schemeClr val="accent5">
                    <a:lumMod val="50000"/>
                  </a:schemeClr>
                </a:solidFill>
                <a:latin typeface="Montserrat"/>
              </a:rPr>
              <a:t>Permanente:</a:t>
            </a:r>
            <a:r>
              <a:rPr lang="pt-BR" sz="3000" dirty="0" smtClean="0">
                <a:latin typeface="Montserrat"/>
              </a:rPr>
              <a:t> </a:t>
            </a:r>
            <a:r>
              <a:rPr lang="pt-BR" sz="3000" dirty="0">
                <a:latin typeface="Montserrat"/>
              </a:rPr>
              <a:t>a melhoria </a:t>
            </a:r>
            <a:r>
              <a:rPr lang="pt-BR" sz="3000" dirty="0">
                <a:solidFill>
                  <a:schemeClr val="tx1"/>
                </a:solidFill>
                <a:latin typeface="Montserrat"/>
              </a:rPr>
              <a:t>do acesso, </a:t>
            </a:r>
            <a:r>
              <a:rPr lang="pt-BR" sz="3000" dirty="0" smtClean="0">
                <a:solidFill>
                  <a:schemeClr val="tx1"/>
                </a:solidFill>
                <a:latin typeface="Montserrat"/>
              </a:rPr>
              <a:t> continuidade </a:t>
            </a:r>
            <a:r>
              <a:rPr lang="pt-BR" sz="3000" dirty="0">
                <a:solidFill>
                  <a:schemeClr val="tx1"/>
                </a:solidFill>
                <a:latin typeface="Montserrat"/>
              </a:rPr>
              <a:t>do cuidado e manejo das doenças crônicas não transmissíveis;</a:t>
            </a:r>
          </a:p>
          <a:p>
            <a:pPr marL="457200" indent="-457200"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  <a:buFont typeface="Arial" charset="0"/>
              <a:buChar char="•"/>
            </a:pPr>
            <a:r>
              <a:rPr lang="pt-BR" sz="3000" dirty="0">
                <a:latin typeface="Montserrat"/>
              </a:rPr>
              <a:t>Construção de um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  <a:latin typeface="Montserrat"/>
              </a:rPr>
              <a:t>fluxograma sistematizado </a:t>
            </a:r>
            <a:r>
              <a:rPr lang="pt-BR" sz="3000" dirty="0">
                <a:latin typeface="Montserrat"/>
              </a:rPr>
              <a:t>de assistência à pessoa com Hipertensão e/ou Diabetes na unidade</a:t>
            </a:r>
          </a:p>
          <a:p>
            <a:pPr marL="457200" indent="-457200"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  <a:buFont typeface="Arial" charset="0"/>
              <a:buChar char="•"/>
            </a:pPr>
            <a:r>
              <a:rPr lang="pt-BR" sz="3000" dirty="0">
                <a:latin typeface="Montserrat"/>
              </a:rPr>
              <a:t>Inclui: </a:t>
            </a:r>
            <a:r>
              <a:rPr lang="pt-BR" sz="3000" b="1" dirty="0">
                <a:solidFill>
                  <a:schemeClr val="tx2"/>
                </a:solidFill>
                <a:latin typeface="Montserrat"/>
              </a:rPr>
              <a:t>busca ativa, formulário de renovação de receitas e dia D semanal de atendimento ao HIPERDIA. </a:t>
            </a:r>
          </a:p>
          <a:p>
            <a:pPr marL="457200" indent="-457200"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  <a:buFont typeface="Arial" charset="0"/>
              <a:buChar char="•"/>
            </a:pPr>
            <a:r>
              <a:rPr lang="pt-BR" sz="3000" dirty="0">
                <a:latin typeface="Montserrat"/>
              </a:rPr>
              <a:t>Realizaram-se reuniões de equipe para formação sobre o uso do formulário, funcionamento do fluxograma e avaliação contínua da estratégia.</a:t>
            </a:r>
            <a:endParaRPr lang="pt-BR" sz="3000" dirty="0">
              <a:latin typeface="Montserrat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29422054"/>
              </p:ext>
            </p:extLst>
          </p:nvPr>
        </p:nvGraphicFramePr>
        <p:xfrm>
          <a:off x="9043460" y="15706098"/>
          <a:ext cx="1350342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utoShape 2" descr="data:image/png;base64,iVBORw0KGgoAAAANSUhEUgAAA8EAAAMjCAYAAACFxBKJAAAQAElEQVR4AeydB2AU1fbGv0kllACBIL1IU4oK8kRQEUSqCDYQH4hPFPvTZ0fsDXn2hr38RXgq2ECkKYKKIEhRKSoEkF4CAZKQvrv/c2azLdlkd5PdZDf5wt6dmXvPPffc31x295s7JcrGPxIgARIgARIgARIgARIgARIgARKoJgSiUG3/2HESIAESIAESIAESIAESIAESIIHqRoAiuLrtce0vEwmQAAmQAAmQAAmQAAmQAAlUUwIUwdV0x1fXbrPfJEACJEACJEACJEACJEAC1ZsARXD13v/sffUhwJ6SAAmQAAmQAAmQAAmQAAkIAYpggcAXCZBAVSbAvpEACZAACZAACZAACZCAiwBFsIsF10iABEigahFgb0iABEiABEiABEiABIoRoAguhoQZJEACJEACkU6A8ZMACZAACZAACZBASQQogksiw3wSIAESIAESiDwCjJgESIAESIAESMAHAYpgH4BYTAIkQAIkQAIkEAkEGCMJkAAJkAAJ+EeAItg/TrQiARIgARIgARIggfAkwKhIgARIgAQCIkARHBAuGpMACZAACZAACZAACYQLAcZBAiRAAmUhQBFcFmqsQwIkQAIkQAIkQAIkQAKVR4AtkwAJlIMARXA54LEqCZAACZAACZAACZAACZBARRJgWyRQfgIUweVnSA8kQAIkQAIkQAIkQAIkQAIkEFoC9B40AhTBQUNJRyRAAiRAAiRAAiRAAiRAAiRAAsEmEGx/FMHBJkp/JEACJEACJEACJEACJEACJEACYUsggkRw2DJkYCRAAiRAAiRAAiRAAiRAAiRAAhFCgCI4EnYUYyQBEiABEiABEiABEiABEiABEggKAYrgoGCkk1ARoF8SIAESIAESIAESIAESIAESCCYBiuBg0qQvEggeAXoiARIgARIgARIgARIgARIIAQGK4BBApUsSIIHyEGBdEiABEiABEiABEiABEggdAYrg0LGlZxIgARIIjACtSYAESIAESIAESIAEQk6AIjjkiNkACZAACZCALwIs94/AsWPp+PSzL3DPfffjkpGjcW7/gTin3/l+JbXVOlpXfagv/1qlFQmQAAmQAAlULQIUwVVrf7I3JEACJEACkUXA72jfeuc9DL/kMrz06lSs+HklUg8dgtVq9bu+2modras+1Jf69NsBDUmABEiABEigihCgCK4iO5LdIAESIAESqJoE/t6xA9defxM+nPG/gESvLxoqitWn+tY2fNkHv5weSYAESIAESKByCFAEVw53tkoCJEACJEACPgmoOL3jrnvx1+bNPm3LaqC+tQ1tq6w+WC9AAjQnARIgARKoVAIUwZWKn42TAAn4RcCSh2OHD3umo3l+VaVRaAjkZaYhLc0zZWaHpq3q7PWJyf81T3sONQM9TVrbCnU7JfqX/+OZRcZTWlomyv2/XPzuWP0dvl+8CWkWaX3/Jnwzd6V9XTb9eqWl4Pu532FHpl/WLqP9y/D2xPvxwDvfYV9eGla8+RymLU9zlVfTNXabBEiABMKBAEVwOOwFxkACJFA6gX2zMPOCoXjbPQ0+B89e9hB+Plh61bAszcswBf3xcv/Cr7zerXlxFEZc6pmGDB2Ksa+sQ6BaofJ6UaRlEUwqxMJFzOv1ujpLWyTKkG1qW9pmyBoozfGeWbi1yHgacelF6D9oLB6YJmNKBWxp9b2VZS7Df0fJmLx7Mh544lks2rMfHz94Kx577n7cNWu/txpe81a8eQMeeG4ybnhnnddy75na1iOYexTImD8ZowaNwj0fr0NuoyTv5sytDgTYRxIggTAiQBEcRjuDoZAACZROIH7g3ej75BQznT2+N2J2L8Sym97AtrL8QC69qdCWrnrGFPRfrwptM6H33gmjH5iEJ8x0PS5pCez4/G7c/3mEznYVCrFbZ+0MPTofLeidm2d89LGnVbMReOi9L7H422/x4xJJX03H0+PaOW2adBuCCXc+idc/Upv3cK+zpPjK6Ge+FB9f4qWRnmXaprbtmVtxW036Xl84nmRc3TQC3ZPS8P37d2PEzbOwI8D/5/vmTsfcNKD9uJcx+7PJGJbcGANHnodWLXvikt6N/e5U1wEj0EXq3Dyim991gCQM++9MzHj5Sbw0cx5mT30Z0796DxNcuysAXzQlgUgnwPhJIPwIUASH3z5hRCRAAiUQqNGhN3r072emM697AZeMbwrs/hTrN7hVkNk8x6nTpc60Fs7GHst2q+vIO5yBArfssq7mHi08hdu9DV/OnDEchtf43frnEbsvvyEpb4zu/c/DuWYaidvfuAvnRgNr5y/GPvf2JGadYdXTpzO9zn7nwVGe5t3A7i07034K9jGvTjxtSjqV1j2WQPaLz3p+9sEepc/3b75dXOQmWN1w7+PXY0DSTsx97gacM3YyPt5ZG73G3YXbm6m7kZj42J0Y3bMJ8oRhnOwHzfWahjyJK3rU9lqkN8vStr0WVkBm7TY9C8eTjKuR/8ZLH83E0/1rI++vN/H87DTPCNz3iZch8XdKiti3xMD+nZCU1Bi1E4CkgZMw/YMnMaylFBV9lTC+avf4N17XOm2KVMgrHI9paRDkRQrjUDspCbUtYnMsE2jcEk1qx8Hrn49+aB3X5QeZ5T9FXB0ykQAJVAwBthK2BCiCw3bXMDASIAFfBE5o3VFMMpCbIQt5HV/zMl7vd445y6qnTr/e73y8/9Z6HJcyfe2dPg7PnjkOs6c/iVekTG1mfrZXi7B39u3OvLcvOB8vDn8Si1+12y/erSbLMfPMnnj20eW64UwOnx42D72Pxdefg1cGF57Cff5QfL7MHuS6R8XHXQvN+jvvknXxOXOZbmbgj5fG4cXCuDS21/sNxbTZf2uhPe2Ygbfd+qfrr7+02tk/u1Elvie0RKskaV9+1Mu7+cpc/QrGDh2KIYWnug6R9dve2eQ6ZVpPWb3UVT7iwqEYcfds56zfiifOxznj38f3H9+A/kMvsp+CfdFQ9L/hfWwQbWE2om+W/fjmibEuG/NU2vGYutrNaPss3Cjtu8fiOH1737TxOOeq97FFfG15X9ZlP4yfZp8R3vH5/RhVQj0xB3z0wbQJ8G3V6tVFapyHrm3isOPHW/HCfBF3e77D1Pd/xb7oxmjdW01/xJQbzkf/UeNx25ZMzSgh9cQT43oibvtO1z4oYlm87SIGFbopQv++h3FJbTm4Mmu2uX+0+dLH1TI8JvvvnsVquRNTr5IxJNuu5ymPlwMIWgaY46vfI5hWZHyNeGqZi8+Pk83nMD/2o72OvusZDyMc41HG9pBBQ3Gj+7j2ZzyKo9L7IQYSxYqnRqH/haPsY1/H9aV3Y+52LWMiARIggfAlEO6RUQSH+x5ifCRAAl4JFBxegtkvLQGi++HE08Vkx/v4380zcPzkMRg0Yx4mfP0J+g5rgMPvXYvPFtkFqFjJ6y9sefUn1L3qMfR98m6c3DYeuSuexMynliO3+XD0mPoJxr0/BV07/IR10/8S+zK8Fr2B9TXHoO/703DBPcNRC4ex7dE38Ie4ajlqCvqO7SprQIOxsv7kFPToIJtHV2P94r2odcULGPW1xP/FVHQ7Azj41E2Ybc5078XiB1/Gsfh+ONPRvxFNkfujzITvk/qV/bKkYcObz2JaKtCkd0800Xi2v49bRdDuazMCT789E7M/ewNP9E/C2hm3Ysp8u1Bb8eIjmJvWEqOfmS7l0/HS1d2AjbOxaJPb1N72GXjgnUwMvOkZTH/7Gdw+sDHy/pqBGyfNhn1uMBMrnroBjy3ejyYDr8fTU9/Aew+MQa+Enfj47hvw9l8ajKw//iY2xPXEvY5YBibh8PLZWLFH9sU51+OJm842425SeEruLec0BvJSsGLROuT2vB7vTS/sg9RTEfSYnmsrrv3qg9gF8kpJ2VrE/DmMFSE39jm37Da1UEdEUsZ2zduPfdIPXSstdb/nepxbdxM+X3S4RLPibZdoWjEF0d3QvYc0tT8Ff+vsvc9x1QlXPDAJoztJHSRhwE2TnKdY395Xj9Jovntahrc/roPRD7yM9565HsOaAWmLnsXbJVwCnDn/fpgHT5oNwe3PvIHpUucSmVne4BzX/oxHad9nP8Tmx5dxz6I0tL/kGcz8bCZmPnM1emEjPl+0iTPCgocvEiABEigrgRCK4LKGxHokQAIk4J3AsVcvlpncnmZ68YKJ2Hm4ARrddyt6JORh9Vtv4Fh0P5z97K3o2rYB6jZojR73PYauzYGDs5fgmJvLuje+hnHXDUKP/pfh7F7AL9PnoEDrvnM/+p7eGo1O7odBz36IHqe6VQpktc5lUv8G9Di5I06+5H4MGtsUyFiPvbuBBuK7x2myLf5qndZPYhAR30g26vXDqC++xYRbeqCBbKJeD/T/z0hTQB/8VWerM5CToQVxqNGgsH/3fIL/fDoFZzbR/MpI3+EeEWbmDNv5o3DjxymI63g9nrlaL3zMw/fvzMCW6J6Y+Oy/0atdEpKS2uHc+x7BuMbA9/MXi4DNQ6ZdC6NOPS1vjO7jnsFsvXaya5xbh2rjEhHJ947shlbtuuGS+6bjpWG1gfUz8JkK3JRZeGFxJmr3fQRv3DcSvTq1Q/v+V4vw/je6R+/HtGnfiWDIQ4bZVizqJGlbEss90zH/o0cwoBkQp6fh9mwP8QrHKbndZeYVce0weuo8zH5sJFppYVxLnHvPDRgg0a34dZO8+9sHMQ3gdTgtzYd1TzxxSTfEpfwos90+TB3Fza7HLf0bY8vcyXi7lOtrfbftcFhxS/vp3ftwONWfcZUk+/88dDf/X9RGh57n4dz+9tSrje5EFPmT8fXAM5jQvxPa9xiJex8ciSZycGH9evuZAJ7GKfho2kqg9hA8896duKRHO7SSOre/9wZeeuw9PDSwNuDnePT9/wPIyzxubz6hDhrIuG3SYwyenjkP713fCXH2Er6TAAmQAAmUgUBUGeqwii8CLCcBEggJgRgRkCeOGA4zjb8bF3z6JcYNayptbccB1SOWJVg2oCeePdORxmG9CE+sWY1tYmV/tUbLvq3tq+b7XhzeLCttu6JlHVk6Xw3Q4ZyOKNPf2Wfh5GhXzRp1PBy7CjzWMrDlo9vxylnn4HW9C3Y/6cO1M1D4E1gsO6LvncMRn7UQSwf3xIvDr8W0d+dg51EpqrRXY3QfMgQDOsoPf4mh/bg3MP+NkWhl9n0nNuu5xZaVeOzC883TSU2x3O8GTNsvxus34i/5GT/g+uvRJW4n3p4wFP0vGo/bnp6BFfvdZoHFFLX7Y4BMEOuqI3XvdYasyuzzxjTkbUmBTob3Ou9sU8RKgf2VfA4G6Gzgyp+xBu1wxb/PQ1L2Mjxw6fkYcukNeOD9+djiS2uKp7Qfn8PYQedLfKOgp2ufc+FkfC/59lcc/OqD3ThI7z1x+9v34dyEdXj7kTfNvvt23BgTJo1A+9RlePs13QG+a4SPheNAQ0s0aebPuAo08jNwps40O6ol1PYcR458XWZvwQ7F17OnGVVvqQAAEABJREFUHGDRjMIU3RLdz2kJFev+jUf/+hE38Hrc3DEOW2bcgP6DLsLYW5/Dx8v3y0Gdwna5IAESIAESKBMBiuAyYWOlkggwnwRCSaBW/1tlFvB+e7ruMpzcvMhcSJNB6PHkFDjuIO1ajkFLZ2DxiDFFmiMjDjF2DefIcC5zMjKc6yWt+GNTUl33/GNzH8LsV5cjZtgU++nQX3+BS67rgRg3o1pn349/f/sJLrjnajRtnYG0D57EzAvGYbEKfVTGXyeMvudOPPTsXRhQF9jy+XSsMGdb3WJJPhu3PzDJeTqq/U7Sun0ROqpZm5F4/auZeO+Bq3HJSXHYvPh93DN2FP67PE9Lg5pqnzPJnGV+6aYx6NUsE2s+fg7jR93gvD7Ua2PrX8HVj85HRuer8ZJ5OvRMTL+vP1q5G4egDzrr596Ea70xRj9/Hy5pmYa5T9+Nj/e4SkpdG3knLumUiRUzJmNFqYYwZxx9mFRsceZifL9amuzaDV0d/3d9jSsxj4iXr36IuB79xpeYPXUSbh7WGXV2LsbUh8Zi5FMrKYQjYgczSBIggXAlQBEcrnuGcUUaAcZbqQTa4IROEsDBPNQ4o595inGP/vZl0zrxaCkzuuYpxmJS/NXGXnfzQqzf4Vaatxq/zt3rllG4mp2B3MJVWP7CH4u92DjKfSwLClwG29Ysl42O6HBlP7Q0T3duihNP9Iw6d8dyrD/YGidfcgNGvfwJ/vPmGMRLDNuWlj0GabT8r9pnY+I9MsuauQwPPDEfdh3cEh3aA0jLRx2301H1tNTWteNklr0TkqQ4L3UTVvwFtO8/BjdPkZnkz+5EL/Ew97tVUlr4EhH0+VK7V3tOJr7/Rssbo8spSYhr3w565uuK79xuZqSGqT/iGz1DoOeZOF2283Yuw9r9MmM38mo89PJ0zH9hBJpYUrBo6U4pdb3yLK71fevWQSeLT794DLo3S0JSUhJandQS8S4T+NUHN3t/Vtu1a+vFrDEG3DcZEzqn4ZunJ8mBAi8mJWTdO6SbzG4modc938J8vNJNul0b3W/6FvOfH+lRy3vbHiYVt5Ems923P4fvLbUxbPQQGTP+jauQBZjQHq0ai/eVP2BFtiwdL8smfDNLxkoe/ByPfvYjLw1bfkwBOp2H0f9+Eq9/ORP39pD/VosWY42jbS5JgARIgAQCJkARHDAyViABEvAkEA5bcehx3a2oiyVYNuZ2LFz8Fw5uXY2lT12O/916O/73yvpSgiysG/0X1l95Oaa99Sl+nv4k3r/sZmzzONW4IxqdKm6WvoRP3lqI1YsXYuFdt+OPsszCNmqKWuJq7+sPYfHnb2DZBqBl166S8xe2fbUaBw8fxsE1MzDtoU/h1MkZC/HJP2/HwiuvxezFf+Hgvr8khtVQQR5fz12SiZtKeMX1vgsT9XrIlc8V3vQqDudeezXaYyUeu+puvL14E/alrMPnT43F2ImP4IbX1gGWFHxw66245/Yb8NiMddiRloK1s5dBNDGS6ia59SIT3zwhNtPm4/vF8/HxQzfgARXFPcfginZi1m4kbu9fG5lLH8GYu9/HN4u/w/ezXsGNE17BWrTDzdeeh7jM+Xhs/CO47YYbMFVj2bNJfG3EPqneMKnwVIDkJmgaDeyYPRlTZ83Cx3qjrU6doaVrFsyX+NKQlvId/nv7m5BdJjXl5XcfxDaA1xk9ROkUse91z2RhnIQN708ybwJWpLjUzf+OP9/tlHRZF/6ZyMTa187HkDtmedT11raHQQg39v34Hv779HOSZF9ddRH6X3o3pqXEocv1L+Pe3nHSsh/jSqxC92qHK27SAz7f4Z4Jk/G5jrXFs/DC+Lvw2Gt34/nFmYA/4xH+9WPL+7di/EO34uqHZmBtShp2rJ6Nn7dI7+rWQR1Z8EUCJEACJFA2AhTBZePGWiRAAuFGoNUY/PPlMaibLbOl94/DtDE3Y/Xsvebdlq/+T9fSo9W6b96Kpo324uB7z2DZqwuQefpjGHRdR7d6DdB3kgjtuMNi8xCW3v8Q1h8cjB5j3W3czEtb7TAGfa9oLWprIdY9/T72ithuMOIBnHl2Axz74GZMu2Aopt06A7WvkP44/NQZhEvfvBoN4tdjy/3Sv4vHYelH26V/U3HpMM8ZY0eVil3Godd/7sOwusD3z03C3FRpvc0YvDxlBNpnr8O0J27FqAl344VFaWh1yZOY8e9uQHQ7THjhTgxIzsQ379yNsZfegNveWQn0+DdevqmTOCh8RZ+Hm29qgjXTnpOZ5ucw9cf9SOpxPaY/NsQUqJD3Xve9gSeGtETm6hl47InJeOC12diQ1wnjXngWo9uIn9pDMPEFmc2NTsHHGsvYW/HA7J0SyzN4aFiSGMgr4TxMkBnSpEyxee1NLNqTJ7FcjycvEb/Ln5P4RmHEhGfx97AxGCDm5svfPpjG/r8NOL8/oqLcv6JHYrRecyp97X79dPts7pJv7csP7vTfsQ9LbVPb9mEWsuLMlGWYO3++pGUyaw806ToCT0z/Eq+Pbulq09e4clmGZE1Pq3/53z3RJPU7vKBj7Yk38fme2uh10xt4aEhtaVPWfY1HsYIf/Wh/7bN4qH9jZP74Pm6bMApj5SDP99HdcO8L/0YX9cFEAiRAAiRQJgLu37BlcsBKJEACJBByAs3HYMLPKzFB77JcSmO1Tr8VE775ETd+PQ8TJN34g6zf1ht1ZXZPqzUdOw13/TwN/Zvrlmeq1XYkRn36o5SvlPQj/v3wIMQc2itGrZHURBb6ErE8YcmPpu8JC8R2xq3oe4u7z94YJXHe9XBvtXam4u3Wwcm3fYK7fvjWjHfU2WIa3RpnPzsP//mmMPYl83CJCDX3ftfqcgOuduufxnLjbT1QS6pX9KvXAyrAJqGXe8MJPXHvl5L/7csYlmwvqC2C9r158zD/s5mYLWn+wnmYLgKidrS9HI2H4KGP5mHxl/by2V/Nw+xnRsB+c61CGwtMsTr7qy9NH3abkWgVV1iui+jGOPee97B4XqHNZ1/K+suY0LW2lpqpdter8ZJ7LLI+XcS4y6KwHYlx/pfz8N44FV610f3fLr/zpc7ro6/GQypAH9AdJ6796YOYBfKqWzcRY64Y7VZlFm7zuMHY+a6Z3avcn5skVZ4eL2Xj8V9ZLfE1624M6XcRbvOcBDbb1LZLrBeqgpZj8J4ydU8Lv8T0l/+Nc5u572h7AD7HlZjZx+h7cNfPTca9JwcOXHl2myLjuDAW+/4XR+dMkjrf4qFzZL3wpQdyZs57A+Mad8KE59/D/IUz8fTIdjK/W2jgx3hUS5/9ED8DHpguY9ltXH/2DIbpgR11wEQCJEACJFAmAhTBZcLGSiRAAuFLIA61zGtqG6BW8d/OXsPeO+taPNvvHLz/wd8oKLQo2Po+ln2eAfTvh07RhZm6iI5DXfVfz0/nWqekFFcHdet4+omp08D0X3Lscc7+1U0oyXG45cehdlIS9Hra2p7dheMvrq69PKkkAzVMqG368MsmqbZLkGhdZ4qDM5aS+Mk+rl23SKAJ9rZrJwAl/cX504eSKnvJv+7a8ejYoYOXktBkaVvaZmi8h8JrHJz7ssjuQkX8ZR5GXjKw+c1bMf79FO8tJtjHTVKJ41GrxcFnPxL88QP+kQAJkAAJ+EmAIthPUDQjARKougSaXvIAup0MHHv9crzY53y8MvgcvDjmDRyr1xtn3tgP8VW36+xZmBN4YNK9SG7YMORRahvaVukNsdSDQF4+4nqMwoSB7bEv9bBHETdIgARIgATCmwBFcHjvH0ZHAiRQEQSiW6P/Oz/iny/civZD+qHZuYNx8j1TMe6LF3C2l1OnKyIktmEn0PGSSXjigYvQ0b5Z7d5bt2qF55/9b0hnhDvKbLO2oW1VO8D+dtibXVI7dDg2E1OWtsQTV/f0ZsE8EiABEiCBMCVAERymO4ZhkQAJVDCB6Dg07TUGI+6733wO8QWX9ECjyjjFsoK7He7NJXU6D+f274TCW1eFe7ghiU/F6TtvvoYrx/yzyM2yytec3gRLfapvbaN83qph7ejGOPffL+N1vW65cdXtP3tGAiRAAlWRAEVwVdyr7BMJkAAJkECVI6DX6875/FPcdsvN6HVmT/M0aRWy/nZUbfW0Z62rPtSX+vS3Pu1IoJoRYHdJgASqMAGK4Cq8c9k1EiABEiCBqkVA79x82aUX4+mnnsTnsz7G94sXmXcu/tH9rsolrKut1tG66kN9VS067A0JkEBwCNALCVR9AhTBVX8fs4ckQAIkQAIkQAIkQAIkQAK+CLC82hCgCK42u5odJQESIAESIAESIAESIAESIIHiBKpbDkVwddvj7C8JkAAJkAAJkAAJkAAJkAAJVGMCbiK4GlNg10mABEiABEiABEiABEiABEiABKoFAYpg3c1MJEACJEACJEACJEACJEACJEAC1YIARXC12M0ld5IlJFBZBP5YuBDvXHYpnj2zJ1MFMXj+7LOw/quvKmuXs10SIAESIAESIAESCAsCFMFhsRsYRCUQYJOVTODrhx/C0d27KzmK6tW8taAAC598onp1mr0lARIgARIgARIggSIEKIKLAOEmCVR9AuwhCZAACZAACZAACZAACVRfAlFbtu4AExlwDHAMVPQYGDFjJio8sU2TeUXva7bHzxeOAY4BjgGOAY4BjoFwGgNRTerWAhMZcAxwDHAMVO0xwP3L/csxwDHAMcAxwDHAMcAxYB8DPB26+p4FwJ6TAAmQQHUgwD6SAAmQAAmQAAmQgAcBimAPHNwgARIgARIggapCgP0gARIgARIgARLwRoAi2BsV5pEACZAACZAACUQuAUZOAiRAAiRAAqUQoAguBQ6LSIAESIAESIAESCCSCDBWEiABEiAB3wQogn0zogUJkAAJkAAJkAAJkEB4E2B0JEACJOA3AYpgv1HRkARIgARIgARIgARIgATCjQDjIQESCJQARXCgxGhPAiRAAiRAAiRAAiRAAiRQ+QQYAQmUkQBFcBnBsRoJkAAJkAAJkAAJkAAJkAAJVAYBtlk+AhTB5ePH2iRAAiRAAiRAAiRAAiRAAiRAAhVDICitUAQHBSOdkAAJkAAJkAAJkAAJkAAJkAAJRAKByBTBkUCWMZIACZAACZAACZAACZAACZAACYQdAYrgsNslpQfEUhIgARIgARIgARIgARIgARIggbITCLkIzsm34GhWLg5mZGHfseNMZFDWMcB6HDscAxwDHAMcAxwDHAMcAxwD1XoMqKZSbaUaq+wSkDVDJoLzLVakHc9AVt4R1KzxFxrXX4NWjZajdaOfmMiAYyCgMcD/M/zc4BjgGOAY4BjgGOAY4Bio7mNAtZRqKtVWqrFUa6nmoqQNnEBIRLAemTiUmY3aCdvRJGkt6iTsR2x0NgzYAo+QNUiABKovAfacBEiABEiABEiABEjAJKBaSjWVaivVWKq1VHOp9jIN+OY3gaCLYD0acSQrByfU22iKX78joSEJkAAJkGYUF4sAABAASURBVICTAFdIgARIgARIgARIoDQCKoZVc6n2Ug1Wmi3LPAkEXQRn5BxHgzpbkRB31LMlbpEACZAACZCAbwK0IAESIAESIAES8JOAai7VXqrB/KxCMyEQVBFsn4rP5QywgOWLBEiABEiABAIjQGsSIAESIAESCJyAzggDubBrscDrV8caQRbBBaidsLc6cmSfSYAESIAESIAEykqA9UiABEiABMpFQDVYTn5BuXxUp8pBFcF5FgtqxB2rTvzYVxIgARIgARIgARIoMwFWJAESIIFgEFANplosGL6qg4+gimCL1YaY6JzqwI19JAESIAESIAESIAESKDsB1iQBEggiAdVgqsWC6LJKuwqqCFZSeutuXTKRAAmQAAmQAAmQAAmQAAkUJcBtEgg+AWqwwJgGXQQH1jytSYAESIAESIAESIAESIAEqgUBdpIEwoQARXCY7AiGQQIkQAIkQAIkQAIkQAIkUDUJsFfhRYAiOLz2B6MhARIgARIgARIgARIgARIggapCICz7QREclruFQZEACZAACZAACZAACZAACZAACYSCQMWI4FBETp8kQAIkQAIkQAIkQAIkQAIkQAIkECABiuAAgQVqTnsSIAESIAESIAESIAESIAESIIHwIUARHD77oqpFwv6QAAmQAAmQAAmQAAmQAAmQQNgRoAgOu13CgCKfAHtAAiRAAiRAAiRAAiRAAiQQrgQogsN1zzAuEohEAoyZBEiABEiABEiABEiABMKcAEVwmO8ghkcCJBAZBBglCZAACZAACZAACZBAZBCgCI6M/cQoSYAESCBcCTAuEiABEiABEiABEogoAhTBEbW7GCwJkAAJkED4EGAkJEACJEACJEACkUiAIjgS9xpjJgESIAESIIHKJMC2SYAESIAESCCCCVAER/DOY+gkQAIkQAIkQAIVS4CtkQAJkAAJRD4BiuDI34fsAQmQAAmQAAmQAAmEmgD9kwAJkECVIUARXGV2JTtCAiRAAiRAAiRAAiQQfAL0SAIkUNUIUARXtT3K/pAACZAACZAACZAACZBAMAjQBwlUUQIUwVV0x7JbJEACJEACJEACJEACJEACZSPAWlWbAEVw1d6/7B0JkAAJkAAJkAAJkAAJkAAJ+EugWthRBFeL3cxOkgAJkAAJkAAJkAAJkAAJkAAJKAHvIlhLmEiABEiABEiABEiABEiABEiABEigihGgCC6yQ7lJAiRAAiRAAiRAAiRAAiRAAiRQdQlQBFfdfRtoz2hPAiRAAiRAAiRAAiRAAiRAAlWeAEVwld/F7KBvArQgARIgARIgARIgARIgARKoLgQogqvLnmY/ScAbAeaRAAmQAAmQAAmQAAmQQDUjQBFczXY4u0sCJGAnwHcSIAESIAESIAESIIHqSYAiuHrud/aaBEig+hJgz70RMCTTkDdNssoXCZAACZAACZBA1SVAEVx19y17RgIkQAIk4EHA+4YRbcCwApa96SjYnw6b1QYjil+P3mkxlwRIgARIgAQinwC/5SN/H7IHJEACJEACgRIwpILNBlt2AbK+3oyDYz5D2sRFOHLPIhy86gscWb4d1qw8UxCLZeS/2AMSIAESIAESIAEnAYpgJwqukAAJkAAJVHkCKn4lWfZlIHvJdhx5fDHSZ6yDJS8Hlmx7smVnIXfqShx6Ygkyl25F/oFM2BSMIRV1yRRRBBgsCZAACZAACRQlQBFclAi3SYAESIAEqh4B0a9GlAHr4Sxkzf4Tx95YhYz/W4O8bYdhyy8AYsUgujDFRpl5Vik7/uE6sV2JjAV/Ie/wcdjER9WDwx5VUQLsFgmQAAmQQAkEokrIZzYJkAAJkAAJVAkCKn5RYEPWghQceWQpMmb+jrw/DsCalw+I7jUTivw58rPzUbBxP7I++R3HpvyAY4s2y6yxBabPIlW4SQIkEC4EGAcJkAAJlE6AIrh0PiwlARIgARKIVAJ6DnOuBbm/7jOv803/v9XI33sEtgKZ+dVvPxW6vvqmNjpDLGLYsv0wct5di0P3LkD6xgOwiW9f1VlOAiRAAhVKgI2RAAn4RUB/BvhlSCMSIAESIAESiAQCOktrPZKD3FW7ceSZH3H02R9gycmGzWKBedqzCttAO6J1YuTNWgDb3mPIevJ7HHrme2T+shsFR3Ps3qTYvsJ3EiABEiCBiibA9kggEAJRgRjTlgRIgARIgATClkCUAWt6LrK/3470d1bh2NsrkbthH6y5+TD0mt9gfONFidIVP7b8PFhkNvj4mytx7J1fkPnT3yg4ngcYUg7+kQAJkAAJkECFEWBDZSAgX+VlqMUqJEACJEACJBAuBFR4WoHcn3fi2IvLkfHBGuSs3g1rZi5g2AAVrvD9Z4iJJln4fpk+bbBJG/m/7MLxD9bi2H9/RMbqXbDmy4yzxuTbCy1IgARIgARIgATKTKDsFSmCy86ONUmABEiABCqbQIEVll1HcfiBRTj20gqZ+d0LiwhT6Leb34oWyLZa8HuBBWusVhTYRDhr8qdv2oa0ZTuWjfxN+5ElIvzQMz8ia3sabBZR5hTD/lCkDQmQAAmQAAlUKAH56q7Q9oLeGB2SAAmQAAlUMwIiLG3H85G/8QCOvvazCOBvkL/1EKwF+YDexMrwj4dVhO5BEb6/GtGYXLch/hxwAazX3Iw1Z56Dw/WTkB4lX5E2EbL+uNOZ4RgDtrx8WH/fi4yHF+PwGz8j+48DsOhp0v74oA0JkAAJkAAJkECFEJBv+Apph40EnwA9kgAJkEC1I2CTmd+8X0VkfrAWR19ZgZwVO2DNzoU586tC1A8ihojfNIsFP4rtt81aYmvfAbjwqgn4x3kD0PSkTmg85ELsH3UltosY3pHcGFliB6mjC5+pMAZbTh4KftqB9JeX49iMdTj++z5Y/BXUPhuhAQmQAAmQAAmQQHkIUASXhx7rVhIBNksCJFBdCWT/uB3p7/6C7O+3wnJU5KmK00Lh6YuJIQbHRfwuzs/HzIYn4MiAoegw8p84vd/5aNmyJeLj4qB3kK5RqzaS2rZHvYFDkXXpFfjj7H7YXicRBVYrDG1P/JT60ob021VsbWlZyFuyDRnv/II9izcjX9ovtS4LSYAESIAESIAEQk5Av6ZD3ggbIAESCBIBuiGB6krAMJC/NQ3Z8/9CwYEM2PTbS8WmJh9M1CRfBOyvIn5fS6iNgwOH4cxrbxTxOxAtWrVGnIjfw4dS8cE7r+PH7xcjIyMdUdKeiuH6IoYbDhqGvKtvwPdnnIV9cfGFM7o2H60WFmvjsMG2PwP4ZAP+3rQXvIM0+EcCJEACJEAClUpAf0ZUagBsnARIgAT8IUAbErAcPo6CQ8chCtU/GDITe0RmXlOMKLxZux7WntUPfSfcjF79B6Fxo8awWAqwZ9cOzP70Y/y87AcMuWA4+vUfiKzjmdi1829kZ2chX4RzjRo1kNiiFdoOuxgHrroOv5/SA4cT6yFbo5A2dOErGdEGojNykfrLDmTn5IF/JEACJEACJEAClUeAIrjy2LNlEiABEvCHAG0KCdgKLDDvuFy4XdLCEGGaJTO/v8hk7XeNmmBVz7PR48qrce7QC82ZX8Mw8MeG37Fm1c/464+N6NHzTAy7+FK063gy6tarhzYntkOr1m2Qk5WFo2mHcUQSxF9CrVpo2K4D6o24FLsuuhzbu/XE3qQGyDEAv64Zlnhy9qfj+PFcmQzWSlKPLxIgARIgARIggQonQBFc4cjZIAmQAAmQgH8EilhFGTAkFcl1bhqyliNi9RcRy5/UTcLOs/uh2aVX4IxBQ9G6bXvEx9fAtpQtWLJoPtIOpaJ1mzbod/4gnNz5FNStWw/R0dHiwUBsbCxq10lE85atcEKTJoiOisLu3TtFEKeZ6wli26hTFyRcMAJHRlyGzd3PxO7adUQHW0sVw6KBkWG1iJ4WO/CPBEiABEiABEigsghQBFcWebZLAiRAAiQQEAGjVhyMmrEiND2rGbJpFfGbkl+Ad+Nq4I9efdD5X9ehx5AL0aZ9B9QRQXvs6BHMm/05Nv22Dqecdjr6DbCL33r1kxATEyMePF+GYZj5iYl10bR5C5zYtp2IVwu2bvkLudnZUMFcs25dJHU6BYnDL0XaFf/CD51PxVER0PByF2hD3Fthw9G6sahVMw7FOiE5Hi9ukAAJkAAJkAAJhIxAVMg80zEJkAAJkAAJBIuAzYaYtg1gnNEM1liRlDqtKr4zRfz+LcsvatfFwu49cZqI37MvvBgtW7RAlMzgHti/D99/9y0WzpuDU7t3x7BLRqLDySejZs1aZrl4QnqeDZuPWvFlihVfbbXgj0P5yMjKhU3aFNem4K1Vq7Z5KnX7jifhwIF90BtpHc/MgN5NOqFmTTQUsd3ysn9i2+irsOmkrjgsM8P5hTFC/nQGeGmdArTu1go1E+LFt2Ty5ZUAM0mABEiABEgg1ASiQt0A/ZMACZAACZBAMAjEyAxq/ICOyDunFfY3TkBKooGfGzXAktP+gRNGXoHzL7oUbdp1QHx8PLZt3YJf1/yCDb+vQ7NmzXDpyH+iU+dTUK9+fVPUOuLJFKX6/W5g7jYDKcei8NfRKMzfGYPF27Ls1wI7DGWpM8Y6q3zSSZ3QoGFDZKan48iRNKQfOwpD/tWUGecTpI34Sy7HtqEXYVPL5tiaaENK3Sj83rIGEi/ohNO7tRHxbYg3vkigGAFmkAAJkAAJVBABiuAKAs1mSIAESIAEyk+gTpNENBx5KhL/1QO1r+yOpqMvQK9hF6Ftpy6oLbO1e3fvxA+LF2HPjh1omNwQffr2R9fTuiFJRGuMnqrsFoJK0a3HgJSjBgqshjk7a7PZ1//KrotVf+2C1WJxqwEYhoE4Edl6mnTrtu2QlNQAFrE5sG8vjh09Yp5CXVvympx2Og78oxuyBrdF4rjT0fnqXhgw6FSJsYbZDvhHAiTgRoCrJEACJFCxBKIqtjm2RgIkQAIkUO0IqNoMUjKiDNRJqoU2p7XAKb3bo93JJ6Ju3XoiQI/hu0Xz8fu6NWjTvj3O7T/AvPa3YXIjxMbGmeK1KHc9W/lYLpBnBTQ8FP7puhEdi5TD+cjIEJVcmO++MAwDcXFx5sxy8+Yt0ExSTna2zEBvRrYsdda4Rp06aH5yEzPODp2ao1ateJgNmQ0A5VoH/0iABKoEAXaCBEigUghEVUqrbJQESIAESKDqE7DZYM3MheVAJiz7M1AQpJQvfqwHMmBNPY5cmfld9+O3WLxwLk5s1w6Dh41A5y4yUyzCWG9ehVL/bNB/3kxUp+YXWJCflweI4EUJf4ZhIEZmmGuL4G0jM8Ot27RF6v592PLLClgPHYQtLRvWg5mwSLzB6r+ytIhP63GJrYS4mE0CJEAC4U6A8ZFAZRKgCK5M+mybBEiABKooAVueBbkbDyDzo99w9JXlOPpycNMR8XdMUvbLb6PpkUMYcckodD21G+onNYDOwgYDq00ksr788WUYhsw4x6Jevfpof9LJ+Out11DX0CTdAAAQAElEQVR33jzEzvoTR176Kej9P/raz8j4+Dcc37BPhHqBPyHShgRIgARIIDwIMIowIEARHAY7gSGQAAmQQJUiINOoBfvSkfnpemQv2Yb8lEPI35aGgiCn/G2H0eBgLtrXTUaDhskiQr2f9lyRbA3DgF4zHHPsGDrkGai1L0v6fjiofVeW+X8dRM43KTj64Voc2LAXFqu1IrvJtkiABEiABEigDATCp0pU+ITCSEiABEiABKoEAYsNeRv3o2DnUdic4kyvwA12AqJEdMZERcEwjLBCp9HESExRumJGFvy+2wyZq951DEdX/o1j6dnCwGyIbyRAAiRAAiRAAj4IRPkoD3oxHZIACZAACVRtArYC+6nQtpwCwCkC4d+fTcWif6ZBs9ImiyXJkFfQ2gjUkZ9tx4idbXc6jh/KRGWgC7RbtCcBEiABEiCBcCBAEVxxe4EtkQAJkEC1IGArsMJyLBuwlHKKrqnYRCHHxcNofSKMHmfA6NkL6HIKLIl1YZPZ3dCrOgO1kY2aGdsQd2SzZ0rbLGVZiI6Jgb/XBZdp55ocpGZcHIxWbYTDP2CcIRy6ngJrvXqwymyyzWEjZsVeIoJjjuYg52AGrFbZKGbADBIgARIgARIggaIEKIKLEuF2CAjQJQmQQHUhoI8wyt+eBps+e6ikTquoi46GcdLJiL5sFGLGXYWYK69C7NhxiL3yX7L9L1j79kNeYiKsaluSnyDkn1jHhn5N8tGnSZ5napyDczq1QM3adaSVEIlL7ZuIbKOjcLj0cmEgfR97FewcrkL0lf+Crf/5yK9XH1bnaeUSjvtLjyNkFeDYrjTo3azdi7hOAiRAAiRAAiTgnQBFsHcuzCWB4BCgFxKobgRk5jLrp+2wHs4GZB1e/mwWC6L+0dMUuzEDByGqw0mISmoAQ2aAo5o3R5zMCNcYeQVw2Whk62xoSQLQi+9As+rWqYVOHdvj1M6diqWOHdojPj4+UJf+2asAlilmo9vpIn5F8A4SDicJhwYNYdSti6imzRB3xpmIv+xyYJRwqF8fys2b8/g8Kwp2HUVeDh+Z5I0P80iABEiABEigKAGK4KJEuE0CJBAUAnRSDQnIrKQ1Ox+WfelAvgWQbRT9y89H1MmdEHPFWES1bAXExAIili2rf0HB3DmwHT5sbkfVqYPaffsid8gFyIyKRqmnBKPsf4ZhICoqqsSEUP1Ju+hwMmJH/xNRrdvAUA4i9i2//yocZsN6JA3KJbpOImqe2RsFF16Mo1ZhiuJ/UVagZmoOjh/JkireoBevwxwSIAESIAESqM4Eoqpz59l3EiABEggBgerrUoRdwf4M2DLzIGoMxf509jM2FtFXXwujYUNXscwMF3z6CSzvvA7rlj/hqKvCMOncftjTvgPyRCCiDH/apO9kg6hsD+++69irlEmci3NbzZqIkRleo0lTmP0VdjY5QGD5bCYs876Cbe9eACJoxTZaZqPrnnUWDnXqguzMTBT9MyT8Gum52LvjEAxD6hQ14DYJkAAJkAAJkIAHAYpgDxzcIAESIAESKCsBA0Duhr2wHswCoozibvLyoDfAimp0gr1Mha0IYBV/kDKbxQpbQQHM0361TFKNuvVQu19/HJbZWptNpjztNf16T8uxYeV+G5bvs5aYftpnw5r9BcjKOm761KhzZcJ1heSXVk/LVu6z4GB6DlyPgTJd+H4ToWrILLieBg4RuRAGjmTLypZZ9AIgOwewyFLLxCZOZoSbjBmHXQcP2NW3WyviDnGZ+Ti05QAswsytiKskQAIkQAIkQAJeCFAEe4HCLBIgARIggcAJWHMKkP93GmzHRbypmiziwpaTjajTusOQmU1bbi7MU6C//BwFsz+HLTMDqF0b1tWrYfnsU+TrqdGFgq9Rp05IkdlOa4B3P95/3IYV+yBCOKrEtGq/gR/3x+LnFT+Z0aqg3J4u9SR/5f6S62mZCuWVW/aLgM4EzNp+vImg1VPAo/5xBozYGKj4t6xbi/zPZ6FgzhfAcZnpFeFrXbHMnjfva1j37oEhBwFqNm6MXbDBoj6KNBWTb0O9PZlIz8jmbHARNtwkARIgARIggaIEKIKLEuE2CZAACZBA4AQMA5bDWbCmZgElfbMYgFG/PhAdDdvhQ7CI+LWICLZ+PQdGdpaIwjjY1q6G5asvYP3wAxR8/D/ozHDNevWwW2Y4rZIQwJ/FZiDfKnHJBLJMMqOklGeLwZbNf5ieVV9m5dlQILPBJdk78vNF6x88fAzZWVlmXX/fbNL/qKbNTXPbkTTp75ewfvEprCJ4kSEHA1QEr14F61ez5YDAJ7CuWgnk58MmjI9Gx6LAC4doOUiQdDgXO3YeMv1W5BvbIgESIAESIIFIIxAVaQEzXhIgARIggTAkYAAF+47BcvA4ShTBojB1Nhgq4mrWRFS30xF9Th9E9TobiKthCr2oDh0RfdY5iOp/PqJO/wcMEYx5OTmwlXBTqGCQMAyIQBbVWxZnNits0q+Aqkodq858a6WEBER1Px1R5/QVDr2AGgmAzPpG6eOjlIMkQ2+cJRwgQjfv2DFdaE2PZBgGjGO52LtlHyyq0j1KuREiAnRLAiRAAiQQoQQogiN0xzFsEiABEggnArZ8C/L3HLU/H1gEmdfYYuNQkLIFeg1wVN16iL7gQsT880rEjB4DJCbClnUcRu+zETPmKsSMvQrRPc+EIYLwwM6dqC+zo7ru1W8kZRqGKfbz162BrMGok4jogUOkv/9CzKh/AvXqwjxduu95wmEcYv45FtFduprCt0Bmg2PT0hAjTIp1WZzFZltQ4++jyMjKhTZTzIYZJBA0AnREAiRAApFNICqyw2f0JEACJEAClU5ABJg1PRcFO2WWspRZSCO+BiwrlsGqpw+LkDNkFlSvAzbq1IbOfkJne2vUAGTbqC15sbHQm06tmPc1TiwoEJOq8ZVl6Ez4H5tQcPiQ2W9D+mwykD4b0TGAckioCZNNLTuH/Lw8rPh0Jlq2aI6YEhRurM1A4/3ZOJyaXulDggGQQJUlwI6RAAlUCQJV4xdFldgV7AQJkAAJRC4Ba0YOLPsySu+ACN+offtw/JsFsGZnu2xF+EV16oSonr3hvHN0Yemm1auRuewHtIiPR1QJ4q/QtBwLQ+pqkkXhy1a4DMlC+hF1VGZsv/gM1txcacLetp76bZzWDWjfEUb9JMm3v/RAwP6/t2PHu2/hpOYtUNI0b1SUgZi0HBzdcwTWAG8iBv6RAAmQgA8CLCaBqkSAIrgq7U32hQRIgAQqg4AoRuuRbFiP5JTeuog/nQ3Gpx/j+JJvkJ+ZCfN6WsmPuXwMYm++FVGt20AyYZGZ311//YkN/5uG3jYrEmRWuHTnxUsN2GBIXZuPZLUUQG0dHmL0wbtS12c9nbHVWV2J31HX76XUixFxf2z+XOQeOyJdtgHSx5jhFyPuhpsR1dx+4yzlsPuvP7DiqSfwj3r1UCcuruQmREtHZVqQv/sosnPzS7ZjCQmQAAmQQCAEaFsFCURVwT6xSyRAAiRAAhVIwJZvQd6WQ7Adz/PZqhEVhThEoWD6B0j96EMcEaFbkJMDa0ICLHXrId9mQ2Z6OlZ+Ngu/v/IiWm/dilZ6E60yCM3EqDzUy9wGY+9vkn4tMdm2/oCmjZs6Y29SC0jO2QnsKbmOsVfK9qxFLcsRxMfXcNb1d8UwZNZW+m2bOweHPpqBwxvXw5KXB4uIXEtiIgqEQ5YcJFj1+af4/cXn0XzPbrQTEWwYRolNiIxGvMwA19ibKQyzUYppiT5YQAIkQAIkQAIuAlV3jSK46u5b9owESIAEKoZAvhX52w7Dlmfxqz0jJgY1rED8d4tx7KXn8OcTD+MXWS5/6Xl8/+Ak/HTT9cj+eAba7/wbHWsmIC46GmX5O6F2NPq2jkO/lrJsUXI6v20Cep3T12xChWSDmlHo30bqtYpG31LqnXei1OvSFrVq1zHrBvpmyAGBhKws1Pjxe2ROfRmbHr4fq198Dsph6SMP4Kebb8Dxj6aj3e5d6NKgAeJiYnw2EQ0DMQePI/vwcZld9mlOAxIgARIgARKolgR8iuBqSYWdJgESIAES8JuAzgRbj2UDpdwUq6izqOho1BIRmHz4MJr+8QdarPwZzVf8hLZ/bsQpx47gH/HxaFknEfFiV7Suv9txcbFo3bIZTunSCad27Vxi6nbaaWh0QmOn22iZQm3W9ASc2qXkOnZ/XdCyVWtElyPGKGmrNgDl0HzzX2jxy0o0/3k5Tty4AZ2PHMYZwqFVvXp+cxB3iD6ag6wD6eCjkgQsXyRAAiRAAiTghQBFsBcohVlckAAJkAAJ+CIgqsuangNrToEvy2LlhmEgNi4OtWrUQIPYWDSRZeNatZFUty7iZdbTMIxidQLJOJZjw++HovDb4egS069Stl5s0o8dlZlTm8yjAsfzbfj1IKBlpdVdf9jAAe27XhscSGBFbaWfMdL/mtL/hrJsIsK3Sa1aaJAoBwEC5GAT3zHZFqTvPYrc/MD3iVTniwRIgARIgASqPIGoKt9DdrAMBFiFBEiABPwkYLPBFitfJbHRZgW9p1TxZIMhdqUl8QD1oKk0u2JlZqve3/YeB77fY+BHH+nbvdH4ZdXPMAy76N6ZYcMSqbNMUml1f9gNrNy8H1nHM70GoN7M5KPvHn0ST8pAk0d+ST7EvijvbIsFGTl5sFltUsoXCZAACZAACZBAUQL6u6NoHrdJoPoSYM9JgAQCJhBVLwEFJzVEfmIscqNsbgnIkW+ZHCMKoUq5IlwLolRqFg/bIhqwwAoUyFLXvSXViVYjGilbNjsdZOUDVqsBb/buefmycfjIMeS4P+6p0IteHa2x5cAIWd9zpO85NqsbbxsyoqzYkRSDGq2TEBvr+xpi8I8ESIAESIAEqiEB+XlSDXvNLpMACRQjwAwSKCuBqBoxSBjUEQcuaI+NZ56A3//RUFIDrD69BX485TR8f0r3kKWlp5+JXQ0bQXQuSvozSioozNdyi9Xz1GHNKywudWGTGVpNRY12t2uHZV2744dTQ9P3H049HYtP7oppNbOx7vQk4d0Qvyl34V/7wpPRuXsbxBXOzheNjdskQAIkQAIkUN0JUARX9xHA/pMACZBAOQkYMttZr3FddBnUGb2v7I2z/3WWmXpeOQin/XMMTv3nVaFLV47HCV26wjCMcvYiiNVFGCeL+O0yegxOuSI0fT9FmJ488grU69Ecvcb2MnmfI9z7jzsLZ/bphHp1a4J/JEACJEACJEAC3glQBHvnwlwSIAESqAYEgtdFwzBQIyEOdevXRL36tQpTIhKTkrymuiXkB2pfN6kB4mokBK8jQfKkMSXW9973kvpYUn5dL6w0r279+kioGSesaxemWqhbryZqxMeG10GBIDGlGxIgARIgARIIFoGoYDmiHxIgARIgARKwEzBkIcn+giyKJYvVhoxcKw5nSTpeekqT8pw8q3mjp6K+pKGyvTxqqVdXhkzkujZ8rnnWj/xszQAAEABJREFUdZnb8/XdPel527kFNqT50e/D0u+MbAvyCyyABOXuR9e1LXNpvjm3dIWJBEiABEiABEigFAIUwaXAYREJkAAJkEAICIho+zsd+DTFwEdbDHwsy9LS/6R8bko20tLSRAuWdvWvZ6x6d2WpoLqzxKQ1rAX5unCmmCgbrCI6taWSkhrbbCLMLXotsXRIM/xIWWL+3W7gf370W5nM3AL8vvMo8vNy/fDunwmtSIAESIAESKC6E6AIru4jgP0nARIggUog8PcxG47kGMjKM3DcR1Kb7YdysH7DJlgsMivqZ7x1YwrQMH8/4o5sQ2ya9xRzZDuidq5Cy+atTK8qepvXtqGJNbXEOi5fKahrPYr4AE7HzsyzYW8mfPbZwSQtJwrrd6Qi7XCqGR/fykWAlUmABEiABEjAJEARbGLgGwmQAAmQQIUREKWZb7W3pk838icVFFiQnn7MPC3YXtP3+wm1DJxzQjbOqp8m6bD3VO8w+rWKQs/e5zgd1k+IRt+mud7t69v99JblOY2y0LNre9SqXdtZ19eKdF1mmQF/+qw2hgFk5+YiT5Iv3ywngZIJsIQESIAESMCdAEWwOw2ukwAJkAAJhCUB0YKwFZ6i7G+AcXGxOLF1K3Q79VR0P+20EtKp6HbaqWiY3MjpNkqUZ8tmTUuwd/lRvy1atkB0dLSzbihWpNuhcEufJFA9CLCXJEACJOCFAEWwFyjMIgESIAESqBoEVKDGxMai1BRT/G7KUdHRpdcp9BkVFVoBXDX2AntBAiRQGQTYJgmQQMkEKIJLZsMSEiABEiABEiABEiABEiCByCLAaEnAJwGKYJ+IaEACJEACJEACJEACJEACJEAC4U6A8flLgCLYX1K0IwESIAESIAESIAESIAESIAESCD8CAUZEERwgMJqTAAmQAAkEgYDeJjkIbqq8C6PK95AdJAESIAESIIEKJ1CVRHCFw2ODJEACJEACZSNQI9oGA7bCOz7LUtdLTIDVko+oKEPqlK29cKkVZdgQa1jt/bb56reUWwoASx4MwwiXLjAOEiABEiABEoh4AhTBEb8LtQNMJEACJBBZBFrUykeDglTEZ+5GfLqvtAsJx7aicaOGMEQIl9ZTfYyS1WZFZSRtu7TYtKyWiP/mMRlIOL7Hr37HHtmK+rZ0JNSsrdWZSIAESIAESIAEgkCAIjgIEOmiEgmwaRIggYgk0KxONHo3seKcE/Jx1gl5PlIu+rWvi44dT4KvRxJlH8/AkYP7cLQS0rG0VFgsllL3R0KsgVNPiEKfJhac1dhXv/PRpxlwZpc2SKxXr1S/LCQBEiABEiABEvCfAEWw/6xoSQJhRYDBkEAkE6gRH4u2zRvhlA4tcVqHVj5T1y6dkVi3rs/TgrMzjuHIgd04vH9XhaU0aStt/0788vNPyMrKKjXGqKgoJNerg65tm+E0P/p+6snt0KpVa8TFxUfy7mbsJEACJEACJBBWBCiCw2p3MBgSIAE/CNCkihBQQRgTE4OYWF8pFtHRMaWKSwcSq80Cq6WgQpNF2rPIDPDh1FQUFOQ7QilxaRgGos1+x/ruu9gpJ/CPBEiABEiABEggaAQogoOGko5IgARIINQEqrZ/qw0osAIWWdps8hZx3bXBKEPM2lXts/ZdGQC2MnhhFRIgARIgARIgAX8JUAT7S4p2JEACJEACQSegojG3wIaj2TZsP2LD2v1WrD9oxeHjVhzPtcJqFVWsrZYhGYYBw/A/uTdhGP7Vc69TlvXMPBsOHrdhg/R5zT4rtqdZcSzLirx87TfFcFmYsg4JkAAJkAAJ+CJAEeyLEMtJgARIgARCRkBF4LJdNry/Efjfnwa+2hqFL7YYeHtjFD7bbMHfh3NRUFAg7QcuCHNz85CTk+N3kkbMRxfl5ef7XSdfbMsya60zvgczbPjkL+A96fsXW6Iwd5uB//1l4INNwIqdOSKG88x4NC4mEiABEiABEiCB4BGgCA4eS3oiARIgARIIgIDO/s7dCszfEYXtxwykZgPpecCRXAN7MwysORiDj0Ukbtp1FHl5vq+1dW/aarNh3e+/Y9WadfjFj7RqzVpkZmYiKzsbv63f6Fcd9bt+4yaznnvbvtZ1cntrmg0vrgd+T7X39Uiu9l0YZBlIORqNr3fGY84fuTh0JB02reDLadUsZ69IgARIgARIICQEKIJDgpVOSYAESIAESiOQY7Hh573ArwcN5FsA/TLSZEglXcbISpRh4EBuDXy+PQ5bdx/0+fghqep8WQosWPfbeqxavQa//LYRq9f/5TX98ut6rBSRvGzFKqSkpMgMcC5+/X0DVq5ei19+3eC1jvpate53rBThvGLlKuzduxf+zgaLNscemQGemQJkiODVy3+jpa/ygqYoeYsWAHm2aPx+rBaWpOTgaHq6s19cqS4E2E8SIAESIIFQEpCv2lC6p28SIAESIAES8CQgOg9HZNZ3fSqQXQBT/KHwT0VgrHwzJcQCtWIhyUC6kYhlO/Nw/HhWoZUfC1Gbehq1TqLWbNsLid2Ge03xLU6FnpqsthkZGaJJbabYLsjLRs0OZyOx+wiv9Wq07IaC3CzkZOdAT7v2IyLTRC/1XSP9PnjcgEP8Qv6UiYrf+GigZixQW1JUTDT+zEzAlj1psPhx12lxwxcJRD4B9oAESIAEKoCA/NSogFbYBAmQAAmQAAm4EdifCRzNMUR0ujJj5BupTjxQLwFIrAHoui4b1DRwBHWwd98+BHZqsA2xdRuh/innI+mU/qjf1TMlSX79LuchpkYtDyFu3p3ZkoPkXqOQVKSO+tB6yb2vgC17vyt4P9ey8m0yEwxY9L5XhXVU+MfHANrvutJ37bemejWA6LhY7DqSIwcABFihPRckQAJVkwB7RQIkUHEE5CdHxTXGlkiABEiABEjAZgB7Mm3ItcEpPnVWNDEeqBUHxMUAOisaJd9QuoyLFkNInT17RDy6qUfJK/1lQ1RsPKJr1kNUXE1Ex3umKN2uWRdGVHQxN4atALF1kqVeQvF6cQmIr3cCbAUynV2sZukZ2flAZh4gXTMNDQOoEQPUrQFzGSuhREthlCQ9KBAbF4djMl2elZlh2vONBEiABKogAXaJBCqcgHzNVnibbJAESIAESKA6ExBNm1sgAGQp7+ardryIwFhARSG8/FmtNmQez4K/1956unBryLPAx1ZZ65Xs1iIu9XnADgs99buW9D1GxK8jz31pGFHIkwp5+aKc3Qu4TgIkQAIkUAUIsAuVRYAiuLLIs10SIAESqM4ERAxq93WhQlCvAS5JAKudJpvVoosqk2QSGAkxQFx06V3SO13b5CBA6VYsJQESIAESIIEIIlDJoVIEV/IOYPMkQAIkUK0JiApWAayn/4aGg0rN0jyXVK75mkqo60uxl1CtaLae+l00j9skQAIkQAIkQAKhJVCZIji0PaN3EiABEiCBsCcgGti8BrgUuVmOPhiwWfIASwFgilZtxTPZCnJhs1nh+We3seZnw2s98WXJzoARlYBy/Ukzet1vuXywMgmQAAmQAAmQQMAEKIIDRhaMCvRBAiRAAiTgIKA3xXKsB3NpGAby0w/i2KbvcXTTUhz9o0iSvGN//ABrThYgghSOP1m3Rcfj8Jqv7HWL1FN/h1d/iaiEZEeNsi31CIC0VbbKrEUCJEACJEACJFBWAhTBZSXHemUjwFokQAIkUISATcVgkbzgbBoyE1yAI2u+QOp3r3tNxzYuhtWSX6w5IyYBaT9/jINe6mne0d/mw4itWaweM0iABEiABEiABMKfAEVw+O8jRlhFCLAbJEAClUHAgNVqhbXA5iVZgZIUuMwi2yxaT1PRulbY9CZdYlMZPWKbJEACJEACJEAC5SNAEVw+fqxNAiTgmwAtSKCSCRiAClZvCVKGEv682TvySqtXgjtmkwAJkAAJkAAJhAcBiuDw2A+MggRIoEoSYKdIgARIgARIgARIgATCjQBFcLjtEcZDAiRAAlWBAPtAAiRAAiRAAiRAAmFKgCI4THcMwyIBEiABEohMAoyaBEiABEiABEggvAlQBIf3/mF0JEACJEACJBApBBgnCZAACZAACUQEAYrgiNhNDJIESIAESIAESCB8CTAyEiABEiCBSCJAERxJe4uxkgAJkAAJkAAJkEA4EWAsJEACJBCBBCiCI3CnMWQSIAESIAESIAESIIHKJcDWSYAEIpcARXDk7jtGTgIkQAIkQAIkQAIkQAIVTYDtkUDEE6AIjvhdyA6QAAmQAAmQAAmQAAmQAAmEngBbqCoEKIKryp5kP0iABEiABEiABEiABEiABEggFASqmE+K4Cq2Q9kdEiABEiABEiABEiABEiABEiCBkgkEIoJL9sISEiABEiABEiABEiABEiABEiABEogAAhTBfu0kGpEACZAACZAACZAACZAACZAACVQFAhTBVWEvhrIP9E0CJEACJBAAASMAW39NS/JZUr6/fmlHAiRAAiRAAtWTAEVw9dzv7LUfBGhCAiTgPwED+g/y7plQyp/NZoXNKsmx1PWSks0ingxJni/DI8uQ9g3AZrfRKtYCwFeyqU0+YNN6knRbk696ZrmEZbNKJW3SKm3rUlNhlq46kpba47VJW9Lvkvrqka8N2Oz9cjgqsjT9Sp5raYi9ZPBFAiRAAiRAAiTglQBFsFcszCSBak2AnSeBgAkcL8jCvuOp2J15wEx7ZLkvcw9Ss1OQmrXFM2VvQXT0ZjSqsRGNEzYiMWYDakeXnurU2IzopAM4nCv+pL7Tp/g/lLMVqZJ3KGcLjlp3IDN2D7Jr7EeTU/PR4vQCtOhhKTU1l/I2Z9pQo3kG8msfRJNT8vyqZ/o93YKYxkdxPHYvok9Iw5GCbTgkMcWecFhi1XVX3w9KjBn5m1Ev7k80lr43kr7X9tH3WtEbUaP2DmRG7xS/hb7ET2rWZvG/FZb62dh7/CCUt4P9geOHkVuQH/A+ZAUSIAESIAESqC4EKIKry55mP0mABPwgQJOyELDIlOtvhzdh/u6FmLdrHubtnoevd8/H4n0fYtWhh7E6baJHWnNoIozYSWjX+GGc1PRhNEt6GI3rPVJqatr4JVibzsO6Iw9i9WE3f7K+Ju0+M++XQ/dis+UV7Ks9Cwfqfo6O52filKH5OGVIXulpaB5OG2ZFnVP+REajhWh33jH/6onfLkPyEd1hDfbX+RRxHVfjj+ynsObwfYhrvwK/HXsIv0h8zv7L+rbjk9Ck/gPoKP3u2ORhNPXR7yb1H0X95h9iO6a6fIkf9bsh8wnkttqLhfsWCu95du67vsa3e5bgjwPbkJcvU9xl2aGsQwIkQAIkQAJVnABFcBXfweweCZAACfhFoBxGx/OzsC19O9LzM5FlyUVWgT1lW7KRa8lBnuS5p1xrLoyoPMTG2FNMTD5iZL30lA9D7PKsxf25+y5ADixRubBKik2wIbYmfKcEIK6mgaj4AthicuF3vULfRmy+2aYRm4d8Wy5yJcao2AJ4i7AoP1QAABAASURBVLVA+h4TnYc46a/2v/Q+55lcosXWgrxiHPNs2RKvFdnC18U8D4dyD+P3/X9g/+E0GIYB/pEACZAACZAACXgSiPLc5BYJkAAJkAAJ+E/AgCFiTwVavllJt10pSkqjvSYgWuwDSVFiH+XVlyG+HAmIAsTKnuDXn8vIkFVNsgjopXXsyZD2DYkHEoMhy6IJkhd40j5FicfoYgmSYxRJNlhxNDsdBw8dQ1SUAf6RAAmQAAmQAAl4Eojy3OQWCZAACZAACfhPwAYb4qLiEBMVDdFiMORbhUlQVCIHyF9ehg2wGrCZd/uSDO8v5pIACZAACZBAtSQgX9PVst/sNAmQAAmQQJAI1IiugaZRzWE7Eo/M/VamymawB6iVXR9NGiaJCA7STq5ybtghEiABEiCB6kyAIrg67332nQRIgASCQCA2OgZdG3TCGYln4PSamv4hS6bTa1YOgzPr9sQ5nU9DcsNEEcEyIxyEfUwXVYgAu0ICJEACJACKYA4CEiABEiCBchEwYKBh3bro1qE9enXpzFTJDM48pRM6nNgMsXEx5dqvrEwCVY0A+0MCJEACDgIUwQ4SXJIACZAACZSZgN6AKaFGHOrUriEpgal25TGoVSsesbHRcmgC/CMBEiABJcBEAiRQhABFcBEg3CQBEiABEiABEiABEiABEqgKBNgHEvBOgCLYOxfmkgAJkAAJkAAJkAAJkAAJkEBkEmDUpRKgCC4VDwtJgARIgARIgARIgARIgARIgAQihYA/cVIE+0OJNiRAAiRAAiRAAiRAAiRAAiRAAlWCQBUVwVVi37ATJEACJEACJEACJEACJEACJEACQSZAERxkoJXujgGQAAmQAAmQAAmQAAmQAAmQAAmUSIAiuEQ0LIg0AoyXBEignAQMqW/Im3uSLOfLPV/XnQWyotuarDYgrwCwWCRTXponLmUNMNdlw+cSxf+K1ilugWL+4ePP4dMmMWvcju3SqjlsHMuito5892UxG8lwL9d1yfJ4aZ578igs3HAv1/XC7FIXaqdJjbTfum4mzWAiARIgARIggepBgCK4euxn9rJqE2DvSKD8BESbIiMH2L4fxpa9gKajx2EKS8ifCqaDR11lO1KBnHwp0JdUTs8Ctu0HftsOrPgTWL0V+HM3jL8PAsdzYfo5rv4P2H2k7AO8JGPzHhHRhQIahX8q0tS3xiTJ0HoaT2GxuVARu/2A+LTHbui6WeDlTf1p9p40ez815l+32evulTyrFWa8KPJXIPnadoq9DWgb2q7DTGM6lG73adpJH49kopgvp434UR8Z2fD4U647hJu2o0nXcx2sCy21rX1HYGwWH2qjnDW+wuJiC9lFsEj8ew/D3L8bdsi++lvWhfeuQ0C2+HdwKVaZGSRAAiRAAiRQtQhQBFet/cnekEA1I8DuBo2AIV8H2w7AuH8GcMULMK54XsTsX3AKuPwCGN/8Clz5spRJ+X8/Bw4csZcfEOH45UoY/34Hxvip9uX1b8AY+xLwwAwY89fYxbAIPuM/79n9j34ehpeEf74AZIighttfTDSMqfNhmHFJudRDdp6bgaymH4dx7zQYo1+A2uHD7yXTy0uFXmYOjJ+lb9IHQ/ppxnztaxKv9G3K5zB+EhGfWwBn3yF/Wk8FuLTtaMO44Q1ABaSWiQlkQhnL/pD2C/t2pfT/+w1AlKGl9qRxv/ud2EicGuuk/wFFhbIIaOOewr6ozcTpgIpcuwf7e74Fxpc/Q3mZ8Tz1KaAHIuylxd/Tpc+/bIHxyjw7/6tekX31qqy/COPRj4ClvwEqzt1CLe6EOSRAAiRAAiRQNQjIr56q0RH2ggRIgASqFYFQdFYF2sFjgM7GbpFZTJ25dbSjAk/EI3TmcauU7T4MiBCDzlDOWgFDBCV+3gzsF2GsdqkyI7pVZoYXinB+ZCawaReMLBGux0Xg/iWzj+pDZzj3iB/39LfMMLvPrmr7MjNrO7UVkCY+ddZT669OAXQ2VMuj5Ktsrczk6gy0CFVIuW3AKVrimVTg6ez2zJ+Af70KY5YstZ9m+yLkZeYaWjZBBPGclYD6dXgwAOMzEZ3qf5v0f6vMwP4qM6kL1rnFIUbNGsD8EyGLP2Qm/Kc/gCyZCddMKYbOxH73O8yZdu1L64ZAo7ouH3kFML6V8sXrAWWkaZ3Mqmt/dSZX/WjSvh/OgPbV9KWz2sJJizyStnlMDhB8/QsgwhofLLW3raJa96HGOUcOUug+mi5l+47CQ/yDfyRAAiRAAiRQ9QjIL4eq1yn2iARIgARIoAwEVDDprKXObOp6URear3mObw61FVFoLJZZxL0ifvU64MHdYLv3ItgmnA/07wqcUA+oWxO2Ti1gzojKrK66gCHvp7UGru4HjD/PlUb1BuJipNDtpaL4zI5Aq2SoD61rfPQjzNN71UziMOauBjIKxWan5sBpJ2qJZxKBiflrYbzwFcxZbD3t+MQTgMt6yYzo2cA/2nram1O7kqX9VlH/5jf29iXLjCNHRP230nc9cGBopqT2jYGuIthl1RTp63cAeuq4+tADCVvkwIAKdl1vUhe284RRQrxaQ/sFbUeFs6UAzr+0TBjfiSjWGXJHO1qoPnVb+q+bXpMeqNCDE68vgIpy6IGNjk2BC/8BjDoL6NUB0H6k7IfxwRIY80Qsq4369uqQmSRAAiRAAiQQ+QQcP2UivyfsAQmQAAmQQAUTEAWm4ldnf3VmUltv1xhGj3bAmD6wPToatruGw3bLEKBpfcBdWKn9GR2kbKhnmnQZUKsGPP7UtmkD2FSwqUCOlnZXbik8fVfWD8ns9fI/nbOptusGAjViPVyYG/uPwhTPew7BFLGN68Mm7dkmXipxinB/ciww+mwR8ANhO/9UwDGzKiLT+HgZkH5c3Ih6PVkEfWyM3cfGncDvf8Ohl1GnJnD2yTD7EC1fsdsOwpyt1T4UWGGskxlrFePiCV3kIEBPEaE2q24BuvhjF7BSZtRjpG5jOYDQQmaW9dRsbWftNmlT8u3Wvt+Vd0YOjOnfA5t2AwUWEegtYbvnYtgeuRy2e2X52BXAoNNgHlDQWfj/ST+1La3ruwVakAAJkAAJkEBEEgjg2zQi+8egSYAESIAEQkVAhV2zJKBhor0FFaczZIb2mS9hiCg1dEaxT2fgop4yuxsrNiIg5d35EjFoqEjLzIZRmMzZUxGdThvHSs04mbUUcZlYC6aYPiyzozrDqWJt6UZgu4hNyF9zEY19OgEGiv/pKcAqnrXEIrGo3Yh/AC0bAio2T28L2+0XAlf1BerXhils1Y9es/vutzCFs9SzXXQGTLEr6xBhjR83wbwjtvqV2G0DToV5irM6OJYF82Zheqq5itD3l4pfaTtJZscHdQPq1ZJtqaj9KCiwn3KtdSTfbGdIdymUl/TPWPQrTCFryLa/r6wcQE+tFgGO2GjggtOBYT2A1o2k3zKz3v1E2P7VD0isKR4lrl//hrF9v31d3sPnxUhIgARIgARIIHgEKIKDx5KeSIAESKB6EVAR3LYJbCNEFOppxYaILJ0V/nY98OhMYPxrMN5cBPySAuQXCBs39aai7wcRr5NnAU9+ak+PzZRZSxGJOvOp5VLD+RJxCT3NuWtzQE+P1lODl24AsnNh6OnYemqzuLcNlFlNmeFV/emsqyvqLz0bzutzJc/Woy0QHwvTVvSfKXJbiCBWUa99ExuImjb0ul+d8dZvzPZNgPNOge3q/jArip15De/Bo7Jd+GoqBwbOFSGuwlOFvop1FdJ6rbXeTEz7oiJUBan2RavprPPWA8DsVYDGqtcWX9EHpqDW2W9lsmYrsEFmnt2vVUYpf+pT78ztuCa5icx8t20M1Iq3V5LYoaenN5M+txFRrO3qfpIDE6bYtlvxvbIJsH0SIAESIIGgE9Cv9KA7pUMSIAESIIEIJCAi0hSCjtBVJJkKUTJ0XUWVrJovFXIqmvS040HdYXv4ctj02tozO8C8dlcf+6OnHU//HsZ/v4A+Lsmc5TUry5vW1xtnzfsVmLfOnhbI+rrtgHs7Ymq+VKTKLK/tH+2B6GjAgH32d/kfgJ6+K5uonQCcIeU1C0We5jmSxu8uHsWfzkI7il1Ldezags7KqjDVG4CpYG1zApAks8R6CrGaKYM/9wB6za4KSs2LjoJtTB+Y6KQd85rgv/bCmLVcSiVDhLetV0egiYhljUtykW+B8dY3MK/ZjZWvZhXBDevA0BlpFa4algrgJXKAQYS1VvGZNDblrIZaX2eizZtr6YZmFiaNQdo349Uss04RG81nIoEKJsDmSIAESCBUBOSbNlSu6ZcESIAESCByCIg4qxEH1Elwhax3H1ZxJKLOnEHVG0CpYFILtU2IA1Ts6o2fTpYZ2okXw/bMVbDddwnMm02pgJOZWqxOgfG1CF0VYA5tpYKyayvYxpzjSmNl5vPczoC252hH23IkbbP3yUDTeoCeirxtv/0aX73LsQo3vfnWGe3gIeQddXVZvxbQoLauAXrq9vK/AO2j1tWkIvGv3YDeaVkFpCGmevr0mm2A6G7TrzAwPlwKY+4vMG/gZYiN9Mu81lhnXHVbU+eWsGks2k+9O/PCtcDnPwPqNzkR0GuOUfinfd2ZKuUrAI1L+3/oGIx3RBR/KsLZaoFZLysfht4Be/tB+zbc/tSv9sE9qR89IFBP+q1tpGbA0GuOzT7L17/ayv419I7fOw7ZRXt8DMwx4BD0bk1wlQRIoMIIsCESIIEQE5BvwRC3QPckQAIkQALhT0A0MJrUl1ncRs5Y9TRjQ2/SpI8R0ufq6rWvKqYKxFjFsoqrVVtgTJougm0RDH1mbnwcILOctsHd7de7wgByCoBdIvK0rsO7ruv1wg+OAh4a7Urj+oq4jHVYeS6lWXRvC/Puy1r/wFFgwW/A0SyYjzPq0hJokexZx31LT/nVm3aJaDXFpl63/NoCGL/9DWP9TvO0auORj2G8sQDmXZr11OCVIpQPSjsqMnWG+g+Z9X3nW+DdxSLERZyqfxWTq7fCWCaz0jrbrHHqAYJbL4B233ymsc4C66niKnL1tO6TmovoVEMAIpSNT0UA6+naWj9P/P66E3hH2pj+o8x4CzsxQ4wBaDu/62x5YV3Nl2w9GGHITLHx23bpj6RftwMqeGXWGRf2UCvobDNmLoehwvpPEfsp+2D8KDH/33f2GWhlqvuuYwuxd/MvW3yRAAmQQMUQYCskUDEEKIIrhjNbIQESIIHwJqACqGEizNON9WZXGq0KpAdmwHjqUxiTPwPW/Q1zNrRpEmyDu0GfEWz8tBH4bQfwoYi1G96C8cwXMHSmVJ9Lm5YhXkRM6TWo58gMropFyXG8bAkidnV21j2puDYcFkWWGmNiAmx6Q6k6NeyiTm/8JCJSZy9tF58B8+ZPRao5N2UG1qY3gWrTWASsxJWdA7yxELj9PeCeD4Bb3wW+2wC8/x2MWctMIWwsXAdTyOr1vU0aAj1OBHTWW9PpMuucIHFA/vQU5WnZSRHmAAAQAElEQVTfmUxMexXNvU8CTpADCzprLbPBJruEeNjO6QQIa6llf+1LA/T6ZkNi0hx9FFT3NvZ2OotY1vWkOoD6PJoNqDA/lC7bsP9p/pa9wMQPgZvesqfxr8KYOs8st40+B9DTyPWO0/tE0D8t++h+2a9TPgduFvtVKTAPCnRoAtsVYquPUFLWZm2+kQAJkAAJVAgBNlKhBKIqtDU2RgIkQAIkEL4EDAmtbxdAhVCrRoAKv19F+M5ZLbOKMgOqQq/NCbBdJbO1Z4nA01nG9s1EYMnsbO14QE9L/nIV8KrMpGqdYyLY9CZVIlptOuurYk1v1CTNmI8DUs1nJnlT0WUmLSwlqeAdJLPMEod5DavW0ThPFGF7qgjHUqqas8V9OsF2xzDglFaACFJkSox6HbLevOrgMUBPHxaBazvtRBgqiHXmV9sUIWt7dhxsT10J2xS3dPlZcF7r/MOfgD4DWPupcdWtCduoXtCZXjNWjVOvJ9bZ7PgYe6Q6K/2T1NPZdm1HDgLYbhzsakfbe3IMMEQOOkB2kM5OLxN7vcmW1hV0ZvtZefZ9tGEXoEmfR7zviLRtBU5tBdsNg4Cz5ECEXjet/VTRPfsXYM9hexzd2sB2TX+g/ylw3izMXsJ3EiABEiABEggpgcpwThFcGdTZJgmQAAmEIwEVVI3qwjauL2z3XmRfXnC6zFyeDJsux54L26RLAVkiuS5URNoGdoPtv+Ng+88w2P4l9S7oDpsIZNvA02D75zkiOC+UOpcAjevBVr82bP1OEbt+pm+c0hqq6xDIn4pL9aW+NU6JxTZO4rphIFC7cFa2NH91agLDz4DtiTGwTRgA28jesJ3XFbbzJS4R/7ZbLzCva9YbbNly8+x90HZ0Bvn8U2GKZxXQmk5rA8jss+1K6fdV0qeLZCZaHwvlaF+vq73wH2ZfbWacYie2OEkOHDhs9DrkuBjYLuwB08+4fjCvFz5FRLojibjXGVrb1dKGxqIHKqxW2Do2E5biU31fKQzckxyosJ0tM86xMcIlASpu9Vpt240DYbv8bOnvqbD17Qy9mZntOuFwz8XSlzMBnaFWxo74uCQBEiABEiCBKkggTERwFSTLLpEACZBApBLQxwSN6Ancewlw/2WACt8HZPnwKJgzkk2TYJ7aa0gHdWZTxeC484AHRgIPSlLb+2X5kNhffg5g3t1YjNXvbcOARy63JxFh0FlTcRPYS9S6CD/Tz8PqazQwrAf89lW3FtCzA6Cx6DXJZh+lf7ouwtgUunrq8CUiCjVWsw1pJz7W3oZet6tJbzylpxmrjaYHxUfP9jBnZiF/2jdlo2XqQ9P1MiNbr7bYSLm+RABjgIhrZaV2t18ItGwIsy/ahiYV06fLbPt94l9t7roIOPMkQK+7fkT6rn41aZl7EmGOxJow/2RWGurj5qGAtuXe57tFAOtMvR7Y0JjNCnwjARIgARIggapLgCK4svct2ycBEiCBcCOgQkhPC5ZZYXRoBshMJNo3BRrVg87+mgLNPWYVgzoLq7OIrU8AOrUA2jcBThB7zVd/aq+CT0VzgzqAJm1D8wNNooFNcac+HClQX7HRMB911FwEp8646k219MZgdRJgnjatbcjMtRmnow1vM6QqjB3let1uLZmN1rqOPmmfHeW6rKv+DUcpTJZ6irKWadLro1X0osif2Y6IZ7VRhso1UXzpdklJb1zmfh22+lX/ehBD91HXlkAr6X9SLZinQDv2U5GmuUkCJEACJEACVY0ARXBV26MR1B+GSgIkEAEEVESpyPVXIKmd2ms9b91TgehI3sr9zXP4cCz9redup3VVj+psq8bsXqbrWu6eNM9bcrfR9aI2mueeipbrtq9ybzbudUpa13ruSe10W/eP9hsCwJGn+UwkQAIkQAIkUA0IUARXg53MLoYdAQZEAiRAAiRAAiRAAiRAAiRQSQQogisJPJslgepJgL0mARIgARIgARIgARIggcolQBFcufzZOgmQQHUhwH6SAAmQAAmQAAmQAAmEBQGK4LDYDQyCBEiABKouAfaMBEiABEiABEiABMKJAEVwOO0NxkICJEACJOAfAb0Bl3lzJwPm45qKrmu5uyfddrfRbffy0srUTu3VRtf12b6ObV1qXtGk+VGG/VFIFivg2NYl+EcCJEACJEACJFCZBCiCK5M+2yYBEiABEgicgArJg8dgrN4C45ciSfPWbgO2HQCsheJT7Q9nwFhVaPvzX0BGFkxhCvkTcev0IzbYtFMy3V5Sjv1HYKzZCmPFnzC+Xw9DfBi/bgfSMuwi3GGubRVIu9K+6fOnTTB+2Chtb4bx2w7gmLRr3pXZUaGqLtkvEiABEiABEghfAhTB4btvGBkJkAAJkIA3AipK124FrpoKjHsFuEqS+/La12C8MBvGwl+Bo5l2kZqyz2V39avAgaMuz9HRwHiXL2PqAsDx2CCLxS5g314EXPkyIL5x8zt2+2uknf/7Dtgg4tZaWOHocRjf/Arj2S9gxnbd68BNbwH/kjbv/QDGJz/A2CqxFJq7guBalSHAjpAACZAACYQ9AYrgsN9FDJAESIAESKAYgTyLzOYeB/YeBvakyXo2cDwHOCKiN2U/8OkK4NFPYHy9BsjNl5QH7Dpkt98t9vkFLpeGrO4SP7slqb9D6ZIhKtVihbF0I3DvdOCtb4CdqYDMQON4rvgRH1v2Ai/OhfH8V0Cq1MnMhTHjB+CJWcDnqyQu8af26RKbzCRDZ5mfnQM8IwL5z90wT+OWlvgigapCgP0gARIggUghQBEcKXuKcZIACZAACbgIGLIaI19hevqx1Qrb2D6w/XsobNcNALq3AbJE9Ors7zvfwhSukAryMoWnLqV6sZfmqz+dBtbl9gPAM7OB37bbRXbtGrCNOgu2GwbCNvosoGMzEdf5sNWpCdSIhbH4N0BnjDeLOM7OBTq1kLjONWOyXfgPQK8lVoH91WoY70tcKqa1zWKBMIMESCDCCDBcEiCBCCMgvyAiLGKGSwIkQAIkQAJFCVxyJnD1+cBtF8I2vj+gIlZmcvHr30B6FgL+i4qCsWAdsHoLYJNZYavNFNm4/zLgxiHAo/+E7Z6LYbtG2rr6PFME478yw6uzxRaZpW7RALaHRgIPSLplKPDgZbD9sw8gfqDid9Gv5nXFkHYCjo0VSIAESCBsCDAQEohMAlGRGTajJgESIAESIAE3AvVqAQ1qA43qAo3rwRSuol0hs8Q6setm6ceqTM/qdcfTfwBUSKtw1Vo3DQaaNbC3c4K0M+x04NYLgK4t7adKbyy8oZYIcNuwHsAQKU8Wu4Z1gBObAHcMB0xfEtiuNOBbmTnWdtQ3EwmQAAmQQGQRYLQRTYAiOKJ3H4MnARIgARJQAsaKv0xRaXy5EsZnK2AKX/2Ga9MIqBWvJkWSCN0iOZ6bUr55jz1LNCs6NAUaiqDVWWHd1mV8rIhuEdwieqHXE9ut7bPCp7UGoiUAtVN7FbtNkyQvxh6biusDenMuw1GLSxIgARIgARKICAJVIUj5hq4K3WAfSIAESIAEqi2BaBGS7y6G8exs4JkvAb0ZlubVrWU/BVlnh2Oi7eJTBamCyityYyzNEze6gNqqipb65ra+HT0O5OXDPM0ajj+poP5kgZpuQrvACkPtNd9hqv7yLTKzLAlSoPXiRBBrvtOGKyRAAiRAAiRAAhVBoIwiuCJCYxskQAIkQAIk4AcBnXH97W/g5y3AbzuArFx7pe5tgZG9gRpxMmMrs7j2XPPdWLMNptjVunoHZ52x1dlaKbUl1dZ32AaeKkt5aX5qOozvNwB6erXW0Zty/X0Axs+bgcwcoF0TmHpWxW2eCN0lYrvviL0NrW+xwViyXpwVvurEw9alFWAt3OaCBEiABEiABEigwghEVVhLVaUh9oMESIAESCC8CORbYXviCthe+BfQtQUgM7Hmtbx606n6Kmgl3Kb1geQ6cArVZ2aLqBVRunYrjP/7TvJtMO8crWL4tDYwxanebEvEq07cigfgwY9gfL0axg8bYSz4FcarXwP3fQjMWwMkJsA2vp/UUz9ivVRs3loIY/mfwLrtMOavBSZOlzakTINo0QDQO0bbqIKVCBMJkAAJkAAJVCQBiuCKpB3hbTF8EiABEghLAipc+3UFRp0N29DTAb1WV2drN+2E8eMmEaYiNBNk5vXa8+2zwnqq9N7DwG3vwXhyFvDGQhGnhtiJgD2pOfCP9oCK054dYJsgdUx/Ur5pt13I3i9i9ta3gY+WARukDb2BlswU44bBwJkdgJgYILdA/H4DiK0x5VOYYnlfGqDXDzeqC9v1YtuyIWDeKAv8IwESIAESIAESqEACURXYFpsigUglwLhJgATCjYDeWCo7H1ABrLGp6NXrcnV2NUlmfFVc7j8KvPMtsCMVEA2Ly8+Bbdy59lOjdTtlP7BkI3DgGKAzvqedCPORR+0LT22uWxO4fhBsV/YFmsrMrZ4KvVeE7PpdgJ7qnCvtdztRhHd3QG3bNTEfmwQV4nq36owsYO124NsNwC4R3ZC/7m1h+/cFgN49Wjb5IgESIAESIAESqHgCFMEVz5wtkkAEEWCoJBCGBFTgtjkBthsHw3bHCNjuHAGo6FRB3KEpbLdeIHnDYfvPMNjOlFndAouIZelHq2TglqGwTboUttuk7IqzYBt+BmxXnwfb3RfB9sjlwOhzgBqxYiwvnbVtewJw+4Ww3XcJbNcNBGrVAOokwHbVeabgtT1aWEcFuN5Qq/dJki++Joq9iF3b5dLGRdKGzELb7rkYtodGAmNFiKtQl4lnaYUvEiABEiABEiCBCiZAEVzBwNkcCZBAhBBgmOFLQMVupxbAXSJ+79Z0EZBceOOr2BhgfH9ARK2ZbrsQaNPY3hedLW7e0C5075I6Ey8D7r8UEHFq+hIBi9oicu3W9vfoaKBxfeCy3oAIX/OmWzXjgAtOB+4Ybj/9WWeBVTBrDRXQHZsB/zoPZvsTxb+Ibtx7MaBiXdtQwa43y1J7JhIgARIgARIggQonQBFc4cjZIAmQAAmEN4GIiE7vzpwgYlSTilKHqFSBHC9CWPM1aZnaOjqlp0FruYpdvTlVa5npPUEEdEIsoCLZYVd0qXVU4MrMLo5lw/joB0DvAq3X/xa11VjUXmaMoW20agQ0qANoGzpbXNSe2yRAAiRAAiRAAhVKgCK4QnGzMRIgARIggaAR0NOJHamoU0e+Lr2VaZ7O3qpg1QuG7Xaa6z1FRcF45WsgZR+QnQdslqXePEvv9Oy9hj3X0YYufbVhr8F3EiABEiABEiCBEBOICrF/uicBEiABEiCByCcgM8y2RvVgO7sTbLcMMa85hl4HXGWEbeTvIvaABEiABEiABPwlQBHsLynakQAJkAAJVF8CejOuWy+AeR2wXt97QQ9AZ3fBv4gnwA6QAAmQAAlUOwIUwdVul7PDJEACJEACZSJQKx7mjbP0euK4mDK5YCUSCCcCjIUESIAEqisBiuDquufZbxIgvyidBwAAEABJREFUARIggbIR4CnQZePGWiQQPgQYCQmQQDUnQBFczQcAu08CJEACJEACJEACJFBdCLCfJEACSoAiWCkwkQAJkAAJkAAJkAAJkAAJVF0C7BkJuBGgCHaDwVUSIAESIAESIAESIAESIAESqEoE2JfiBCiCizNhDgmQAAmQAAmQAAmQAAmQAAmQQGQTKDF6iuAS0bCABEiABEiABEiABEiABEiABEigqhGo+iK4qu0x9ocESIAESIAESIAESIAESIAESKDMBCiCy4wu/CsyQhIgARIgARIgARIgARIgARIgAU8CFMGePLhVNQiwFyRAAiRAAiRAAiRAAiRAAiTglQBFsFcszCSBSCXAuEmABEiABEiABEiABEiABEojQBFcGh2WkQAJRA4BRkoCJEACJEACJEACJEACfhCgCPYDEk1IgARIIJwJMDYSIAESIAESIAESIAH/CVAE+8+KliRAAiRAAuFFgNGQAAmQAAmQAAmQQMAEKIIDRsYKJEACJEACJFDZBNg+CZAACZAACZBAWQlQBJeVHOuRAAmQAAmQAAlUPAG2SAIkQAIkQALlJEARXE6ArE4CJEACJEACJEACFUGAbZAACZAACQSHAEVwcDjSCwmQAAmQAAmQAAmQQGgI0CsJkAAJBJUARXBQcdIZCZAACZAACZAACZAACQSLAP2QAAmEggBFcCio0icJkAAJkAAJkAAJkAAJkEDZCbAmCYSQAEVwCOHSNQmQAAmQAAmQAAmQAAmQAAkEQoC2oScQdBFsgxH6qNkCCZAACZAACZAACZAACZAACZCASaCKaDCzLxXxFlQRHB1loMBSoyLiZhskQAIkQAIkQAIkQAIkQAIkQAJCQDWYajFZ5csPAkEVwXHR0cjJq+tHs6WYsIgESIAESIAESIAESIAESIAESMBvAqrBVIv5XaGaGwZVBNeIjUFmdtNqjrTs3WdNEiABEiABEiABEiABEiABEgiUgGow1WKB1quu9kEWwdHCMR4Z2Y1lyRcJ+E2AhiRAAiRAAiRAAiRAAiRAAmUgYNde8agRG12G2tWzSlBFsCKsU6MWDme0RXZePd1kIgESKJUAC0mABEiABEiABEiABEigbARUc6n2Ug1WNg/Vs1bQRXBsdBTq16yBA0c7c0a4eo4p9poE/CNAKxIgARIgARIgARIggTIT0Blg1VyqvVSDldlRNawYdBGsDHUqvmHtBGRmt8G+tO6mGM63JIC37lY6TCRAAtWdAPtPAiRAAiRAAiRAAoESUC2lmkrFr2os1VqquVR7BeqrutuHRAQrVD0akVSrDmrG1UdWTkfsP3I6dhzsjb8PnsVEBhwDHAMcA9VzDHC/c79zDHAMcAxwDHAMlHEMqJZSTaXaSjWWai3VXKq9mAIjEDIR7AhDj0zUqxmPRnVqokndWkxkwDHAMcAxwDFQDccAv//4G4BjgGOAY4BjoPxjQDWVaivVWA69xWXgBEIuggMPiTVIgARIgARIgASqDAF2hARIgARIgATCjABFcJjtEIZDAiRAAiRAAiRQNQiwFyRAAiRAAuFJgCI4PPcLoyIBEiABEiABEiCBSCXAuEmABEggrAlQBIf17mFwJEACJEACJEACJEACkUOAkZIACUQCAYrgSNhLjJEESIAESIAESIAESIAEwpkAYyOBCCJAERxBO4uhkgAJkAAJkAAJkAAJkAAJhBcBRhN5BCiCI2+fMWISIAESIAESIAESIAESIAESqGwCEds+RXDE7joGTgIkQAIkQAIkQAIkQAIkQAIkECiB8ovgQFukPQmQAAmQAAmQAAmQAAmQAAmQAAlUEgGK4HKAZ1USIAESIAESIAESIAESIAESIIHIIhBSEWyz2eBIVqsVTFWGAfclxzPHAMcAxwDHAMcAxwDHAMcAx0AFjgGHrtJlqCSn+nakSNFujnh16S+XkIhgDcCRFJ7FYoFFBoi51HUmkIWMiYgcB4ybY5djgGOAY4BjgGOAY4BjgGOggsdAoZZSbeXQWbr0V/T5slNfjqRtmPu3sE1zPVx/txfGqDE74telr/4GXQRro5o0kOyMDGxY9A0Wv/QSPr/jDrw/aiTevfgiJjLgGIjEMcCYOW45BjgGOAY4BjgGOAY4Bip8DKiGUi2lmkq1lWos1VqquTT5Eny+ytWHJvWpgvd4Ti6O5eThSHYeDmWFd9IYNVaNWWPXPmhfNJXW76CKYG1Mkza+deXP+PbZ57Bi6ivYvuQ7HNm2Fdb8/NJiYRkJkAAJhCUBBkUCJEACJEACJEAClUVANZRqKdVUqq1UY6nWssosqK3w8tOyxuaor75y8vJwNCcf+UY06iXVR4vmTdDuxJZo37ZVWCaNTWPUWDVmjV37oH1x9KskLkETwY6G9LTnjd98i9UfTse+dWtKapf5JEACJEAC4U+AEZIACZAACZAACYQZAdVYqrVUc6n2cuiwQMN01FMfx2XmNz3PiqQG9dGqZTPUTayD2NhYGIYRqNsKszcMw4xRY9WYNXbtg/ZF++Ton7eAgiKCHQ2o6t7280r8+vH/kL5rp7f2mEcCJEACJEACEUCAIZIACZAACZBA+BJQraWaS7WXajCHHvM3Yoe91s3JzUOWxYZmTRqZ4tdfH+Fmp2JY+6B90T5p3xz9LBprUESwOtUGstLTsfm775B9+LBmMZEACZAACZAACUQaAcZLAiRAAiQQEQRUc6n2Ug2mWizQoLVOQUEBskUAN0pOQs2aCYG6CDt77YP2RfukfdM+eguy3CJYHWtSpb39l9XYs+pnb+0wjwRIgARIgARIgATCmgCDIwESIIFII6DaSzWYajHVZJp89UFtNGmdrLwCRMfERPQMcNH+6oyw9kn7pn3Uvmpytyu3CFZn6lSV9t7ff9dNJhIgARIgARIgARIggcghwEhJgAQimIBqMNViqsn87Ybaap18qw316iX6Wy1i7LRP2jfto/a1aOBBE8Gqsg/9+UdR/9wmARIgARIgARIgARIggTAlwLBIIPIJqAZTLeZN7JXUO7U16xhRqJlQoySziM3XPtmkb2YfbbZi/Si3CFaA6lafV5WdxmuBixFmBgmQAAmQAAmQAAmQAAmEGwHGU2UIqAYz74YsPVJtJotSX2qj+s1RJyYmplT7SCzUPrn3Ufvs3o9yi2DTmajrmJo1oc+wMrf5RgIkQAIkQAIkQAIkQAIkQAJhSKCqhaQazCp6DJr87ZzYmnXE3jDC9zFIEl6ZXoZh75PZR+lrUSfBEcHq1WrVdyYSIAESIAESIAESIAESIAESIIGKJOCfFvOMqCx1PD2E/1YJfQyeCA5/BIyQBEiABEiABEiABEiABEiABEig2hHw7HBQRfD84d+hpHTXzyvBRAYcAxwDHAMcAxwDHAMcAxwDHAMcAxwDwRsDI2bM9FR43PJJIKgi2GdrlWzA5kmABEiABEiABEiABEiABEiABKo3AYrg6rH/2UsSIAESIAESIAESIAESIAESIAEhQBEsEPiqygTYNxIgARIgARIgARIgARIgARJwEaAIdrHgGglULQLsDQmQAAmQAAmQAAmQAAmQQDECFMHFkDCDBEgg0gkwfhIgARIgARIgARIgARIoiQBFcElkmE8CJEACkUeAEZMACZAACZAACZAACfggQBHsAxCLSYAESIAEIoEAYyQBEiABEiABEgg3Alu3bccXs+fi7fc+wLMvvIzX33wXMz/9Ar+v3wCL1Vpp4VIEVxp6NkwCJEACJEACQSBAFyRAAiRAAiQQRgRU3C75/kfcO+khPD75acz+6mv8tPxnbNj4B1b+shrzFizC8y9Nxa3/uRuffzkH2dk5FR49RXCFI2eDJEACJEACJEACwSBAHyRAAiRAAuFFYPvfOzDpgUfwwYf/w4GDqWZwNWrUwMkndcSQQQPQ7bRTkJiYaOYfz8rCnLnzcde995vi2MysoDeK4AoCzWZIgARIgARIgARIIEgE6IYESIAEwo7A8hUrzZlfh/g94x+n4/FHHsDrrzyPe+/6Dy4feQluu+VGvPz8f/Hcf5/E8GFDYBgGVAzradL/+2RWhfWJIrjCULMhEiABEiABEiABEiCB8hFgbRIggXAksGPHTrz7fx/CarWiVq1auPG6a3DT9deiRfNmptAtGnODBkm45KLhePiBiTihUbJZvOib77B4yffmeqjfKIJDTZj+SYAESIAESIAESIAESKC8BFifBMKUQH5+Pl6a+gYsFgtq1kzAEzL72/OMHn5F27pVSzzx6INo366taf/RJ586T6M2M0L0RhEcIrB0SwIkQAIkQAIkQAIkQAIkUH4C9BDeBL79binS0o6YQV47/irUr1/PXHd/++yL2fjXtTdiyjPPu2eb67GxsZhwzVXQZUFBAdTWLAjhG0VwCOHSNQmQAAmQAAmQAAmQAAmQAAmUkUDYV7PZbJi/4BszzrPP6oXup51qrhd/M4pnueU0Sk7G6FGXmjmrflmD1NRD5nqo3iiCQ0WWfkmABEiABEiABEiABEiABEigChPYkrIV6RkZZg8HD+hvLr2/2bxnu+We17cP4uJizZzVa9eZy1C9UQSHiiz9kgAJkAAJkAAJkAAJkAAJkEAVJrAlZZvZOxWvzZo1NdfL+mYYBk5s08asnrJ1u7kM1VtYi+BQdZp+SYAESIAESIAESIAESIAESIAEykcgNdX+LOB2bds67wKt1/V+OWcu3NNfm1PMhlIPHfbIVxvHI5XUoF3bE3WBg4V+zY0QvFEEhwBqEFzSBQmQAAmQAAmQAAmQAAmQAAmENYEjR4+a8TVt2sRc6ptdBH8tYteVNm+xi+DDh9M88r+c8zUOHjyo1czUrNDP0SN2v2ZmCN4ogkMAlS7LQ4B1SYAESIAESIAESIAESIAEIoGAPhNY4zxwwCVko6KicFLH9h6pQVKSmiEhIcEjX+0cPtTAMStcs1ZN3QxZoggOGVo6JoEACdCcBEiABEiABEiABEiABCKIQN26iWa0W7fZrw3Wjbi4OEy8+w6P1LvXGVqEVi2be+Sr3YltWptl+vb3jp26QP16dc1lqN4ogkNFln5JgAT8JkBDEiABEiABEiABEiCByCPgELBZWdk4evRYuTuwc+cu00cbN2FsZgT5jSI4yEDpjgRIgAQCIEBTEiABEiABEiABEohYAqd27YqYmBgz/m+/W2ouy/r22+8bkHbkiFm9R/du5jJUbxTBoSJLvyRAAiRAAqUQYBEJkAAJkAAJkECkE9BHI/Xtc7bZja/nL8SOwtOZzQyPN8Njq+hGdnY23v9gupndulVLtD2xjbkeqreIFsFtTmwfKi70SwIkQAIkQAKhIUCvJEACJEACJFCFCAwfNsScDbbZbHjn/WmwWK3FetfnnN6YePft+OfoUcXKNGPGx7Nw9Jj9dOqRl16sWSFNES2CQ0qGzkmABEiABEiABIJKgM5IgARIgASqHoHExERcf+3VMAwDu3bvwVP/fQ6pqYc8OprcsCFO6idav1cAABAASURBVNgBLVs0h/tfTk4O3nnvAyz7aYWZPfD889C500nmeijfKIJDSZe+qzWB9NXTMXHcYPTp0w+X3vkuluzI9eSxYzrGSFmfPlOw3LOEWyRAAiRAAlWLAHtDAiRAAlWawD96dMf4f10JfTxSytZtuP/hx7Bk6Q+l9nnTH39i4v2PYNnyn027/v3OlZnikeZ6qN8ogkNNmP6rJYGU90bhjFGP4pNlW+WI2G6s/WIKxvc7HX1ufAGz5y2VDwURyNc+iuW7d2NXdDzqgn8kQAIkQAIkUBUJsE8kQALVhcA5Z/XCg5PuQYMGScjLy8cH0z/CDbfcjocffwqvvfkOZn32Jd6WWd8nnnoG/779bjz93EvmKdAJCTVw43XX4MoxoysMFUVwhaFmQ9WGQOosTH5qHcx53/hEtGjeHC3qxwOSs2vha/jPLRMwfrwI5K2SJa/e149FZ1nyRQIkQAIkQAIkUIUIsCskUA0JtGndCk89/ggGDjjPPD1aT3fWm2Wt+mUN9MZZP8msr84UZ2RkmnROPaULnnriEfQ8o4e5XVFvFMEVRZrtVB8Cv6/AEot0N/FCvL5yDX74YQl+WLMBv82ciMGtVAxLmb6ik9Fv4ky8PjpZt5hIgARIgARIgARIoEoQYCeqNwG9Y/Q/Lx+J5/77JEZddjE6nXwSTurY3iMNGTwAjz54H26/9WbUq1vx50RSBFfvMcreh4LA2Y9g1crlWLXkKQxOdDWQ2OMavL5kA/5cs1zK1+DPP5fjveu6wc3EZcw1EiABEiABEiABEiCBSCPAeN0IJCXVx9DBA3HPnbdh4t13eKTLL7sErVq1dLOu2FWK4IrlzdaqA4H4RCQnJyPZPAW6eIfj60tZciLio4uXMYcESIAESIAESIAESIAEIo9AZEVcRUTwUvznxPZo40c66fR+GDDuDjz36SakmhdtlrbD/Pfrve07sKSI+11vjXCLcwReLbwutIhZyZs73sUwZz9H4O0dJZsWLclN3YQFb03CmMG9cWp7Fy9lcumNL2Daiq3I1dN4i1Z0bqdi2ihXvTb9XsBGZ1kgK5vwXB83P2NmIdWP6msfPd3Fzs86Pt1mbcUSk0k/nHqyW0yn9UafS2/2c5z4amUdHj7N5XvMx/701pdPoPz703cbpVm42i+B3YwV2OXz/xiw5E4XG+//j0ov/8/iIlF6/B+x171xnh+BFHHjsbniUZzq/H9n91msXY8K3jdSPx7nGsOnPYq13s1KyfX8TDr1tkVIL8XaW5EH7zuXejPxkVf+8ezxOTjsXezy0WK5i72MiWJj7eTT0WfwOPznhelYvjWw8eLRnyLjpFg7XsqHvbU78C7606fCtk7t3Q+X3jgFby/19RmvYXiOMX/i97S5o9j3nnotloL12RsAB8847f+P23gZf57707M/Hv9/Cvl69etXmZ/f4amzMMbp73Q8vLoYzcAyclOxcd679qcXnN7F9ZnU/nSc0WcUbtT/A0WfZhBYC7QmARIggbAnEBXMCCPBV+6R3UhZ9hVevWcEzujSG+PfWhfwj8jg9VPE4B0V8AMwdzcWPDgYp/YcgRunzMLyzalIdxO7ymTtwtfw8JjBOOmcCXh7dUk/q5MxZEQ3V/d3zMGCTa5Nv9fWL8Rst998g0cPh8+rYi0rMPsLt7hWzML8/X63WNzQkmoyOanLYIw3mexGeq6bWXoqdq1bZB8npw3GwwvLIVxXzMGXbqEv/3yhX6LfLRrP1aDtT0+3fm8Va78Edg+OQx/9PzZjK9zR+t1OEA0XzJhTDua5WDBjehA+J1Ix//MVrl6lz8Fst01Xgf9r6V89gslLK5husMez/90NrWVuOnZtls+ZVx7FmAFdcOqIR7GgPJ8xoY02IO/p+3dj7cJ3MXm8fMbLZ165Ps8CatmLcUV+9nppPhKzUhfJ97Yz8HR8WeYPjlzsmvcoBshB3mG3TLE/veCI2+eHJR2pu9dhgf4f6NcFZ0yYjhS3YmcIXCEBEiCBKkCgSorg+PrNYd6RV+/K65ESEe++0+TLeMmUUThfZkPcNIq7hcd6yX6bl9BeI8/2PLwVbqyfghvfc1OEhdlBW6QvxcR+/XCjFyGip+UmFj0ld/9STB41GOM/3uo1hOSLr8RgZ8luzF4YuAreuGCOa+YneiBG9PfYK07vHitLZ2FaunvOOrzzUeBtmx7SV+BhmQ0vxiQx2bkfE91Dyt2KaTf2xrBnynbAZMmn0z0F1Op3Ma2MoSM9uPvT5BHIWwntu//fSHa/yFn/j8kBmHMmLfVkUFKb8YnOfeD9/3Dx/9uN3PcVSvgrz0GTrO9lnJfgN5BsOWg0c7V7hXRMm7GonAcIUvHJvY9iSZa739CuB3U8hzbUEr0nNi4+jux3cHdVSV8/HTee0xv/+SrAA2DRiUj2+N7x0laR8ka1XO2Wdc1rn7Sdxu7/IcW74/Psra2y4fvl/n/bv/+TpXzvVcBnb4kclIW35NcHiIuTTx4el8HEI9Fbm848YVX0OxhF/3bjy4/WeWSmfzwdCwL+P5+OJZP6oc8tRYSt+2dukbGSuvhRDOg3CUvSPZrnBgmQAAlUCQJRVaIXRTox+Okl9jvy6l15PdIa/LltA1bNmIh+jV2VUr+YgHu/8v0pX7LfktqbiN6uZkpc2/jUJHyyv8TishdYtuLtKyd4+E7ufxPeW6Actpg3aPptyxZs37Acc58ei3ZOMZEqX5ZX4j+LvTCpKaJ1qCukXXMWIrBTotdh5gw30T98JAbXdPnzviYzcV98Vaxo15xA2xYXJpNxmOb2+6/d6MmYu3IDtv+63DlufvtD+HwzFeM6OKFg4+uj/Bon0orrlbUIM+e4Nu1ru0VUlUEFm7EHeX/aA/LzXQTXje7tx6PdmKn4ZoOwWuP6P7DqV9lePg2T+ic7/aZ+PAH/9OdH99DnnPvAvKu2x/9fVxvuZZPOdjZTykrZD5qkfvEOFridOVFKI6UWbfx8evH/Kwtnl1/Aps7CvXKAptTGg1UYzPEcrJgC9tMJt3zkZSytkc+Aop+FchBn9m0jvH8WltRux5vwmR/j1n0MvzemeUne/Mzv5L1PGsfyNdi+ZQO+edX9Mx7YOOVaPLfet/ugfe+Zn1+h/uwthYOy8JbeG4sWvjE4LXo/4GXsuPt9eqDTFhiIF93Liq2/jXHN3cy9rW6ahQ+Lfl1YFmF2gGeApH58ixzcdh3Qie8wFq9/I2P+jzWuz1wdK/J/YMbEvkh2iPP9szD+yneREoTPQG/dYx4JkAAJVBaBKimCS4cZj+Re1+C9JTMxoZXLcsHz7xb/geoqDu2aZQUm3jmrHKdreg9v7RNXYrLzR04yBr+0HKvevh39OiR6zlDXTEbnyx7GNytn4pauKPxLxewbbvEQ0PaCePQb6vYlL7NbC4p+QdsNvb+vngPXqcGJGHdZX+927rmpc/DhvMKM6F7o3aNwfcd0eM6sFeaXstj4/LXFmHwzeSQ6J7vErqN6fNuBePTr2ZjkZAIsePARl2hxGJayTJ0jR+wdPx569UL3QttdH8wK+HrQ0OzPwoD8Wax4DZOdp+8mYsSry/HN4wPRzstBjPjGvTDh7QWY4fbjfuMzj3oZT/40HBwbZb7csS/8drkJ097xnIXxu6qH4TrM/MBx8KcTevdKtJfKj9kP57h+mNozA39P/eDm8l8n6EezwRzPfjRX8SaOz8JfF2BSD8dngn4WXom33Q6cVXxg5WwxOh7thspn/PLJGOwQN9iNV98s75kI/sdV0Z+9/kcW3pZrZ013njnVWb5DCj85ENAlHvIb49Upzg9vJF44Fau+fhiD2zrGuBsD+T/Q+7q38e00t4MD66fg4Vnl/5xya4WrJEACJFDpBKqhCC5kHt8Nd97tLuYWYkll/shZMQkP+TEbXRi978WOd/HQB64vrc53f4jXL0wuvV6iMPlwKkY4vmXli3PyVNcXp6Ny/KCxGOewkR9SgZwSvfbrOXDOLycOx6AzHF5LXrpfD5U4+kZMGdGt0DjAa6PkiPZktxvQtLjxHd9MottiwpuT0dvxwzH9K7z6hYtrYSAlLNyvARXBf8tkjHAI+PQ5gV0PGsL9WULwxbLXLnLtO7QaiwlDnYOgmK09IxG9H5nsGisynqaW9RR2u8PA3zt0Q3dHmOnT8eHC3MB8rJ6FaTsKq0Traa2F64Eu3K+j7TESU24ZDkdY5b5G3IwlFdPufgEbAxb5ZmU/34I4nv1ssdLM4ttiwkezcWenwggsmzD5oeAfqCz0XnGL+iNxy01uU4/zFmBJSMdMYdcq/LO3sN1IX8hnputeGN0w6r834iLHB0cgl3isWwTXwefmGHf9QCQ6vtNKYJTY62FMGeNoDFj+ppczWUqoy2wSIAESiAQC1VcEy96J7zsYg2Vpf21Fyt/2tQp773QhLu/qak1nGRc4FaIrvyxry995zTWznTwWj13X1j83iQNx/8ReTluv1x7JbOygC11fjru+WOhqy1nT28o6j5tbtRgz0iUuvZmbebvdrodKxEVDe6HFQKlnlgFe4yssK7rY+NFrcM4EJl6IR292/MItallku/FIXDvclbf2I7drml3Zxddkltw5U20K/uYYcomDbXpA14OGdH8Wj9xLTiq2bHYbnN27obMXq2JZMlZGXOw2VpaucM5qFLMNRUbMIEy4yvWjf8G87wO6Bnf5bJfwTxx9DUYlokxRul9H233EILToNdz1Y7Yc14gPHj0SzkNbO17Dvf6ccl6mHkilII5n8Rb+LzkAdstTN7lOlV0xBa8WPyYY/v0oEmHn84e7+oSt2OU4QaGIXTA3K/yzN5jBV6Yv93th9BiOIc17wfV56v8lHqkpW10HnyEHBv386us9YrjzYB12LMXyChgrlYmbbZMACVQvAtVaBKNmHc/Tgit833fGzS9PRGfHEVmZZbz3wUVuX1ZlDWgdFrrNKne+5hp0d7Thh8vk4WNdp8xZFmH24uKzZx5fjrvnYMF6Pxy7z4ahOUZc4Mc3sfv1UCIkR6iGTB6OUYMK29P4/Lo2ajeWL3Z9gydefCX6eTmNt9BrsUW/gRe68jatxVo/bkrifg1o4sXDTcGfrNdAOzz5fT1o6PenI6SSl4mokehWWpDntlH6anITlwjFJjnYVLp5cEs3bUT8FTL+HV7nveP/KdlZi/Dhxw7hL7MnV/Qt2+eF+HFdF94LowaqbJVZHeep4rvLdo249Cm+/8P472j1Jxvy2vjMHYE/dk3q+fPa+LlrJqh849mf1sLEputYXOs4e0M+mb+cVwVUcGKiS9hUCOaK/+ytkG6FvBHPe2H0vmSQecCr+yWu05T9vS9GYq06HtHm+jv7n9wcLZw1N2FrinODKyRAAiQQ8QSqtwjOyghoVigke7vVNXjxbpcY1EeePOTthlSBNL51BZY7frujLQb3dxMh/vipeS4Gn+8yXLDCyw+/HiMxznlNtfyI9+PC4OXzXLNqaDUcg13ddjXMF4X9AAAQAElEQVRWZM39eiidObZfUxuPwRe6TmVf8H9+nKaYugJLN7mcDznXcUq1K6/UtZM6u818boIcWC/VHHC/BlQE1CWF7bnfWEwE/Nv+nFpdEfvTR28g8q/diW7jaN5szHaOsdIrt7huNrZv22JPWyajX+nmwS+VmfwJQx1uA5g9+cLthlg9rsE4P8aroxX3pcd1tING4qJCzdr5AteM3K4PZrnOUnCv7HM9Hv0mTsaIQp/AJjx3RyhuYhPE8eyzT+FkkGw/e6MwpPSvFmFt4XrELtLTRc5XYPQV/tlbgX0LZVPu98LAQIwaXvifvOsgjHB89+p9Mbx8PRcNK751Ozcx+xVmz/Pzw1t+n8x1fHbLckrfop65TQIkQAKRS6Bai+DcpQuwwLnvOqFzO+dGha60u+Z517VnSMXsSVMCuvlSsWBTUuA6YCv9alvMwkdGPDqf4lbp963YVaxGJwwe7hJFu75aiI3FbNwyLCs8Zqe7XzsWnd2Kva5KHdf1UM09Zo7j+45wzVavnuP7mcE7NmGDs5FOaBvovvb4MbAEd7qdxu50677iPuutgt9pL6LF7cZia2cvRKp7PW/rFbI/vTXsmdd5lNs+EwH/n8F34JMdxc8S8KwVDlvxGDxmLBILQ1HB6VvI7Ib7Y0nsszC5yC0odOL3wv06WpgHb+IddTu5/ZhNn4OFqxwFAS4T++Kxxy509g/rp+A/zptwBeirJPNgjueS2gjT/OTO3VwCIn0t1uwO00D9DGvjt3Ncn+fRbdHO9THu1UO5Myv6s7fcAYeHA/d7YWCofN/VdMTVye27Nx1+nZ3QdSSu7OSoDyy4YzD+8+nuyp8EcIXENRIgARKocALVVwSnL8W9jy5yAZeZzYscR1dduRWzJj9EPK49K+cjT3bt2OqKu1NntHNt+b1Wt34jl+1fW91EtSu78yVuosjXKdGrFsF1Y45uGOH2+ByXxyJr7tdDqZB0+xKHzKiOcl6n68fs3rFjbrMfof/h534NaIvhg+Au+ONlNnBEdGFf/bgetKL2Z2FEJS/kQMCLE912wv6vMLHf6Rhw57tYsjXMxfAZA+G8oYwIztm+Zk/cT8OPHogrzVmYXUjZXDIeryXu19GKnxF9493MOmHUFQ6e6QFdI+7mxFxNHPQIHhtkrppvwX7sWjDHsxlgJL3Vdz99eDd274+k4IvEuvVd3PuaS8Unjh6Jfo7PoiKmQdus4M/eoMUNVKIrz4Nwg4eeC/dPDvfvXv/ui9EcE16a6Lr0ypKK2ff0w6lyIPPtpVvh9+nRlUiETZMACZBAsAlUQxGci9QV72L8gAmY7ZyCa45bHhyLZB90F8iXRp8+/eBPGu/+LFwffs3irrfj9Rtdh+Qr6pEnZtte3pKTG7pyLTmudfe1VsMxynm93G7MLuWUaPcf0eg1EkMauzvytp6LBV985SzofMVIDyGpBf0uG+uc/fL/5lxaM8TJ4xrQTrjykk6eDUb3xajRiYV5wu1rt/O0C3ODvfBrf/rRaLvrPsRn/+7m9oMsFylfTJH/T13Q5rTBGDPpXSxYn1r2H1Xz7oQ//79Mm/HTXTNavmKP7oVRzhtk+Racyz9y+U4cPdaPZ1l7D8D9unAMH1nMTwvJ6+6oOm82FvhxrbnD3HOZiBH/fd51doRlBYL22LUwHM+efQ/xVnM5aOZsIh2i6ZxbXlf+eg2X+vk90afPFCz36iTImZZcpMybhAGDp7juIC4HZR67u5fPhkL6veez9UANNuHVK/z7jtbPkMnLAvVfQfYeB+EuxKhB7hJYYmg13PXda1nk9b4dYuX5ansN/jfzJnR3c5W7+StMHj8YJ50kBzPHTcLb8zYh1fwM8qzKLRIgARKoigSqpAgu+Uu7N05t3wVnjJmCJamO3ZmMwS/N9H16q5jnHtmNXbv9SwePS4UAX53veB7jnEo8tQIeeRJggMXMkzHE+bgiYNeMWfB6mqllKWbPcVUePGa4zwMO8LgeqhtGuZ167fTkPru3ezpm+prdc1YM7YrHNaAlnGHQe+hwOGSwcnPetTq0oQXBeyK63z4Tqz57GCM6uP2aUs/pW7H84ym4cURvnNSlH8Y8MQsbUwOcIc5N9/v/2K6D/vjORXrhj7rO/t4gS0Tfhx43xPItFLT7xZP7dbSJGHdZ3+ImjQe5HpuFRZjmzzXixb3YcxIvxGOPu8UapMeuVe3xbEcX1HdLOlJ3+/c9sWv3wSCdklqa+DsdJ8n33oBbZiHFUtjT6E64ZeZTrsfhFWZ7W4T6e89bm+XJS9/vL/vd8OsjpDzBlLGu+70wvM/We373LvhwFlL9aCux2+34bOVMPHpxW7cDmVJRxmzKslmYfMsInNGlC/qMm4JP9GCmFFW7FztMAiRQbQhUSRFc8pd2KtIdPwJ0Fzfui0mfLcDrFzqVp+ZWXoruhkenus1I7wjxI0+C0NPki6/EYIcfPc10tWPDbbl0DmY7uMvsg+cpoW52bqse10P1Gul95lhm91yPi0iHX9dGubURmtVUzP/cpcbt15J6acn9ETnCrczXg3pxXRFZid3G4sUFG/Db3MmYcHbb4s+czN2N5e9NwrCeMsPw4CLs8kevhiRw+aHr+HVY5AZZM+e4Tgt1bzp3sczIOsZrOW6IBffraBOHw7yzuXtD5rr8mHU+Ngvw6xpxs573t+TRz2GKmw4u/2PXqsd49k4zsnJLFn/pHkI7vsNYvP7jbNzZzXEYLrL6WeWjtaxwe5RgIi7y/sGB5IEj0dsBw5/7YjhsE7th3HML8Oea2ZgyvhfaFRsGudi17F1MlIOZpw5+FAsi4r4Pjs5xWR4CrEsC1Y1AlRTB/uzE+Aun4s/lb2NCAD8ERry9xX6H222+l3Ova+5PGMVtekyssEeeFG+8DDk1B2LEUEc9EaJfr3NsFC49T2vG8JHFTgktNHRb7Pa4KdHg0SXPHLs/LsK/a6PcmgnFqvs1oBgoM9glHWCR2e0xjjGSXq7rQUPRDX99JnYaiUnTFuC3DWvwzYyHccugbkj0mCDORcqMm9Gn3yQsOOKH14vf9vv/2Pa517huWOSHa8jcx+CLL3RabvxIZqqdW46VVHzy4SLHBko8iOG0KHnF/RIA153Ni9t7PDbLj2vEi3twz0nG5ZMnuq79K+9j16rZeHYnWeb1ThPxgx/fEfY7pj9foXdL73y3iJ8FD2NwY/97VyHfe/6H48OyEyYt8f39bGe/BS/29+GuMord74XRfKzrtOeisSQPh/NRgfDjvhhF69fvhMsfmIZvft2A3xZMw6P/Hoju9T0+vJG7eTpuPL8fJi5ML1qb2yRQlQiwL9WUQJUUwSV9aa+a7Joiyf1qKqbtCMe9Hl9Bjzwpve+pqYdcBtE1XOvF1iRet7sdp38xBx6nRGd9j9kLHZUS4fWUUEexY+lxPZSI7P6eX8wOM3PZdZDrcRH+XhtlVgzNm8c1oENHlCr43R+Rg3JdD+q7L/7vT9++vFrEJ6Jdr7G48/WZIog34Jv3bsLgVm77bf8s3HjJC67rEb06qYDMviMxzjHz4e3xIpum4x3H2QzRAwtviFUY1+6tXm8QV1jquchahJnOSwCaY8QFRa4Ld7f2OJC0G7PLe414q2sQrMeuhet4dscX8nWP/Z6IunVD3mIZGihZ/H12letA3MY3p5bvyQNliIxVAiHgedC4xcWeN1X09BRv3m3ekVf2+2LEI7FDL4y7fSo+W7MBf37zthzMbC6HDGH/s8iBwRtH4Ln19k2+kwAJVCUC1bsvVVIEl7RLk0dOxC2tHKWb8OrLSz1OE3OUVPoysS/K88iTFq3aurqwaaP/P9xdtXDsyEHXVse2pd5hOn7QWJewSJ+D2Q4RIR5yl7qdWlriKaFi6PZyvx4K+BkPDS7tRic3Y9p+V+USr42SX66JTjMRMyE5AOJ+Dag0tuwRDOhTSuw3TMdBMbO/FpV4PWhF7097POV4j45Hu7634/Uly/HZjW7ib8dreOjj1HI4DkLV6NJvkFXqDbEcp0j7EUbqnOlY4LRPxbQbShkHfQbjoWUup8G4Rjw4j10LzXh29TRC1vQaU2eozdE8gFlUZ7VKXOl++30YHF0YQPpXeG6698sACi2Cv6iQz97gh10pHj3uhQEcnH4z9AZeJaUBT/zsCnN3cO6LEd+2rxzMXIJVn93kOqMEu/Hq49P9uu7YFRDXSIAESCCMCUho1UoEI7oTJtwxULptf6V/8SheDf2Nee2NBfherkeetGuHds72NmHjVueGnyu52Pi7W6VT2pZ+2qkIi0EXOiRmOr50Pn8mF0vmLXK2WdopoU4jj+uhJNeS7vMmM+m5Yud4rZ6FL70J3Fad0MVhA2GS4twI3or7NaDqNT3Vx02ePK/VW/vRHO93O67o/amxByUlovvdH+JFt0f3rJXp0V1B8V12J543yJqOL1MLfcnYW/iV47S/5hh3hevMkUILPxee19FCDrWl7y79Zj2pjma1hXT5MbtUV8qRgvHYtVCN53J0qzKq7lq71vV4tcTuOL15ZURRjjYTL8Qt17mC3vjMU+W4C3kZ4qiIz94yhBWOVTzuhSEBlnx/k8LPk/0eHxyY9ml5Pzik0cJXYrfb8b/nXb+XoN+tFXz8pDAULkiABEggJASqlwgWhIlDb9bZYFnTlxzdfOUr1w8czQqbVI5HnrTthd4OTYqtWLA4wG8uEQNLvnWBGNzLtxjoPWI4HE2mf7UI5t2OPU6F9nFKqKM59+uhHHkBLTfhw8+9HNlI7oW+bpOSS5YVvXbZRyNbX8OAE9ujjZn6eT01zP0aUB/evBdvEvHjJXRUwv4sGuCut0YU9l0YDHvXu1gvWsncFiH8Dzfw68t2ZoLpKlhvjUdigvM69hWYuciugnMXTsc0x2/K8twQy+M62rIFPfuLRSKdy1bXWaucj10L2Xh2BhgJK5sw8yPXf8rECwfC+UirSAi/MMbO19/hmg22LMLkqa4+FZqEblEBn72hC74iPe/2uBdGmVqeM6v4AY4d72KY+b0ln90njsDb3g4Sl9BYYrfu6Ows24SNfzk3uEICJEACEU8gKuJ7EGgHZDb4lrvdjm4ufArPuZ2+G6i7kNrLEfxijzyZaf/BXnq73eCamQU2vvsu1jpPzSy9ppamz5vlupszRDyeGa/ZpaceIzHOcap5+hzo3Y497rLbaSxGuWkh7848r4dKHDPN75skrXq8m9Ol92ujmqN3f9dsiF67bAp1Z63SV1J/Xgrn5HF0N3Qv2hePa0ATMW7GFj9jX45Hezja3l3C9aCVsD8dIRUuayS6XQj510bXo1YKy0tbtGjWtrTiSiiLR7+hrs+Ate9Mx0ak4pP/c521UJ4bYnlcR9vjYazy9yZJM8Y6DyQF6xpxb49dW1vgB/KQjmc/2g8Tk9zF77jdOyIRFw31fUAwTEL3DEO+S265yfX5t+utKfjE7TIST+Ngb4X4szfY4VaWP/d7YaAbHl3u53fIlmmulayAIwAAEABJREFUy5HkAMfsxbmePaiZCNen9yZsTPEsLnWrSQu3s8pKtWQhCZAACUQcgeongmUXxXvMBqdi2gv+PWNPqlb4q9gjT15/V36w+w6j97U3wXkEN3U6HnrX7fTm0qqnL8VDTyxyWiRePB4XJTs3S1nphMHOZ/mm48t5i8zkqND9iuFo4dgoaZk6Bx/OcxTKD84SHg3hsHBfejwuYrfMqLqeUuQ063zFNa5ZnPTpmPyWn0ywCdPecZs5HjQYvR3X2BV697gG1M9rn+1VkzHE7RE5JV0PWvH70x6d4z2517mu8WT5CjPnpTuKfC6XL/veZdO8BRq5tiptzeM6dr1B1oxZmOk4GFb0hlgBRbkOMz9wnXkRkJh2f2wWFmHaF6kBtezVWA7YFH3s2qtfebX0yAz1ePZoLFw30pfi3kluZwr1mohbIlQDK+LO19/nNhu8As+96faZpgYhTB6XIAT5szeEYVeoa497YfQa6f2xgN4iiu6FERcnOkuK3RcjWQ5kd3IWY/anbmPale19bdUKLHGWNEeLcPjwdsbDFRIggXAkcDwrC98uXoIv58z1kb6G2lZmH6qlCAY6wWM2eMUUvOpFNFXmjnG1XeSRJ66C0tdaXYPH3O8KOuVK3PiVjx/VuVvx6pUTMNthJl+uk+7u67pLZOktovMlY51CKf2r+zDZeVfobhjRP9lHbcDjeqjmMnPsnCH1WRXweFxEuvdroxqPxWM3Nnc62/jMlfjP4nTndkkrKW/dh1edp5A1xy3XDyzCxPMaUL+ufXZrzOMROfIDcaa3y7rKuT/N5gLcn2Ydx1urkZjgdm3vgjuuxNv+HEPY+i4mf+xinNi/r3OMOFxXylJYjLrKMRZkvDzygvPgUuLosaXe1bvUeD2uox1YyiOyvHnphlHOx2YBJV4j7q1qaXlFHrtWmqm9rALGs72h8H0/shQPX+r+WdgJkx4bCd+fYuHbJdQcCPfZ4NQPnvK4qWBIIw/ZZ29Io64455YVmP2F63OytMcCegvK/VGB5rW7zu8rtW6Oy+U7S9fMtPAO/NOfA8CWrXh7ynQ4o0rsi35dTQ98IwESIAGvBI4fP46HHnkS0z+aKQL4ax9pLv77zAuVKoSrqQgG4ofeh0mdHPtQfgQ/+W4A1zk66lXQUgSQ+yNP/G21+wMfYpLzSysVC27rjTMmvIAlW4ucLpWbjpR5UzCm32CPa117P/4cLm/sb2ti12q465mG6emuL89BV/rhZ7fH9VAtSn00hLRV7BXv8bgIeLs2Sup0vuMdDyazJwzG+BeWIiVLCou8clM34ZNJgzFgyiZnSfLoh3GLk2lhtsc1oH5e+1xY1VzIj1PXs5YhP4a8Xw9a4fvTDM7xpteov40RDhVg2YTJg3uXyA7mmHoUA4ZNcT0WSYTnpOu7ORxW1LLEdjxmp5yXCzQvxw2xAI/raH08IstbYJ0vcDtjoqRrxL1VLDUvvshj10o1BipoPPuIolKKc9O3YskLE3DGGRMwbasjhGSMeONDTGjr2I7cZefrH8aIREf86/DcM0tR5NvAURj0ZUg+e4MeZSU5dL8XRrSPxwJ6C9H9UYHYVOy+GIkXPoX3LnZ8eAMbpwz2/lvA9J2L9M2L8PAFIzDZ7bFIvSfehO5mOd9IgARIwDuBlb+sweG0NNSIj8dJHduXmFq0sE9C7Ny1G0/99zkcF/Hs3WNoc6utCAbkx+7tF7quwdv0Gp4rei1NEfYL7umHkh5V4D1ffki5zows4i2wTc9HnvhZN7otJnw4DePcfrylLn4N4wd0QZsTu+DUPv1wxmnt0ebk0zHglnex3HmNWDy6P7AAM0a7vjT9azEZQ0Z0K2Y6+MKiM6fFTACP66GaY8Qg5xEKL8bes+L7jnA73W8RPpyTWtywGJNULHllAgZ0aY9Te7v2r3I5qecITPzY+UsYyX0n43+P9y0yCyw/KD7Xa0oLm2o1HIMDDl1Eits1qpg3Hc47Fhe6NRfFYgdCuz/NVl1viX3x4v8mo59jWFhc7E463cWuT+/TC8fUdKQ4fmFHJ+PyN171fTBk3p3w/n/Jzb+MW3eb8TPK+J/M4wZZhd3scQ3GBbz/Cut6XEcLDB56brGxUmhZ8qLTIIxwXFuP3Zg2a13Jtj5L3Axk33k8ds2tqOiqxzXNrUI4nh0N//UaLi2yT933b/H1KVjuqFum5Sa8ekXx8XSGfBaedJocFHtlKVIdB0V03L6+AC/2T/S/pYD7I7E8UUGnItXsiztvcg3w9C9ecLvm2XsXg/a9V+zzy/X5UdbP3uIRe9+3xceQMHeOufKOp+JRBJaTiwVfuF2jMGgE+tUMzAPQye1yJGDXB7Ow1sNFIvo9/SGm9E125jq/O+T738WnN05t3wWnDr4Z0zY7PryB5NFv4/WAfw84m+IKCZBANSGQnZ1j9vSEExph4t13lJjGjB5p2unb7j17MVmEcEZmpm5WaKrGIlhmg/vfgVs6OXinY/YTr7lmrRzZbsvcI7t9PPKmaPlB5Dp+TLn5KdOq/IC45ambfF9XW9R5Yi88umA5Xh/TtsgPcjnau3s3UtOLVGjcF5NmLsdn49sWKfBvM/niKzHY3VSPavf1fWMtj+uh/LqJlnsjhesyozpqeOG6LJZ/vhCpsiz2UiZzlxRjkq7PAxUmuyR5cJEfwv0mzsS3741Eu+ii3jyvAe18xUg4r8UualrKdvygkRjh9O26Y3GxKhp7Be7PYu23HYn3fliCouPJ4/+Gx2M7gPhWA/Ho10swxR8hITPIyj+QdPB4sSj9zChy8EFqBXQNr9i7v1LnTHc9Gzj6Qowa5Hvcu9e3r3fCqCucH0pI/2KO/U7r9sJyvRd97Jp3ZxU8njUIPx6D5jke5HNV65WWfJS5/193+Pb4Py/1k/tPxGerlmPKoETZCuAVcH/ke+OIS3AE0FKZTFuMvd1tNngTJk/5CkW/Btwde/zfls9GB6+Sl7J/Svre08+voH32ukfpWve2b0uOdbd8p0u8ruoVv5bqfi8MYMTFfhw09hKl++VISJ8D55MKHbbyG+Ly95bgh1fHop37R5PHZ24q0t33XXxzDH58AX6c3BcB/i9wtMolCZAACfgksGfvPjw55VlUtBCu1iIYRWeDd7yGVxdW3I8Rn6OiqEGRR54ULS5xW0ScfpH9uWY2Xp84Er07JCMx2mUdX785ug+6BpPeW4A/f3wbE3okugoDXRMhOmKoq1KiP9dXFrkeqrs/N9FyNeGx1u+ysa4v69XvYprrTGYPOxR+uf+2cjam/HsgujcvzqRFt4G45fFp+GHDcrx3XTeXX3dPHteAdsMo583B3I38WI/ui1GjXdztdywuoV5F7k9vIRSy+3PDAsx4/CYM7tYcya7QgehEJDfvhsHjJ+L12cvx25KpGNfB/VeXN6eVk+dxgyw5YHPl8OQyBuJ5HW2iHOXsF102Vy2Gj0R3R9X06fgwaJ9Jekr7866zJRxtuC8rYzy7t1+Z64nJ0P/zEyZOxdyVG7Dq7WvQvX5lBlS2tn3WqtnXYzYYC5/H2yV9Tvp0VgaDws+Pcn/2lqHpcKzicS+MxLEY1beMUbZyuxwJ6Zg2Y5GXU93j0WLow/hmwwZ8M+Nh3DKoG1o0dv/wBhIbF/4eeHU2Vv1a/IBnGaNjNRIgARIolcD+/QcqXAhXERHcFy+6PYbkxf6lcvYojO//PH5zq/v60Hi3ck+/293s/FufjQnOUxvtbltcN9v16Jy51wQ8s9v57iWu+tuK+7e3UsJ7/U4YfN1kzJCZxN+2bHH6+XPNEnz2+kRM6CuzxWX84e5qMR6DX3X5/u1xP26nGt0Lj/7qqvPZmLIKEYmi18Nu+3MJ7nRNqklh8Vd8cidcfvtUfPbDbEw6w16eeNVMKJMfPpuKO8f0Qgv3IWE3cb17tDcT4xq7igJd6/34Guc+2b7kdt8zyhWyP0vpRc226D3mdrz+2RL5seTaf9u3rMGqH2bi9QeuweCuyUXOQCjur99zbnUD/j+2BXOvs19b4vTc6hrMdfrx8X/EfextmVr6DbE8/G6B5+dMMsbNdPXDr3HvDLjISuOx+MwZ/xaU9pnkGUMRP942Ey/E627/97c/V+QXdwWNZ4/PQbe++ve5+jz6eetbaXlF9p3Xdn5dDv0/P+m6geicXNp/+uINla8/Mm6K7ofiTRTP8eiTj3FepLZnvEU/J4P/vVekeXPT9dm7HEW/j3Q/+PzsNb3Im4uD6/MzoDH1fLHx5MmneLm0WvJLflO4xpfvusljZrri/vXhYk8eKLmhoiWen0HbXy1lRjk6Hu16jcWdr8/ED8vdvneE22/LC38PDO2EAP8bFA2I2yRAAiQQEIGKFsJVRAQHxJjGJOCFwEasW2XPTv9gFM6Y8C7WHrFv850ESIAESIAEwpcAIyMBEiCByicQZRj2IBxL+1ZA7yqEp//vk4DqlNWYIris5FivahHIaoHhT8ts+KC25sxl6uIpuPTKd8P3juFViz57QwIkQAIkQAKBE2ANEiCBsCFgg80ei61wad8q9t6wQQNcNPyCYqlNa/vps/l5+cXqhCKDIjgUVOkz8gjoqb0XX4NJry/Aj48X3uF60xwsKOONhyMPACMmARIgARIgARKIFAKMkwTCjYAP7esMt2FDFcHDRAR7phPbtDZtnGLa3ArdG0Vw6NjSc4QSSExMdkXufqdMVy7XSIAESIAESIAESIAEKp4AWwxTAg0bJOGkju3RunBGt2iYubn+3XzYgFG0aki2KYJDgpVOI5VA7o5FuPf5Rfbwk3vhdPuZGfZtvpMACZAACZAACZAACZBApRAI70Z7ntEDE+++A1ePG+M10K/nL8RnX8yBxWr1Wu7I5EywgwSXJFARBLa+i2Ent8dJ/W7G7B3SYHQyLp98E5yPqpEsvkiABEiABEiABEiABEiABAInYLPZ8NXX8/HYE1Nw+HBaYA5CYM2Z4BBApcsIJBAjMecC8fWbo/vFE/Het0swpX+iZPJFAiRAAiRAAiRAAiRAAiRQGoGv5y/Cv669scT01dcLzOo7du7C/Q8/juUrVprblfUWKSK4sviw3epCoNU1mLttC/5cswSfPXcN+rWKry49Zz9JgARIgARIgARIgARIoMIIFBQUID8/v8La89ZQRItgfSC9t05VrTz2hgRIgARIgARIgARIgARIgATCl0Cvnv/AxLtvLzH1PvMMM/ikpPp4cNI9OLfP2eZ2Zb1FtAiuLGhst4IIsBkSIAESIAESIAESIAESIIGwJ6Di9qSOHVBSatAgCad07YwnH30QrVq2qPT+UARX+i5gACRQnABzSIAESIAESIAESIAESCBSCGxJ2Yov58zFku9/9BpyrzN74o7bbkFCQoLXckemwUckOVBwSQIkUI0IsKskQAIkQAIkQAIkQAIRRmDzFhXBX2NpCSK4aZPGfvWIj0jyCxONSIAESKCqEGA/SIAESIAESIAESIAEKoIAT4euCOT+/0sAABAASURBVMpsgwRIgARIoGQCLCEBEiABEiABEohoAtHRdlmZk5uLP//aHHA6cvSo2f+oKLsfcyOEbxXTSgg7QNckQAIkQAIkEKkEGDcJkAAJkAAJVAUCJ7ZpbXbjwIGDmPLMCwGntet+M+u3b9fWXIb6jSI41ITpnwRIgARIgARIoCgBbpMACZAACVQhAh3at8Pll12CWrVqlalXcXFx6Ne3Dwb071em+oFWoggOlBjtSYAESIAESIAESKDMBFiRBEiABKomgSGDB2DqS8/i/955PeD01msv4aqxVyA6OrpC4FAEVwhmNkICJEACJEACJEAC1ZwAu08CJEACYUIgokXws2f2BBMZcAxwDHAMcAxwDHAMcAxwDITzGGBs1W98honWYxglEIhoEVxCn5hNAiRAAiRAAiRAAiRAAiRQ+QQYAQmEJYGIFsF3/bwSTGTAMcAxwDHAMcAxwDHAMcAxwDHAMRBOYwAIS+3HoAoJRLQILuwDFyRAAiRAAiRAAiRAAiRAAiRAAuFAIAJioAiOgJ3EEEmABEiABEiABEiABEiABEiABIJDIFQiODjR0QsJkAAJkAAJkAAJkAAJkAAJkAAJBJEARXAQYdpd8Z0ESIAESIAESIAESIAESIAESCBcCVAEh+ueicS4GDMJkAAJkAAJkAAJkAAJkAAJhDkBiuAw30EMLzIIMEoSIAESIAESIAESIAESIIHIIEARHBn7iVGSQLgSYFwkQAIkQAIkQAIkQAIkEFEEKIIjancxWBIggfAhwEhIgARIgARIgARIgAQikQBFcCTuNcZMAiRAApVJgG2TAAmQAAmQAAmQQAQToAiO4J3H0EmABEiABCqWAFsjARIgARIgARKIfAIUwZG/D9kDEiABEiABEgg1AfonARIgARIggSpDgCK4yuxKdoQESIAESIAESCD4BOiRBEiABEigqhGgCK5qe5T9IQESIAESIAESIIFgEKAPEiABEqiiBCiCq+iOZbdIgARIgARIgARIgATKRoC1SIAEqjaB6i2CM/7E4s8+xaclpIUrNiDlYEEYj4AM/PltyfE7+rVqbyV2Ye8qJ9/Ff2aUGkjGn4udtpUac6lRspAESIAESIAESIAEqiwBdowEqgWB6i2C8w5i3cpVWFVCWvzFNLz17CQ8/t4qHLSG43jIx8HfS47f0a+tRysx9qNbnXzXHcgvNZD8A+uctpUac6lRhlHh8WxkO8I5vgd//r4BG8qYwvtgj6OTXJIACZAACZAACZBAqAjQb3UiUL1FsJ97OuPPTzH10z8RznPCfnaFZlWFwMEf8NKjD+Ol2Sl2IVwrCTHb52La9GllSl/+kV5VyLAfJEACJEACJEACJEACgRCohrYUwc6dXgfdRozDuLGudFGPJGdp9uq5WH7YuRk2KzH16qBOXUkJniElaJ4jxXqWccs3gYLjGcjI8EzZjqMgBdnFyjKOOwp9+w6GRfahg1DZmvbTW4VCOAHtRtyG685yjdlgtEMfJEACJEACJEACJEACJFDVCEQVdogLJKDZSV3Q5RRX6j3qZlzU0oHmIPYccKyHyzIJvcc/iAfvfxDXu4uflhfhLsnTfE3D2odLvGEeR/YOLP/4JUy65x5MevRxPP64Z/pyc2H8m78sVvb4o5Nwzz2T8NLHy7HDeY5yoX0IFgmdLsNd/zoDdcQ3hbBA4IsESIAESIAESIAESIAE/CRAEQw/SYWzmTUFy5emOSPscrZdHDkzuOKbwMFVeGvKVHy5dk85TnsvwJ61X2LqlLew6qDvJstrUbIQnoinn37aTNf1inE1IwdHHizMd5Q7lnedyxlkFyiukQAJkAAJkAAJkAAJVGUCFMFuezfb/RTY/SIsZ4oo2ukw6IKT2jnWw2tZ8PtyLHecjRvTG71PcRM+pYXKMjsB6x4sfPdTpOgMbp2TMOz6BzHZi1i8opPdHJ2uMAWmQ0Dal5Px4PXDcJJOzWan4NN3F2JPBdxMzbsQLowzbx2Wr3AMDIAHRwq5cEECJEACJEACJEACJBAUApu3pOBf195YpvTZF3OCEkNZnFAEO6kdxOJXH3ed5vr8W/hytWN2tQ7O+NdIdItzGofRSgZWLdvgjCepb2+041518ihpxT2/4PfFWHxEcmK6Ydxd49GnbR0EfhghBnXa9sH4u8ahm1Y+Ij5/dwlQ8R6yV4lCOO4k9HacJs+DIyHjT8ckQAIkQAIkQAIkQAKRRSAqssKtpGgTTkCjmpXUtq9m9y/HD87Z6lbo07MR+BcYgZTN9oMIdc7pgy4eNxjbg1Wffep8drHjucuey1XY495cQhf0OUeng4ENm1PcS0K67l0I22+WdXO/Zmg2qI/j4EhI46BzEiABEiABEiABEiABEgh3AhTB/uyh7BTMfW0KvvzbH+OKtUlZ8T0c89Xo0htn1K3Y9n22lphk3rzJp52HQR0kJXpkhHaj8LTldq2aFWknA1tLeIa04xnMq1ZuRUaRWs1aFZ43X+i3SHHINv+fvTuBj6q6////nhCEgAlFDCCrAhEFC4pUA6JClbUiUiRuiEWKVvCvyKIRRIoIpgqC/Ql+FXFB1IoiRpRVm7gU0CIqFRBDQFaBFCmJEJDtf+6dmWQmmck6k8xMXnnMnblz71mf56D5zLlzUzAQfmHpduUqRs1736/7r+Q7v0GDp2AEEEAAAQQQQKCKCjRt0ljJYx8otP2uY4c8kbPOqlvovJXnqis756Wp6B2C4Dzx+rruIefNhJzf8TT7j4/RjXlLg7latfzLQgFPXvbK2PH6zme0Ol9xSRku4w1yw2NiTBjmrGP/tu1F3HTqhLZvc99NyuTxWpF15g/as+tfwZbtXmu6prpYtbz8Ml1W5NayUJC/e7trBdhVrimowh7OQPgS23x32iw5A2FTfSW0xdRaUQ/qQQABBBBAAAEEEKgEgRjzu/4Frc9Xwa1u3d/kteaMM84odN5KH3/22XlpKnqHX42LEj+jvi7rdZXqu9Nk7vC+9NV9vJJec/69Ss4LeU0D6l6tzi3Na6g96jVXq2hXozZ+rE/cca7rUN7L/k/08UbXu+hWal7PtV8BL63Ov8iuJeezT/WddXMs+5311FiXDbhRNxa5XSav9ePc7/TpZzmyfi4637UibL2pwC3mrLPsINiq0isQtg6wRZgA3UEAAQQQQAABBEJPwCGH30Z9/q/Veu/9D4rdMrZk+i2jvCcIgosTzMnJv9y4uLTBPn8iVzmmPc7tOy3/cHtejY1/d5FirHOHK+ZmTHkVF7vTXFf1rC/nz34tn/WCVu31buOJvav0wqzlcsfH9XtepebODBXyHN2ul3o2NFWd+Frzpr2kTzNzilixNul8Pk4oJ/NTvTRtnr62utewp3pV0l26vS6RN20lEDYIPCJPgB4hgAACCCCAQMgKnNZpv237fJUVBH9oguCiN4Jgv4SBPPGzvl5a8CZILynl+VX5AdFFLVU5a3uufv7wXv7dqyfP05dWsOU6tXvFM85zpr153xF2navsl7OuHKzrmrhakbtF7z09TuMmT9bkKWabbPaffs/554msJE2u0+CK/v5qVH1dM/QW502xcr7XB89P1rgHH9SDBbY33SvVG98sdO7BB8dp8vMf6HtrETjmIt0y9BrVr4yPmLwukZdatbvIvlybQFj8IBAxAnQEAQQQQAABBMonUBm/ppevxUHLfUK713+p/BseWfvfe6wCN9Z1vULwO7dB8whgwSbIvGrYXerscYnzCWvV+lCOWdn2iOTrddZdw66qnOCxziUanDxCN3RoLPfV26UXiFbjDjdoRPJgXVJJNyjzukQ+urN+f+tgjfnTZQTCpR9MciCAQOgJ0CIEEEAAAQQCIkAQXBLG6Oa65t67dJX7qt6S5CGNt0BMK90wdpJG9LtEjWO8TymmsS7pN0KTxt6gVgXPFUga1LcxzdX55vs19cknNXXiBE2Y4L3dcL6r9vNvKHRuwsSpevLJqbr/5s5qXml92K9Vn+ZfIt/8D9fYfxbJebMsAmHX6PGCAAIIhKEATUYAAQQiRyB57Ci98uJz9vaXu+706thz/2+Gfdw636dXD69zgXwTFcjCwq6sup01okCgUzDwmTBhkqZOHaGezSotssln9RV8FWz/3Z11Vn6O0NqLilHzK27R/ZOe1JNTJ9mB5KSpZn/S/brliuaKCaHZGF07VrGx3luMe4k4OqbQudja7pOVSJ65Sp8cdNd/kTr/Ltb9RgTCeRTsIIAAAgiEkwBtRQABBIIgEEJhRxB6V1yRUdGKKRDoFAx8YmNjynF5rAL74yv4Ktj+UAjGStJrV1/yAsuS5CFNkQK5MRfo1kGDNdja7u2vS87wTl4oEE7bn/99d++kvEMAAQQQQACBShagegQQCJ5A1Q6Cg+dKyZbAni/1zsKCNxsr+fsv91iFsJVUIKbRBbqo3UXOrVn+KrBnfq9A+POP9f1hz7PsI4AAAggggAAClS5AAxAIugBBcNCJq3AF/8sscKOxL0v1PvN/VdguiF23A+G7B+uuMbfootpBrIiiEUAAAQQQQAABBEohQNKKEiAIrijpqljPb1rqsssvK/PW8jdVEa1i+hzT8qLKvQlZxXSTWhBAAAEEEEAAAQTCQaCC20gQXMHgVaq6RpfpxgE3lnm7rFGV0qKzCCCAAAIIIIAAAgggUAECoRQEV0B3qQIBBBBAAAEEEEAAAQQQQKAqCxAEh8To0wgEEEAAAQQQQAABBBBAAIGKECAIrghl6vAvwBkEEEAAAQQQQAABBBCIKIFbbxqoV158zt5SHv+r374lXvY7O407bUxMTb9pA3mCIDiQmpSFQCkESIoAAggggAACCCCAAAIVL0AQXPHm1IhAVReg/wgggAACCCCAAAIIVJoAQXCl0VMxAghUPQF6jAACCCCAAAIIIFDZAgTBlT0C1I8AAghUBQH6iAACCCCAAAIIhIgAQXCIDATNQAABBBCITAF6hQACCCCAAAKhJUAQHFrjQWsQQAABBBCIFAH6gQACCCCAQEgKEASH5LDQKAQQQAABBBAIXwFajgACCCAQygIEwaE8OrQNAQQQQAABBBAIJwHaigACCISBAEFwGAwSTUQAAQQQQAABBBAIbQFahwAC4SNAEBw+Y0VLEUAAAQQQQAABBBAINQHag0DYCRAEh92Q0WAEEEAAAQQQQAABBBCofAFaEK4CBMHhOnK0GwEEEEAAAQQQQAABBBCoDIEwr5MgOMwHkOYjgAACCCCAAAIIIIAAAgiUXKA8QXDJayElAggggAACCCCAAAIIIIAAAiEgQBBcpkEgEwIIIIAAAggggAACCCCAQDgKEASH46hVZpupGwEEEEAAAQQQQAABBBAIYwGC4DAePJpesQLUhgACCCCAAAIIIIAAAuEvQBAc/mNIDxAItgDlI4AAAggggAACCCAQMQIEwREzlHQEAQQCL0CJCCCAAAIIIIAAApEmQBAcaSNKfxBAAIFACFAGAggggAARcZT+AAAQAElEQVQCCCAQoQIEwRE6sHQLAQQQQKBsAuRCAAEEEEAAgcgWIAgO+fE9odxDR3XC3c5fc5RzOO+d+yivCCCAAAIIlFeA/AgggAACCFQJAYLgihrmH5cq5Yl5WnOwNBUe1fp5T2jclMmatnSPnXH3yuf1TPp+ez+wT1la8rfxeuCVb8tf7KkcrV8wU+PGmfIeTNHCHeUvMmgl7F2pxx8crznf+KvB+hDCfPCQU/wHDz8unqnHX1mrA/6K4jgCCCCAQIgK0CwEEEAAgaokEPZB8LpXrEDLc5uocU/P05JvsvJXT0NgRHN279CBQ9u1/b+laMyhtVqxsZEGTJygHvve0OylK5X6ZY6an9eoFIVUfNIDn83Ty2uzFNeur25K6qvE+IpvQ6Bq3L30WY17Yq5W7D9RTJE52rXzoA5s36mfi0nJaQQQQAABBEJGgIYggAACVVAg7INg55g1UmJSfxNwWVtvdTlrv9LemKlH532rXGeCSn+OveJuPZUyQTcllKIpu7OU3ay1EmrXVIfBt+rczK+U3fZW3dimFGVUQtLt28yqdd0uuv3mRCV2bKvGMZXQiEBUuTddb34Tq373jdSAljWLKTFWXYZP0oyJ/VWaIS6mUE4jgAACCCCAQJAEKBYBBAIn8L//HdKyFR/pvfc/KPO2+MNl2rXbxBGBa5bfkiIkCI5VQseOJuCytkT1+dMYPTqgtY5/t0Avrz7qt/Mhf6JNfz02vIsaWA2NaqQ+9yYrOam1wiKmjIpWtNXucN4adtWYh4eqa2gvvIezMG1HAAEEEEAAgYoXoEYEAiqwb99+PTzhr/rHgoUmAP6wzNvCRama8NfH9e367wLaPl+FRUgQXLhrsZf3VQ8TvGR8+pn2eZw+sPYNpUycqAceHK8HJqRo9tKt8lwtzs1M15ynJ2usdf5B69LqN7TmgEcBZvfA2kWaNtlVRvJEpbySrozD5oT1+GaeKXua3vrXSj0zydTx4Dyt8zi+ZK/1xrUdWKu3/p7iqmu8xk6bp5WZHkH7qYNas2CWHp1glWM2H+2VTmjfFx59GjdZKfPXal8xV++e2PG55kxz9WGc5ZCpHFez8l9KWbbr+7WvbTQlHEhXimWY9x3j4svat3SasTMGZoweH2f6+7eVZuy+1RxTzuOpa5X+ykyNTTbH7XFZpE3GvNB4frTDiJj6zcNdnu1v3jsf3zrLW5rlfOvr2T0udl1mXKbM1RLPcfEzxuusS/PtNucXmvP9Ss2e4nI2c+XR51dqU07+efYQQAABBBBAAAEEKkqAeoIhkP7p58rNParYM8/UBa0TyrzVj4/X6dOnzYryymA006vMiA2Cpbpqk1BXOrBDGa4od9+KmXp8QaZiOvxRY8aP0F2dG2nXJ3P1zApXQHTwc82as1LbzrhYt9xnVl3v7q2E3A0mUH1D611l5H4xVykLvtHR83pr+Jhkjbm5o2K2mUDnuZXafcpta4LXxWt0vGVXDeh3uRq7D3u+Hl6r2dMXaW1uM/W7e6Qeuy9JiTW3a8mc/9MS+yqAo1o//1m9tS5H5/UaqmTT3ts71tWuNI/2mvJ2L31WKQszTZ/6mvaM1PA/XqyYjEVKmbnSoz0moefD9HPm7KXaeKy1WTUfoTGDuqpB5spCwX6py67fTfePT9YA63rguokabvYfG9jWrrnkZW3Wknf36KzLu+um7q1Vy84tHfjXUn1bt4vuGmXGrXdrRe9fqxemTdb0xTlK6HuHxtx9q7o3O66MFa/qze9dmcryYsb75b8v0pocMy7DXONSZ49WWuPi+QGGih/jXBMsP/FSuvY27aa77jNzZXA3nfffdNPueVpnAviyNI88CCCAAAIIIIAAAgiUWiCIGXJznYFSaxMAJ48dpbJuv+92ld3KnJxf7NdgPkUFs/DKLjva7t1BZR8yLcldq4X/zFJspzt0f7/2alynkS7sPVhDfherfZ+laZNJou1bTeBYV11u7KsOTWLVoGWihtzeRQ2id2hTppVgs975YKtOJPTV6EGJSqgfq8YX99X9gzsqdv/n+ucPcv1Eq82NY01w2V1drmgt+3Jm1xn3y6bFi5VxqoUG3HerurSMV2yT9how/DYl1s5S2qebTbL9+jmqpbok3a0hV7RQA9PeDv3uUJ+W0r7135gVUpPE9Cn1E3efOpr2xCuhY1/dPyTRtCdd7/zL95LjpuUmQJape6QJHNs0UuM2ic66Y02Z7kdZyo6KVmydWNWqbgqJqqk4sx9bO1oqVVl11fXeMRrer6sSOzSTu0mxl99mxs3qoxm3brfqzsvNmcPV1X7w3RrQsYUat2yrPkN7q42Oavu2LNOAMj6yDkoJibp9uMe4DO2uhFNZWr/es9xoFT3GO7Tkw83KbdlXDw/uqgvNfGrcpquGjOyrhGNmHn24tYwNJBsCCCCAAAIIIIAAAgiUVMBXuihfByPyWMYPJuisqYSWdZVzKCdva9gwXjq2Q9usVb6G56hB1EF9/sYirdy4Rzm/GolmvZU8IVk3XWT29+7Q9mNSm0vM6q95m/do2V+PPTlJt1/gPhKrxk1qyv9PlrZtPyGd316Jnl/wjWqhmyZM0VM3tzZZm6nroFs1oENds+9+1FStGmb/pNmsh92nWLW/pJn1Ln8791JdarL9mOkr0HLVfV5bXVo7P4uiYhV7hsf7MpXtkd9zt1Rl1VfTRp6Znftn1Ip17rieY2qa4FqNzHi6DlgvUVb0bVaNs8rxJ6SaddGQQX3lxR4TI6vkE253qy4Tnhc5xvs3K8N8+JLQzqzM2+ldT7UT1eF887nAtkznBxmuw7wggAACCCCAAAIIIIBAxQhEdBB8wr48ua7i6hjMUyboNKuE6+an6NEpHluqR6DYsLvGjOqv9tGZSps/S48+Ml5jre+Dfl9gRdWKv0yR5X64gja/5eRs1spXZmqc+zvBD46X/X1bdwa7T9GKqakCP9VV3RrZffv9B1o1YhRTIJfX2/KU7VWQeRPIskxxxT7s+opN5TdBzvfpzu+FJ1vfP7a2BbK+5uw3g68TZu5ZM6564cHRGdbYHPhJu33l4xgCCCCAAAIIIIAAAggEVcD6dTyoFVRe4Qe1MeOgVK+ZEmLcrYhVl+FTNOPJgtsY9WnoTBNdv6Nuum+Mpk41K7IPDVWP+nu08qVZWrjDed5+tqIbe6ecT6eO+y/g1Ga9Nm2elvy3kW68O1mPTZxkt/v2Nh5Zoqxo/IRyPe6l5Tx7XMdNEKYG9dXAecD7uZp5eyxXzqv3zb6vR1nLDnZZvsoP5LHvF+iJl1bqQKPrNfLhZHsezHgySZ7sJarO/MuyRud44cHRr9bY1DvH93fFS1Q4iRBAAAEEEEAAAQQQQKCsAuZX9bJmDe18B/71rlbskRKuulINrKae18IEHTn69mvPaNacOHVQu/c7o9r188brgcmL9aOcP9H1Wqh730TVU44yvs+SGjZT8xrSxq/WyCuAzFykRx+cqNe+Vwl/4nVecxMi/fCtPve8QdKprXprsll9/sdmKXOjNplK2lybZH8/2f5urVnJPuL5PfGE85UQ5aNPP36lr0z8f27LFj7aE682CbHStg36yqvuHOfl33L9lKlsV96CL4Esq2DZRbxXNWNsxs7+Trg73eFcHXHv+3jNWL/ZjG1r9bi5vRrXiVVMtElUTB6TovCjfmsl1JEy1n9jyvM4fXiN1v0gxZzXUva89DjFLgIIIIAAAggggAACCARfIEKC4OM6Yn3Pd/9WrV+7RktemaaU1K2qflGShnRyXStcp4tu6RavnNVz9fj8dG3alaPdG9P18lMzNe25d7XpV6ndZe0Vk7NGL8xerDWZWdqXuVYL31mjA1Hxatcu3oxGa904oLViMhfriXlWGVnKWLtYz8xbq5z6XdTjApOkhI8L+/5RbWps1cKZb9jfP7brmv261hyOV7euraUmTdUkygTcH5rza9dqzdp0vTXzKe8V6ZiO6ne1u09rlLHf1Z6X15j2dNWNV8T6bM2513ZVglx1u8p++alXtSbHI3kZy/YoIX83kGXll1rsXoMLWipWe7TitcX63OrnvxbrmWn5H3L4KqBJc+sLyZv1nhnfNVaetEWaVkweX+VIzdTnD865MtnMp3Xu+TZzsTJqtNaNf2jhO1tgjlIKAggggAACCCCAAAII+BEwYZafM2F12AR01vd8p83Vy+8s1ec/11e3W0fqscEmqPXoR+Pe9yrZBLHRGWl64e8pmjYvTfsadNPwMUm60Lop1AVJevjOrmpycK3een6mUp5frK9+ba4+w/6Sd7l0zMWDNTqpo+K2W2XM1Ox3v1FuQn89Mqp76Vb2arfXsPv6KzF2h1a8MstVV0vdNHaksy4TOA4ZZgWrm7VkwSK99e5n2nZ2bw24OFo68JO2nXJ2LL9PSzV7Wn57kkd2V2N/o1s7UXeN6q92Ndxlr1FuuyT7ztPOUp3PZSrbmbXQcyDLKlS4vwPN+ur+pLaK27dGC43hwhWZivtD9yIvbY65/DYN72YC1IyVesvKk75d9f7QVx1qWOzb/dXk87g1V9zz6TXXfNt2dlfdNWawOtT2mYWD5RagAAQQQAABBBBAAIGKFHA4HKWq7qe9e/Xrr2YF0l+uUpbnr5iijvsLk4rKE1LnOvypwPd7UyZp6qjB6nNxvEy4WKCt0Wpw+a1KnuT8fu0Mkzb5TybQ9AhIYi/oruHjXeefdJbVvWVNr3LqdeyvMRNcaaZOUPKgjqrnljRB8ownxzgDWc9cvo7X66ib7huqbvWkehcnafTIW5Vo9t3ZYlp6tMVVT5dbrXoHK9Fdn+mlV59c6RoU7ry7WPvV+u7zkDFWWVM0Y2qyhvduq+53m/0/tbfPO58KeJWw7A7WmDxU8EOB4stq0HuMZjxpAkRn5a5n82HBk1P0SG9rJd51yLwUlXaGRx/qdTTjPdn0y5Tx1KSRGtKxq4aZ/bzyGnbXI+b9sItNofajphJ6D9VjXnkSdbv1/s6Odgr5Gktzxle/veaTmW+P3d1dF8aaxDwQCLQA5SGAAAIIIIAAAiEmcPTYMa8WWX9TeObfZ2vO3Fe9jltvHA5nMO18to4Eb8sLpYJXBSUXLVBX3YYMVsLONzTno6yik3IWAQQQQKCQAAcQQAABBBBAoPIETp8+7bPyL//9labP+H9yn7de/9/sF7Rvf5b+/dU6LV220iufdd464H619oO1EQQHS7bE5UYrpn5zNfZYjRY/CCCAAAIIFC9ACgQQQAABBEJSwAp0X3x5njK2ZOqdd9+z2/jue+9r46b8OwkvWLhIm3/IsM9V9BNBcEWLF6pvg15OfkIrqnfVgCu8L/ktlJQDCCCAAAIIICAJBAQQQACBUBFwOLwvYP711+P6+7PP5X3v98OlK/TGW29r8YfLvJpsrfj+v9nP6+efD9rHoxzO0NQR5Xy1DwbpKfg1BKnhkVNsWw1xfVc0gdXgyBlWeoIAAggggEAwBCgTAQQQCDEBLlaw/gAAEABJREFUK5j1bNKr89/Q7j0/eR7SipX/9HrvfvPLL4f1zKz/08mTJ3XqtPPOv6dPOV/daYLxShAcDFXKRAABBBBAAAEEEAioAIUhgEBoCjgc+SvBJ06c0JVXdFLy2AdKvN2SNEBHcnPlcDjLcTicr8HsbVgHwdu3bxcbBswB5gBzgDnAHGAOMAeYAxE8B/h9Nwx/5w9mABdqZXuuBEdHR+uC1ueXeos980yvG2gFu49hHQQHG4fyEUAAAQQQQAABBBBAoLIEqDccBKpXr243c8+en/Te+x+Ueftuw0a7HHd59psgPYV1ENy8eXOxYcAcYA4wB5gDzAHmAHOAOcAcYA6E0hwod+wWRgVc2uESu7V7ftprAuAPy7x9t2GTXc7ll3W0X4P5FNZBcDBhKBsBBBBAAAEEEEAAAQQQQKBogQtaJ+iB+0bo4na/lbVf1q1tmwt1x6Bb1LP7NUVXGICzBMEBQKQIBBBAAAEEEEAAAQQQQKCqCrRvd5FG3jdcyWNHlXkbO+o+det6Vd4NsoJpGaJBcDC7TNkIIIAAAggggAACCCCAAAJVVYAgONRGnvYggAACCCCAAAIIIIAAAggETYAgOGi0FFxaAdIjgAACCCCAAAIIIIAAAsEWIAgOtjDlI1C8ACkQQAABBBBAAAEEEECgggQIgisImmoQQMCXAMcQQAABBBBAAAEEEKhYAYLgivWmNgQQQMApwDMCCCCAAAIIIIBApQgQBFcKO5UigAACVVeAniOAAAIIIIAAApUpQBBcmfrUjQACCCBQlQToKwIIIIAAAgiEgABBcAgMAk1AAAEEEEAgsgXoHQIIIIAAAqEjQBAcOmNBSxBAAAEEEEAg0gToDwIIIIBAyAkQBIfckNAgBBBAAAEEEEAg/AXoAQIIIBCqAgTBoToytAsBBBBAAAEEEEAgHAVoMwIIhLgAQXCIDxDNQwABBBBAAAEEEEAgPARoJQLhIUAQHB7jRCsRQAABBBBAAAEEEEAgVAVoV1gJEASH1XDRWAQQQAABBBBAAAEEEEDAKXD69GnnTiU+h2PVgQuCowJXVDhC0mYEEEAAAQQQQAABBBBAoCIFTpw4IZ0+JRGLlYo9MJGrw6Eoh0P8IIAAAggggAACCCCAAAIIVIzAkdyjOn7smDMWIx4rMXq5g2CHwyGHqe74qWrmuQo+6DICCCCAAAIIIIAAAgggUAkCP//8PxME56paVJQdkzkcVmRWCQ0JsyqjAtFeh8Nhwzc881fxU3UE6CkCCCCAAAIIIIAAAghUjsCh7BwdOXJENapFKcoKgk1MVjktCb9aAxYE165ZTa3iT4afAC1GoPQC5EAAAQQQQAABBBBAoNIEjhzJ1f6sn5V9IEu1zzxT0dHRcjhYBS7pgJQ7CHY4HDa49elDx6anVM1xuqR1kw4BBMJOgAYjgAACCCCAAAIIVKaAtQK8+6f92rVti86qE6eYGjXyVoIdDkdlNi1s6i53EOzuqcPh0JWtTqnzeb4viT5+/Li4hbdbi1cEEAg7ARqMAAIIIIAAAghUgoAVQ1mxlBX8bt22Q9u379TWTd/p7Lq/0W/q1GEVuAxjEpAg2OFw5K0G97zwpNo3KhwIb9m6XVu27lBG5nY2DJgDzAHmQBjNAf67zf+3mAPMAeYAc4A5UHlzwIqhrFhq8/ebtek/3+qnHzPVrElj1T/7bJ3BKnAZQmApIEGwVbPD4bAD4bbnnNbwLsfV/7e5OqtW/neEN329Vms/T9eXn6Xpy0//yYYBc4A5wBxgDoT6HKB9zFHmAHOAOcAcqNw5YGInK4ayYqlDWft0Tv14tW7dWmfXq6caJgCuFhVlx2AOh8MKydhKKBBVwnQlSuZwOOxBqB8n3X7ZSb1w02G9cdt/Ne+mverQoYMuv/xyJV52mRKtVzYcmAPMAeYAc4A5EKJzwPz/mrFhbJgDzAHmQOXPARM7WTGUFUu1ueACNT7nHNWJjdUZZ5wREt8D3r3nJ70w9xWlPPV0QLdnnn1O//luQ4li0LIkCmgQbDXA4XAGwtaNsqpVq6aaNWuqdu3aqhMXp7p16uisunXZMGAOMAeYA8wB5gBzIDTnAOPCuDAHmAMhNgesGMqKpayYyoqtrBjLirUcDmfcZcVglbFlZ2dr8tQntWr1F/p+c0ZAt6+/Wa/pM5/VlsytQelawINgq5UOh3NAHA6H/QmFNVDVoqJkv5rAmNdqWDAPmAPMAeYAc4A5wBwIqTnA72f8fsYcCOE54IqlPINfh8OhyvzZ9P0POnr0qGrWqKEbrv9DQLdG5zS0u/bl2q/s10A/RQW6QM/yHA6HfXm0w+Gwg2Fr0NiisDD/iJkHzAPmAHOAOcAcYA4wB0JkDvC7Gb+bhcUccDjyYyuFwM+JEyfsVtSoaQXB15kgOHDbOeecY5d9/Nfj9mugn4IaBAe6sZSHAAIIIIAAAggggAACgRKgHATKLuBwOOzMDofz1X5T4Ck396isP/FU4HCxb4sosti8JUlAEFwSJdIggAACCCCAAAIIIIBA5AjQk3ILuINb96uvAjO2bNGkx1OUsSXT12m/x06f9nsqICcIggPCSCEIIIAAAggggAACCCCAQOgLVHQLf9y+Q1NSpmnWc3N04MDPFV29z/oIgn2ycBABBBBAAAEEEEAAAQQQQCBQAv/+ap0eGj9Rby9cZN9QK1DllqKcvKQEwXkU7CCAAAIIIIAAAggggAACCARLwLqZ1odLV+jBhx9V+qefl+n7woFoW9ULggOhRhkIIIAAAggggAACCCCAQBUWcDicN8RyOJyvvil8n8vOydHiD5Zq67YffWYrskifOUp3kCC4dF5hnZrGI4AAAggggAACCCCAAAKBEHDfEMv96rvMwne4iompqYED+utvUyepZYvzfGbjxlg+WTiIQKkESIwAAggggAACCCCAAAKVKBAVFaWuV3XRk09M1h9691B0dHSltYaV4Eqjp2IEKkKAOhBAAAEEEEAAAQQQqFyBNhdeoMl/fUR/GnybYs88s3IbY2oPShC8+5BD8/9dXfe+XVP9Xoixt6xfcvXTocNsGDAHmAMVMwdwxpk5wBxgDjAHmAPMgQiZA1YsdSj3Vx09ftKEcKHxcJiVXasl1gqv9eprqxMXp5H/3z16cPT9atzoHF9JfB4Lu+8E/7A/Sv/3+Rl6++to7TyY/0XoJo0bqlWLZkpo2ZwNA+YAc4A5EMQ5wH9n+f8Mc4A5wBxgDjAHImcOWDGUFUudWSdWuSdO6ecjx3T85CmfwWNFHjx9ytmGU65XX3U3b95MF7dv5+tUkcfC6jvBJ8wHE8s2RWv97sILzNWrV5fDkR8UF9lrTiKAAAIIIFB6AXIggAACCCAQcQIOh0NWLFUnLlZNm56jOr+J039/yQ2pVeFwQy8crZajB//eUU0fb65WjhLIigACCCCAAAKlFyAHAggggEBVEbCC4cbn1NfBI0crdUU4Pv5sm/zQoWz96c/3BHT7at3Xdtn168fbr4F+CmgQ/NVOAuBADxDlIYAAAggggEARApxCAAEEqqBArVoxqh9/lnKOHa+03p+f0EpXX9UlaPUntGqpa3/fNSjlRwWy1G92BbS4QDaNshBAAAEEEEAAgYgSoDMIIFC1BawVYYcjqlIvix4y+DY9+cRjSh77QEC3yRPHa3zyGPsy8GCMcsCi1kO5DmX94ghGGykTAQQQQAABBBBAAAG3AK8IIOASiKtzpo5ZN2Zyva+Ml/rx8bqg9fkB3Zo2bRLUrgQsCK4TczqoDaVwBBBAAAEEEEAAAQSqtgC9R8BboFZMTf168qT3Qd4VKxCwILjYmkiAAAIIIIAAAggggAACCJRFgDw+BaKjo3UiBP5cks/GhfBBguAQHhyahgACCCCAAAIIIIAAAlVboKjeOxyOok5zzo8AQbAfGA4jgAACCCCAAAIIIIAAAghUmkDQKiYIDhotBSOAAAIIIIAAAggggAACCISaQOgHwaEmRnsQQAABBBBAAAEEEEAAAQTCVoAgOISHjqYhgAACCCCAAAIIIIAAAggEVoAgOLCelBYYAUpBAAEEEEAAAQQQQAABBIIiQBAcFFYKRaCsAuRDAAEEEEAAAQQQQACBYAoQBAdTl7IRQKDkAqREAAEEEEAAAQQQQKACBAiCKwCZKhBAAIGiBDiHAAIIIIAAAgggUHECBMEVZ01NCCCAAALeArxDAAEEEEAAAQQqXIAguMLJqRABBBBAAAEEEEAAAQQQQKCyBAiCK0ueehFAAAEEEKiKAvQZAQQQQACBShYgCK7kAaB6BBBAAAEEEKgaAvQSAQQQQCA0BAiCQ2McaAUCCCCAAAIIIBCpAvQLAQQQCCkBguCQGg4agwACCCCAAAIIIBA5AvQEAQRCUYAgOBRHhTYhgAACCCCAAAIIIBDOArQdgRAWIAgO4cGhaQgggAACCCCAAAIIIBBeArQ29AUIgkN/jGghAggggAACCCCAAAIIIBDqAmHTPoLgsBkqGooAAggggAACCCCAAAIIIFBegcAHweVtEfkRQAABBBBAAAEEEEAAAQQQCJIAQXAAYSkKAQQQQAABBBBAAAEEEEAgtAUIgkN7fMKldbQTAQQQQAABBBBAAAEEEAgLAYLgsBgmGhm6ArQMAQQQQAABBBBAAIGqKbBr9x699/4HAd22bvsx6JgEwUEnpgIEIlQg3Lv1yWj9cMloZYV7P2g/AggggAACCCBQSQKLUhebAPjDgG4L3nk36L0hCA46MRUggEBICrRoq7L+BzAk+0OjEEAAAQQQQACBChbIzT1q13jWWXV1QeuEcm314+Ptsg4fPmK/BvMp7H8H3PlCP53XIkHXPZfp2+njUfb5kR8XPp31+Qzd0+tSXWDyW2W07z5YU5fs0rECSd11nNdthjYUOOf1du98DbDL6qc52/PPpI1OsNtg1eFr89W2/Nxm79guLXt8sLpfepGznIRLddmAUZq3Ntuc9PHIztRbE5J02cWuei+8VANGz9e6gwXTpmuk3d4E3bOkYK+9066acKmz7tHp+Se2z9V1rvxe/TL1dR+comXbvct0OoxSWn4Jhff8lemu57q52mlyOcty9c99rtCr9zioxC6mggKPvDngUccFlyZp5Avp2undTa+c2T+8rYkDOqt9grOtdp7Xv1b2Sa9kPt/462P7zqZef2UcWaF7rLqS5he9wlniOeWaIyUZd7eNa4wkV96LR2mZz6m6S3OuMy6u9L6MveaVq3z3vxd/Pu487nTy+vlaeya/pKwfj+mU+/jJYzr079e1Y/7X+cfc53gtKMB7BBBAAAEEEECgkEDiZb9T8thR5dp+3+0qu9zTp0/br8F8igpm4RVZ9oanR8kz8Cyu7i0meL5s8GwTkCVq2ORZem7ycHWutUFz7u2mK8ely+fv7Nvna8Fq/yVveHOu1vk9fYmGPWvq8bENa+s3k5SdruRu3XTPq1tUv+cDmmnl/+sgXXp4hSYm9dLIj7O9M3yQSOgAABAASURBVGebwKN7LyX/Y5cS+iSb9E9rXP+2yloySQNM8DTHz2cFy15523/QZAKr1/6R7V2Px7umfSfqOatdrm3mA1dL/56re65Nkr/6PLL73C1YZl75yV1V3+S46E+zvOoc1tEcVEHjZHVzfqBkO44sg4tVav7WRP0muut9WqN71tSqp4bpqqtGKc0HT/bHo3Rtr3Ga91Mr9R77tJ6bnqwb2mZpmfUBxS1ztaUEgbAK9Wmibjpvl1JNGdc+WHieZr0/X8usctfO1byN8v2TXco55bsUFTdGedmyF+vRlPRCHy7lnXft1L8m2WtMJ/VtYs54mjvtvf+9FBxzZxprvninM0VZjz0bdWxlig72/6223DZbp7RCB6/4rfbdNUlHV3ytHCsNGwI+BTiIAAIIIIAAApEiEDFBsE5u1NT7nKuExQ7O2km6NWWj4vvP0ZfLZmn0bT3U67YH9FzqKq0c20ZZ/xitRz8uuLwXp7i4bL23xE8UfHK1Fry6S6rmr/Ym6tTH1ONja9tQfn6OKW3SaL21t41Gf5im16cOVT8rv9XWD1M1uk2WUv/ysJYdcWfP0lv3DFPqz200btkqV/q+GjZ1nj5dNUv94r7W1PsLG8XFxUlr39fSve5yvF+zFr3oDKz89C2ubVf1strl2vrd9bRWpk1VZ5kxefRt/8G1dzVe7wqWmVd+l5aqYVLG/9bbslNTc1BNChh3UqtaMj9lczEZCzzi1Laru16n65efTVWvY4t15+0FXPe+rXv+slhZv03Wys/mKeWuvurVf6hS5qXpy+f6Km5tikbONfOlQA2F3zYp0KdBGvf6Ki28I15Zi0Zr+lp5/GRp6btmfnbspM7Vdil1ua8ouLRzyqP4ArvFjZFn8qx/jNPE9IL/pjxTSDVadvKaR93amnkpT3Onvfe/lyYFfJxprPninU7On0a36bxPf9C5y95SrXOzzbFjiur1rBr86wedP+9O1TFHeCCAQAEB3iKAAAIIIBBhAhESBLdRv5vbSP9JMSugWcUM0TEte2W+sqr10GOTu5pfsT2T11Cru5I12AS7qS+9XyB4u1o39I9T9j/mewSdHnnT39a87DgNvrmvx8Fy7ma9rxcXZSvutmTde34N78KqtdSwu3tIJ1co/UvXqY3zNWu11HT4ExrW0nXM/VK3h8bfd4m0cbZe9AqcTPr+15uA9Wu9+KavoGmX3nvza6njIA1u7S6sBK8Nr1fStSbd6tX6zrxU6qOMLiVqc8OB+tsjXc3cM67G3p1nw5uztepkE937xFC1quY+6nyN6/mw7jUr1xtmz5X/Kwecaf09d/jjQDVVtr5a5xFIm35aY9vr9mc14uY47Xz1bdOGAiWUdk4VyF6mtz0H6qZ480HEQylad7JMJQQ806nv5yt3Y6Jqmv9unPp8uX4NkXYFvKMUiAAC5RIgMwIIIIBAZApESBAstR36tMb9Vlo1YbRZOS1qsFYrfbk536efetmrhGbf81Gtk7peYw6Y4O2rAr8Ydx04SE1N0DlnUcFA2wTWixZLzQcpycRDJndgHutXa5UpqVuXTua58KNG31natjVDKa46d65J1061VNL1bQonNkfiu/RUWxM4rfp3gWuizxmo2/vId9C08W29ZmLjXn8aaNZZTSElftRQjTNKnDioCcvsUsJWxV3dw3yIkK33VpgPC+w8u7Qq3QSn5w9UP59DEa9u15oT2WZ8CwyFnb0kT7WMb4F0G5a/r53mw51+18Spc5/rFZf9vpa7PyBxpy3lnHJnK9drrR4aN7Wv4rPm6y+Pu43KVWL5Mu98SXtGL1a1kVPVbMx01W6wWAdHv63D5SuV3AgggEAkCdAXBBBAoFQCa778t1Keerpc2z/TPrXrdDgc9mswnyImCFZ0Sw17+gG1PblayZMWm1DPD9uuTH1ngtumTazvG/pO06q1CVCUqZ0mjslPkakttQfpz2YFb92L8+V1g6y9b2vOEqnDnweZIDM/h/feLq1eskLLCmyrMv1fIrpzuytCivYuyd+7LVtMtGqC4Kbn+EnRvKVamVNbtli3ljI7rseGzfvV67ZBJmiar9eWe7dn1ZvztTNukG7vGedKXcKX7MVKNSbq2EEXlTCLZ7LsDemFrJYt2agsz0Ql3C+rSwmLl+LjFW8SZ2cfMs/WY4syraE4r6maWm99bE1bWkv1Zk6V8c+gbXj3bW1RnC79rXsef+28HP/6gc4PdzpdrxvisjXv9RVe38Ut7Zzy0fS8Q6UZo7hr/qrH+sYp69VRmv6fvCICsFP6f1dqepvOemKO4gcZu2otdc746Trznp6KCUBrKAIBBBBAINwFaD8CCJRGoFo15yWPP/98UN9vzijXtj/L+Zu+u8zStKO0aSMnCLZ63nK4/naP+cV2+V/16PJs60jhzQTA1sG4OqUM6qxMJtS56U89pO3va5kV5NjHJOcNsTopqUe88oIM17n8l681594RuqfANvVj52Dnp/PYO+GxX5JdO36tobhaKv1Pp4Ea3Fwm8PxEdjFWCa4bYsVZl0tXM4HdZutg4a1gMJT6wjjd1muUlp2M103DBxq1wnmKO7Jz8aRCVvfc+6LKdGm13aEaZXNRKX7Mpybu0TxqzbNasfb3l0tRgo+kBYO8+Zp+Ty8NeM58QvPb4fqz+yKB1e/rPety/Bu7usq4REl3mH8LS1K9L98v7ZxylebrpXRjFKdek/+qXtV26dmHZ5fwpmC+ai14rAz/rsyo/Kb71Yp1FRXVpq8aXRKnyPqPoatzvCCAAAIIIFBSAdIhUAaBG//YTzdc/4eAbrffdnMZWlK6LBH3e1/bUbN0b/NspT70V/n8syzODyuUfchPkFyMX42egzQ4bpfmven+AqhrBa7PIN1gLQf6DTL66qWtGfbly9YlzO7tg7tMoOKvzhKuAOdlr2HtHVP2Eeu1tFsbDf7zJdKSF/MuJ8+y7zTcRIMHmuOmODuwM68FHwWDoZFPLdf+VkP1XFqaUrrajSqYpdj3bZPTCllt2/q0uhWb00cCuwlldfFRnr9DTZvkBfw1rXl2JCf/AwV/eYo9XjDIm6Q5X1oB5QJ9++5QOVeaj2nZ6/OVHXe9el6WX2Dbnteb8ys0z/Py/dLOqfziCu2Veozi+upvT5sPkTbO0MgXMguVV7YDZfh3VbaKyIUAAggggAACESpAt8ou0LxZUxMAXxfQrWWL88reoBLmjCphuvBJVq2NRj81SPHZi/XopHQVCnWbtNRFJkDZucuspPnp1ZYfrWXeljIxTeEU1TqpZ9+4/BtkuVfgbuth1pcKJy/PkabNrUtmTQl+A2tzzuPRqlUb8y5TO38yL74euzK1xRxv1coZOpldr0f8Nderg7523SDLfafhoRpsFeuV0vtNoWAo4yutnJesXs3t6NM7cSW8K69LsU3OyrIv046Lq+NK2kotLbNtO+V94bnrtHlxXjHQUq3ONW+KfPQt9OHJ918t0MzbLlGcmcd21iOfKHW52Tu/hrKXe1xy/2Oc2poPZtaZk1nmtPUo7Zyy8gRyi+v7V6V0kuw/aVbEVwECWSdlIYAAAggggAACCPgUKPfB3Nyj+n7zDwHdfvnlcLnbVVwBUcUlCMvzHSfq/+w/ITNOUwv9qaNO6trT9KrgZaLmkP04uVrpS8xexw661B1kmLeej863DHLdICvTuQJn3RCrk2eKAO2366TOpqi0z92rzuaNx+PY4hE6r0WCktOdB5smdjUrf5la8L4VxDuPeT5nfbJcGxSnzhe39Dycv99woIa5b5D1n/l6ca1k3RDLxFH5acJwr9wuxfQ5a8XbWmVcb+hxiStlE3Xualb4f3hbqT6HIktp1vX0cZ3U4VxXlnK85P0Jq7VzC1xCnqJlVvRrjs9zt6OUc6oczfKTNV43TXf9+axRc8189JOMwwgggAACCCCAAAIhL/DGW28r5akZAd1eevW1oPc7SkGvonIq6DB2qm6y/izLP1YUaEANE9iZleKTK/TohHQVXCneMjdF88zBIoO/Nu4bZP1ZU03A3KHIG2IVqL40b+Ov15/7m1Xn11P0bMGrR09mas7zpm9xg3T9la5CTbtGmGB85+yHNadg+ux0Tfn717LvYG3SuHIUeDE29g2y3lfyffNdN8QKjdXcAg0t3dtyuxRRXeZcDfmrcfX8fq5J3vaW4epsf/91bqHvv2Z//ISeNR8wNL1joEljEpfrYVbsU039zYfrAx+X229bNVEdtEupH7qi4NLOqXK1zU9m82FLysNmqfw/b/v5kMBPPg4jgAACCCCAAAIIhJTAgQM/B7w9+/dbqzgBL9arwMhcCba6WKur88+yWPsFN7NS/EZyG2UtGqbLeo3Q9NdXaNmiuUq+rbO6p2xUfP85+lufooI/s5pl3yBrl3bKeUOsglUUfl/wBkemTtedov3fIbqGuk2crpsabtT0Xp112+PzZd9d+vUZuucP/TR9Y7z6TX/AI5Ay7XpujvqdtVFTrfTj5irV1DFvxgh1v3yYUn9uo3EvPqC2hRuXf8S+QVa2dm7PlvOGWPmnArPnz2G1tnh8l7ngzbbsfpu+lO0O0QFwsTufrQ3p7nFbrDmj+6l9rxRtiB+ol14balbh7UTOJxPoPfd/fRX/nxR1v3Kwkl9YbMZuvn1Tq8uGLVbWb5P10n0mEHSmLvvzRueKfdPre/oe14Y9lWQ+9Nj5ulmttm7WpdLOKf9NK88YNb3jaftPmvkvvaRn/M2nFfL/76qkZZMOAQQQQAABBBBAoCQCfXr10CsvPleu7eakASWpKiBpIjcINjzuP8tidgs9Wt2Vqm8XTFSv2ms0Z8II3TM6RUv3t9KwZ9P02fSuiiuUw/uA8wZZ5pj7hlhmt+jH1z7vDm3dLbrIO0THdVVKWpqeu6OV9r8zyXm561/na0v9QUpZtkwzr4nzrjauq2Z+6kq/JEUj7x2hiS+sUVyfiVr4ZaqGtbSTF/HkukGWmsh9Q6wiEpfhlD+HFKV5fOiz0+fdoc04lfUO0eV2sbq6S6mTrDZY2yg9u9oElGPn6NO0qeoWZ5333uKueVqfpc3SsFb7tfSpUWbsJsnzplat/Fxu711K0e82LH/ffBDTRrf/0V9AHa8bbu4hZc/XAtdl84rrWro55acJ5Rqjaq4/aean7JIf9jefRqjIf1clr4CUCCCAAAIIIIAAAhEmEPZBcFMTzG7baoK75r5GJk69nvnKvsvwzGsKn4/rOEgzF36l712XkX67cp7G9Wli1sq80/qso1onTfomQ9ue9b4hlq+03aabdK463HeF9nwt8g7RVlNqNFGvR+ZppVWfVY7rxlM3nR9nnS28FUy/6SstnD5IHeoWTGoCZqs8E/R7nom/bYExS9PoNp5HfaRtPtS+BLfY9ruKKdrBNYauMj19vPd93yHaWbbvc67qJdvFw9GvS16OvB3nuHqP47erFmjmXV3VtIiLBmo076Fx85bp2wxn3kI3tcqrofBOSfrU9oGM1LA7AAAQAElEQVQ0M1Yuu8JF2Edq9J1l0mSYD0zst86nghZ+55T/cfceF2f/nMfc4+Ajr7N253NL1yXcHxRYRXeeldPcf9+cPp71eu+XdF66quMFAQQQQAABBBBAoIoIhH0QXEXGiW4iUH4BSkAAAQQQQAABBBBAAAERBDMJEEAg4gXoIAIIIIAAAggggEDwBDK2ZOq99z8o1/bdho3OBjocztcgPhMEBxGXohFAAIFKFqB6BBBAAAEEEEAgaAIOhzNgdQbBH5oguOzbdxs22e10OJxl2m+C9EQQHCRYikUAAQQQqEwB6kYAAQQQQACBYAtc0TlRF7ROCOj2+6uvDHazuRw66MJUgAACCCCAQEUKUBcCCCCAAAIVJNA58TIljx0V0K1b16uC3npWgoNOTAUIIIAAAgggUBEC1IEAAggggEBJBAiCS6JEGgQQQAABBBBAIHQFaBkCCCCAQCkECIJLgUVSBBBAAAEEEEAAgVASoC0IIIBA6QUIgktvRg4EEEAAAQQQQAABBCpXgNoRQKDMAgTBZaYjIwIIIIAAAggggAACCFS0APUhUF4BguDyCpIfAQQQQAABBBBAAAEEEAi+ADUESIAgOECQFIMAAggggAACCCCAAAIIIBAMgcCWSRAcWE9KQwABBBBAAAEEEEAAAQQQCGGBsAqCQ9iRpiGAAAIIIIAAAggggAACCISBAEFwGAySJFqJAAIIIIAAAggggAACCCAQAAGC4AAgUkQwBSgbAQQQQAABBBBAAAEEgiVw+vTpYBVdaeUW1yeC4EobGipGoBgBTiOAAAIIIIAAAgggECyBKBMKnj6lEydOBKuGSivX7pPpm6w++miF6bmPoxxCAAEEKlGAqhFAAAEEEEAAAQSCKOBwKMpsx48d05Hco4q0H6tPVt+sPsr0s2D/CIILivAeAQQQqDwBakYAAQQQQAABBIIq4HA45DA1VIuK0vFjufr55/+Zd5H1sPpk9a1aVJTdV4fD6nF+H6Pyd9lDAAEEEECgsgSoFwEEEEAAAQQqSsDhcCjKBIg1qkXpyJEjOpSdo0j5sfpi9cnqW5Tpo8PhHQBb/SQIthTYEEAAAQQQqCwB6kUAAQQQQKCCBRwOh6Kjo1X7zDOVfSBL+7N+NsFwbgW3IvDVHTmSa/fF6pPVN6uPDoejUEUEwYVIOIAAAggggAACFSFAHQgggAACFS/gcDjkcDjsleCYGjV0Vp047dq2Rbt/2h/WK8LWCrDVB6svVp+svrlXgh0Ohzx/CII9NdhHAAEEEEAAAQSCL0ANCCCAQKULOBzO1eDf1Kmjs+v+Rls3faft23dq67YddjB8/PhxFfenhiqzE1bbrDZawa/VZrvtpg9WX6w++VsFttpMEGwpsCGAAAIIIIAAAghUgABVIIBAKAg4HI681eAzzGpw/bPPVrMmjfXTj5na9J9vtfn7zdqydbvZdigjc3tIblu27jDt22631Wqz1XarD1ZfrD75WwW2/AmCLQU2BBBAAAEEEEAAAQSCKUDZCISYgMPhDISrRUWphgmEz65XT61bt9Y59eN1KGufNn29Vms/T9eXn6Xpy0//GVqbaZPVNquNVlutNlttt/pg9aVaVJQd5DscDvn6ifJ1kGMIIIAAAggggAACCCCAQCAEKCN0BRwOhx0sWqumZ5xxhurExqrxOeeozQUXqEOHDrr88suVeNllSrReQ2kzbbLaZrXRaqvVZqvtVh+svjgcDrtf8vNDEOwHhsMIIIAAAggggAACCCCAQDkEwiKrw+EMGK3gsVq1aqpZs6Zq166tOnFxqlunjs6qWzckN6ttVhuttlptttpu9cHhcPanKHyC4KJ0OIcAAggggAACCCCAAAIIRLiAw+EMHB0Oh33XaCugrBYVJfvVBMalf61WMXldbfQMfh0Oh4r7iSouAecRQAABBBBAAAEEEEAAAQQiX8DhcNiXETscDjsYtoLLUN8cjvw2q4Q/QQ2CS9gGkiGAAAIIIIAAAggggAACCCBQIQIEwcFhplQEEEAAAQQQQAABBBBAAIEQFCAIDsFBCe8m0XoEEEAAAQQQQAABBBBAIHQFCIJDd2xoWbgJ0F4EEEAAAQQQQAABBBAIeQGC4JAfIhqIQOgL0EIEEEAAAQQQQAABBMJFgCA4XEaKdiKAQCgK0CYEEEAAAQQQQACBMBMgCA6zAaO5CCCAQGgI0AoEEEAAAQQQQCA8BcI6CF73yng98GBR2zQt2Rv6A7Nv6TQ98LeV2hf6TaWFCCCAAAIIIIAAAggggEBYC4R1ENxuYLIeG+/e+irBDEW9TkM9jt2tHvXNwXI/vtUcE2zP+abcBVGAX4EsLfnbeD2+NMtvitA4wVwIjXGgFQggUBkC1IkAAggggEAkCIR1EBxdO1axddxbjKpbI1Iz1uNYrKLDuodWh9gQQAABBBBAoJIFqB4BBBBAIIIEqkiIeFQZS+fq0QnOS6fHTpmrlTtOOIfxxGa9NnG8xr60VrnOI9LelUpJNquSH+6Rfanygwu00Zzb+IaVf57WmX37cXirljyforEm7QMPTtS4p9/QmgP2mSKeXG0ZZ5U1UY8+v1IZRwonP7D2DaVMnGhf7j124ky9tT6ncKK8I67VyY/WaM5kK09+G4stJ2eDFv7d9MGsdBfug2t1duEaZz+tNMkTlTJ/rQ6cyqvc3vGs54EJKZq9dGu+p53ihH78bJ5SXGPgleabeaafM7XS2B1Im2n2PS9jd3m58hVvYVVm8nyUX5eV5+W1B60T9uYc03wj+6AZ88cfzK/XTvO3Rfo8dZY9vtYKtX3M31w4sFYvPz1ZYx8042qMHn0+XT+6pphdPk8IIIAAAgiEpQCNRgABBCJPoEoEwbuX/p9mf5Kl864bocfGj1C/+nu0ZPar+vywGdDo1rpxQFtV/36p3vnevNdRE/ika19sogb1bqQG19xt8jgvtU7ol2z2k9TOSnbKBM9PmmD6v8004F5zfMyt6nJGpt76uwmurHKtND62fStMW9L2qGH3oUoef69uabZVS77ID9CsLLkmKJy+IFMxibeaNCN158XSmvmztPBH66z/beM/03WkXW/dlNRFzU2y4svZYQLgN/T5r2115xjTh/v+qAtPbTB9WKBNHkHugX+v1O7zkzRm/EjddXUjZa9fpGdSd5ganI8Dn8zS43ntTdaY65pp7ydz9czSPc4E5jn3i1f1zOLtiutljcFIDf99vHalzdWsT0zfL0oyrkPVpa7kvJz97rzL2H9cNNOMXY7a3zLSpBmhWy50WeRXb0r3ftjj/dEeNbjOWdediTHKWPCsXl5/1Dthce8OrlXq93XV48b+ur59rP+5cHiNZj+1SBmx3TVyfLKSh3VTwz0r9czLHh+sFFcX5xFAAAEEEEAgtARoDQIIRKxA5AfBhz7XO59kqfG1d2vI5Y0UW6eRugxNUofqW5X+qfP7pzHt/qjrLzihdakm2Pv+fS3JrKkOA/rqXEvnDOvy6hj7Uuvq9uXXNRVtpsOBf36kdcdaaMDIW5XYJFax9Vurz3BTrgmO31y82aTw9disFZ9lKbbTHRrerYUa1InXhb2tdsV6JN6q9xdt1vGLk3R/79bONP3vUJ9GOfo8/VuPdIV3G//+bt3fL1GJHVuonkpQzt7N2nRIanNtX11Y3/ShSXvdPqi/EhNidTwnv/zYy+/QMI/23tUpVjlfpGudFSib/i4xAafVJ2d7Y9X48lt1/7WNtC9tkdJN+TI/mzZtNRFuogZcYY1BvBK63abbr22relGmouiaZlxiFRNlErouZ3dexr5V32ZK5157mwa0iTdpGqmDCfDbKEebNjjHzuTwfpz6Vku8xjveNr6xzVGtT19rcnonL/Jd9fa6c+yt6t6xo9o1qin5mQs563/Q3trtdfPQRDWuY4Llll3V77K6UsZGbSqyAk4igAACCCCAAAKhJ0CLEIh0ASvsiOw+btuqH0/Fq007E5TI9RPVXOc1kQ7s2+M6UFOJN/VWwsF0TXvFBJoX/VE3XuA65eclY4fJ26i12tf2SBDVWh3bRuvE9h2+7/S8d4e2H5POa9nMI5MUV8sKq12H9mYqI9cEphe1dh2wXuoqobkJlPft912ulcRsdc726GNJymnYWhfWkTZ+OE9LvtmjnF9NIQ076qZBvdXOHDfv7McZNWPsV/fTuRe2UPSp/dq73xzZu9X0KVoJF3r3qd7v2qux9ihjm0ljHheaPDqwRi8vWKOM/Ud1QjV1YY9bNeRK73wmqcejhfqZFer7r43PPxZVPX/f196OHdp5yni18bAw6Tr8aYpm3NdFRtG8K+HjzLo6qwT/QmI7DdZjE5LUziOtM4gvYT0kQwABBBBAAAEEEAgFAdpQRQQ8fm2PzB7n5JiIUllaOW28HrC+r2lvk7XQrDDqv/vzg8raierWwaz2nYrVpV3byjvsK2iTpZ+thci42EJB1VlmJbBgau/3ddWgvvcRr3c5v8j6ivD6+Z7tHa9nVpsV04NZ2ueVuIg3JSqnmVnJHqo+jX/W5wtm6dFHxmvstHlKd39f2l/xv6mrOiaMzbWC5v1ZOqBY1ftNgcTGwSOOVszlQ/VI0kWKzliq2dMma+y4FE1L3aAcazW5QFavtzmbtfKVmRpnf4faMlmgjV4JCrz530F7tbd6hc7sE9r3xSJNmzIxb46lpB0s0DDeIoAAAggggAACCCAQqgJVq10VGipUBm1srBXOtlC/h5KV/+eUXPt3d1MDd6P2rlTquhOKicnR50vXyAqd3acKv8brLGtx8lhuoXT7sooLfnJ04H+FS8w7EnumapmgMvFPrjaO93h9+I9qk5ewmJ2SllO7hbr/aaSmTp2ipx4aqh51tit19ly5L2OWrx878I1WzBmS6sernhUQHzX7no/9+3XA873Zr9exv8aMn6QZUydoTFILnVj9hp54Z6s54++xQwv/Pk9pxy/WkNEm35NTNOPJkepeT/5/TIBurfYeLy649l9Cqc9Y33dOWbRdDf5wt+04w2rnrZ4r+aUukgwIIIAAAggggAACCCAQJAGvIDhIdVRusc2bqbF2KGNbdcWa1cm8LeqEVDva1baDSl+Qrn2Nuuv+IYmKzVyq+WsLRnUmqclinu1HQrNG0rYN+srzJlinNuvbDCna1JkXXNupXU8Nm6l5jRPK2OR9V6fsIx4F17fS5Jj25ni3N/qEfq3t/D6yq7SiX0pQzol1b+jRyW9ojSvij67XQt37JqreqR2mfuX9/HrUlcB15MdM0/6o+mpY3xxo2ML0KUfffm2Ombfux4H1P5hV60ZKOM86skdLZqYo5UNXmuiaanxxknpcIOVuyzTprDSu7dRx1455cX1n+bzfdVVCPddYncpxXrZtTvt8NGumplEHlbHR+8OITQun6dGX1ijHZIozgbJ0XEc8u3X4F1kL2+Z0yR4eQ2Z/37luW/W4uJFiXM3MPexZeMmKJBUCCCCAAAIIIIAAAggEXyAq+FVUhiX3cwAAEABJREFUcg11E9XjomhtfGemXv5ij3IO5Wj3N4v1zLRpev4zZ6CUu/pdpe6KVZfru6jBuX11SweTfvG7Wp8Xx9RUzRrSD+vXaN/+g/bqb73fX6sONbZq4UwTRO4ygdn+zVoye4HWnWyhAX39rQK2Vo8r45Wz+lXNTtuqfYf2aF3q86ZdVmjmcopypjlg3115s0mTo32Za/TyzGma/s5ms+bqSlfcSwnKiW7dQg0Pb9D7c1dq036rD1u1cvEaHYhqod96dCHnizf08r+s9mYpI22uXlhtAvTLu6qDNXtMPX2ubWT36ZmlzvbuNumf+WiP6l3RV13ta6IbqU1zad9nppwv3GOwQCu+l2IvaC3nBwY1VStGOvDdV8o4dFD2Vex2IC9t/GiB1mRmaffGdL381Kta48FViCGqvfpcHa/dHz1vXK26nG1+7YtcNe1wsWJNhpgLWqqxtmrJ/DXa7Z4P80p606zCc6F5k0am4Wu00PR/9/6tWmPGdPJiV8Bv6uOBAAIIIIAAAggggAACoSNghTGh05qgtKSm2g0eq+EmMNr2wSw9OiVF0xZmqtaVQzXi6rrS4bWav2SrYjr014BznQ24sG93JRzboH+kbnYekAlMezRT9R8WK+XppTKLvZIJ/m5/cKi6n71DC59N0aPTrD811FI3jR6qxNqubD5eGvT4i4Z3a6S9K+cqZcrzem9vC/W53LTDI22DHiP1SFJL5a55w6QxK6hz03Ugob9GJ7W270ztkbTI3WLLqZ2o4WP7K+HXNXppmtWHV5WW01z9ht+hRBOQuguvZ1ZiG3y3QNOmzNTs5TsU1/FWje3XzH1a9a4e4dXeaR/sUMOrh2q0R5pz+48sMAZbFd3JlNPXXU6sLu/RUfUOrdHsKa/qMyvQNca3DHOOxVvPz9S0N7+Ruiapa33pwE/b8+ovuNO4tzHOG++ZeuHzo2qfdK+GXVzTmbRuVw1Jaqu4HYtNn1I0c/F+JVh1O88W81x4LtT7/WAN6RirXZ/N07Rpr2qJGdPb7Q9C9mvnnmKK4zQCCCCAAAIIIIAAAghUqEAEBcHtNezJKXqkt/Vl3YKGNZXQe6gemzxF9vc1J4/UsGtbyI7zanfUMHN86s0eS59WcJgyRZ7HGlx5t6aaYzNSblU7d/G1TQB7d7Keso4/OUlTR92qxHruk/5eXW2ZOsW0ZZIeu7u7ugwYoxkPdZdzRdSZr54JNJMnTTJpTLqpyRqT1FH1/I6Ws+/DLnbm9Xwutpx6HTVk1AQ9Zexm2H0YrK7Noj2LkGq1VB+rn1aalElKNgFkbIG2eNUzOVnDe7t880py9dtYO8fA9KlfW3mWE3NBfz1iu4xUHxPoWlmjm3XVcOt7xFbdZtyGXN5W/cYYkzs7Wqf9bN51PTVhhG7qWNcrrd1eV1uemjBUfa4wdT85Rn0aOpM16F14TJxnpEJzISpW7ZJGur4P7BzTC68YbMZujPo1cufiFQEEEEAAAQQQQAABBEJBoEAoEwpNog0IIBBsAcpHAAEEEEAAAQQQQKCqChAEV9WRp98IVE0Beo0AAggggAACCCBQxQUIgqv4BCi6+/Hq85C/S8yLzslZBBAINQHagwACCCCAAAIIIGAJEARbCmwIIIAAApErQM8QQAABBBBAAAEPAYJgDwx2EUAAAQQQiCQB+oIAAggggAAChQUIggubcAQBBBBAAAEEwluA1iOAAAIIIOBXgCDYLw0nEEAAAQQQQACBcBOgvQgggAACxQkQBBcnxHkEEEAAAQQQQACB0BeghQgggEAJBQiCSwhFMgQQQAABBBBAAAEEQlGANiGAQOkECIJL50VqBBBAAAEEEEAAAQQQCA0BWoFAmQTCOgh++eWX7U7zioM1EZgHzAPmgcS/g/L9O7DmEBsCCCCAAAKhL0ALyyMQ1kHwkCFD7L7zioM1EZgHzAPmgcS/g/L9O7DmEBsCCCCAAAIIhLBAAJoW1kFwAPpPEQgggAACCCCAAAIIIIAAAlVIIFyD4Co0RHQVAQQQQAABBBBAAAEEEEAgUAIEwYGSrLByqAgBBBBAAAEEEEAAAQQQQKCsAgTBZZUjX8ULUCMCCCCAAAIIIIAAAgggUE4BguByApIdgYoQoA4EEEAAAQQQQAABBBAIjABBcGAcKQUBBIIjQKkIIIAAAggggAACCARUgCA4oJwUhgACCARKgHIQQAABBBBAAAEEgiFAEBwMVcpEAAEEECi7ADkRQAABBBBAAIEgChAEBxGXohFAAAEEECiNAGkRQAABBBBAIPgCBMHBN6YGBBBAAAEEEChagLMIIIAAAghUmABBcIVRUxECCCCAAAIIIFBQgPcIIIAAAhUtQBBc0eLUhwACCCCAAAIIICBhgAACCFSSAEFwJcFTLQIIIIAAAggggEDVFKDXCCBQuQIEwZXrT+0IIIAAAggggAACCFQVAfqJQEgIEASHxDDQCAQQQAABBBBAAAEEEIhcAXoWSgIEwaE0GrQFAQQQQAABBBBAAAEEEIgkgRDsC0FwCA4KTUIAAQQQQAABBBBAAAEEEAiOQEUFwcFpPaUigAACCCCAAAIIIIAAAgggUAoBguBSYJUtKbkQQAABBBBAAAEEEEAAAQRCRYAgOFRGIhLbQZ8QQAABBBBAAAEEEEAAgRATIAgOsQGhOZEhQC8QQAABBBBAAAEEEEAgNAUIgkNzXGgVAuEqQLsRQAABBBBAAAEEEAhpAYLgkB4eGocAAuEjQEsRQAABBBBAAAEEwkGAIDgcRok2IoAAAqEsQNsQQAABBBBAAIEwEiAIDqPBoqkIIIAAAqElQGsQQAABBBBAIPwECILDb8xoMQIIIIAAApUtQP0IIIAAAgiErQBBcNgOHQ1HAAEEEEAAgYoXoEYEEEAAgXAXIAgO9xGk/QgggAACCCCAQEUIUAcCCCAQIQIEwREykHQDAQQQQAABBBBAIDgClIoAApElQBAcWeNJbxBAAAEEEEAAAQQQCJQA5SAQkQIEwRE5rHQKAQQQQAABBBBAAAEEyi5AzkgWIAiO5NGlbwgggAACCCCAAAIIIIBAaQSqQFqC4CowyHQRAQQQQAABBBBAAAEEEEDAKeAvCHae5RkBBBBAAAEEEEAAAQQQQACBCBIgCC40mBxAAAEEEEAAAQQQQAABBBCIVAGC4Egd2bL0izwIIIAAAggggAACCCCAQIQLEARH+ADTvZIJkAoBBBBAAAEEEEAAgXATOH36dLg1OSTaSxAcEsNAIxCoNAEqRgABBBBAAAEEEAhTgRMnTii6GiFdaYcvYGKHch2lrZv0CCCAQCUKUDUCCCCAAAIIIBDeAkdyj+qMatXCuxOV0PqABcF1Yk4r/kyW4ythDKkSAQQQKJ0AqRFAAAEEEEAgIgSyD/2iGtEEwaUdzIAFwVbFFzc5Zb2wIYAAAgggEJICNAoBBBBAAIFIETiUnaPTp0+pZnWC4NKOaUCD4Eubnixt/aRHAAEEEEAAgeALUAMCCCCAQAQJHDmSq/1ZPyu2RvUI6lXFdSWgQfDvmp3UNa0JhCtu+KgJAQQQQAABBIoW4CwCCCAQWQLWCvDun/arbq2aqs5Nsco0uAENgqPNSnyvC0+oXePCl0UfP37cLNfzneEyjRKZEEAAAQQQQACB0gqQHgEEIkLg9OnTsmIpK/jdufMnHfpfts4+M4bLoMsxugENgq12nF//lP5yxa8aeMkJNa2bH/Tu2r1XW7buUEbmdjYMmAPMAeYAc4A5wBxgDjAHgjYH+H2T37cjaQ5YMZQVS/1yKEcx0VE6q1YNVoCtwLMcW8CDYKstjX9zWoN+d1zPDjyq1Lty7S3efFpxTp3aYsOAOcAcYA4wB5gDzAHmAHOAORCUOcDv2hEab1ixVJ2YM1j9tYLNAGxRASiDIhBAAAEEEEAAAQQQQACBShSgagRKLkAQXHIrUiKAAAIIIIAAAggggAACoSVAa0otQBBcajIyIIAAAggggAACCCCAAAIIVLZAWesnCC6rHPkQQAABBBBAAAEEEEAAAQTCTiACguCwM6fBCCCAAAIIIIAAAggggAAClSRAEFxJ8AGplkIQQAABBBBAAAEEEEAAAQRKJUAQXCouEoeKAO1AAAEEEEAAAQQQQAABBMoiQBBcFjXyIFB5AtSMAAIIIIAAAggggAAC5RAgCC4HHlkRQKAiBagLAQQQQAABBBBAAIHyCxAEl9+QEhBAAIHgClA6AggggAACCCCAQMAECIIDRklBCCCAAAKBFqA8BBBAAAEEEEAg0AIEwYEWpTwEEEAAAQTKL0AJCCCAAAIIIBAkAYLgIMFSLAIIIIAAAgiURYA8CCCAAAIIBFcg6EHw0eMndSj3V2X9kqufDh1mw4A5wBxgDjAHmAPMAeaArznAMeYFc4A54GcOWLGUFVNZsVVww8OqUXrQguDjJ0/p5yPHlHvilM6sE6smjRuqVYtmSmjZnA0D5gBzgDnAHGAOMAeYA8yBvDnA74f8fswc8D8HrBjKiqWsmMqKrawYy4q1qka4GpxeBiUItj6h+K9Z+a3zmzg1bXqO6sTFqnr16nI4HOIHAQQQQAABBBBAAAEEbAGeEChWwOFw2LGUFVPZsZWJsaxYy4q5is1MAp8CAQ+CrU8lDh45qsbn1LeDX5+1chABBBBAAAEEEEAAAQSqsABdL6uAFQxbsZYVc1mxV1nLqcr5Ah4E5xw7rvrxZ6lWrZiq7ErfEUAAAQQQQAABBBBAAIHCAgE4YsVaVsxlxV4BKK7KFRHQINhaknc4olgBrnLTiA4jgAACCCCAAAIIIIBARQpYK8JW7GXFYBVZb3nqCpW8AQ2Cj504qbg6Z4ZK32gHAggggAACCCCAAAIIIBCxAlbsZcVgEdvBIHUsoEHwrydPqlZMzWKaymkEEEAAAQQQQAABBBBAAIHyClixlxWDlbecqpY/oEHwiZOnFB0dXdUMS95fUiKAAAIIIIAAAggggAACARKwYi8rBgtQcVWmmIAGwZaaw8GfQbIc2LwFeIcAAggggAACCCCAAAKBFXA4iL3KIhrwILgsjSAPAhEsQNcQQAABBBBAAAEEEEAghAQIgkNoMGgKApElQG8QQAABBBBAAAEEEAg9AYLg0BsTWoQAAuEuQPsRQAABBBBAAAEEQlaAIDhkh4aGIYAAAuEnQIsRQAABBBBAAIFQFyAIDvURon0IIIAAAuEgQBsRQAABBBBAIEwECILDZKBoJgIIIIAAAqEpQKsQQAABBBAILwGC4PAaL1qLAAIIIIAAAqEiQDsQQAABBMJSgCA4LIeNRiOAAAIIIIAAApUnQM0IIIBAOAsQBIfz6NF2BBBAAAEEEEAAgYoUoC4EEIgAAYLgCBhEuoAAAggggAACCCCAQHAFKB2ByBEgCI6csaQnCCCAAAIIIIAAAgggEGgByos4AYLgiBtSOoQAAggggAACCCCAAAIIlF8gUksgCI7UkaVfCCCAAAIIIIAAAggggAAChV+UbScAABAASURBVARKEAQXysMBBBBAAAEEEEAAAQQQQAABBMJSgCC4qGHjHAIIIIAAAggggAACCCCAQEQJEARH1HAGrjOUhAACCCCAAAIIIIAAAghEogBBcCSOKn0qjwB5EUAAAQQQQAABBBBAIIIFCIIjeHDpGgKlEyA1AggggAACCCCAAAKRL0AQHPljTA8RQKA4Ac4jgAACCCCAAAIIVBkBguAqM9R0FAEEECgswBEEEEAAAQQQQKCqCRAEV7URp78IIIAAApYAGwIIIIAAAghUUQGC4Co68HQbAQQQQKCqCtBvBBBAAAEEqrYAQXDVHn96HzECn2j7Jedr+ycR0yE6ggACCARegBIRQAABBBAwAgTBBoEHAuEv0FLRrcO/F/QAAQQQQCA4ApSKAAIIIJAvEPZB8M4X+um8Fgle2wWXJmnkC+naeSy/o772NszoZvJdqomrvc/6KrNgHdb7kR9755OOadm9VluSNG9vwXN+3m+fq+sKtP+8Cy/VgNFzlbbdRwd8pffMf91c7fRTVdpoq22XauTybJ8pnP3upznbfZ6WNs7QVaau9hMKgHklz9a610dpQOdLja1VX4Ladx+sqUt2GR2vhM43B7/WvNFJuuxiZ1qr790Hp2hZwb5/PMouz9Pc2V6Tr9sMbXCW5vt573wNMO0+r4V335weJr99rvCruy5nupK6pWukn/KsOZO3Xec9Ttk/vK2JAzqrfYKzHfYcfv1rZZ/03SX30Z//MV67/5WpXz3S/frjGu2Z/pJ+9jjmTs8rAggggAACVUyA7iKAAAKFBKIKHQnLA03Ub+IsPfestT2t0T1ratVTw3TVVaOU5jveM738Wgte3WVeszXv9RVeAVr9a5JdZVnlzdKkvk1MOs86nMeHtTWHPR9Z7+u1JdaBr/XimxutnRJvTftOzKtz5gM9VXN1iu7s1k0jP/bdAc/0zn472/RcclfVL7LWbKU+mqK0I0Um8nly3dvz7QA7+x/ztcxn/mylje6lARNWKLv9IE2yx2Oibqq/RXPu7aYBL2R6l5s51wTLSZq4JFuX3uHsv9X3+lvm6p5rkzSnQHLvzB7vts/XgiLi8g1vztU6j+Teu5domN1Ol5/Hvvf4ltStbYHyhqqDVWHHoXnja4+XxzhlfzxK1/Yap3k/tVLvsU/ruenJuqFtlpZNMB8O3DJXW/wGs+aDhU+W6/C9vfXjFTfo8BbzMcxDv9WP/Qfrl9TlOrpN/CCAAAIIIIBAlRWg4wgg4E8gQoLgOLXt2kO9+lhbXw2bOk9ffjZVvY4t1p23e6+45UGsfl/vZcepc6c20vJUr6CwRstOrrKs8nqoW9s4k82zDufxtg3NYY9H1oq3tUqXmDKlne8vL3p10iOftRvXtmtenf3umqrXP1ullJ7HlPqX232uzHqmd/bb2aZeXVqqhlVgUVvW23ro8XSvwL+o5Pa5k6uVuihbcZ06qe3JFUpN97FK/Z+5mrgoS03vWaCVzz2gwfZ4DNK419P0+m3x2pDysMcK+S7NuT9F62r01XOrlum5BwbZ/bf7vmyW+tXeqKl/nlECwzjFxWXrvSWr7WYWejLttj/sqFbojOtAE3Wy2+ny89gvOL4qkVu82nqU0atPoprK/DRNtPuXN1bucdr7tu75y2Jl/TZZKz+bp5S7+qpX/6FKmZemL5/rq7i1KRo51/qwxpRR6NFE5zy3Vq3+9S+dPbilZAXL51yv3yz6j1p9+pYatSqUgQMIIIAAAggggEDkC9BDBIoRiJAg2EcvGw7U3x7pKv1ntl4sFB8d07LX5yu7iQnQpg9UBxPUzVmU5aOQ0hzaqHkvfi31vF3P3TtIccWsThZbcrV43fS3ZHU7uVHPFu5Asdn9J+ihm26OV9Y/xmnqWv+pCp45tny+5mU30eDk6UrqKC175W0VEtu/014p7tDBfLDgVUANde7XU3H6WsvTXbnWztWzZrG8w9iH1auuV2IproeG3dZE2p6uVf7iv7wsV+uG/nHyuzqd/rZpd5wG39w3L0fZdsrmVlxdG96crVUnm+jeJ4aqVYFAPa7nw7rXWG+YPVf+V7KlKDNHct79WtVvvk3RO9OVu/2YIvcfdnGinEcAAQQQQAABBKquAD0vmUBE/64cd3UPdZZZJVxhglNPjyOfKHW51LR/T7Vt2FP9TKCxzhxwhWeeKUu+v3G5UrdLvfr2UNxlPXRDnKnX3+pkSUuN66qenaTsxSuKDIJKWpwzXQ31TJ6qfvFZmjdiktZZq4fOE0U8H1PakhVS8+vV67fx6t3vEmnt+1pa8HvP5zSVteqZ9o4JkAuW23Givt2aoddNAG5VtHPdOjMyLdUtMd56W2hrOzZN27amapiJhQudLHCg68BBaurzgwzzYceixabdg5TUtUCmUr8ti1txlezSqnQT5Z8/UP3a+Eobr27XmhPZq7Uq09d569gu7fnLMB1rkKyzH5qoev9fvI6Nvlc/7bPOsSGAAAIIIIAAAgggUCUEStXJiA6CFR8vK8TKzj7khZL1/nwtO9lGt//RBBgmRe8/mkjTrEzOMyuTXglL8cb+vmy1vkrqWUOq1kn9ilqdLHG58apvXXJt2u/dAxMYb0jXMhOYem8bC6/O+qrLBNePPdZXcVnzNfLpEnTa9V3ntrcMVFtTXnyPgebDBR/fe27zgF5KbqPs5eN02aX9NPKFFdqw18dl06aMLT9a9dZQjWjzplyPTG2pPUh/tj7IeHG+NniWtfdtzVkidfjzILvdnqfy93dpdSHHFSbo9NHu0rrlV+Jnb4syLYbznB8e+ErUtGVLc9j08Ufz4vPRRPUnPau6KXcq1pyvM2iq6jz0gOqcbd7wQAABBBBAAAEEEEAAgUICkRUEF+qe68DOXcpf5c3S0ndXSx0H6obmzvPx1w9Sr2q7lPqhFZE4j5Xq+eRq2d+XvXmgulVz5uzgWp1M/dhHMOVMUornXdpZYNV15+JJuufeEQW2F/VdCUuN6/lXPdZT2vncw3rW7yqjszD3d52Trncty8Zfr9v7mLyLCn/vudVdqfr2g6ka3HKXlqWM0HWdL9J5F/fTxIJ3hw4Ei7N55jleN/2ph7T9fS3zGELnDbE6KalHvHZu99fJrzWnkOMITf04f8aYCvIepXHLy1TEzlFrxbxWbPHf4y6ijOhWPRRvLcFbaaq1UYOBl6iWax5ah9gQQAABBBBAAAEEEEAgX6BqBMFNm8haEba7vXG+XlxrVgf79cw/Vutqmbfa+frbWmUFJXbCkj85vy8bpxv6mBVld7Y2PdXPBNnLXnvbIwB3nyztaxM1beidp21ymrZtzcjbnPtPq5t3siLexanf3542wf9GTb9/dhF3IN7o/K5zx+vVO68NNdStjwk6d833eVfmuDYDNWnhV/r+u1X64Nlk9WuYqXn3dtOVd75tf2fYbpRZMLdfA/RUo+cgDY7bpXlvmg847DJdd//uM0g3xJsDJ8zm89FXLxVyzNAHd7kC/kJ5SupWKKPPAzWtYPVITuluUuazJA4igAACCCCAAAIIIIBASQSiSpIobNNkZdkBaFxcnbwubFj+vgnETFB54muPy4k/0bGGl0jZ72v5l3lJS7jj+r6sWqrGwRUeZe5SXFsTffn67mwJS5Zp/X5rBdi0P78HJc5cfMK4vnpssgncN87QyLmZvgMx13edm54jfeVx2XDayabqoGy9V9T3nmvFq22foZq57CutfKCNstLHafrHsn9anWtdin5Mx/wGp3aykjw501TrpJ594/JvkOW6+/fg23qUa5XVWXiB55K4Fcji+20rtbQYtjlvKOYrjXMFu6VanevrLMcQQAABBBBAAAEEEECgtAIRHQQ7L+M1K7Q9LnG6nFzt+tvAu5Q6aYTXpcQjX7JunpVd6G8GOzMW8ez63qlU+LLaqUusS2q/LvXfDM6rbe9ye6U1rm8P2X9rNu9E4Hbib56uFBMHb3hqlF7cXLjcVW/O105zuNDl1/c771icf1fmLL11W4LOSxinNJPe+1FDra6/Xm3NwS2Zu8yz1LRDB8UpU2lrLCP7kNfThqe66bwW/TTHmdzrnL83nW9x3yAr03n37+aDlGT65i99eY4X51ayspuoc1ez4vzD20rd6CtHltKs67vjOqnDub7OcwwBBBBAAAEEEEAAAQRKKxBV2gxhkz5zrob81QS2vx2uP7sDoS9X6L1sqdez3xW4jDjDfv/6bXHSklQtO1LyXmZ9/L7WqYnu/cBZhvOyZPf+Kk3q6Pu7s8XWcDJTc+6epHXV2ujevA4Um6sMCeJ109RkE6Bu1FuLCkRi5kOD5YsNWJ9Z+t7HJcPbXh+kuJMr5Pzec7x+38d82HByuVKXmzwFWpK9fp02mGNNz4k3z+bRcajubSOte+oJLSuYPHuF5rxuol/re9tNTNqSPtq4b5D1Z00t9oZYJS3UX7oi3Pxl8XG87S3D1bnaLj378NxCl6Rnf/yEnl0rNb1joEnjI3NVPkTfEUAAAQQQQAABBBAoo0CEBMHZ2pC+wnUp8mLNGd1P7XulaEP8QL302lA57xl0zLk6WK2H+nX1/YXUzv2uV5xWaF6J/2aw6/uy1p8OMgFd4TGIl33naT/fnfVMn70h3dX+FUp9YZSuu7SXpm40gdb/vaZhzT1TOvc905fpDtHOYpzPzYdq5tjCHXB+19l8aNDnat+XFHe6XjfESe7vPcff/ITGdTym1Hs6q/s9MzTPvnzaGo9euuz+FdJvkzW6Tw1nneaDg2HPJKvDscW65/JeGvnCYrv/qS+M0229Rij1cBuNe2KQXCGzK09xL8bLvkHWLrN63cm+IVZxOaRdPu8ObZmuyjxWdHY/bkVnKnC24UA99399Ff+fFHW/crCSbYf5mn6PMRu2WFnG7KX7Co9NgVJ4W4UE6CoCCCCAAAIIIIBA+QQiJAj2vLx5lJ5dXUPdxs7Rp2lT1c0EaTaR628D6/qB6lXLPlL4qeNADTYrj+vetL43XPh0oSOu78u6/3RQofPmQLxVn7I17510887/Y6fH3Z5Hzl6jGtck66WP0pRyjbsD3nk903vfJfpFlfQO0Z4lthr6tEZ7xVrHZP9tYPefffJMnLd/iZJuM2Br39Z7283Bai017M1V+uDJQaq/bb6m2nddHqXp6XHqlWzGY8FQtbJuBGWS2o+WQ7Vw1QJN6hOntBmj7MvTR85YrqOdkvX6Z6kaZv11IDthyZ+cN8gy6d03xDK7RT++9nl3aMvU3x2iPcsr7OZ5tmT7cdc8rc/SZmlYq/1a+pTlMElzvoxTr8kL9O27BcxKViSpEIhEAfqEAAIIIIAAAggERCDsg+Cmd6XalzJ7Xob8rQmsZt7VVU3di44WVa0eei4jQ9umd7Xe+dnaaPSnJs0H7tVjZzJnHSYoK7gi2+YBfbo1o4g7CZv8tfrqOZPGb71mNfED67zn9s0qLZw+VN2ae3bAlGU9fKX3zLv1ab93iO423fTN33kTwN5rX9Lzd7PnAAAQAElEQVTt7mcN9XrWpM8w5XkGrlYbPLa2Y627VLvzmBPV4tT2xmS9vuyrvEuov/9qgQqNh0lqP+peosHTTbC3ydRl9WPTV3bfOze0z+Y/mUDRGuOZ1+Qf8jku1Tpp0jemrGe9b4jlK63Tw6S16vWxue8Q7UxnHPKrzt8r5JZ/yrnXVTOtsoucd1KN5j00bt4yfWvNUZPeNrvtEsVVc5bCMwIIVGUB+o4AAggggAACgRQI+yA4kBiUhQACCCCAAAIhJEBTEEAAAQQQCIIAQXAQUCkSAQQQQAABBBAojwB5EUAAAQSCJ0AQHDxbSkYAAQQQQAABBBAonQCpEUAAgaALEAQHnZgKEEAAAQQQQAABBBAoToDzCCBQUQIEwRUlTT0IIIAAAggggAACCCBQWIAjCFSwAEFwBYNTHQIIIIAAAggggAACCCBgCbBVjgBBcOW4UysCCCCAAAIIIIAAAgggUFUFKrXfBMGVyk/lCCCAAAIIIIAAAggggAACFSlQuUFwRfaUuhBAAAEEEEAAAQQQQAABBKq8AEFwJU0BqkUAAQQQQAABBBBAAAEEEKh4AYLgijev6jXSfwQQQAABBBBAAAEEEECg0gQIgiuNnoqrngA9RgABBBBAAAEEEEAAgcoWIAiu7BGgfgSqggB9RAABBBBAAAEEEEAgRAQIgkNkIGgGAghEpgC9QgABBBBAAAEEEAgtAYLg0BoPWoMAAghEigD9QAABBBBAAAEEQlKAIDgkh4VGIYAAAgiErwAtRwABBBBAAIFQFiAIDuXRoW0IIIAAAgiEkwBtRQABBBBAIAwECILDYJBoIgIIIIAAAgiEtgCtQwABBBAIHwGC4PAZK1qKAAIIIIAAAgiEmgDtQQABBMJOgCA47IaMBiOAAAIIIIAAAghUvgAtQACBcBUgCA7XkaPdCCCAAAIIIIAAAghUhgB1IhDmAgTBYT6ANB8BBBBAAAEEEEAAAQQqRoBaIkOAIDgyxpFeIIAAAggggAACCCCAAALBEoiocgmCI2o46QwCCCCAAAIIIIAAAggggEBRAqULgosqiXMIIIAAAggggAACCCCAAAIIhLgAQXAJB4hkCCCAAAIIIIAAAggggAAC4S9AEBz+YxjsHlA+AggggAACCCCAAAIIIBAxAgTBETOUdCTwApSIAAIIIIAAAggggAACkSZAEBxpI0p/EAiEAGUggAACCCCAAAIIIBChAgTBETqwdAsBBMomQC4EEEAAAQQQQACByBYgCI7s8aV3CCCAQEkFSIcAAggggAACCFQJAYLgKjHMdBIBBBBAwL8AZxBAAAEEEECgKgkQBFel0aavCCCAAAIIeAqwjwACCCCAQBUUIAiugoNOlxFAAAEEEKjqAvQfAQQQQKDqChAEV92xp+cIIIAAAgggUPUE6DECCCBQ5QXCOghe98p4PfBgUds0Ldkb+mO8b+k0PfC3ldoX+k2lhQgggAACCCCAQJgK0GwEEEDAKRDWQXC7gcl6bLx766sE06d6nYZ6HLtbPeqbg+V+fKs5Jtie8025C6IAvwJZWvK38Xp8aZbfFKFxgrkQGuNAKxBAAAEEEECgxAIkRAABL4GwDoKja8cqto57i1F1q2s1Yz2OxSo6rHtodYgNAQQQQAABBBBAAAEEyiJAHgR8CVSREPGoMpbO1aMTnJdOj50yVyt3nHB6nNis1yaO19iX1irXeUTau1IpyWZV8sM9si9VfnCBNppzG9+w8s/TOrNvPw5v1ZLnUzTWpH3gwYka9/QbWnPAPlPEk6st46yyJurR51cq40jh5AfWvqGUiRPty73HTpypt9bnFE6Ud8S1OvnRGs2ZbOXJb2Ox5eRs0MK/mz6Yle7CfXCtzi5c4+ynlSZ5olLmr9WBU3mV2zue9TwwIUWzl27N97RTnNCPn81TimsMvNJ8M8/0c6ZWGrsDaTPNvudl7C4vV77iLazKTJ6P8uuy8ry89qB1wt6cY5pvZB80Y/74g/n12mn+tkifp86yx9daobaP+ZsLB9bq5acna+yDZlyN0aPPp+tH1xSzy+cJAQQQQAABBBBAAIGKE6CmIgSqRBC8e+n/afYnWTrvuhF6bPwI9au/R0tmv6rPDxuZ6Na6cUBbVf9+qd753rzXURP4pGtfbKIG9W6kBtfcbfI4L7VO6Jds9pPUzkp2ygTPT5pg+r/NNOBec3zMrepyRqbe+rsJrqxyrTQ+tn0rTFvS9qhh96FKHn+vbmm2VUu+yA/QrCy5JiicviBTMYm3mjQjdefF0pr5s7TwR+us/23jP9N1pF1v3ZTURc1NsuLL2WEC4Df0+a9tdecY04f7/qgLT20wfVigTR5B7oF/r9Tu85M0ZvxI3XV1I2WvX6RnUneYGpyPA5/M0uN57U3WmOuaae8nc/XM0j3OBOY594tX9czi7YrrZY3BSA3/fbx2pc3VrE9M3y9KMq5D1aWu5Lyc/e68y9h/XDTTjF2O2t8y0qQZoVsudFnkV29K937Y4/3RHjW4zlnXnYkxyljwrF5ef9Q7YXHvDq5V6vd11ePG/rq+faz/uXB4jWY/tUgZsd01cnyykod1U8M9K/XMyx4frBRXF+cRQAABBBBAAAEEEEAgAALFFxH5QfChz/XOJ1lqfO3dGnJ5I8XWaaQuQ5PUofpWpX/q/P5pTLs/6voLTmhdqgn2vn9fSzJrqsOAvjrX0jnDurw6xr7Uurp9+XVNRRvXA//8SOuOtdCAkbcqsUmsYuu3Vp/hplwTHL+5eLNJ4euxWSs+y1Jspzs0vFsLNagTrwt7W+2K9Ui8Ve8v2qzjFyfp/t6tnWn636E+jXL0efq3HukK7zb+/d26v1+iEju2UD2VoJy9m7XpkNTm2r66sL7pQ5P2un1QfyUmxOp4Tn75sZffoWEe7b2rU6xyvkjXOitQNv1dYgJOq0/O9saq8eW36v5rG2lf2iKlm/JlfjZt2moi3EQNuMIag3gldLtNt1/bVvWiTEXRNc24xComyiR0Xc7uvIx9q77NlM699jYNaBNv0jRSBxPgt1GONm1wjp3J4f049a2WeI13vG18Y5ujWp++1uT0Tl7ku+rtdefYW9W9Y0e1a1RT8jMXctb/oL212+vmoYlqXMcEyy27qt9ldaWMjdpUZAWcRAABBBBAAAEEEEAAgYoWsMKOiq6zQurLq2TbVv14Kl5t2pmgRK6fqOY6r4l0YN8e14GaSryptxIOpmvaKybQvOiPuvEC1yk/Lxk7TN5GrdW+tkeCqNbq2DZaJ7bv8H2n5707tP2YdF7LZh6ZpLhaVljtOrQ3Uxm5JjC9qLXrgPVSVwnNTaC8b7/vcq0kZqtztkcfS1JOw9a6sI608cN5WvLNHuX8agpp2FE3Deqtdua4eWc/zqgZY7+6n869sIWiT+3X3v3myN6tpk/RSrjQu0/1ftdejbVHGdtMGvO40OTRgTV6ecEaZew/qhOqqQt73KohV3rnM0k9Hi3Uz6xQ339tfP6xqOr5+772duzQzlPGq42HhUnX4U9TNOO+LjKK5l0JH2fW1Vkl+BcS22mwHpuQpHYeaZ1BfAnrIRkCCCCAAAIIIIAAAghUmIDHr+0VVmeFVpSTYyJKZWnltPF6wPq+pr1N1kKzwqj/7s8PKmsnqlsHs9p3KlaXdm0r77CvYJOz9LO1EBkXWyioOsusBBZM7f2+rhrU9z7i9S7nF1lfEV4/37O94/XMarNiejBL+7wS+3zjPFiicpqZleyh6tP4Z32+YJYefWS8xk6bp3T396WdJRV+/k1d1TFhbK4VNO/P0gHFqt5vCiQzDh5xtGIuH6pHki5SdMZSzZ42WWPHpWha6gblWKvJBbJ6vc3ZrJWvzNQ4+zvUlskCbfRKUODN/w7aq73VK3Rmn9C+LxZp2pSJeXMsJe1ggYbxFgEEEEAAAQQQQAABBEJBoEJDhcrocGysFc62UL+HkpX/55Rc+3d3UwN3o/auVOq6E4qJydHnS9fICp3dpwq/xussa3HyWG6hdPuyigt+cnTgf4VLzDsSe6ZqmaAy8U+uNo73eH34j2qTl7CYnZKWU7uFuv9ppKZOnaKnHhqqHnW2K3X2XLkvY5avHzvwjVbMGZLqx6ueFRAfNfuej/37dcDzvdmv17G/xoyfpBlTJ2hMUgudWP2Gnnhnqznj77FDC/8+T2nHL9aQ0Sbfk1M048mR6l5Pfn7MYROgW6u9x4sLrk3SQD2s7zunLNquBn+423acYbXzVs+V/EDVRDkIIIAAAggggAACCCBQXoGID4LVvJkaa4cytlVXrFmdzNuiTki1o11+B5W+IF37GnXX/UMSFZu5VPPXFozqTFKTxTzbj4RmjaRtG/SV502wTm3WtxlStKkzL7i2U7ueGjZT8xonlLHJ+65O2Uc8Cq5vpckx7c3xbm/0Cf1a2/l9ZFdpRb+UoJwT697Qo5Pf0BpXxB9dr4W6901UvVM7TP3K+/n1qCuB68iPmab9UfXVsL450LCF6VOOvv3aHDNv3Y8D638wq9aNlHCedWSPlsxMUcqHrjTRNdX44iT1uEDK3ZZp0llpXNup464d8+L6zvJ5v+uqhHqusTqV47xs25z2+WjWTE2jDipjo/eHEZsWTtOjL61RjskUZwJl6biOeHbr8C+yFrbN6ZI9PIbM/r5z3bbqcXEjxbiamXvYs/CSFVmuVGRGAAEEEEAAAQQQQACBEglElShVOCeqm6geF0Vr4zsz9fIXe5RzKEe7v1msZ6ZN0/OfOQOl3NXvKnVXrLpc30UNzu2rWzqY9Ivf1fq8OKamataQfli/Rvv2H7RXf+v9/lp1qLFVC2eaIHKXCcz2b9aS2Qu07mQLDejrbxWwtXpcGa+c1a9qdtpW7Tu0R+tSnzftskIzF3KUM80B++7Km02aHO3LXKOXZ07T9Hc2mzVXV7riXkpQTnTrFmp4eIPen7tSm/ZbfdiqlYvX6EBUC/3Wows5X7yhl/9ltTdLGWlz9cJqE6Bf3lUdrNlj6ulzbSO7T88sdbZ3t0n/zEd7VO+KvupqXxPdSG2aS/s+M+V84R6DBVrxvRR7QWs5PzCoqVox0oHvvlLGoYOyr2K3A3lp40cLtCYzS7s3puvlp17VGg+uQgxR7dXn6njt/uh542rV5Wzza1/kqmmHixVrMsRc0FKNtVVL5q/Rbvd8mFfSm2YVngvNmzQyDV+jhab/u/dv1RozppMXuwJ+Ux+P4ApQOgIIIIAAAggggAACpRGwwpjSpA/DtDXVbvBYDTeB0bYPZunRKSmatjBTta4cqhFX15UOr9X8JVsV06G/Bpzr7N6Ffbsr4dgG/SN1s/OATGDao5mq/7BYKU8vlVnslUzwd/uDQ9X97B1a+GyKHp1m/amhlrpp9FAl1nZl8/HSoMdfNLxbI+1dOVcpU57Xe3tbqM/lph0eaRv0GKlHkloqd80bJo1ZQZ2brgMJ/TU6qbV9Z2qPpEXuFltO7UQNH9tfCb+u0UvTrD68EmQYrAAABRtJREFUqrSc5uo3/A4lmoDUXXg9sxLb4LsFmjZlpmYv36G4jrdqbL9m7tOqd/UIr/ZO+2CHGl49VKM90pzbf2SBMdiq6E6mnL7ucmJ1eY+OqndojWZPeVWfWYGuMb5lmHMs3np+pqa9+Y3UNUld60sHftqeV3/Bnca9jXHeeM/UC58fVfukezXs4prOpHW7akhSW8XtWGz6lKKZi/crwarbebaY58Jzod7vB2tIx1jt+myepk17VUvMmN5ufxCyXzv3FFMcpxEouwA5EUAAAQQQQAABBMogEEFBcHsNe3KKHultfVm3oERNJfQeqscmT5H9fc3JIzXs2hay47zaHTXMHJ96s8fSpxUcpkyR57EGV96tqebYjJRb1c5dfG0TwN6drKes409O0tRRtyqxnvukv1dXW6ZOMW2ZpMfu7q4uA8ZoxkPd5VwRdearZwLN5EmTTBqTbmqyxiR1VD2/o+Xs+7CLnXk9n4stp15HDRk1QU8Zuxl2Hwara7NozyKkWi3Vx+qnlSZlkpJNABlboC1e9UxO1vDeLt+8klz9NtbOMTB96tdWnuXEXNBfj9guI9XHBLpW1uhmXTXc+h6xVbcZtyGXt1W/Mcbkzo7WaT+bd11PTRihmzrW9Uprt9fVlqcmDFWfK0zdT45Rn4bOZA16Fx4T5xmp0FyIilW7pJGu7wM7x/TCKwabsRujfo3cuXhFAIHACVASAggggAACCCBQdoECoUzZCyInAggggAACCARZgOIRQAABBBBAoNwCBMHlJqQABBBAAAEEEAi2AOUjgAACCCAQKAGC4EBJRmQ58erzkL9LzCOyw3QKAQQQQACBUBOgPQgggAACARYgCA4wKMUhgAACCCCAAAIIBEKAMhBAAIHgCBAEB8eVUhFAAAEEEEAAAQQQKJsAuRBAIKgCBMFB5aVwBBBAAAEEEEAAAQQQKKkA6RCoCAGC4IpQpg4EEEAAAQQQQAABBBBAwL8AZypQgCC4ArGpCgEEEEAAAQQQQAABBBBAwFOg4vcJgivenBoRQAABBBBAAAEEEEAAAQQqSSBkguBK6j/VIoAAAggggAACCCCAAAIIVCEBguDKH2xagAACCCCAAAIIIIAAAgggUEECYR0Ev/zyyzYTr+HqQLutCcz8ZR4wD6RQ+XdgjQUbAggggAACCES2QFgHwUOGDLFHh1ccrIkQVvPANJj2Mm/NNBDzILTmgTUmbAgggAACCCAQ2QJhHQRH9tDQOwQiU4BeIYAAAggggAACCCBQmQIEwZWpT90IIFCVBOgrAggggAACCCCAQAgIBDQIPqdObf3y3/+yYcAcYA4wB5gDHnOA/y/w/0bmAHOAOcAcYA4Eaw5YMVgIxJVh1YSABsFh1XMaiwACCCCAQLAFKB8BBBBAAAEEQk6AIDjkhoQGIYAAAgggEP4C9AABBBBAAIFQFSAIDtWRoV0IIIAAAgggEI4CtBkBBBBAIMQFCIJDfIBoHgIIIIAAAgggEB4CtBIBBBAIDwGC4PAYJ1qJAAIIIIAAAgggEKoCtAsBBMJKgCA4rIaLxiKAAAIIIIAAAgggEDoCtASBcBQgCA7HUaPNCCCAAAIIIIAAAgggUJkC1B3GAgTBYTx4NB0BBBBAAAEEEEAAAQQQqFiB8K+NIDj8x5AeIIAAAggggAACCCCAAAIIlFCgzEFwCcsnGQIIIIAAAggggAACCCCAAAIhI0AQXPqhIAcCCCCAAAIIIIAAAggggECYCvz/AAAA//9XNVszAAAABklEQVQDAGhrcQ7d7vXzAAAAAElFTkSuQmCC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4" descr="data:image/png;base64,iVBORw0KGgoAAAANSUhEUgAAA8EAAAMjCAYAAACFxBKJAAAQAElEQVR4AeydB2AU1fbGv0kllACBIL1IU4oK8kRQEUSqCDYQH4hPFPvTZ0fsDXn2hr38RXgq2ECkKYKKIEhRKSoEkF4CAZKQvrv/c2azLdlkd5PdZDf5wt6dmXvPPffc31x295s7JcrGPxIgARIgARIgARIgARIgARIgARKoJgSiUG3/2HESIAESIAESIAESIAESIAESIIHqRoAiuLrtce0vEwmQAAmQAAmQAAmQAAmQAAlUUwIUwdV0x1fXbrPfJEACJEACJEACJEACJEAC1ZsARXD13v/sffUhwJ6SAAmQAAmQAAmQAAmQAAkIAYpggcAXCZBAVSbAvpEACZAACZAACZAACZCAiwBFsIsF10iABEigahFgb0iABEiABEiABEiABIoRoAguhoQZJEACJEACkU6A8ZMACZAACZAACZBASQQogksiw3wSIAESIAESiDwCjJgESIAESIAESMAHAYpgH4BYTAIkQAIkQAIkEAkEGCMJkAAJkAAJ+EeAItg/TrQiARIgARIgARIggfAkwKhIgARIgAQCIkARHBAuGpMACZAACZAACZAACYQLAcZBAiRAAmUhQBFcFmqsQwIkQAIkQAIkQAIkQAKVR4AtkwAJlIMARXA54LEqCZAACZAACZAACZAACZBARRJgWyRQfgIUweVnSA8kQAIkQAIkQAIkQAIkQAIkEFoC9B40AhTBQUNJRyRAAiRAAiRAAiRAAiRAAiRAAsEmEGx/FMHBJkp/JEACJEACJEACJEACJEACJEACYUsggkRw2DJkYCRAAiRAAiRAAiRAAiRAAiRAAhFCgCI4EnYUYyQBEiABEiABEiABEiABEiABEggKAYrgoGCkk1ARoF8SIAESIAESIAESIAESIAESCCYBiuBg0qQvEggeAXoiARIgARIgARIgARIgARIIAQGK4BBApUsSIIHyEGBdEiABEiABEiABEiABEggdAYrg0LGlZxIgARIIjACtSYAESIAESIAESIAEQk6AIjjkiNkACZAACZCALwIs94/AsWPp+PSzL3DPfffjkpGjcW7/gTin3/l+JbXVOlpXfagv/1qlFQmQAAmQAAlULQIUwVVrf7I3JEACJEACkUXA72jfeuc9DL/kMrz06lSs+HklUg8dgtVq9bu+2modras+1Jf69NsBDUmABEiABEigihCgCK4iO5LdIAESIAESqJoE/t6xA9defxM+nPG/gESvLxoqitWn+tY2fNkHv5weSYAESIAESKByCFAEVw53tkoCJEACJEACPgmoOL3jrnvx1+bNPm3LaqC+tQ1tq6w+WC9AAjQnARIgARKoVAIUwZWKn42TAAn4RcCSh2OHD3umo3l+VaVRaAjkZaYhLc0zZWaHpq3q7PWJyf81T3sONQM9TVrbCnU7JfqX/+OZRcZTWlomyv2/XPzuWP0dvl+8CWkWaX3/Jnwzd6V9XTb9eqWl4Pu532FHpl/WLqP9y/D2xPvxwDvfYV9eGla8+RymLU9zlVfTNXabBEiABMKBAEVwOOwFxkACJFA6gX2zMPOCoXjbPQ0+B89e9hB+Plh61bAszcswBf3xcv/Cr7zerXlxFEZc6pmGDB2Ksa+sQ6BaofJ6UaRlEUwqxMJFzOv1ujpLWyTKkG1qW9pmyBoozfGeWbi1yHgacelF6D9oLB6YJmNKBWxp9b2VZS7Df0fJmLx7Mh544lks2rMfHz94Kx577n7cNWu/txpe81a8eQMeeG4ybnhnnddy75na1iOYexTImD8ZowaNwj0fr0NuoyTv5sytDgTYRxIggTAiQBEcRjuDoZAACZROIH7g3ej75BQznT2+N2J2L8Sym97AtrL8QC69qdCWrnrGFPRfrwptM6H33gmjH5iEJ8x0PS5pCez4/G7c/3mEznYVCrFbZ+0MPTofLeidm2d89LGnVbMReOi9L7H422/x4xJJX03H0+PaOW2adBuCCXc+idc/Upv3cK+zpPjK6Ge+FB9f4qWRnmXaprbtmVtxW036Xl84nmRc3TQC3ZPS8P37d2PEzbOwI8D/5/vmTsfcNKD9uJcx+7PJGJbcGANHnodWLXvikt6N/e5U1wEj0EXq3Dyim991gCQM++9MzHj5Sbw0cx5mT30Z0796DxNcuysAXzQlgUgnwPhJIPwIUASH3z5hRCRAAiUQqNGhN3r072emM697AZeMbwrs/hTrN7hVkNk8x6nTpc60Fs7GHst2q+vIO5yBArfssq7mHi08hdu9DV/OnDEchtf43frnEbsvvyEpb4zu/c/DuWYaidvfuAvnRgNr5y/GPvf2JGadYdXTpzO9zn7nwVGe5t3A7i07034K9jGvTjxtSjqV1j2WQPaLz3p+9sEepc/3b75dXOQmWN1w7+PXY0DSTsx97gacM3YyPt5ZG73G3YXbm6m7kZj42J0Y3bMJ8oRhnOwHzfWahjyJK3rU9lqkN8vStr0WVkBm7TY9C8eTjKuR/8ZLH83E0/1rI++vN/H87DTPCNz3iZch8XdKiti3xMD+nZCU1Bi1E4CkgZMw/YMnMaylFBV9lTC+avf4N17XOm2KVMgrHI9paRDkRQrjUDspCbUtYnMsE2jcEk1qx8Hrn49+aB3X5QeZ5T9FXB0ykQAJVAwBthK2BCiCw3bXMDASIAFfBE5o3VFMMpCbIQt5HV/zMl7vd445y6qnTr/e73y8/9Z6HJcyfe2dPg7PnjkOs6c/iVekTG1mfrZXi7B39u3OvLcvOB8vDn8Si1+12y/erSbLMfPMnnj20eW64UwOnx42D72Pxdefg1cGF57Cff5QfL7MHuS6R8XHXQvN+jvvknXxOXOZbmbgj5fG4cXCuDS21/sNxbTZf2uhPe2Ygbfd+qfrr7+02tk/u1Elvie0RKskaV9+1Mu7+cpc/QrGDh2KIYWnug6R9dve2eQ6ZVpPWb3UVT7iwqEYcfds56zfiifOxznj38f3H9+A/kMvsp+CfdFQ9L/hfWwQbWE2om+W/fjmibEuG/NU2vGYutrNaPss3Cjtu8fiOH1737TxOOeq97FFfG15X9ZlP4yfZp8R3vH5/RhVQj0xB3z0wbQJ8G3V6tVFapyHrm3isOPHW/HCfBF3e77D1Pd/xb7oxmjdW01/xJQbzkf/UeNx25ZMzSgh9cQT43oibvtO1z4oYlm87SIGFbopQv++h3FJbTm4Mmu2uX+0+dLH1TI8JvvvnsVquRNTr5IxJNuu5ymPlwMIWgaY46vfI5hWZHyNeGqZi8+Pk83nMD/2o72OvusZDyMc41HG9pBBQ3Gj+7j2ZzyKo9L7IQYSxYqnRqH/haPsY1/H9aV3Y+52LWMiARIggfAlEO6RUQSH+x5ifCRAAl4JFBxegtkvLQGi++HE08Vkx/v4380zcPzkMRg0Yx4mfP0J+g5rgMPvXYvPFtkFqFjJ6y9sefUn1L3qMfR98m6c3DYeuSuexMynliO3+XD0mPoJxr0/BV07/IR10/8S+zK8Fr2B9TXHoO/703DBPcNRC4ex7dE38Ie4ajlqCvqO7SprQIOxsv7kFPToIJtHV2P94r2odcULGPW1xP/FVHQ7Azj41E2Ybc5078XiB1/Gsfh+ONPRvxFNkfujzITvk/qV/bKkYcObz2JaKtCkd0800Xi2v49bRdDuazMCT789E7M/ewNP9E/C2hm3Ysp8u1Bb8eIjmJvWEqOfmS7l0/HS1d2AjbOxaJPb1N72GXjgnUwMvOkZTH/7Gdw+sDHy/pqBGyfNhn1uMBMrnroBjy3ejyYDr8fTU9/Aew+MQa+Enfj47hvw9l8ajKw//iY2xPXEvY5YBibh8PLZWLFH9sU51+OJm842425SeEruLec0BvJSsGLROuT2vB7vTS/sg9RTEfSYnmsrrv3qg9gF8kpJ2VrE/DmMFSE39jm37Da1UEdEUsZ2zduPfdIPXSstdb/nepxbdxM+X3S4RLPibZdoWjEF0d3QvYc0tT8Ff+vsvc9x1QlXPDAJoztJHSRhwE2TnKdY395Xj9Jovntahrc/roPRD7yM9565HsOaAWmLnsXbJVwCnDn/fpgHT5oNwe3PvIHpUucSmVne4BzX/oxHad9nP8Tmx5dxz6I0tL/kGcz8bCZmPnM1emEjPl+0iTPCgocvEiABEigrgRCK4LKGxHokQAIk4J3AsVcvlpncnmZ68YKJ2Hm4ARrddyt6JORh9Vtv4Fh0P5z97K3o2rYB6jZojR73PYauzYGDs5fgmJvLuje+hnHXDUKP/pfh7F7AL9PnoEDrvnM/+p7eGo1O7odBz36IHqe6VQpktc5lUv8G9Di5I06+5H4MGtsUyFiPvbuBBuK7x2myLf5qndZPYhAR30g26vXDqC++xYRbeqCBbKJeD/T/z0hTQB/8VWerM5CToQVxqNGgsH/3fIL/fDoFZzbR/MpI3+EeEWbmDNv5o3DjxymI63g9nrlaL3zMw/fvzMCW6J6Y+Oy/0atdEpKS2uHc+x7BuMbA9/MXi4DNQ6ZdC6NOPS1vjO7jnsFsvXaya5xbh2rjEhHJ947shlbtuuGS+6bjpWG1gfUz8JkK3JRZeGFxJmr3fQRv3DcSvTq1Q/v+V4vw/je6R+/HtGnfiWDIQ4bZVizqJGlbEss90zH/o0cwoBkQp6fh9mwP8QrHKbndZeYVce0weuo8zH5sJFppYVxLnHvPDRgg0a34dZO8+9sHMQ3gdTgtzYd1TzxxSTfEpfwos90+TB3Fza7HLf0bY8vcyXi7lOtrfbftcFhxS/vp3ftwONWfcZUk+/88dDf/X9RGh57n4dz+9tSrje5EFPmT8fXAM5jQvxPa9xiJex8ciSZycGH9evuZAJ7GKfho2kqg9hA8896duKRHO7SSOre/9wZeeuw9PDSwNuDnePT9/wPIyzxubz6hDhrIuG3SYwyenjkP713fCXH2Er6TAAmQAAmUgUBUGeqwii8CLCcBEggJgRgRkCeOGA4zjb8bF3z6JcYNayptbccB1SOWJVg2oCeePdORxmG9CE+sWY1tYmV/tUbLvq3tq+b7XhzeLCttu6JlHVk6Xw3Q4ZyOKNPf2Wfh5GhXzRp1PBy7CjzWMrDlo9vxylnn4HW9C3Y/6cO1M1D4E1gsO6LvncMRn7UQSwf3xIvDr8W0d+dg51EpqrRXY3QfMgQDOsoPf4mh/bg3MP+NkWhl9n0nNuu5xZaVeOzC883TSU2x3O8GTNsvxus34i/5GT/g+uvRJW4n3p4wFP0vGo/bnp6BFfvdZoHFFLX7Y4BMEOuqI3XvdYasyuzzxjTkbUmBTob3Ou9sU8RKgf2VfA4G6Gzgyp+xBu1wxb/PQ1L2Mjxw6fkYcukNeOD9+djiS2uKp7Qfn8PYQedLfKOgp2ufc+FkfC/59lcc/OqD3ThI7z1x+9v34dyEdXj7kTfNvvt23BgTJo1A+9RlePs13QG+a4SPheNAQ0s0aebPuAo08jNwps40O6ol1PYcR458XWZvwQ7F17OnGVVvqQAAEABJREFUHGDRjMIU3RLdz2kJFev+jUf/+hE38Hrc3DEOW2bcgP6DLsLYW5/Dx8v3y0Gdwna5IAESIAESKBMBiuAyYWOlkggwnwRCSaBW/1tlFvB+e7ruMpzcvMhcSJNB6PHkFDjuIO1ajkFLZ2DxiDFFmiMjDjF2DefIcC5zMjKc6yWt+GNTUl33/GNzH8LsV5cjZtgU++nQX3+BS67rgRg3o1pn349/f/sJLrjnajRtnYG0D57EzAvGYbEKfVTGXyeMvudOPPTsXRhQF9jy+XSsMGdb3WJJPhu3PzDJeTqq/U7Sun0ROqpZm5F4/auZeO+Bq3HJSXHYvPh93DN2FP67PE9Lg5pqnzPJnGV+6aYx6NUsE2s+fg7jR93gvD7Ua2PrX8HVj85HRuer8ZJ5OvRMTL+vP1q5G4egDzrr596Ea70xRj9/Hy5pmYa5T9+Nj/e4SkpdG3knLumUiRUzJmNFqYYwZxx9mFRsceZifL9amuzaDV0d/3d9jSsxj4iXr36IuB79xpeYPXUSbh7WGXV2LsbUh8Zi5FMrKYQjYgczSBIggXAlQBEcrnuGcUUaAcZbqQTa4IROEsDBPNQ4o595inGP/vZl0zrxaCkzuuYpxmJS/NXGXnfzQqzf4Vaatxq/zt3rllG4mp2B3MJVWP7CH4u92DjKfSwLClwG29Ysl42O6HBlP7Q0T3duihNP9Iw6d8dyrD/YGidfcgNGvfwJ/vPmGMRLDNuWlj0GabT8r9pnY+I9MsuauQwPPDEfdh3cEh3aA0jLRx2301H1tNTWteNklr0TkqQ4L3UTVvwFtO8/BjdPkZnkz+5EL/Ew97tVUlr4EhH0+VK7V3tOJr7/Rssbo8spSYhr3w565uuK79xuZqSGqT/iGz1DoOeZOF2283Yuw9r9MmM38mo89PJ0zH9hBJpYUrBo6U4pdb3yLK71fevWQSeLT794DLo3S0JSUhJandQS8S4T+NUHN3t/Vtu1a+vFrDEG3DcZEzqn4ZunJ8mBAi8mJWTdO6SbzG4modc938J8vNJNul0b3W/6FvOfH+lRy3vbHiYVt5Ems923P4fvLbUxbPQQGTP+jauQBZjQHq0ai/eVP2BFtiwdL8smfDNLxkoe/ByPfvYjLw1bfkwBOp2H0f9+Eq9/ORP39pD/VosWY42jbS5JgARIgAQCJkARHDAyViABEvAkEA5bcehx3a2oiyVYNuZ2LFz8Fw5uXY2lT12O/916O/73yvpSgiysG/0X1l95Oaa99Sl+nv4k3r/sZmzzONW4IxqdKm6WvoRP3lqI1YsXYuFdt+OPsszCNmqKWuJq7+sPYfHnb2DZBqBl166S8xe2fbUaBw8fxsE1MzDtoU/h1MkZC/HJP2/HwiuvxezFf+Hgvr8khtVQQR5fz12SiZtKeMX1vgsT9XrIlc8V3vQqDudeezXaYyUeu+puvL14E/alrMPnT43F2ImP4IbX1gGWFHxw66245/Yb8NiMddiRloK1s5dBNDGS6ia59SIT3zwhNtPm4/vF8/HxQzfgARXFPcfginZi1m4kbu9fG5lLH8GYu9/HN4u/w/ezXsGNE17BWrTDzdeeh7jM+Xhs/CO47YYbMFVj2bNJfG3EPqneMKnwVIDkJmgaDeyYPRlTZ83Cx3qjrU6doaVrFsyX+NKQlvId/nv7m5BdJjXl5XcfxDaA1xk9ROkUse91z2RhnIQN708ybwJWpLjUzf+OP9/tlHRZF/6ZyMTa187HkDtmedT11raHQQg39v34Hv779HOSZF9ddRH6X3o3pqXEocv1L+Pe3nHSsh/jSqxC92qHK27SAz7f4Z4Jk/G5jrXFs/DC+Lvw2Gt34/nFmYA/4xH+9WPL+7di/EO34uqHZmBtShp2rJ6Nn7dI7+rWQR1Z8EUCJEACJFA2AhTBZePGWiRAAuFGoNUY/PPlMaibLbOl94/DtDE3Y/Xsvebdlq/+T9fSo9W6b96Kpo324uB7z2DZqwuQefpjGHRdR7d6DdB3kgjtuMNi8xCW3v8Q1h8cjB5j3W3czEtb7TAGfa9oLWprIdY9/T72ithuMOIBnHl2Axz74GZMu2Aopt06A7WvkP44/NQZhEvfvBoN4tdjy/3Sv4vHYelH26V/U3HpMM8ZY0eVil3Godd/7sOwusD3z03C3FRpvc0YvDxlBNpnr8O0J27FqAl344VFaWh1yZOY8e9uQHQ7THjhTgxIzsQ379yNsZfegNveWQn0+DdevqmTOCh8RZ+Hm29qgjXTnpOZ5ucw9cf9SOpxPaY/NsQUqJD3Xve9gSeGtETm6hl47InJeOC12diQ1wnjXngWo9uIn9pDMPEFmc2NTsHHGsvYW/HA7J0SyzN4aFiSGMgr4TxMkBnSpEyxee1NLNqTJ7FcjycvEb/Ln5P4RmHEhGfx97AxGCDm5svfPpjG/r8NOL8/oqLcv6JHYrRecyp97X79dPts7pJv7csP7vTfsQ9LbVPb9mEWsuLMlGWYO3++pGUyaw806ToCT0z/Eq+Pbulq09e4clmGZE1Pq3/53z3RJPU7vKBj7Yk38fme2uh10xt4aEhtaVPWfY1HsYIf/Wh/7bN4qH9jZP74Pm6bMApj5SDP99HdcO8L/0YX9cFEAiRAAiRQJgLu37BlcsBKJEACJBByAs3HYMLPKzFB77JcSmO1Tr8VE775ETd+PQ8TJN34g6zf1ht1ZXZPqzUdOw13/TwN/Zvrlmeq1XYkRn36o5SvlPQj/v3wIMQc2itGrZHURBb6ErE8YcmPpu8JC8R2xq3oe4u7z94YJXHe9XBvtXam4u3Wwcm3fYK7fvjWjHfU2WIa3RpnPzsP//mmMPYl83CJCDX3ftfqcgOuduufxnLjbT1QS6pX9KvXAyrAJqGXe8MJPXHvl5L/7csYlmwvqC2C9r158zD/s5mYLWn+wnmYLgKidrS9HI2H4KGP5mHxl/by2V/Nw+xnRsB+c61CGwtMsTr7qy9NH3abkWgVV1iui+jGOPee97B4XqHNZ1/K+suY0LW2lpqpdter8ZJ7LLI+XcS4y6KwHYlx/pfz8N44FV610f3fLr/zpc7ro6/GQypAH9AdJ6796YOYBfKqWzcRY64Y7VZlFm7zuMHY+a6Z3avcn5skVZ4eL2Xj8V9ZLfE1624M6XcRbvOcBDbb1LZLrBeqgpZj8J4ydU8Lv8T0l/+Nc5u572h7AD7HlZjZx+h7cNfPTca9JwcOXHl2myLjuDAW+/4XR+dMkjrf4qFzZL3wpQdyZs57A+Mad8KE59/D/IUz8fTIdjK/W2jgx3hUS5/9ED8DHpguY9ltXH/2DIbpgR11wEQCJEACJFAmAhTBZcLGSiRAAuFLIA61zGtqG6BW8d/OXsPeO+taPNvvHLz/wd8oKLQo2Po+ln2eAfTvh07RhZm6iI5DXfVfz0/nWqekFFcHdet4+omp08D0X3Lscc7+1U0oyXG45cehdlIS9Hra2p7dheMvrq69PKkkAzVMqG368MsmqbZLkGhdZ4qDM5aS+Mk+rl23SKAJ9rZrJwAl/cX504eSKnvJv+7a8ejYoYOXktBkaVvaZmi8h8JrHJz7ssjuQkX8ZR5GXjKw+c1bMf79FO8tJtjHTVKJ41GrxcFnPxL88QP+kQAJkAAJ+EmAIthPUDQjARKougSaXvIAup0MHHv9crzY53y8MvgcvDjmDRyr1xtn3tgP8VW36+xZmBN4YNK9SG7YMORRahvaVukNsdSDQF4+4nqMwoSB7bEv9bBHETdIgARIgATCmwBFcHjvH0ZHAiRQEQSiW6P/Oz/iny/civZD+qHZuYNx8j1TMe6LF3C2l1OnKyIktmEn0PGSSXjigYvQ0b5Z7d5bt2qF55/9b0hnhDvKbLO2oW1VO8D+dtibXVI7dDg2E1OWtsQTV/f0ZsE8EiABEiCBMCVAERymO4ZhkQAJVDCB6Dg07TUGI+6733wO8QWX9ECjyjjFsoK7He7NJXU6D+f274TCW1eFe7ghiU/F6TtvvoYrx/yzyM2yytec3gRLfapvbaN83qph7ejGOPffL+N1vW65cdXtP3tGAiRAAlWRAEVwVdyr7BMJkAAJkECVI6DX6875/FPcdsvN6HVmT/M0aRWy/nZUbfW0Z62rPtSX+vS3Pu1IoJoRYHdJgASqMAGK4Cq8c9k1EiABEiCBqkVA79x82aUX4+mnnsTnsz7G94sXmXcu/tH9rsolrKut1tG66kN9VS067A0JkEBwCNALCVR9AhTBVX8fs4ckQAIkQAIkQAIkQAIkQAK+CLC82hCgCK42u5odJQESIAESIAESIAESIAESIIHiBKpbDkVwddvj7C8JkAAJkAAJkAAJkAAJkAAJVGMCbiK4GlNg10mABEiABEiABEiABEiABEiABKoFAYpg3c1MJEACJEACJEACJEACJEACJEAC1YIARXC12M0ld5IlJFBZBP5YuBDvXHYpnj2zJ1MFMXj+7LOw/quvKmuXs10SIAESIAESIAESCAsCFMFhsRsYRCUQYJOVTODrhx/C0d27KzmK6tW8taAAC598onp1mr0lARIgARIgARIggSIEKIKLAOEmCVR9AuwhCZAACZAACZAACZAACVRfAlFbtu4AExlwDHAMVPQYGDFjJio8sU2TeUXva7bHzxeOAY4BjgGOAY4BjoFwGgNRTerWAhMZcAxwDHAMVO0xwP3L/csxwDHAMcAxwDHAMcAxYB8DPB26+p4FwJ6TAAmQQHUgwD6SAAmQAAmQAAmQgAcBimAPHNwgARIgARIggapCgP0gARIgARIgARLwRoAi2BsV5pEACZAACZAACUQuAUZOAiRAAiRAAqUQoAguBQ6LSIAESIAESIAESCCSCDBWEiABEiAB3wQogn0zogUJkAAJkAAJkAAJkEB4E2B0JEACJOA3AYpgv1HRkARIgARIgARIgARIgATCjQDjIQESCJQARXCgxGhPAiRAAiRAAiRAAiRAAiRQ+QQYAQmUkQBFcBnBsRoJkAAJkAAJkAAJkAAJkAAJVAYBtlk+AhTB5ePH2iRAAiRAAiRAAiRAAiRAAiRAAhVDICitUAQHBSOdkAAJkAAJkAAJkAAJkAAJkAAJRAKByBTBkUCWMZIACZAACZAACZAACZAACZAACYQdAYrgsNslpQfEUhIgARIgARIgARIgARIgARIggbITCLkIzsm34GhWLg5mZGHfseNMZFDWMcB6HDscAxwDHAMcAxwDHAMcAxwD1XoMqKZSbaUaq+wSkDVDJoLzLVakHc9AVt4R1KzxFxrXX4NWjZajdaOfmMiAYyCgMcD/M/zc4BjgGOAY4BjgGOAY4Bio7mNAtZRqKtVWqrFUa6nmoqQNnEBIRLAemTiUmY3aCdvRJGkt6iTsR2x0NgzYAo+QNUiABKovAfacBEiABEiABEiABEjAJKBaSjWVaivVWKq1VHOp9jIN+OY3gaCLYD0acSQrByfU22iKX78joSEJkAAJkGYUF4sAABAASURBVICTAFdIgARIgARIgARIoDQCKoZVc6n2Ug1Wmi3LPAkEXQRn5BxHgzpbkRB31LMlbpEACZAACZCAbwK0IAESIAESIAES8JOAai7VXqrB/KxCMyEQVBFsn4rP5QywgOWLBEiABEiABAIjQGsSIAESIAESCJyAzggDubBrscDrV8caQRbBBaidsLc6cmSfSYAESIAESIAEykqA9UiABEiABMpFQDVYTn5BuXxUp8pBFcF5FgtqxB2rTvzYVxIgARIgARIgARIoMwFWJAESIIFgEFANplosGL6qg4+gimCL1YaY6JzqwI19JAESIAESIAESIAESKDsB1iQBEggiAdVgqsWC6LJKuwqqCFZSeutuXTKRAAmQAAmQAAmQAAmQAAkUJcBtEgg+AWqwwJgGXQQH1jytSYAESIAESIAESIAESIAEqgUBdpIEwoQARXCY7AiGQQIkQAIkQAIkQAIkQAIkUDUJsFfhRYAiOLz2B6MhARIgARIgARIgARIgARIggapCICz7QREclruFQZEACZAACZAACZAACZAACZAACYSCQMWI4FBETp8kQAIkQAIkQAIkQAIkQAIkQAIkECABiuAAgQVqTnsSIAESIAESIAESIAESIAESIIHwIUARHD77oqpFwv6QAAmQAAmQAAmQAAmQAAmQQNgRoAgOu13CgCKfAHtAAiRAAiRAAiRAAiRAAiQQrgQogsN1zzAuEohEAoyZBEiABEiABEiABEiABMKcAEVwmO8ghkcCJBAZBBglCZAACZAACZAACZBAZBCgCI6M/cQoSYAESCBcCTAuEiABEiABEiABEogoAhTBEbW7GCwJkAAJkED4EGAkJEACJEACJEACkUiAIjgS9xpjJgESIAESIIHKJMC2SYAESIAESCCCCVAER/DOY+gkQAIkQAIkQAIVS4CtkQAJkAAJRD4BiuDI34fsAQmQAAmQAAmQAAmEmgD9kwAJkECVIUARXGV2JTtCAiRAAiRAAiRAAiQQfAL0SAIkUNUIUARXtT3K/pAACZAACZAACZAACZBAMAjQBwlUUQIUwVV0x7JbJEACJEACJEACJEACJEACZSPAWlWbAEVw1d6/7B0JkAAJkAAJkAAJkAAJkAAJ+EugWthRBFeL3cxOkgAJkAAJkAAJkAAJkAAJkAAJKAHvIlhLmEiABEiABEiABEiABEiABEiABEigihGgCC6yQ7lJAiRAAiRAAiRAAiRAAiRAAiRQdQlQBFfdfRtoz2hPAiRAAiRAAiRAAiRAAiRAAlWeAEVwld/F7KBvArQgARIgARIgARIgARIgARKoLgQogqvLnmY/ScAbAeaRAAmQAAmQAAmQAAmQQDUjQBFczXY4u0sCJGAnwHcSIAESIAESIAESIIHqSYAiuHrud/aaBEig+hJgz70RMCTTkDdNssoXCZAACZAACZBA1SVAEVx19y17RgIkQAIk4EHA+4YRbcCwApa96SjYnw6b1QYjil+P3mkxlwRIgARIgAQinwC/5SN/H7IHJEACJEACgRIwpILNBlt2AbK+3oyDYz5D2sRFOHLPIhy86gscWb4d1qw8UxCLZeS/2AMSIAESIAESIAEnAYpgJwqukAAJkAAJVHkCKn4lWfZlIHvJdhx5fDHSZ6yDJS8Hlmx7smVnIXfqShx6Ygkyl25F/oFM2BSMIRV1yRRRBBgsCZAACZAACRQlQBFclAi3SYAESIAEqh4B0a9GlAHr4Sxkzf4Tx95YhYz/W4O8bYdhyy8AYsUgujDFRpl5Vik7/uE6sV2JjAV/Ie/wcdjER9WDwx5VUQLsFgmQAAmQQAkEokrIZzYJkAAJkAAJVAkCKn5RYEPWghQceWQpMmb+jrw/DsCalw+I7jUTivw58rPzUbBxP7I++R3HpvyAY4s2y6yxBabPIlW4SQIkEC4EGAcJkAAJlE6AIrh0PiwlARIgARKIVAJ6DnOuBbm/7jOv803/v9XI33sEtgKZ+dVvPxW6vvqmNjpDLGLYsv0wct5di0P3LkD6xgOwiW9f1VlOAiRAAhVKgI2RAAn4RUB/BvhlSCMSIAESIAESiAQCOktrPZKD3FW7ceSZH3H02R9gycmGzWKBedqzCttAO6J1YuTNWgDb3mPIevJ7HHrme2T+shsFR3Ps3qTYvsJ3EiABEiCBiibA9kggEAJRgRjTlgRIgARIgATClkCUAWt6LrK/3470d1bh2NsrkbthH6y5+TD0mt9gfONFidIVP7b8PFhkNvj4mytx7J1fkPnT3yg4ngcYUg7+kQAJkAAJkECFEWBDZSAgX+VlqMUqJEACJEACJBAuBFR4WoHcn3fi2IvLkfHBGuSs3g1rZi5g2AAVrvD9Z4iJJln4fpk+bbBJG/m/7MLxD9bi2H9/RMbqXbDmy4yzxuTbCy1IgARIgARIgATKTKDsFSmCy86ONUmABEiABCqbQIEVll1HcfiBRTj20gqZ+d0LiwhT6Leb34oWyLZa8HuBBWusVhTYRDhr8qdv2oa0ZTuWjfxN+5ElIvzQMz8ia3sabBZR5hTD/lCkDQmQAAmQAAlUKAH56q7Q9oLeGB2SAAmQAAlUMwIiLG3H85G/8QCOvvazCOBvkL/1EKwF+YDexMrwj4dVhO5BEb6/GtGYXLch/hxwAazX3Iw1Z56Dw/WTkB4lX5E2EbL+uNOZ4RgDtrx8WH/fi4yHF+PwGz8j+48DsOhp0v74oA0JkAAJkAAJkECFEJBv+Apph40EnwA9kgAJkEC1I2CTmd+8X0VkfrAWR19ZgZwVO2DNzoU586tC1A8ihojfNIsFP4rtt81aYmvfAbjwqgn4x3kD0PSkTmg85ELsH3UltosY3pHcGFliB6mjC5+pMAZbTh4KftqB9JeX49iMdTj++z5Y/BXUPhuhAQmQAAmQAAmQQHkIUASXhx7rVhIBNksCJFBdCWT/uB3p7/6C7O+3wnJU5KmK00Lh6YuJIQbHRfwuzs/HzIYn4MiAoegw8p84vd/5aNmyJeLj4qB3kK5RqzaS2rZHvYFDkXXpFfjj7H7YXicRBVYrDG1P/JT60ob021VsbWlZyFuyDRnv/II9izcjX9ovtS4LSYAESIAESIAEQk5Av6ZD3ggbIAESCBIBuiGB6krAMJC/NQ3Z8/9CwYEM2PTbS8WmJh9M1CRfBOyvIn5fS6iNgwOH4cxrbxTxOxAtWrVGnIjfw4dS8cE7r+PH7xcjIyMdUdKeiuH6IoYbDhqGvKtvwPdnnIV9cfGFM7o2H60WFmvjsMG2PwP4ZAP+3rQXvIM0+EcCJEACJEAClUpAf0ZUagBsnARIgAT8IUAbErAcPo6CQ8chCtU/GDITe0RmXlOMKLxZux7WntUPfSfcjF79B6Fxo8awWAqwZ9cOzP70Y/y87AcMuWA4+vUfiKzjmdi1829kZ2chX4RzjRo1kNiiFdoOuxgHrroOv5/SA4cT6yFbo5A2dOErGdEGojNykfrLDmTn5IF/JEACJEACJEAClUeAIrjy2LNlEiABEvCHAG0KCdgKLDDvuFy4XdLCEGGaJTO/v8hk7XeNmmBVz7PR48qrce7QC82ZX8Mw8MeG37Fm1c/464+N6NHzTAy7+FK063gy6tarhzYntkOr1m2Qk5WFo2mHcUQSxF9CrVpo2K4D6o24FLsuuhzbu/XE3qQGyDEAv64Zlnhy9qfj+PFcmQzWSlKPLxIgARIgARIggQonQBFc4cjZIAmQAAmQgH8EilhFGTAkFcl1bhqyliNi9RcRy5/UTcLOs/uh2aVX4IxBQ9G6bXvEx9fAtpQtWLJoPtIOpaJ1mzbod/4gnNz5FNStWw/R0dHiwUBsbCxq10lE85atcEKTJoiOisLu3TtFEKeZ6wli26hTFyRcMAJHRlyGzd3PxO7adUQHW0sVw6KBkWG1iJ4WO/CPBEiABEiABEigsghQBFcWebZLAiRAAiQQEAGjVhyMmrEiND2rGbJpFfGbkl+Ad+Nq4I9efdD5X9ehx5AL0aZ9B9QRQXvs6BHMm/05Nv22Dqecdjr6DbCL33r1kxATEyMePF+GYZj5iYl10bR5C5zYtp2IVwu2bvkLudnZUMFcs25dJHU6BYnDL0XaFf/CD51PxVER0PByF2hD3Fthw9G6sahVMw7FOiE5Hi9ukAAJkAAJkAAJhIxAVMg80zEJkAAJkAAJBIuAzYaYtg1gnNEM1liRlDqtKr4zRfz+LcsvatfFwu49cZqI37MvvBgtW7RAlMzgHti/D99/9y0WzpuDU7t3x7BLRqLDySejZs1aZrl4QnqeDZuPWvFlihVfbbXgj0P5yMjKhU3aFNem4K1Vq7Z5KnX7jifhwIF90BtpHc/MgN5NOqFmTTQUsd3ysn9i2+irsOmkrjgsM8P5hTFC/nQGeGmdArTu1go1E+LFt2Ty5ZUAM0mABEiABEgg1ASiQt0A/ZMACZAACZBAMAjEyAxq/ICOyDunFfY3TkBKooGfGzXAktP+gRNGXoHzL7oUbdp1QHx8PLZt3YJf1/yCDb+vQ7NmzXDpyH+iU+dTUK9+fVPUOuLJFKX6/W5g7jYDKcei8NfRKMzfGYPF27Ls1wI7DGWpM8Y6q3zSSZ3QoGFDZKan48iRNKQfOwpD/tWUGecTpI34Sy7HtqEXYVPL5tiaaENK3Sj83rIGEi/ohNO7tRHxbYg3vkigGAFmkAAJkAAJVBABiuAKAs1mSIAESIAEyk+gTpNENBx5KhL/1QO1r+yOpqMvQK9hF6Ftpy6oLbO1e3fvxA+LF2HPjh1omNwQffr2R9fTuiFJRGuMnqrsFoJK0a3HgJSjBgqshjk7a7PZ1//KrotVf+2C1WJxqwEYhoE4Edl6mnTrtu2QlNQAFrE5sG8vjh09Yp5CXVvympx2Og78oxuyBrdF4rjT0fnqXhgw6FSJsYbZDvhHAiTgRoCrJEACJFCxBKIqtjm2RgIkQAIkUO0IqNoMUjKiDNRJqoU2p7XAKb3bo93JJ6Ju3XoiQI/hu0Xz8fu6NWjTvj3O7T/AvPa3YXIjxMbGmeK1KHc9W/lYLpBnBTQ8FP7puhEdi5TD+cjIEJVcmO++MAwDcXFx5sxy8+Yt0ExSTna2zEBvRrYsdda4Rp06aH5yEzPODp2ao1ateJgNmQ0A5VoH/0iABKoEAXaCBEigUghEVUqrbJQESIAESKDqE7DZYM3MheVAJiz7M1AQpJQvfqwHMmBNPY5cmfld9+O3WLxwLk5s1w6Dh41A5y4yUyzCWG9ehVL/bNB/3kxUp+YXWJCflweI4EUJf4ZhIEZmmGuL4G0jM8Ot27RF6v592PLLClgPHYQtLRvWg5mwSLzB6r+ytIhP63GJrYS4mE0CJEAC4U6A8ZFAZRKgCK5M+mybBEiABKooAVueBbkbDyDzo99w9JXlOPpycNMR8XdMUvbLb6PpkUMYcckodD21G+onNYDOwgYDq00ksr788WUYhsw4x6Jevfpof9LJ+Out11DX0CTdAAAQAElEQVR33jzEzvoTR176Kej9P/raz8j4+Dcc37BPhHqBPyHShgRIgARIIDwIMIowIEARHAY7gSGQAAmQQJUiINOoBfvSkfnpemQv2Yb8lEPI35aGgiCn/G2H0eBgLtrXTUaDhskiQr2f9lyRbA3DgF4zHHPsGDrkGai1L0v6fjiofVeW+X8dRM43KTj64Voc2LAXFqu1IrvJtkiABEiABEigDATCp0pU+ITCSEiABEiABKoEAYsNeRv3o2DnUdic4kyvwA12AqJEdMZERcEwjLBCp9HESExRumJGFvy+2wyZq951DEdX/o1j6dnCwGyIbyRAAiRAAiRAAj4IRPkoD3oxHZIACZAACVRtArYC+6nQtpwCwCkC4d+fTcWif6ZBs9ImiyXJkFfQ2gjUkZ9tx4idbXc6jh/KRGWgC7RbtCcBEiABEiCBcCBAEVxxe4EtkQAJkEC1IGArsMJyLBuwlHKKrqnYRCHHxcNofSKMHmfA6NkL6HIKLIl1YZPZ3dCrOgO1kY2aGdsQd2SzZ0rbLGVZiI6Jgb/XBZdp55ocpGZcHIxWbYTDP2CcIRy6ngJrvXqwymyyzWEjZsVeIoJjjuYg52AGrFbZKGbADBIgARIgARIggaIEKIKLEuF2CAjQJQmQQHUhoI8wyt+eBps+e6ikTquoi46GcdLJiL5sFGLGXYWYK69C7NhxiL3yX7L9L1j79kNeYiKsaluSnyDkn1jHhn5N8tGnSZ5napyDczq1QM3adaSVEIlL7ZuIbKOjcLj0cmEgfR97FewcrkL0lf+Crf/5yK9XH1bnaeUSjvtLjyNkFeDYrjTo3azdi7hOAiRAAiRAAiTgnQBFsHcuzCWB4BCgFxKobgRk5jLrp+2wHs4GZB1e/mwWC6L+0dMUuzEDByGqw0mISmoAQ2aAo5o3R5zMCNcYeQVw2Whk62xoSQLQi+9As+rWqYVOHdvj1M6diqWOHdojPj4+UJf+2asAlilmo9vpIn5F8A4SDicJhwYNYdSti6imzRB3xpmIv+xyYJRwqF8fys2b8/g8Kwp2HUVeDh+Z5I0P80iABEiABEigKAGK4KJEuE0CJBAUAnRSDQnIrKQ1Ox+WfelAvgWQbRT9y89H1MmdEHPFWES1bAXExAIili2rf0HB3DmwHT5sbkfVqYPaffsid8gFyIyKRqmnBKPsf4ZhICoqqsSEUP1Ju+hwMmJH/xNRrdvAUA4i9i2//yocZsN6JA3KJbpOImqe2RsFF16Mo1ZhiuJ/UVagZmoOjh/JkireoBevwxwSIAESIAESqM4Eoqpz59l3EiABEggBgerrUoRdwf4M2DLzIGoMxf509jM2FtFXXwujYUNXscwMF3z6CSzvvA7rlj/hqKvCMOncftjTvgPyRCCiDH/apO9kg6hsD+++69irlEmci3NbzZqIkRleo0lTmP0VdjY5QGD5bCYs876Cbe9eACJoxTZaZqPrnnUWDnXqguzMTBT9MyT8Gum52LvjEAxD6hQ14DYJkAAJkAAJkIAHAYpgDxzcIAESIAESKCsBA0Duhr2wHswCoozibvLyoDfAimp0gr1Mha0IYBV/kDKbxQpbQQHM0361TFKNuvVQu19/HJbZWptNpjztNf16T8uxYeV+G5bvs5aYftpnw5r9BcjKOm761KhzZcJ1heSXVk/LVu6z4GB6DlyPgTJd+H4ToWrILLieBg4RuRAGjmTLypZZ9AIgOwewyFLLxCZOZoSbjBmHXQcP2NW3WyviDnGZ+Ti05QAswsytiKskQAIkQAIkQAJeCFAEe4HCLBIgARIggcAJWHMKkP93GmzHRbypmiziwpaTjajTusOQmU1bbi7MU6C//BwFsz+HLTMDqF0b1tWrYfnsU+TrqdGFgq9Rp05IkdlOa4B3P95/3IYV+yBCOKrEtGq/gR/3x+LnFT+Z0aqg3J4u9SR/5f6S62mZCuWVW/aLgM4EzNp+vImg1VPAo/5xBozYGKj4t6xbi/zPZ6FgzhfAcZnpFeFrXbHMnjfva1j37oEhBwFqNm6MXbDBoj6KNBWTb0O9PZlIz8jmbHARNtwkARIgARIggaIEKIKLEuE2CZAACZBA4AQMA5bDWbCmZgElfbMYgFG/PhAdDdvhQ7CI+LWICLZ+PQdGdpaIwjjY1q6G5asvYP3wAxR8/D/ozHDNevWwW2Y4rZIQwJ/FZiDfKnHJBLJMMqOklGeLwZbNf5ieVV9m5dlQILPBJdk78vNF6x88fAzZWVlmXX/fbNL/qKbNTXPbkTTp75ewfvEprCJ4kSEHA1QEr14F61ez5YDAJ7CuWgnk58MmjI9Gx6LAC4doOUiQdDgXO3YeMv1W5BvbIgESIAESIIFIIxAVaQEzXhIgARIggTAkYAAF+47BcvA4ShTBojB1Nhgq4mrWRFS30xF9Th9E9TobiKthCr2oDh0RfdY5iOp/PqJO/wcMEYx5OTmwlXBTqGCQMAyIQBbVWxZnNits0q+Aqkodq858a6WEBER1Px1R5/QVDr2AGgmAzPpG6eOjlIMkQ2+cJRwgQjfv2DFdaE2PZBgGjGO52LtlHyyq0j1KuREiAnRLAiRAAiQQoQQogiN0xzFsEiABEggnArZ8C/L3HLU/H1gEmdfYYuNQkLIFeg1wVN16iL7gQsT880rEjB4DJCbClnUcRu+zETPmKsSMvQrRPc+EIYLwwM6dqC+zo7ru1W8kZRqGKfbz162BrMGok4jogUOkv/9CzKh/AvXqwjxduu95wmEcYv45FtFduprCt0Bmg2PT0hAjTIp1WZzFZltQ4++jyMjKhTZTzIYZJBA0AnREAiRAApFNICqyw2f0JEACJEAClU5ABJg1PRcFO2WWspRZSCO+BiwrlsGqpw+LkDNkFlSvAzbq1IbOfkJne2vUAGTbqC15sbHQm06tmPc1TiwoEJOq8ZVl6Ez4H5tQcPiQ2W9D+mwykD4b0TGAckioCZNNLTuH/Lw8rPh0Jlq2aI6YEhRurM1A4/3ZOJyaXulDggGQQJUlwI6RAAlUCQJV4xdFldgV7AQJkAAJRC4Ba0YOLPsySu+ACN+offtw/JsFsGZnu2xF+EV16oSonr3hvHN0Yemm1auRuewHtIiPR1QJ4q/QtBwLQ+pqkkXhy1a4DMlC+hF1VGZsv/gM1txcacLetp76bZzWDWjfEUb9JMm3v/RAwP6/t2PHu2/hpOYtUNI0b1SUgZi0HBzdcwTWAG8iBv6RAAmQgA8CLCaBqkSAIrgq7U32hQRIgAQqg4AoRuuRbFiP5JTeuog/nQ3Gpx/j+JJvkJ+ZCfN6WsmPuXwMYm++FVGt20AyYZGZ311//YkN/5uG3jYrEmRWuHTnxUsN2GBIXZuPZLUUQG0dHmL0wbtS12c9nbHVWV2J31HX76XUixFxf2z+XOQeOyJdtgHSx5jhFyPuhpsR1dx+4yzlsPuvP7DiqSfwj3r1UCcuruQmREtHZVqQv/sosnPzS7ZjCQmQAAmQQCAEaFsFCURVwT6xSyRAAiRAAhVIwJZvQd6WQ7Adz/PZqhEVhThEoWD6B0j96EMcEaFbkJMDa0ICLHXrId9mQ2Z6OlZ+Ngu/v/IiWm/dilZ6E60yCM3EqDzUy9wGY+9vkn4tMdm2/oCmjZs6Y29SC0jO2QnsKbmOsVfK9qxFLcsRxMfXcNb1d8UwZNZW+m2bOweHPpqBwxvXw5KXB4uIXEtiIgqEQ5YcJFj1+af4/cXn0XzPbrQTEWwYRolNiIxGvMwA19ibKQyzUYppiT5YQAIkQAIkQAIuAlV3jSK46u5b9owESIAEKoZAvhX52w7Dlmfxqz0jJgY1rED8d4tx7KXn8OcTD+MXWS5/6Xl8/+Ak/HTT9cj+eAba7/wbHWsmIC46GmX5O6F2NPq2jkO/lrJsUXI6v20Cep3T12xChWSDmlHo30bqtYpG31LqnXei1OvSFrVq1zHrBvpmyAGBhKws1Pjxe2ROfRmbHr4fq198Dsph6SMP4Kebb8Dxj6aj3e5d6NKgAeJiYnw2EQ0DMQePI/vwcZld9mlOAxIgARIgARKolgR8iuBqSYWdJgESIAES8JuAzgRbj2UDpdwUq6izqOho1BIRmHz4MJr+8QdarPwZzVf8hLZ/bsQpx47gH/HxaFknEfFiV7Suv9txcbFo3bIZTunSCad27Vxi6nbaaWh0QmOn22iZQm3W9ASc2qXkOnZ/XdCyVWtElyPGKGmrNgDl0HzzX2jxy0o0/3k5Tty4AZ2PHMYZwqFVvXp+cxB3iD6ag6wD6eCjkgQsXyRAAiRAAiTghQBFsBcohVlckAAJkAAJ+CIgqsuangNrToEvy2LlhmEgNi4OtWrUQIPYWDSRZeNatZFUty7iZdbTMIxidQLJOJZjw++HovDb4egS069Stl5s0o8dlZlTm8yjAsfzbfj1IKBlpdVdf9jAAe27XhscSGBFbaWfMdL/mtL/hrJsIsK3Sa1aaJAoBwEC5GAT3zHZFqTvPYrc/MD3iVTniwRIgARIgASqPIGoKt9DdrAMBFiFBEiABPwkYLPBFitfJbHRZgW9p1TxZIMhdqUl8QD1oKk0u2JlZqve3/YeB77fY+BHH+nbvdH4ZdXPMAy76N6ZYcMSqbNMUml1f9gNrNy8H1nHM70GoN7M5KPvHn0ST8pAk0d+ST7EvijvbIsFGTl5sFltUsoXCZAACZAACZBAUQL6u6NoHrdJoPoSYM9JgAQCJhBVLwEFJzVEfmIscqNsbgnIkW+ZHCMKoUq5IlwLolRqFg/bIhqwwAoUyFLXvSXViVYjGilbNjsdZOUDVqsBb/buefmycfjIMeS4P+6p0IteHa2x5cAIWd9zpO85NqsbbxsyoqzYkRSDGq2TEBvr+xpi8I8ESIAESIAEqiEB+XlSDXvNLpMACRQjwAwSKCuBqBoxSBjUEQcuaI+NZ56A3//RUFIDrD69BX485TR8f0r3kKWlp5+JXQ0bQXQuSvozSioozNdyi9Xz1GHNKywudWGTGVpNRY12t2uHZV2744dTQ9P3H049HYtP7oppNbOx7vQk4d0Qvyl34V/7wpPRuXsbxBXOzheNjdskQAIkQAIkUN0JUARX9xHA/pMACZBAOQkYMttZr3FddBnUGb2v7I2z/3WWmXpeOQin/XMMTv3nVaFLV47HCV26wjCMcvYiiNVFGCeL+O0yegxOuSI0fT9FmJ488grU69Ecvcb2MnmfI9z7jzsLZ/bphHp1a4J/JEACJEACJEAC3glQBHvnwlwSIAESqAYEgtdFwzBQIyEOdevXRL36tQpTIhKTkrymuiXkB2pfN6kB4mokBK8jQfKkMSXW9973kvpYUn5dL6w0r279+kioGSesaxemWqhbryZqxMeG10GBIDGlGxIgARIgARIIFoGoYDmiHxIgARIgARKwEzBkIcn+giyKJYvVhoxcKw5nSTpeekqT8pw8q3mjp6K+pKGyvTxqqVdXhkzkujZ8rnnWj/xszQAAEABJREFUdZnb8/XdPel527kFNqT50e/D0u+MbAvyCyyABOXuR9e1LXNpvjm3dIWJBEiABEiABEigFAIUwaXAYREJkAAJkEAICIho+zsd+DTFwEdbDHwsy9LS/6R8bko20tLSRAuWdvWvZ6x6d2WpoLqzxKQ1rAX5unCmmCgbrCI6taWSkhrbbCLMLXotsXRIM/xIWWL+3W7gf370W5nM3AL8vvMo8vNy/fDunwmtSIAESIAESKC6E6AIru4jgP0nARIggUog8PcxG47kGMjKM3DcR1Kb7YdysH7DJlgsMivqZ7x1YwrQMH8/4o5sQ2ya9xRzZDuidq5Cy+atTK8qepvXtqGJNbXEOi5fKahrPYr4AE7HzsyzYW8mfPbZwSQtJwrrd6Qi7XCqGR/fykWAlUmABEiABEjAJEARbGLgGwmQAAmQQIUREKWZb7W3pk838icVFFiQnn7MPC3YXtP3+wm1DJxzQjbOqp8m6bD3VO8w+rWKQs/e5zgd1k+IRt+mud7t69v99JblOY2y0LNre9SqXdtZ19eKdF1mmQF/+qw2hgFk5+YiT5Iv3ywngZIJsIQESIAESMCdAEWwOw2ukwAJkAAJhCUB0YKwFZ6i7G+AcXGxOLF1K3Q79VR0P+20EtKp6HbaqWiY3MjpNkqUZ8tmTUuwd/lRvy1atkB0dLSzbihWpNuhcEufJFA9CLCXJEACJOCFAEWwFyjMIgESIAESqBoEVKDGxMai1BRT/G7KUdHRpdcp9BkVFVoBXDX2AntBAiRQGQTYJgmQQMkEKIJLZsMSEiABEiABEiABEiABEiCByCLAaEnAJwGKYJ+IaEACJEACJEACJEACJEACJEAC4U6A8flLgCLYX1K0IwESIAESIAESIAESIAESIAESCD8CAUZEERwgMJqTAAmQAAkEgYDeJjkIbqq8C6PK95AdJAESIAESIIEKJ1CVRHCFw2ODJEACJEACZSNQI9oGA7bCOz7LUtdLTIDVko+oKEPqlK29cKkVZdgQa1jt/bb56reUWwoASx4MwwiXLjAOEiABEiABEoh4AhTBEb8LtQNMJEACJBBZBFrUykeDglTEZ+5GfLqvtAsJx7aicaOGMEQIl9ZTfYyS1WZFZSRtu7TYtKyWiP/mMRlIOL7Hr37HHtmK+rZ0JNSsrdWZSIAESIAESIAEgkCAIjgIEOmiEgmwaRIggYgk0KxONHo3seKcE/Jx1gl5PlIu+rWvi44dT4KvRxJlH8/AkYP7cLQS0rG0VFgsllL3R0KsgVNPiEKfJhac1dhXv/PRpxlwZpc2SKxXr1S/LCQBEiABEiABEvCfAEWw/6xoSQJhRYDBkEAkE6gRH4u2zRvhlA4tcVqHVj5T1y6dkVi3rs/TgrMzjuHIgd04vH9XhaU0aStt/0788vNPyMrKKjXGqKgoJNerg65tm+E0P/p+6snt0KpVa8TFxUfy7mbsJEACJEACJBBWBCiCw2p3MBgSIAE/CNCkihBQQRgTE4OYWF8pFtHRMaWKSwcSq80Cq6WgQpNF2rPIDPDh1FQUFOQ7QilxaRgGos1+x/ruu9gpJ/CPBEiABEiABEggaAQogoOGko5IgARIINQEqrZ/qw0osAIWWdps8hZx3bXBKEPM2lXts/ZdGQC2MnhhFRIgARIgARIgAX8JUAT7S4p2JEACJEACQSegojG3wIaj2TZsP2LD2v1WrD9oxeHjVhzPtcJqFVWsrZYhGYYBw/A/uTdhGP7Vc69TlvXMPBsOHrdhg/R5zT4rtqdZcSzLirx87TfFcFmYsg4JkAAJkAAJ+CJAEeyLEMtJgARIgARCRkBF4LJdNry/Efjfnwa+2hqFL7YYeHtjFD7bbMHfh3NRUFAg7QcuCHNz85CTk+N3kkbMRxfl5ef7XSdfbMsya60zvgczbPjkL+A96fsXW6Iwd5uB//1l4INNwIqdOSKG88x4NC4mEiABEiABEiCB4BGgCA4eS3oiARIgARIIgIDO/s7dCszfEYXtxwykZgPpecCRXAN7MwysORiDj0Ukbtp1FHl5vq+1dW/aarNh3e+/Y9WadfjFj7RqzVpkZmYiKzsbv63f6Fcd9bt+4yaznnvbvtZ1cntrmg0vrgd+T7X39Uiu9l0YZBlIORqNr3fGY84fuTh0JB02reDLadUsZ69IgARIgARIICQEKIJDgpVOSYAESIAESiOQY7Hh573ArwcN5FsA/TLSZEglXcbISpRh4EBuDXy+PQ5bdx/0+fghqep8WQosWPfbeqxavQa//LYRq9f/5TX98ut6rBSRvGzFKqSkpMgMcC5+/X0DVq5ei19+3eC1jvpate53rBThvGLlKuzduxf+zgaLNscemQGemQJkiODVy3+jpa/ygqYoeYsWAHm2aPx+rBaWpOTgaHq6s19cqS4E2E8SIAESIIFQEpCv2lC6p28SIAESIAES8CQgOg9HZNZ3fSqQXQBT/KHwT0VgrHwzJcQCtWIhyUC6kYhlO/Nw/HhWoZUfC1Gbehq1TqLWbNsLid2Ge03xLU6FnpqsthkZGaJJbabYLsjLRs0OZyOx+wiv9Wq07IaC3CzkZOdAT7v2IyLTRC/1XSP9PnjcgEP8Qv6UiYrf+GigZixQW1JUTDT+zEzAlj1psPhx12lxwxcJRD4B9oAESIAEKoCA/NSogFbYBAmQAAmQAAm4EdifCRzNMUR0ujJj5BupTjxQLwFIrAHoui4b1DRwBHWwd98+BHZqsA2xdRuh/innI+mU/qjf1TMlSX79LuchpkYtDyFu3p3ZkoPkXqOQVKSO+tB6yb2vgC17vyt4P9ey8m0yEwxY9L5XhXVU+MfHANrvutJ37bemejWA6LhY7DqSIwcABFihPRckQAJVkwB7RQIkUHEE5CdHxTXGlkiABEiABEjAZgB7Mm3ItcEpPnVWNDEeqBUHxMUAOisaJd9QuoyLFkNInT17RDy6qUfJK/1lQ1RsPKJr1kNUXE1Ex3umKN2uWRdGVHQxN4atALF1kqVeQvF6cQmIr3cCbAUynV2sZukZ2flAZh4gXTMNDQOoEQPUrQFzGSuhREthlCQ9KBAbF4djMl2elZlh2vONBEiABKogAXaJBCqcgHzNVnibbJAESIAESKA6ExBNm1sgAGQp7+ardryIwFhARSG8/FmtNmQez4K/1956unBryLPAx1ZZ65Xs1iIu9XnADgs99buW9D1GxK8jz31pGFHIkwp5+aKc3Qu4TgIkQAIkUAUIsAuVRYAiuLLIs10SIAESqM4ERAxq93WhQlCvAS5JAKudJpvVoosqk2QSGAkxQFx06V3SO13b5CBA6VYsJQESIAESIIEIIlDJoVIEV/IOYPMkQAIkUK0JiApWAayn/4aGg0rN0jyXVK75mkqo60uxl1CtaLae+l00j9skQAIkQAIkQAKhJVCZIji0PaN3EiABEiCBsCcgGti8BrgUuVmOPhiwWfIASwFgilZtxTPZCnJhs1nh+We3seZnw2s98WXJzoARlYBy/Ukzet1vuXywMgmQAAmQAAmQQMAEKIIDRhaMCvRBAiRAAiTgIKA3xXKsB3NpGAby0w/i2KbvcXTTUhz9o0iSvGN//ABrThYgghSOP1m3Rcfj8Jqv7HWL1FN/h1d/iaiEZEeNsi31CIC0VbbKrEUCJEACJEACJFBWAhTBZSXHemUjwFokQAIkUISATcVgkbzgbBoyE1yAI2u+QOp3r3tNxzYuhtWSX6w5IyYBaT9/jINe6mne0d/mw4itWaweM0iABEiABEiABMKfAEVw+O8jRlhFCLAbJEAClUHAgNVqhbXA5iVZgZIUuMwi2yxaT1PRulbY9CZdYlMZPWKbJEACJEACJEAC5SNAEVw+fqxNAiTgmwAtSKCSCRiAClZvCVKGEv682TvySqtXgjtmkwAJkAAJkAAJhAcBiuDw2A+MggRIoEoSYKdIgARIgARIgARIgATCjQBFcLjtEcZDAiRAAlWBAPtAAiRAAiRAAiRAAmFKgCI4THcMwyIBEiABEohMAoyaBEiABEiABEggvAlQBIf3/mF0JEACJEACJBApBBgnCZAACZAACUQEAYrgiNhNDJIESIAESIAESCB8CTAyEiABEiCBSCJAERxJe4uxkgAJkAAJkAAJkEA4EWAsJEACJBCBBCiCI3CnMWQSIAESIAESIAESIIHKJcDWSYAEIpcARXDk7jtGTgIkQAIkQAIkQAIkQAIVTYDtkUDEE6AIjvhdyA6QAAmQAAmQAAmQAAmQAAmEngBbqCoEKIKryp5kP0iABEiABEiABEiABEiABEggFASqmE+K4Cq2Q9kdEiABEiABEiABEiABEiABEiCBkgkEIoJL9sISEiABEiABEiABEiABEiABEiABEogAAhTBfu0kGpEACZAACZAACZAACZAACZAACVQFAhTBVWEvhrIP9E0CJEACJBAAASMAW39NS/JZUr6/fmlHAiRAAiRAAtWTAEVw9dzv7LUfBGhCAiTgPwED+g/y7plQyp/NZoXNKsmx1PWSks0ingxJni/DI8uQ9g3AZrfRKtYCwFeyqU0+YNN6knRbk696ZrmEZbNKJW3SKm3rUlNhlq46kpba47VJW9Lvkvrqka8N2Oz9cjgqsjT9Sp5raYi9ZPBFAiRAAiRAAiTglQBFsFcszCSBak2AnSeBgAkcL8jCvuOp2J15wEx7ZLkvcw9Ss1OQmrXFM2VvQXT0ZjSqsRGNEzYiMWYDakeXnurU2IzopAM4nCv+pL7Tp/g/lLMVqZJ3KGcLjlp3IDN2D7Jr7EeTU/PR4vQCtOhhKTU1l/I2Z9pQo3kG8msfRJNT8vyqZ/o93YKYxkdxPHYvok9Iw5GCbTgkMcWecFhi1XVX3w9KjBn5m1Ev7k80lr43kr7X9tH3WtEbUaP2DmRG7xS/hb7ET2rWZvG/FZb62dh7/CCUt4P9geOHkVuQH/A+ZAUSIAESIAESqC4EKIKry55mP0mABPwgQJOyELDIlOtvhzdh/u6FmLdrHubtnoevd8/H4n0fYtWhh7E6baJHWnNoIozYSWjX+GGc1PRhNEt6GI3rPVJqatr4JVibzsO6Iw9i9WE3f7K+Ju0+M++XQ/dis+UV7Ks9Cwfqfo6O52filKH5OGVIXulpaB5OG2ZFnVP+REajhWh33jH/6onfLkPyEd1hDfbX+RRxHVfjj+ynsObwfYhrvwK/HXsIv0h8zv7L+rbjk9Ck/gPoKP3u2ORhNPXR7yb1H0X95h9iO6a6fIkf9bsh8wnkttqLhfsWCu95du67vsa3e5bgjwPbkJcvU9xl2aGsQwIkQAIkQAJVnABFcBXfweweCZAACfhFoBxGx/OzsC19O9LzM5FlyUVWgT1lW7KRa8lBnuS5p1xrLoyoPMTG2FNMTD5iZL30lA9D7PKsxf25+y5ADixRubBKik2wIbYmfKcEIK6mgaj4AthicuF3vULfRmy+2aYRm4d8Wy5yJcao2AJ4i7AoP1QAABAASURBVLVA+h4TnYc46a/2v/Q+55lcosXWgrxiHPNs2RKvFdnC18U8D4dyD+P3/X9g/+E0GIYB/pEACZAACZAACXgSiPLc5BYJkAAJkAAJ+E/AgCFiTwVavllJt10pSkqjvSYgWuwDSVFiH+XVlyG+HAmIAsTKnuDXn8vIkFVNsgjopXXsyZD2DYkHEoMhy6IJkhd40j5FicfoYgmSYxRJNlhxNDsdBw8dQ1SUAf6RAAmQAAmQAAl4Eojy3OQWCZAACZAACfhPwAYb4qLiEBMVDdFiMORbhUlQVCIHyF9ehg2wGrCZd/uSDO8v5pIACZAACZBAtSQgX9PVst/sNAmQAAmQQJAI1IiugaZRzWE7Eo/M/VamymawB6iVXR9NGiaJCA7STq5ybtghEiABEiCB6kyAIrg67332nQRIgASCQCA2OgZdG3TCGYln4PSamv4hS6bTa1YOgzPr9sQ5nU9DcsNEEcEyIxyEfUwXVYgAu0ICJEACJACKYA4CEiABEiCBchEwYKBh3bro1qE9enXpzFTJDM48pRM6nNgMsXEx5dqvrEwCVY0A+0MCJEACDgIUwQ4SXJIACZAACZSZgN6AKaFGHOrUriEpgal25TGoVSsesbHRcmgC/CMBEiABJcBEAiRQhABFcBEg3CQBEiABEiABEiABEiABEqgKBNgHEvBOgCLYOxfmkgAJkAAJkAAJkAAJkAAJkEBkEmDUpRKgCC4VDwtJgARIgARIgARIgARIgARIgAQihYA/cVIE+0OJNiRAAiRAAiRAAiRAAiRAAiRAAlWCQBUVwVVi37ATJEACJEACJEACJEACJEACJEACQSZAERxkoJXujgGQAAmQAAmQAAmQAAmQAAmQAAmUSIAiuEQ0LIg0AoyXBEignAQMqW/Im3uSLOfLPV/XnQWyotuarDYgrwCwWCRTXponLmUNMNdlw+cSxf+K1ilugWL+4ePP4dMmMWvcju3SqjlsHMuito5892UxG8lwL9d1yfJ4aZ578igs3HAv1/XC7FIXaqdJjbTfum4mzWAiARIgARIggepBgCK4euxn9rJqE2DvSKD8BESbIiMH2L4fxpa9gKajx2EKS8ifCqaDR11lO1KBnHwp0JdUTs8Ctu0HftsOrPgTWL0V+HM3jL8PAsdzYfo5rv4P2H2k7AO8JGPzHhHRhQIahX8q0tS3xiTJ0HoaT2GxuVARu/2A+LTHbui6WeDlTf1p9p40ez815l+32evulTyrFWa8KPJXIPnadoq9DWgb2q7DTGM6lG73adpJH49kopgvp434UR8Z2fD4U647hJu2o0nXcx2sCy21rX1HYGwWH2qjnDW+wuJiC9lFsEj8ew/D3L8bdsi++lvWhfeuQ0C2+HdwKVaZGSRAAiRAAiRQtQhQBFet/cnekEA1I8DuBo2AIV8H2w7AuH8GcMULMK54XsTsX3AKuPwCGN/8Clz5spRJ+X8/Bw4csZcfEOH45UoY/34Hxvip9uX1b8AY+xLwwAwY89fYxbAIPuM/79n9j34ehpeEf74AZIighttfTDSMqfNhmHFJudRDdp6bgaymH4dx7zQYo1+A2uHD7yXTy0uFXmYOjJ+lb9IHQ/ppxnztaxKv9G3K5zB+EhGfWwBn3yF/Wk8FuLTtaMO44Q1ABaSWiQlkQhnL/pD2C/t2pfT/+w1AlKGl9qRxv/ud2EicGuuk/wFFhbIIaOOewr6ozcTpgIpcuwf7e74Fxpc/Q3mZ8Tz1KaAHIuylxd/Tpc+/bIHxyjw7/6tekX31qqy/COPRj4ClvwEqzt1CLe6EOSRAAiRAAiRQNQjIr56q0RH2ggRIgASqFYFQdFYF2sFjgM7GbpFZTJ25dbSjAk/EI3TmcauU7T4MiBCDzlDOWgFDBCV+3gzsF2GsdqkyI7pVZoYXinB+ZCawaReMLBGux0Xg/iWzj+pDZzj3iB/39LfMMLvPrmr7MjNrO7UVkCY+ddZT669OAXQ2VMuj5Ktsrczk6gy0CFVIuW3AKVrimVTg6ez2zJ+Af70KY5YstZ9m+yLkZeYaWjZBBPGclYD6dXgwAOMzEZ3qf5v0f6vMwP4qM6kL1rnFIUbNGsD8EyGLP2Qm/Kc/gCyZCddMKYbOxH73O8yZdu1L64ZAo7ouH3kFML6V8sXrAWWkaZ3Mqmt/dSZX/WjSvh/OgPbV9KWz2sJJizyStnlMDhB8/QsgwhofLLW3raJa96HGOUcOUug+mi5l+47CQ/yDfyRAAiRAAiRQ9QjIL4eq1yn2iARIgARIoAwEVDDprKXObOp6URear3mObw61FVFoLJZZxL0ifvU64MHdYLv3ItgmnA/07wqcUA+oWxO2Ti1gzojKrK66gCHvp7UGru4HjD/PlUb1BuJipNDtpaL4zI5Aq2SoD61rfPQjzNN71UziMOauBjIKxWan5sBpJ2qJZxKBiflrYbzwFcxZbD3t+MQTgMt6yYzo2cA/2nram1O7kqX9VlH/5jf29iXLjCNHRP230nc9cGBopqT2jYGuIthl1RTp63cAeuq4+tADCVvkwIAKdl1vUhe284RRQrxaQ/sFbUeFs6UAzr+0TBjfiSjWGXJHO1qoPnVb+q+bXpMeqNCDE68vgIpy6IGNjk2BC/8BjDoL6NUB0H6k7IfxwRIY80Qsq4369uqQmSRAAiRAAiQQ+QQcP2UivyfsAQmQAAmQQAUTEAWm4ldnf3VmUltv1xhGj3bAmD6wPToatruGw3bLEKBpfcBdWKn9GR2kbKhnmnQZUKsGPP7UtmkD2FSwqUCOlnZXbik8fVfWD8ns9fI/nbOptusGAjViPVyYG/uPwhTPew7BFLGN68Mm7dkmXipxinB/ciww+mwR8ANhO/9UwDGzKiLT+HgZkH5c3Ih6PVkEfWyM3cfGncDvf8Ohl1GnJnD2yTD7EC1fsdsOwpyt1T4UWGGskxlrFePiCV3kIEBPEaE2q24BuvhjF7BSZtRjpG5jOYDQQmaW9dRsbWftNmlT8u3Wvt+Vd0YOjOnfA5t2AwUWEegtYbvnYtgeuRy2e2X52BXAoNNgHlDQWfj/ST+1La3ruwVakAAJkAAJkEBEEgjg2zQi+8egSYAESIAEQkVAhV2zJKBhor0FFaczZIb2mS9hiCg1dEaxT2fgop4yuxsrNiIg5d35EjFoqEjLzIZRmMzZUxGdThvHSs04mbUUcZlYC6aYPiyzozrDqWJt6UZgu4hNyF9zEY19OgEGiv/pKcAqnrXEIrGo3Yh/AC0bAio2T28L2+0XAlf1BerXhils1Y9es/vutzCFs9SzXXQGTLEr6xBhjR83wbwjtvqV2G0DToV5irM6OJYF82Zheqq5itD3l4pfaTtJZscHdQPq1ZJtqaj9KCiwn3KtdSTfbGdIdymUl/TPWPQrTCFryLa/r6wcQE+tFgGO2GjggtOBYT2A1o2k3zKz3v1E2P7VD0isKR4lrl//hrF9v31d3sPnxUhIgARIgARIIHgEKIKDx5KeSIAESKB6EVAR3LYJbCNEFOppxYaILJ0V/nY98OhMYPxrMN5cBPySAuQXCBs39aai7wcRr5NnAU9+ak+PzZRZSxGJOvOp5VLD+RJxCT3NuWtzQE+P1lODl24AsnNh6OnYemqzuLcNlFlNmeFV/emsqyvqLz0bzutzJc/Woy0QHwvTVvSfKXJbiCBWUa99ExuImjb0ul+d8dZvzPZNgPNOge3q/jArip15De/Bo7Jd+GoqBwbOFSGuwlOFvop1FdJ6rbXeTEz7oiJUBan2RavprPPWA8DsVYDGqtcWX9EHpqDW2W9lsmYrsEFmnt2vVUYpf+pT78ztuCa5icx8t20M1Iq3V5LYoaenN5M+txFRrO3qfpIDE6bYtlvxvbIJsH0SIAESIIGgE9Cv9KA7pUMSIAESIIEIJCAi0hSCjtBVJJkKUTJ0XUWVrJovFXIqmvS040HdYXv4ctj02tozO8C8dlcf+6OnHU//HsZ/v4A+Lsmc5TUry5vW1xtnzfsVmLfOnhbI+rrtgHs7Ymq+VKTKLK/tH+2B6GjAgH32d/kfgJ6+K5uonQCcIeU1C0We5jmSxu8uHsWfzkI7il1Ldezags7KqjDVG4CpYG1zApAks8R6CrGaKYM/9wB6za4KSs2LjoJtTB+Y6KQd85rgv/bCmLVcSiVDhLetV0egiYhljUtykW+B8dY3MK/ZjZWvZhXBDevA0BlpFa4algrgJXKAQYS1VvGZNDblrIZaX2eizZtr6YZmFiaNQdo349Uss04RG81nIoEKJsDmSIAESCBUBOSbNlSu6ZcESIAESCByCIg4qxEH1Elwhax3H1ZxJKLOnEHVG0CpYFILtU2IA1Ts6o2fTpYZ2okXw/bMVbDddwnMm02pgJOZWqxOgfG1CF0VYA5tpYKyayvYxpzjSmNl5vPczoC252hH23IkbbP3yUDTeoCeirxtv/0aX73LsQo3vfnWGe3gIeQddXVZvxbQoLauAXrq9vK/AO2j1tWkIvGv3YDeaVkFpCGmevr0mm2A6G7TrzAwPlwKY+4vMG/gZYiN9Mu81lhnXHVbU+eWsGks2k+9O/PCtcDnPwPqNzkR0GuOUfinfd2ZKuUrAI1L+3/oGIx3RBR/KsLZaoFZLysfht4Be/tB+zbc/tSv9sE9qR89IFBP+q1tpGbA0GuOzT7L17/ayv419I7fOw7ZRXt8DMwx4BD0bk1wlQRIoMIIsCESIIEQE5BvwRC3QPckQAIkQALhT0A0MJrUl1ncRs5Y9TRjQ2/SpI8R0ufq6rWvKqYKxFjFsoqrVVtgTJougm0RDH1mbnwcILOctsHd7de7wgByCoBdIvK0rsO7ruv1wg+OAh4a7Urj+oq4jHVYeS6lWXRvC/Puy1r/wFFgwW/A0SyYjzPq0hJokexZx31LT/nVm3aJaDXFpl63/NoCGL/9DWP9TvO0auORj2G8sQDmXZr11OCVIpQPSjsqMnWG+g+Z9X3nW+DdxSLERZyqfxWTq7fCWCaz0jrbrHHqAYJbL4B233ymsc4C66niKnL1tO6TmovoVEMAIpSNT0UA6+naWj9P/P66E3hH2pj+o8x4CzsxQ4wBaDu/62x5YV3Nl2w9GGHITLHx23bpj6RftwMqeGXWGRf2UCvobDNmLoehwvpPEfsp+2D8KDH/33f2GWhlqvuuYwuxd/MvW3yRAAmQQMUQYCskUDEEKIIrhjNbIQESIIHwJqACqGEizNON9WZXGq0KpAdmwHjqUxiTPwPW/Q1zNrRpEmyDu0GfEWz8tBH4bQfwoYi1G96C8cwXMHSmVJ9Lm5YhXkRM6TWo58gMropFyXG8bAkidnV21j2puDYcFkWWGmNiAmx6Q6k6NeyiTm/8JCJSZy9tF58B8+ZPRao5N2UG1qY3gWrTWASsxJWdA7yxELj9PeCeD4Bb3wW+2wC8/x2MWctMIWwsXAdTyOr1vU0aAj1OBHTWW9PpMuucIHFA/vQU5WnZSRHmAAAQAElEQVTfmUxMexXNvU8CTpADCzprLbPBJruEeNjO6QQIa6llf+1LA/T6ZkNi0hx9FFT3NvZ2OotY1vWkOoD6PJoNqDA/lC7bsP9p/pa9wMQPgZvesqfxr8KYOs8st40+B9DTyPWO0/tE0D8t++h+2a9TPgduFvtVKTAPCnRoAtsVYquPUFLWZm2+kQAJkAAJVAgBNlKhBKIqtDU2RgIkQAIkEL4EDAmtbxdAhVCrRoAKv19F+M5ZLbOKMgOqQq/NCbBdJbO1Z4nA01nG9s1EYMnsbO14QE9L/nIV8KrMpGqdYyLY9CZVIlptOuurYk1v1CTNmI8DUs1nJnlT0WUmLSwlqeAdJLPMEod5DavW0ThPFGF7qgjHUqqas8V9OsF2xzDglFaACFJkSox6HbLevOrgMUBPHxaBazvtRBgqiHXmV9sUIWt7dhxsT10J2xS3dPlZcF7r/MOfgD4DWPupcdWtCduoXtCZXjNWjVOvJ9bZ7PgYe6Q6K/2T1NPZdm1HDgLYbhzsakfbe3IMMEQOOkB2kM5OLxN7vcmW1hV0ZvtZefZ9tGEXoEmfR7zviLRtBU5tBdsNg4Cz5ECEXjet/VTRPfsXYM9hexzd2sB2TX+g/ylw3izMXsJ3EiABEiABEggpgcpwThFcGdTZJgmQAAmEIwEVVI3qwjauL2z3XmRfXnC6zFyeDJsux54L26RLAVkiuS5URNoGdoPtv+Ng+88w2P4l9S7oDpsIZNvA02D75zkiOC+UOpcAjevBVr82bP1OEbt+pm+c0hqq6xDIn4pL9aW+NU6JxTZO4rphIFC7cFa2NH91agLDz4DtiTGwTRgA28jesJ3XFbbzJS4R/7ZbLzCva9YbbNly8+x90HZ0Bvn8U2GKZxXQmk5rA8jss+1K6fdV0qeLZCZaHwvlaF+vq73wH2ZfbWacYie2OEkOHDhs9DrkuBjYLuwB08+4fjCvFz5FRLojibjXGVrb1dKGxqIHKqxW2Do2E5biU31fKQzckxyosJ0tM86xMcIlASpu9Vpt240DYbv8bOnvqbD17Qy9mZntOuFwz8XSlzMBnaFWxo74uCQBEiABEiCBKkggTERwFSTLLpEACZBApBLQxwSN6Ancewlw/2WACt8HZPnwKJgzkk2TYJ7aa0gHdWZTxeC484AHRgIPSlLb+2X5kNhffg5g3t1YjNXvbcOARy63JxFh0FlTcRPYS9S6CD/Tz8PqazQwrAf89lW3FtCzA6Cx6DXJZh+lf7ouwtgUunrq8CUiCjVWsw1pJz7W3oZet6tJbzylpxmrjaYHxUfP9jBnZiF/2jdlo2XqQ9P1MiNbr7bYSLm+RABjgIhrZaV2t18ItGwIsy/ahiYV06fLbPt94l9t7roIOPMkQK+7fkT6rn41aZl7EmGOxJow/2RWGurj5qGAtuXe57tFAOtMvR7Y0JjNCnwjARIgARIggapLgCK4svct2ycBEiCBcCOgQkhPC5ZZYXRoBshMJNo3BRrVg87+mgLNPWYVgzoLq7OIrU8AOrUA2jcBThB7zVd/aq+CT0VzgzqAJm1D8wNNooFNcac+HClQX7HRMB911FwEp8646k219MZgdRJgnjatbcjMtRmnow1vM6QqjB3let1uLZmN1rqOPmmfHeW6rKv+DUcpTJZ6irKWadLro1X0osif2Y6IZ7VRhso1UXzpdklJb1zmfh22+lX/ehBD91HXlkAr6X9SLZinQDv2U5GmuUkCJEACJEACVY0ARXBV26MR1B+GSgIkEAEEVESpyPVXIKmd2ms9b91TgehI3sr9zXP4cCz9redup3VVj+psq8bsXqbrWu6eNM9bcrfR9aI2mueeipbrtq9ybzbudUpa13ruSe10W/eP9hsCwJGn+UwkQAIkQAIkUA0IUARXg53MLoYdAQZEAiRAAiRAAiRAAiRAAiRQSQQogisJPJslgepJgL0mARIgARIgARIgARIggcolQBFcufzZOgmQQHUhwH6SAAmQAAmQAAmQAAmEBQGK4LDYDQyCBEiABKouAfaMBEiABEiABEiABMKJAEVwOO0NxkICJEACJOAfAb0Bl3lzJwPm45qKrmu5uyfddrfRbffy0srUTu3VRtf12b6ObV1qXtGk+VGG/VFIFivg2NYl+EcCJEACJEACJFCZBCiCK5M+2yYBEiABEgicgArJg8dgrN4C45ciSfPWbgO2HQCsheJT7Q9nwFhVaPvzX0BGFkxhCvkTcev0IzbYtFMy3V5Sjv1HYKzZCmPFnzC+Xw9DfBi/bgfSMuwi3GGubRVIu9K+6fOnTTB+2Chtb4bx2w7gmLRr3pXZUaGqLtkvEiABEiABEghfAhTB4btvGBkJkAAJkIA3AipK124FrpoKjHsFuEqS+/La12C8MBvGwl+Bo5l2kZqyz2V39avAgaMuz9HRwHiXL2PqAsDx2CCLxS5g314EXPkyIL5x8zt2+2uknf/7Dtgg4tZaWOHocRjf/Arj2S9gxnbd68BNbwH/kjbv/QDGJz/A2CqxFJq7guBalSHAjpAACZAACYQ9AYrgsN9FDJAESIAESKAYgTyLzOYeB/YeBvakyXo2cDwHOCKiN2U/8OkK4NFPYHy9BsjNl5QH7Dpkt98t9vkFLpeGrO4SP7slqb9D6ZIhKtVihbF0I3DvdOCtb4CdqYDMQON4rvgRH1v2Ai/OhfH8V0Cq1MnMhTHjB+CJWcDnqyQu8af26RKbzCRDZ5mfnQM8IwL5z90wT+OWlvgigapCgP0gARIggUghQBEcKXuKcZIACZAACbgIGLIaI19hevqx1Qrb2D6w/XsobNcNALq3AbJE9Ors7zvfwhSukAryMoWnLqV6sZfmqz+dBtbl9gPAM7OB37bbRXbtGrCNOgu2GwbCNvosoGMzEdf5sNWpCdSIhbH4N0BnjDeLOM7OBTq1kLjONWOyXfgPQK8lVoH91WoY70tcKqa1zWKBMIMESCDCCDBcEiCBCCMgvyAiLGKGSwIkQAIkQAJFCVxyJnD1+cBtF8I2vj+gIlZmcvHr30B6FgL+i4qCsWAdsHoLYJNZYavNFNm4/zLgxiHAo/+E7Z6LYbtG2rr6PFME478yw6uzxRaZpW7RALaHRgIPSLplKPDgZbD9sw8gfqDid9Gv5nXFkHYCjo0VSIAESCBsCDAQEohMAlGRGTajJgESIAESIAE3AvVqAQ1qA43qAo3rwRSuol0hs8Q6setm6ceqTM/qdcfTfwBUSKtw1Vo3DQaaNbC3c4K0M+x04NYLgK4t7adKbyy8oZYIcNuwHsAQKU8Wu4Z1gBObAHcMB0xfEtiuNOBbmTnWdtQ3EwmQAAmQQGQRYLQRTYAiOKJ3H4MnARIgARJQAsaKv0xRaXy5EsZnK2AKX/2Ga9MIqBWvJkWSCN0iOZ6bUr55jz1LNCs6NAUaiqDVWWHd1mV8rIhuEdwieqHXE9ut7bPCp7UGoiUAtVN7FbtNkyQvxh6biusDenMuw1GLSxIgARIgARKICAJVIUj5hq4K3WAfSIAESIAEqi2BaBGS7y6G8exs4JkvAb0ZlubVrWU/BVlnh2Oi7eJTBamCyityYyzNEze6gNqqipb65ra+HT0O5OXDPM0ajj+poP5kgZpuQrvACkPtNd9hqv7yLTKzLAlSoPXiRBBrvtOGKyRAAiRAAiRAAhVBoIwiuCJCYxskQAIkQAIk4AcBnXH97W/g5y3AbzuArFx7pe5tgZG9gRpxMmMrs7j2XPPdWLMNptjVunoHZ52x1dlaKbUl1dZ32AaeKkt5aX5qOozvNwB6erXW0Zty/X0Axs+bgcwcoF0TmHpWxW2eCN0lYrvviL0NrW+xwViyXpwVvurEw9alFWAt3OaCBEiABEiABEigwghEVVhLVaUh9oMESIAESCC8CORbYXviCthe+BfQtQUgM7Hmtbx606n6Kmgl3Kb1geQ6cArVZ2aLqBVRunYrjP/7TvJtMO8crWL4tDYwxanebEvEq07cigfgwY9gfL0axg8bYSz4FcarXwP3fQjMWwMkJsA2vp/UUz9ivVRs3loIY/mfwLrtMOavBSZOlzakTINo0QDQO0bbqIKVCBMJkAAJkAAJVCQBiuCKpB3hbTF8EiABEghLAipc+3UFRp0N29DTAb1WV2drN+2E8eMmEaYiNBNk5vXa8+2zwnqq9N7DwG3vwXhyFvDGQhGnhtiJgD2pOfCP9oCK054dYJsgdUx/Ur5pt13I3i9i9ta3gY+WARukDb2BlswU44bBwJkdgJgYILdA/H4DiK0x5VOYYnlfGqDXDzeqC9v1YtuyIWDeKAv8IwESIAESIAESqEACURXYFpsigUglwLhJgATCjYDeWCo7H1ABrLGp6NXrcnV2NUlmfFVc7j8KvPMtsCMVEA2Ly8+Bbdy59lOjdTtlP7BkI3DgGKAzvqedCPORR+0LT22uWxO4fhBsV/YFmsrMrZ4KvVeE7PpdgJ7qnCvtdztRhHd3QG3bNTEfmwQV4nq36owsYO124NsNwC4R3ZC/7m1h+/cFgN49Wjb5IgESIAESIAESqHgCFMEVz5wtkkAEEWCoJBCGBFTgtjkBthsHw3bHCNjuHAGo6FRB3KEpbLdeIHnDYfvPMNjOlFndAouIZelHq2TglqGwTboUttuk7IqzYBt+BmxXnwfb3RfB9sjlwOhzgBqxYiwvnbVtewJw+4Ww3XcJbNcNBGrVAOokwHbVeabgtT1aWEcFuN5Qq/dJki++Joq9iF3b5dLGRdKGzELb7rkYtodGAmNFiKtQl4lnaYUvEiABEiABEiCBCiZAEVzBwNkcCZBAhBBgmOFLQMVupxbAXSJ+79Z0EZBceOOr2BhgfH9ARK2ZbrsQaNPY3hedLW7e0C5075I6Ey8D7r8UEHFq+hIBi9oicu3W9vfoaKBxfeCy3oAIX/OmWzXjgAtOB+4Ybj/9WWeBVTBrDRXQHZsB/zoPZvsTxb+Ibtx7MaBiXdtQwa43y1J7JhIgARIgARIggQonQBFc4cjZIAmQAAmEN4GIiE7vzpwgYlSTilKHqFSBHC9CWPM1aZnaOjqlp0FruYpdvTlVa5npPUEEdEIsoCLZYVd0qXVU4MrMLo5lw/joB0DvAq3X/xa11VjUXmaMoW20agQ0qANoGzpbXNSe2yRAAiRAAiRAAhVKgCK4QnGzMRIgARIggaAR0NOJHamoU0e+Lr2VaZ7O3qpg1QuG7Xaa6z1FRcF45WsgZR+QnQdslqXePEvv9Oy9hj3X0YYufbVhr8F3EiABEiABEiCBEBOICrF/uicBEiABEiCByCcgM8y2RvVgO7sTbLcMMa85hl4HXGWEbeTvIvaABEiABEiABPwlQBHsLynakQAJkAAJVF8CejOuWy+AeR2wXt97QQ9AZ3fBv4gnwA6QAAmQAAlUOwIUwdVul7PDJEACJEACZSJQKx7mjbP0euK4mDK5YCUSCCcCjIUESIAEqisBiuDquufZbxIgvyidBwAAEABJREFUARIggbIR4CnQZePGWiQQPgQYCQmQQDUnQBFczQcAu08CJEACJEACJEACJFBdCLCfJEACSoAiWCkwkQAJkAAJkAAJkAAJkAAJVF0C7BkJuBGgCHaDwVUSIAESIAESIAESIAESIAESqEoE2JfiBCiCizNhDgmQAAmQAAmQAAmQAAmQAAmQQGQTKDF6iuAS0bCABEiABEiABEiABEiABEiABEigqhGo+iK4qu0x9ocESIAESIAESIAESIAESIAESKDMBCiCy4wu/CsyQhIgARIgARIgARIgARIgARIgAU8CFMGePLhVNQiwFyRAAiRAAiRAAiRAAiRAAiTglQBFsFcszCSBSCXAuEmABEiABEiABEiABEiABEojQBFcGh2WkQAJRA4BRkoCJEACJEACJEACJEACfhCgCPYDEk1IgARIIJwJMDYSIAESIAESIAESIAH/CVAE+8+KliRAAiRAAuFFgNGQAAmQAAmQAAmQQMAEKIIDRsYKJEACJEACJFDZBNg+CZAACZAACZBAWQlQBJeVHOuRAAmQAAmQAAlUPAG2SAIkQAIkQALlJEARXE6ArE4CJEACJEACJEACFUGAbZAACZAACQSHAEVwcDjSCwmQAAmQAAmQAAmQQGgI0CsJkAAJBJUARXBQcdIZCZAACZAACZAACZAACQSLAP2QAAmEggBFcCio0icJkAAJkAAJkAAJkAAJkEDZCbAmCYSQAEVwCOHSNQmQAAmQAAmQAAmQAAmQAAkEQoC2oScQdBFsgxH6qNkCCZAACZAACZAACZAACZAACZCASaCKaDCzLxXxFlQRHB1loMBSoyLiZhskQAIkQAIkQAIkQAIkQAIkQAJCQDWYajFZ5csPAkEVwXHR0cjJq+tHs6WYsIgESIAESIAESIAESIAESIAESMBvAqrBVIv5XaGaGwZVBNeIjUFmdtNqjrTs3WdNEiABEiABEiABEiABEiABEgiUgGow1WKB1quu9kEWwdHCMR4Z2Y1lyRcJ+E2AhiRAAiRAAiRAAiRAAiRAAmUgYNde8agRG12G2tWzSlBFsCKsU6MWDme0RXZePd1kIgESKJUAC0mABEiABEiABEiABEigbARUc6n2Ug1WNg/Vs1bQRXBsdBTq16yBA0c7c0a4eo4p9poE/CNAKxIgARIgARIgARIggTIT0Blg1VyqvVSDldlRNawYdBGsDHUqvmHtBGRmt8G+tO6mGM63JIC37lY6TCRAAtWdAPtPAiRAAiRAAiRAAoESUC2lmkrFr2os1VqquVR7BeqrutuHRAQrVD0akVSrDmrG1UdWTkfsP3I6dhzsjb8PnsVEBhwDHAMcA9VzDHC/c79zDHAMcAxwDHAMlHEMqJZSTaXaSjWWai3VXKq9mAIjEDIR7AhDj0zUqxmPRnVqokndWkxkwDHAMcAxwDFQDccAv//4G4BjgGOAY4BjoPxjQDWVaivVWA69xWXgBEIuggMPiTVIgARIgARIgASqDAF2hARIgARIgATCjABFcJjtEIZDAiRAAiRAAiRQNQiwFyRAAiRAAuFJgCI4PPcLoyIBEiABEiABEiCBSCXAuEmABEggrAlQBIf17mFwJEACJEACJEACJEACkUOAkZIACUQCAYrgSNhLjJEESIAESIAESIAESIAEwpkAYyOBCCJAERxBO4uhkgAJkAAJkAAJkAAJkAAJhBcBRhN5BCiCI2+fMWISIAESIAESIAESIAESIAESqGwCEds+RXDE7joGTgIkQAIkQAIkQAIkQAIkQAIkECiB8ovgQFukPQmQAAmQAAmQAAmQAAmQAAmQAAlUEgGK4HKAZ1USIAESIAESIAESIAESIAESIIHIIhBSEWyz2eBIVqsVTFWGAfclxzPHAMcAxwDHAMcAxwDHAMcAx0AFjgGHrtJlqCSn+nakSNFujnh16S+XkIhgDcCRFJ7FYoFFBoi51HUmkIWMiYgcB4ybY5djgGOAY4BjgGOAY4BjgGOggsdAoZZSbeXQWbr0V/T5slNfjqRtmPu3sE1zPVx/txfGqDE74telr/4GXQRro5o0kOyMDGxY9A0Wv/QSPr/jDrw/aiTevfgiJjLgGIjEMcCYOW45BjgGOAY4BjgGOAY4Bip8DKiGUi2lmkq1lWos1VqquTT5Eny+ytWHJvWpgvd4Ti6O5eThSHYeDmWFd9IYNVaNWWPXPmhfNJXW76CKYG1Mkza+deXP+PbZ57Bi6ivYvuQ7HNm2Fdb8/NJiYRkJkAAJhCUBBkUCJEACJEACJEAClUVANZRqKdVUqq1UY6nWssosqK3w8tOyxuaor75y8vJwNCcf+UY06iXVR4vmTdDuxJZo37ZVWCaNTWPUWDVmjV37oH1x9KskLkETwY6G9LTnjd98i9UfTse+dWtKapf5JEACJEAC4U+AEZIACZAACZAACYQZAdVYqrVUc6n2cuiwQMN01FMfx2XmNz3PiqQG9dGqZTPUTayD2NhYGIYRqNsKszcMw4xRY9WYNXbtg/ZF++Ton7eAgiKCHQ2o6t7280r8+vH/kL5rp7f2mEcCJEACJEACEUCAIZIACZAACZBA+BJQraWaS7WXajCHHvM3Yoe91s3JzUOWxYZmTRqZ4tdfH+Fmp2JY+6B90T5p3xz9LBprUESwOtUGstLTsfm775B9+LBmMZEACZAACZAACUQaAcZLAiRAAiQQEQRUc6n2Ug2mWizQoLVOQUEBskUAN0pOQs2aCYG6CDt77YP2RfukfdM+eguy3CJYHWtSpb39l9XYs+pnb+0wjwRIgARIgARIgATCmgCDIwESIIFII6DaSzWYajHVZJp89UFtNGmdrLwCRMfERPQMcNH+6oyw9kn7pn3Uvmpytyu3CFZn6lSV9t7ff9dNJhIgARIgARIgARIggcghwEhJgAQimIBqMNViqsn87Ybaap18qw316iX6Wy1i7LRP2jfto/a1aOBBE8Gqsg/9+UdR/9wmARIgARIgARIgARIggTAlwLBIIPIJqAZTLeZN7JXUO7U16xhRqJlQoySziM3XPtmkb2YfbbZi/Si3CFaA6lafV5WdxmuBixFmBgmQAAmQAAmQAAmQAAmEGwHGU2UIqAYz74YsPVJtJotSX2qj+s1RJyYmplT7SCzUPrn3Ufvs3o9yi2DTmajrmJo1oc+wMrf5RgIkQAIkQAIkQAIkQAIkQAJhSKCqhaQazCp6DJr87ZzYmnXE3jDC9zFIEl6ZXoZh75PZR+lrUSfBEcHq1WrVdyYSIAESIAESIAESIAESIAESIIGKJOCfFvOMqCx1PD2E/1YJfQyeCA5/BIyQBEiABEiABEiABEiABEiABEig2hHw7HBQRfD84d+hpHTXzyvBRAYcAxwDHAMcAxwDHAMcAxwDHAMcAxwDwRsDI2bM9FR43PJJIKgi2GdrlWzA5kmABEiABEiABEiABEiABEiABKo3AYrg6rH/2UsSIAESIAESIAESIAESIAESIAEhQBEsEPiqygTYNxIgARIgARIgARIgARIgARJwEaAIdrHgGglULQLsDQmQAAmQAAmQAAmQAAmQQDECFMHFkDCDBEgg0gkwfhIgARIgARIgARIgARIoiQBFcElkmE8CJEACkUeAEZMACZAACZAACZAACfggQBHsAxCLSYAESIAEIoEAYyQBEiABEiABEgg3Alu3bccXs+fi7fc+wLMvvIzX33wXMz/9Ar+v3wCL1Vpp4VIEVxp6NkwCJEACJEACQSBAFyRAAiRAAiQQRgRU3C75/kfcO+khPD75acz+6mv8tPxnbNj4B1b+shrzFizC8y9Nxa3/uRuffzkH2dk5FR49RXCFI2eDJEACJEACJEACwSBAHyRAAiRAAuFFYPvfOzDpgUfwwYf/w4GDqWZwNWrUwMkndcSQQQPQ7bRTkJiYaOYfz8rCnLnzcde995vi2MysoDeK4AoCzWZIgARIgARIgARIIEgE6IYESIAEwo7A8hUrzZlfh/g94x+n4/FHHsDrrzyPe+/6Dy4feQluu+VGvPz8f/Hcf5/E8GFDYBgGVAzradL/+2RWhfWJIrjCULMhEiABEiABEiABEiCB8hFgbRIggXAksGPHTrz7fx/CarWiVq1auPG6a3DT9deiRfNmptAtGnODBkm45KLhePiBiTihUbJZvOib77B4yffmeqjfKIJDTZj+SYAESIAESIAESIAESKC8BFifBMKUQH5+Pl6a+gYsFgtq1kzAEzL72/OMHn5F27pVSzzx6INo366taf/RJ586T6M2M0L0RhEcIrB0SwIkQAIkQAIkQAIkQAIkUH4C9BDeBL79binS0o6YQV47/irUr1/PXHd/++yL2fjXtTdiyjPPu2eb67GxsZhwzVXQZUFBAdTWLAjhG0VwCOHSNQmQAAmQAAmQAAmQAAmQAAmUkUDYV7PZbJi/4BszzrPP6oXup51qrhd/M4pnueU0Sk7G6FGXmjmrflmD1NRD5nqo3iiCQ0WWfkmABEiABEiABEiABEiABEigChPYkrIV6RkZZg8HD+hvLr2/2bxnu+We17cP4uJizZzVa9eZy1C9UQSHiiz9kgAJkAAJkAAJkAAJkAAJkEAVJrAlZZvZOxWvzZo1NdfL+mYYBk5s08asnrJ1u7kM1VtYi+BQdZp+SYAESIAESIAESIAESIAESIAEykcgNdX+LOB2bds67wKt1/V+OWcu3NNfm1PMhlIPHfbIVxvHI5XUoF3bE3WBg4V+zY0QvFEEhwBqEFzSBQmQAAmQAAmQAAmQAAmQAAmENYEjR4+a8TVt2sRc6ptdBH8tYteVNm+xi+DDh9M88r+c8zUOHjyo1czUrNDP0SN2v2ZmCN4ogkMAlS7LQ4B1SYAESIAESIAESIAESIAEIoGAPhNY4zxwwCVko6KicFLH9h6pQVKSmiEhIcEjX+0cPtTAMStcs1ZN3QxZoggOGVo6JoEACdCcBEiABEiABEiABEiABCKIQN26iWa0W7fZrw3Wjbi4OEy8+w6P1LvXGVqEVi2be+Sr3YltWptl+vb3jp26QP16dc1lqN4ogkNFln5JgAT8JkBDEiABEiABEiABEiCByCPgELBZWdk4evRYuTuwc+cu00cbN2FsZgT5jSI4yEDpjgRIgAQCIEBTEiABEiABEiABEohYAqd27YqYmBgz/m+/W2ouy/r22+8bkHbkiFm9R/du5jJUbxTBoSJLvyRAAiRAAqUQYBEJkAAJkAAJkECkE9BHI/Xtc7bZja/nL8SOwtOZzQyPN8Njq+hGdnY23v9gupndulVLtD2xjbkeqreIFsFtTmwfKi70SwIkQAIkQAKhIUCvJEACJEACJFCFCAwfNsScDbbZbHjn/WmwWK3FetfnnN6YePft+OfoUcXKNGPGx7Nw9Jj9dOqRl16sWSFNES2CQ0qGzkmABEiABEiABIJKgM5IgARIgASqHoHExERcf+3VMAwDu3bvwVP/fQ6pqYc8OprcsCFO6idav1cAABAASURBVNgBLVs0h/tfTk4O3nnvAyz7aYWZPfD889C500nmeijfKIJDSZe+qzWB9NXTMXHcYPTp0w+X3vkuluzI9eSxYzrGSFmfPlOw3LOEWyRAAiRAAlWLAHtDAiRAAlWawD96dMf4f10JfTxSytZtuP/hx7Bk6Q+l9nnTH39i4v2PYNnyn027/v3OlZnikeZ6qN8ogkNNmP6rJYGU90bhjFGP4pNlW+WI2G6s/WIKxvc7HX1ufAGz5y2VDwURyNc+iuW7d2NXdDzqgn8kQAIkQAIkUBUJsE8kQALVhcA5Z/XCg5PuQYMGScjLy8cH0z/CDbfcjocffwqvvfkOZn32Jd6WWd8nnnoG/779bjz93EvmKdAJCTVw43XX4MoxoysMFUVwhaFmQ9WGQOosTH5qHcx53/hEtGjeHC3qxwOSs2vha/jPLRMwfrwI5K2SJa/e149FZ1nyRQIkQAIkQAIkUIUIsCskUA0JtGndCk89/ggGDjjPPD1aT3fWm2Wt+mUN9MZZP8msr84UZ2RkmnROPaULnnriEfQ8o4e5XVFvFMEVRZrtVB8Cv6/AEot0N/FCvL5yDX74YQl+WLMBv82ciMGtVAxLmb6ik9Fv4ky8PjpZt5hIgARIgARIgARIoEoQYCeqNwG9Y/Q/Lx+J5/77JEZddjE6nXwSTurY3iMNGTwAjz54H26/9WbUq1vx50RSBFfvMcreh4LA2Y9g1crlWLXkKQxOdDWQ2OMavL5kA/5cs1zK1+DPP5fjveu6wc3EZcw1EiABEiABEiABEiCBSCPAeN0IJCXVx9DBA3HPnbdh4t13eKTLL7sErVq1dLOu2FWK4IrlzdaqA4H4RCQnJyPZPAW6eIfj60tZciLio4uXMYcESIAESIAESIAESIAEIo9AZEVcRUTwUvznxPZo40c66fR+GDDuDjz36SakmhdtlrbD/Pfrve07sKSI+11vjXCLcwReLbwutIhZyZs73sUwZz9H4O0dJZsWLclN3YQFb03CmMG9cWp7Fy9lcumNL2Daiq3I1dN4i1Z0bqdi2ihXvTb9XsBGZ1kgK5vwXB83P2NmIdWP6msfPd3Fzs86Pt1mbcUSk0k/nHqyW0yn9UafS2/2c5z4amUdHj7N5XvMx/701pdPoPz703cbpVm42i+B3YwV2OXz/xiw5E4XG+//j0ov/8/iIlF6/B+x171xnh+BFHHjsbniUZzq/H9n91msXY8K3jdSPx7nGsOnPYq13s1KyfX8TDr1tkVIL8XaW5EH7zuXejPxkVf+8ezxOTjsXezy0WK5i72MiWJj7eTT0WfwOPznhelYvjWw8eLRnyLjpFg7XsqHvbU78C7606fCtk7t3Q+X3jgFby/19RmvYXiOMX/i97S5o9j3nnotloL12RsAB8847f+P23gZf57707M/Hv9/Cvl69etXmZ/f4amzMMbp73Q8vLoYzcAyclOxcd679qcXnN7F9ZnU/nSc0WcUbtT/A0WfZhBYC7QmARIggbAnEBXMCCPBV+6R3UhZ9hVevWcEzujSG+PfWhfwj8jg9VPE4B0V8AMwdzcWPDgYp/YcgRunzMLyzalIdxO7ymTtwtfw8JjBOOmcCXh7dUk/q5MxZEQ3V/d3zMGCTa5Nv9fWL8Rst998g0cPh8+rYi0rMPsLt7hWzML8/X63WNzQkmoyOanLYIw3mexGeq6bWXoqdq1bZB8npw3GwwvLIVxXzMGXbqEv/3yhX6LfLRrP1aDtT0+3fm8Va78Edg+OQx/9PzZjK9zR+t1OEA0XzJhTDua5WDBjehA+J1Ix//MVrl6lz8Fst01Xgf9r6V89gslLK5husMez/90NrWVuOnZtls+ZVx7FmAFdcOqIR7GgPJ8xoY02IO/p+3dj7cJ3MXm8fMbLZ165Ps8CatmLcUV+9nppPhKzUhfJ97Yz8HR8WeYPjlzsmvcoBshB3mG3TLE/veCI2+eHJR2pu9dhgf4f6NcFZ0yYjhS3YmcIXCEBEiCBKkCgSorg+PrNYd6RV+/K65ESEe++0+TLeMmUUThfZkPcNIq7hcd6yX6bl9BeI8/2PLwVbqyfghvfc1OEhdlBW6QvxcR+/XCjFyGip+UmFj0ld/9STB41GOM/3uo1hOSLr8RgZ8luzF4YuAreuGCOa+YneiBG9PfYK07vHitLZ2FaunvOOrzzUeBtmx7SV+BhmQ0vxiQx2bkfE91Dyt2KaTf2xrBnynbAZMmn0z0F1Op3Ma2MoSM9uPvT5BHIWwntu//fSHa/yFn/j8kBmHMmLfVkUFKb8YnOfeD9/3Dx/9uN3PcVSvgrz0GTrO9lnJfgN5BsOWg0c7V7hXRMm7GonAcIUvHJvY9iSZa739CuB3U8hzbUEr0nNi4+jux3cHdVSV8/HTee0xv/+SrAA2DRiUj2+N7x0laR8ka1XO2Wdc1rn7Sdxu7/IcW74/Psra2y4fvl/n/bv/+TpXzvVcBnb4kclIW35NcHiIuTTx4el8HEI9Fbm848YVX0OxhF/3bjy4/WeWSmfzwdCwL+P5+OJZP6oc8tRYSt+2dukbGSuvhRDOg3CUvSPZrnBgmQAAlUCQJRVaIXRTox+Okl9jvy6l15PdIa/LltA1bNmIh+jV2VUr+YgHu/8v0pX7LfktqbiN6uZkpc2/jUJHyyv8TishdYtuLtKyd4+E7ufxPeW6Actpg3aPptyxZs37Acc58ei3ZOMZEqX5ZX4j+LvTCpKaJ1qCukXXMWIrBTotdh5gw30T98JAbXdPnzviYzcV98Vaxo15xA2xYXJpNxmOb2+6/d6MmYu3IDtv+63DlufvtD+HwzFeM6OKFg4+uj/Bon0orrlbUIM+e4Nu1ru0VUlUEFm7EHeX/aA/LzXQTXje7tx6PdmKn4ZoOwWuP6P7DqV9lePg2T+ic7/aZ+PAH/9OdH99DnnPvAvKu2x/9fVxvuZZPOdjZTykrZD5qkfvEOFridOVFKI6UWbfx8evH/Kwtnl1/Aps7CvXKAptTGg1UYzPEcrJgC9tMJt3zkZSytkc+Aop+FchBn9m0jvH8WltRux5vwmR/j1n0MvzemeUne/Mzv5L1PGsfyNdi+ZQO+edX9Mx7YOOVaPLfet/ugfe+Zn1+h/uwthYOy8JbeG4sWvjE4LXo/4GXsuPt9eqDTFhiIF93Liq2/jXHN3cy9rW6ahQ+Lfl1YFmF2gGeApH58ixzcdh3Qie8wFq9/I2P+jzWuz1wdK/J/YMbEvkh2iPP9szD+yneREoTPQG/dYx4JkAAJVBaBKimCS4cZj+Re1+C9JTMxoZXLcsHz7xb/geoqDu2aZQUm3jmrHKdreg9v7RNXYrLzR04yBr+0HKvevh39OiR6zlDXTEbnyx7GNytn4pauKPxLxewbbvEQ0PaCePQb6vYlL7NbC4p+QdsNvb+vngPXqcGJGHdZX+927rmpc/DhvMKM6F7o3aNwfcd0eM6sFeaXstj4/LXFmHwzeSQ6J7vErqN6fNuBePTr2ZjkZAIsePARl2hxGJayTJ0jR+wdPx569UL3QttdH8wK+HrQ0OzPwoD8Wax4DZOdp+8mYsSry/HN4wPRzstBjPjGvTDh7QWY4fbjfuMzj3oZT/40HBwbZb7csS/8drkJ097xnIXxu6qH4TrM/MBx8KcTevdKtJfKj9kP57h+mNozA39P/eDm8l8n6EezwRzPfjRX8SaOz8JfF2BSD8dngn4WXom33Q6cVXxg5WwxOh7thspn/PLJGOwQN9iNV98s75kI/sdV0Z+9/kcW3pZrZ013njnVWb5DCj85ENAlHvIb49Upzg9vJF44Fau+fhiD2zrGuBsD+T/Q+7q38e00t4MD66fg4Vnl/5xya4WrJEACJFDpBKqhCC5kHt8Nd97tLuYWYkll/shZMQkP+TEbXRi978WOd/HQB64vrc53f4jXL0wuvV6iMPlwKkY4vmXli3PyVNcXp6Ny/KCxGOewkR9SgZwSvfbrOXDOLycOx6AzHF5LXrpfD5U4+kZMGdGt0DjAa6PkiPZktxvQtLjxHd9MottiwpuT0dvxwzH9K7z6hYtrYSAlLNyvARXBf8tkjHAI+PQ5gV0PGsL9WULwxbLXLnLtO7QaiwlDnYOgmK09IxG9H5nsGisynqaW9RR2u8PA3zt0Q3dHmOnT8eHC3MB8rJ6FaTsKq0Traa2F64Eu3K+j7TESU24ZDkdY5b5G3IwlFdPufgEbAxb5ZmU/34I4nv1ssdLM4ttiwkezcWenwggsmzD5oeAfqCz0XnGL+iNxy01uU4/zFmBJSMdMYdcq/LO3sN1IX8hnputeGN0w6r834iLHB0cgl3isWwTXwefmGHf9QCQ6vtNKYJTY62FMGeNoDFj+ppczWUqoy2wSIAESiAQC1VcEy96J7zsYg2Vpf21Fyt/2tQp773QhLu/qak1nGRc4FaIrvyxry995zTWznTwWj13X1j83iQNx/8ReTluv1x7JbOygC11fjru+WOhqy1nT28o6j5tbtRgz0iUuvZmbebvdrodKxEVDe6HFQKlnlgFe4yssK7rY+NFrcM4EJl6IR292/MItallku/FIXDvclbf2I7drml3Zxddkltw5U20K/uYYcomDbXpA14OGdH8Wj9xLTiq2bHYbnN27obMXq2JZMlZGXOw2VpaucM5qFLMNRUbMIEy4yvWjf8G87wO6Bnf5bJfwTxx9DUYlokxRul9H233EILToNdz1Y7Yc14gPHj0SzkNbO17Dvf6ccl6mHkilII5n8Rb+LzkAdstTN7lOlV0xBa8WPyYY/v0oEmHn84e7+oSt2OU4QaGIXTA3K/yzN5jBV6Yv93th9BiOIc17wfV56v8lHqkpW10HnyEHBv386us9YrjzYB12LMXyChgrlYmbbZMACVQvAtVaBKNmHc/Tgit833fGzS9PRGfHEVmZZbz3wUVuX1ZlDWgdFrrNKne+5hp0d7Thh8vk4WNdp8xZFmH24uKzZx5fjrvnYMF6Pxy7z4ahOUZc4Mc3sfv1UCIkR6iGTB6OUYMK29P4/Lo2ajeWL3Z9gydefCX6eTmNt9BrsUW/gRe68jatxVo/bkrifg1o4sXDTcGfrNdAOzz5fT1o6PenI6SSl4mokehWWpDntlH6anITlwjFJjnYVLp5cEs3bUT8FTL+HV7nveP/KdlZi/Dhxw7hL7MnV/Qt2+eF+HFdF94LowaqbJVZHeep4rvLdo249Cm+/8P472j1Jxvy2vjMHYE/dk3q+fPa+LlrJqh849mf1sLEputYXOs4e0M+mb+cVwVUcGKiS9hUCOaK/+ytkG6FvBHPe2H0vmSQecCr+yWu05T9vS9GYq06HtHm+jv7n9wcLZw1N2FrinODKyRAAiQQ8QSqtwjOyghoVigke7vVNXjxbpcY1EeePOTthlSBNL51BZY7frujLQb3dxMh/vipeS4Gn+8yXLDCyw+/HiMxznlNtfyI9+PC4OXzXLNqaDUcg13ddjXMF4X9AAAQAElEQVRWZM39eiidObZfUxuPwRe6TmVf8H9+nKaYugJLN7mcDznXcUq1K6/UtZM6u818boIcWC/VHHC/BlQE1CWF7bnfWEwE/Nv+nFpdEfvTR28g8q/diW7jaN5szHaOsdIrt7huNrZv22JPWyajX+nmwS+VmfwJQx1uA5g9+cLthlg9rsE4P8aroxX3pcd1tING4qJCzdr5AteM3K4PZrnOUnCv7HM9Hv0mTsaIQp/AJjx3RyhuYhPE8eyzT+FkkGw/e6MwpPSvFmFt4XrELtLTRc5XYPQV/tlbgX0LZVPu98LAQIwaXvifvOsgjHB89+p9Mbx8PRcNK751Ozcx+xVmz/Pzw1t+n8x1fHbLckrfop65TQIkQAKRS6Bai+DcpQuwwLnvOqFzO+dGha60u+Z517VnSMXsSVMCuvlSsWBTUuA6YCv9alvMwkdGPDqf4lbp963YVaxGJwwe7hJFu75aiI3FbNwyLCs8Zqe7XzsWnd2Kva5KHdf1UM09Zo7j+45wzVavnuP7mcE7NmGDs5FOaBvovvb4MbAEd7qdxu50677iPuutgt9pL6LF7cZia2cvRKp7PW/rFbI/vTXsmdd5lNs+EwH/n8F34JMdxc8S8KwVDlvxGDxmLBILQ1HB6VvI7Ib7Y0nsszC5yC0odOL3wv06WpgHb+IddTu5/ZhNn4OFqxwFAS4T++Kxxy509g/rp+A/zptwBeirJPNgjueS2gjT/OTO3VwCIn0t1uwO00D9DGvjt3Ncn+fRbdHO9THu1UO5Myv6s7fcAYeHA/d7YWCofN/VdMTVye27Nx1+nZ3QdSSu7OSoDyy4YzD+8+nuyp8EcIXENRIgARKocALVVwSnL8W9jy5yAZeZzYscR1dduRWzJj9EPK49K+cjT3bt2OqKu1NntHNt+b1Wt34jl+1fW91EtSu78yVuosjXKdGrFsF1Y45uGOH2+ByXxyJr7tdDqZB0+xKHzKiOcl6n68fs3rFjbrMfof/h534NaIvhg+Au+ONlNnBEdGFf/bgetKL2Z2FEJS/kQMCLE912wv6vMLHf6Rhw57tYsjXMxfAZA+G8oYwIztm+Zk/cT8OPHogrzVmYXUjZXDIeryXu19GKnxF9493MOmHUFQ6e6QFdI+7mxFxNHPQIHhtkrppvwX7sWjDHsxlgJL3Vdz99eDd274+k4IvEuvVd3PuaS8Unjh6Jfo7PoiKmQdus4M/eoMUNVKIrz4Nwg4eeC/dPDvfvXv/ui9EcE16a6Lr0ypKK2ff0w6lyIPPtpVvh9+nRlUiETZMACZBAsAlUQxGci9QV72L8gAmY7ZyCa45bHhyLZB90F8iXRp8+/eBPGu/+LFwffs3irrfj9Rtdh+Qr6pEnZtte3pKTG7pyLTmudfe1VsMxynm93G7MLuWUaPcf0eg1EkMauzvytp6LBV985SzofMVIDyGpBf0uG+uc/fL/5lxaM8TJ4xrQTrjykk6eDUb3xajRiYV5wu1rt/O0C3ODvfBrf/rRaLvrPsRn/+7m9oMsFylfTJH/T13Q5rTBGDPpXSxYn1r2H1Xz7oQ//79Mm/HTXTNavmKP7oVRzhtk+Racyz9y+U4cPdaPZ1l7D8D9unAMH1nMTwvJ6+6oOm82FvhxrbnD3HOZiBH/fd51doRlBYL22LUwHM+efQ/xVnM5aOZsIh2i6ZxbXlf+eg2X+vk90afPFCz36iTImZZcpMybhAGDp7juIC4HZR67u5fPhkL6veez9UANNuHVK/z7jtbPkMnLAvVfQfYeB+EuxKhB7hJYYmg13PXda1nk9b4dYuX5ansN/jfzJnR3c5W7+StMHj8YJ50kBzPHTcLb8zYh1fwM8qzKLRIgARKoigSqpAgu+Uu7N05t3wVnjJmCJamO3ZmMwS/N9H16q5jnHtmNXbv9SwePS4UAX53veB7jnEo8tQIeeRJggMXMkzHE+bgiYNeMWfB6mqllKWbPcVUePGa4zwMO8LgeqhtGuZ167fTkPru3ezpm+prdc1YM7YrHNaAlnGHQe+hwOGSwcnPetTq0oQXBeyK63z4Tqz57GCM6uP2aUs/pW7H84ym4cURvnNSlH8Y8MQsbUwOcIc5N9/v/2K6D/vjORXrhj7rO/t4gS0Tfhx43xPItFLT7xZP7dbSJGHdZ3+ImjQe5HpuFRZjmzzXixb3YcxIvxGOPu8UapMeuVe3xbEcX1HdLOlJ3+/c9sWv3wSCdklqa+DsdJ8n33oBbZiHFUtjT6E64ZeZTrsfhFWZ7W4T6e89bm+XJS9/vL/vd8OsjpDzBlLGu+70wvM/We373LvhwFlL9aCux2+34bOVMPHpxW7cDmVJRxmzKslmYfMsInNGlC/qMm4JP9GCmFFW7FztMAiRQbQhUSRFc8pd2KtIdPwJ0Fzfui0mfLcDrFzqVp+ZWXoruhkenus1I7wjxI0+C0NPki6/EYIcfPc10tWPDbbl0DmY7uMvsg+cpoW52bqse10P1Gul95lhm91yPi0iHX9dGubURmtVUzP/cpcbt15J6acn9ETnCrczXg3pxXRFZid3G4sUFG/Db3MmYcHbb4s+czN2N5e9NwrCeMsPw4CLs8kevhiRw+aHr+HVY5AZZM+e4Tgt1bzp3sczIOsZrOW6IBffraBOHw7yzuXtD5rr8mHU+Ngvw6xpxs573t+TRz2GKmw4u/2PXqsd49k4zsnJLFn/pHkI7vsNYvP7jbNzZzXEYLrL6WeWjtaxwe5RgIi7y/sGB5IEj0dsBw5/7YjhsE7th3HML8Oea2ZgyvhfaFRsGudi17F1MlIOZpw5+FAsi4r4Pjs5xWR4CrEsC1Y1AlRTB/uzE+Aun4s/lb2NCAD8ERry9xX6H222+l3Ova+5PGMVtekyssEeeFG+8DDk1B2LEUEc9EaJfr3NsFC49T2vG8JHFTgktNHRb7Pa4KdHg0SXPHLs/LsK/a6PcmgnFqvs1oBgoM9glHWCR2e0xjjGSXq7rQUPRDX99JnYaiUnTFuC3DWvwzYyHccugbkj0mCDORcqMm9Gn3yQsOOKH14vf9vv/2Pa517huWOSHa8jcx+CLL3RabvxIZqqdW46VVHzy4SLHBko8iOG0KHnF/RIA153Ni9t7PDbLj2vEi3twz0nG5ZMnuq79K+9j16rZeHYnWeb1ThPxgx/fEfY7pj9foXdL73y3iJ8FD2NwY/97VyHfe/6H48OyEyYt8f39bGe/BS/29+GuMord74XRfKzrtOeisSQPh/NRgfDjvhhF69fvhMsfmIZvft2A3xZMw6P/Hoju9T0+vJG7eTpuPL8fJi5ML1qb2yRQlQiwL9WUQJUUwSV9aa+a7Joiyf1qKqbtCMe9Hl9Bjzwpve+pqYdcBtE1XOvF1iRet7sdp38xBx6nRGd9j9kLHZUS4fWUUEexY+lxPZSI7P6eX8wOM3PZdZDrcRH+XhtlVgzNm8c1oENHlCr43R+Rg3JdD+q7L/7vT9++vFrEJ6Jdr7G48/WZIog34Jv3bsLgVm77bf8s3HjJC67rEb06qYDMviMxzjHz4e3xIpum4x3H2QzRAwtviFUY1+6tXm8QV1jquchahJnOSwCaY8QFRa4Ld7f2OJC0G7PLe414q2sQrMeuhet4dscX8nWP/Z6IunVD3mIZGihZ/H12letA3MY3p5bvyQNliIxVAiHgedC4xcWeN1X09BRv3m3ekVf2+2LEI7FDL4y7fSo+W7MBf37zthzMbC6HDGH/s8iBwRtH4Ln19k2+kwAJVCUC1bsvVVIEl7RLk0dOxC2tHKWb8OrLSz1OE3OUVPoysS/K88iTFq3aurqwaaP/P9xdtXDsyEHXVse2pd5hOn7QWJewSJ+D2Q4RIR5yl7qdWlriKaFi6PZyvx4K+BkPDS7tRic3Y9p+V+USr42SX66JTjMRMyE5AOJ+Dag0tuwRDOhTSuw3TMdBMbO/FpV4PWhF7097POV4j45Hu7634/Uly/HZjW7ib8dreOjj1HI4DkLV6NJvkFXqDbEcp0j7EUbqnOlY4LRPxbQbShkHfQbjoWUup8G4Rjw4j10LzXh29TRC1vQaU2eozdE8gFlUZ7VKXOl++30YHF0YQPpXeG6698sACi2Cv6iQz97gh10pHj3uhQEcnH4z9AZeJaUBT/zsCnN3cO6LEd+2rxzMXIJVn93kOqMEu/Hq49P9uu7YFRDXSIAESCCMCUho1UoEI7oTJtwxULptf6V/8SheDf2Nee2NBfherkeetGuHds72NmHjVueGnyu52Pi7W6VT2pZ+2qkIi0EXOiRmOr50Pn8mF0vmLXK2WdopoU4jj+uhJNeS7vMmM+m5Yud4rZ6FL70J3Fad0MVhA2GS4twI3or7NaDqNT3Vx02ePK/VW/vRHO93O67o/amxByUlovvdH+JFt0f3rJXp0V1B8V12J543yJqOL1MLfcnYW/iV47S/5hh3hevMkUILPxee19FCDrWl7y79Zj2pjma1hXT5MbtUV8qRgvHYtVCN53J0qzKq7lq71vV4tcTuOL15ZURRjjYTL8Qt17mC3vjMU+W4C3kZ4qiIz94yhBWOVTzuhSEBlnx/k8LPk/0eHxyY9ml5Pzik0cJXYrfb8b/nXb+XoN+tFXz8pDAULkiABEggJASqlwgWhIlDb9bZYFnTlxzdfOUr1w8czQqbVI5HnrTthd4OTYqtWLA4wG8uEQNLvnWBGNzLtxjoPWI4HE2mf7UI5t2OPU6F9nFKqKM59+uhHHkBLTfhw8+9HNlI7oW+bpOSS5YVvXbZRyNbX8OAE9ujjZn6eT01zP0aUB/evBdvEvHjJXRUwv4sGuCut0YU9l0YDHvXu1gvWsncFiH8Dzfw68t2ZoLpKlhvjUdigvM69hWYuciugnMXTsc0x2/K8twQy+M62rIFPfuLRSKdy1bXWaucj10L2Xh2BhgJK5sw8yPXf8rECwfC+UirSAi/MMbO19/hmg22LMLkqa4+FZqEblEBn72hC74iPe/2uBdGmVqeM6v4AY4d72KY+b0ln90njsDb3g4Sl9BYYrfu6Ows24SNfzk3uEICJEACEU8gKuJ7EGgHZDb4lrvdjm4ufArPuZ2+G6i7kNrLEfxijzyZaf/BXnq73eCamQU2vvsu1jpPzSy9ppamz5vlupszRDyeGa/ZpaceIzHOcap5+hzo3Y497rLbaSxGuWkh7848r4dKHDPN75skrXq8m9Ol92ujmqN3f9dsiF67bAp1Z63SV1J/Xgrn5HF0N3Qv2hePa0ATMW7GFj9jX45Hezja3l3C9aCVsD8dIRUuayS6XQj510bXo1YKy0tbtGjWtrTiSiiLR7+hrs+Ate9Mx0ak4pP/c521UJ4bYnlcR9vjYazy9yZJM8Y6DyQF6xpxb49dW1vgB/KQjmc/2g8Tk9zF77jdOyIRFw31fUAwTEL3DEO+S265yfX5t+utKfjE7TIST+Ngb4X4szfY4VaWP/d7YaAbHl3u53fIlmmulayAIwAAEABJREFUy5HkAMfsxbmePaiZCNen9yZsTPEsLnWrSQu3s8pKtWQhCZAACUQcgeongmUXxXvMBqdi2gv+PWNPqlb4q9gjT15/V36w+w6j97U3wXkEN3U6HnrX7fTm0qqnL8VDTyxyWiRePB4XJTs3S1nphMHOZ/mm48t5i8zkqND9iuFo4dgoaZk6Bx/OcxTKD84SHg3hsHBfejwuYrfMqLqeUuQ063zFNa5ZnPTpmPyWn0ywCdPecZs5HjQYvR3X2BV697gG1M9rn+1VkzHE7RE5JV0PWvH70x6d4z2517mu8WT5CjPnpTuKfC6XL/veZdO8BRq5tiptzeM6dr1B1oxZmOk4GFb0hlgBRbkOMz9wnXkRkJh2f2wWFmHaF6kBtezVWA7YFH3s2qtfebX0yAz1ePZoLFw30pfi3kluZwr1mohbIlQDK+LO19/nNhu8As+96faZpgYhTB6XIAT5szeEYVeoa497YfQa6f2xgN4iiu6FERcnOkuK3RcjWQ5kd3IWY/anbmPale19bdUKLHGWNEeLcPjwdsbDFRIggXAkcDwrC98uXoIv58z1kb6G2lZmH6qlCAY6wWM2eMUUvOpFNFXmjnG1XeSRJ66C0tdaXYPH3O8KOuVK3PiVjx/VuVvx6pUTMNthJl+uk+7u67pLZOktovMlY51CKf2r+zDZeVfobhjRP9lHbcDjeqjmMnPsnCH1WRXweFxEuvdroxqPxWM3Nnc62/jMlfjP4nTndkkrKW/dh1edp5A1xy3XDyzCxPMaUL+ufXZrzOMROfIDcaa3y7rKuT/N5gLcn2Ydx1urkZjgdm3vgjuuxNv+HEPY+i4mf+xinNi/r3OMOFxXylJYjLrKMRZkvDzygvPgUuLosaXe1bvUeD2uox1YyiOyvHnphlHOx2YBJV4j7q1qaXlFHrtWmqm9rALGs72h8H0/shQPX+r+WdgJkx4bCd+fYuHbJdQcCPfZ4NQPnvK4qWBIIw/ZZ29Io64455YVmP2F63OytMcCegvK/VGB5rW7zu8rtW6Oy+U7S9fMtPAO/NOfA8CWrXh7ynQ4o0rsi35dTQ98IwESIAGvBI4fP46HHnkS0z+aKQL4ax9pLv77zAuVKoSrqQgG4ofeh0mdHPtQfgQ/+W4A1zk66lXQUgSQ+yNP/G21+wMfYpLzSysVC27rjTMmvIAlW4ucLpWbjpR5UzCm32CPa117P/4cLm/sb2ti12q465mG6emuL89BV/rhZ7fH9VAtSn00hLRV7BXv8bgIeLs2Sup0vuMdDyazJwzG+BeWIiVLCou8clM34ZNJgzFgyiZnSfLoh3GLk2lhtsc1oH5e+1xY1VzIj1PXs5YhP4a8Xw9a4fvTDM7xpteov40RDhVg2YTJg3uXyA7mmHoUA4ZNcT0WSYTnpOu7ORxW1LLEdjxmp5yXCzQvxw2xAI/raH08IstbYJ0vcDtjoqRrxL1VLDUvvshj10o1BipoPPuIolKKc9O3YskLE3DGGRMwbasjhGSMeONDTGjr2I7cZefrH8aIREf86/DcM0tR5NvAURj0ZUg+e4MeZSU5dL8XRrSPxwJ6C9H9UYHYVOy+GIkXPoX3LnZ8eAMbpwz2/lvA9J2L9M2L8PAFIzDZ7bFIvSfehO5mOd9IgARIwDuBlb+sweG0NNSIj8dJHduXmFq0sE9C7Ny1G0/99zkcF/Hs3WNoc6utCAbkx+7tF7quwdv0Gp4rei1NEfYL7umHkh5V4D1ffki5zows4i2wTc9HnvhZN7otJnw4DePcfrylLn4N4wd0QZsTu+DUPv1wxmnt0ebk0zHglnex3HmNWDy6P7AAM0a7vjT9azEZQ0Z0K2Y6+MKiM6fFTACP66GaY8Qg5xEKL8bes+L7jnA73W8RPpyTWtywGJNULHllAgZ0aY9Te7v2r3I5qecITPzY+UsYyX0n43+P9y0yCyw/KD7Xa0oLm2o1HIMDDl1Eits1qpg3Hc47Fhe6NRfFYgdCuz/NVl1viX3x4v8mo59jWFhc7E463cWuT+/TC8fUdKQ4fmFHJ+PyN171fTBk3p3w/n/Jzb+MW3eb8TPK+J/M4wZZhd3scQ3GBbz/Cut6XEcLDB56brGxUmhZ8qLTIIxwXFuP3Zg2a13Jtj5L3Axk33k8ds2tqOiqxzXNrUI4nh0N//UaLi2yT933b/H1KVjuqFum5Sa8ekXx8XSGfBaedJocFHtlKVIdB0V03L6+AC/2T/S/pYD7I7E8UUGnItXsiztvcg3w9C9ecLvm2XsXg/a9V+zzy/X5UdbP3uIRe9+3xceQMHeOufKOp+JRBJaTiwVfuF2jMGgE+tUMzAPQye1yJGDXB7Ow1sNFIvo9/SGm9E125jq/O+T738WnN05t3wWnDr4Z0zY7PryB5NFv4/WAfw84m+IKCZBANSGQnZ1j9vSEExph4t13lJjGjB5p2unb7j17MVmEcEZmpm5WaKrGIlhmg/vfgVs6OXinY/YTr7lmrRzZbsvcI7t9PPKmaPlB5Dp+TLn5KdOq/IC45ambfF9XW9R5Yi88umA5Xh/TtsgPcjnau3s3UtOLVGjcF5NmLsdn49sWKfBvM/niKzHY3VSPavf1fWMtj+uh/LqJlnsjhesyozpqeOG6LJZ/vhCpsiz2UiZzlxRjkq7PAxUmuyR5cJEfwv0mzsS3741Eu+ii3jyvAe18xUg4r8UualrKdvygkRjh9O26Y3GxKhp7Be7PYu23HYn3fliCouPJ4/+Gx2M7gPhWA/Ho10swxR8hITPIyj+QdPB4sSj9zChy8EFqBXQNr9i7v1LnTHc9Gzj6Qowa5Hvcu9e3r3fCqCucH0pI/2KO/U7r9sJyvRd97Jp3ZxU8njUIPx6D5jke5HNV65WWfJS5/193+Pb4Py/1k/tPxGerlmPKoETZCuAVcH/ke+OIS3AE0FKZTFuMvd1tNngTJk/5CkW/Btwde/zfls9GB6+Sl7J/Svre08+voH32ukfpWve2b0uOdbd8p0u8ruoVv5bqfi8MYMTFfhw09hKl++VISJ8D55MKHbbyG+Ly95bgh1fHop37R5PHZ24q0t33XXxzDH58AX6c3BcB/i9wtMolCZAACfgksGfvPjw55VlUtBCu1iIYRWeDd7yGVxdW3I8Rn6OiqEGRR54ULS5xW0ScfpH9uWY2Xp84Er07JCMx2mUdX785ug+6BpPeW4A/f3wbE3okugoDXRMhOmKoq1KiP9dXFrkeqrs/N9FyNeGx1u+ysa4v69XvYprrTGYPOxR+uf+2cjam/HsgujcvzqRFt4G45fFp+GHDcrx3XTeXX3dPHteAdsMo583B3I38WI/ui1GjXdztdywuoV5F7k9vIRSy+3PDAsx4/CYM7tYcya7QgehEJDfvhsHjJ+L12cvx25KpGNfB/VeXN6eVk+dxgyw5YHPl8OQyBuJ5HW2iHOXsF102Vy2Gj0R3R9X06fgwaJ9Jekr7866zJRxtuC8rYzy7t1+Z64nJ0P/zEyZOxdyVG7Dq7WvQvX5lBlS2tn3WqtnXYzYYC5/H2yV9Tvp0VgaDws+Pcn/2lqHpcKzicS+MxLEY1beMUbZyuxwJ6Zg2Y5GXU93j0WLow/hmwwZ8M+Nh3DKoG1o0dv/wBhIbF/4eeHU2Vv1a/IBnGaNjNRIgARIolcD+/QcqXAhXERHcFy+6PYbkxf6lcvYojO//PH5zq/v60Hi3ck+/293s/FufjQnOUxvtbltcN9v16Jy51wQ8s9v57iWu+tuK+7e3UsJ7/U4YfN1kzJCZxN+2bHH6+XPNEnz2+kRM6CuzxWX84e5qMR6DX3X5/u1xP26nGt0Lj/7qqvPZmLIKEYmi18Nu+3MJ7nRNqklh8Vd8cidcfvtUfPbDbEw6w16eeNVMKJMfPpuKO8f0Qgv3IWE3cb17tDcT4xq7igJd6/34Guc+2b7kdt8zyhWyP0vpRc226D3mdrz+2RL5seTaf9u3rMGqH2bi9QeuweCuyUXOQCjur99zbnUD/j+2BXOvs19b4vTc6hrMdfrx8X/EfextmVr6DbE8/G6B5+dMMsbNdPXDr3HvDLjISuOx+MwZ/xaU9pnkGUMRP942Ey/E627/97c/V+QXdwWNZ4/PQbe++ve5+jz6eetbaXlF9p3Xdn5dDv0/P+m6geicXNp/+uINla8/Mm6K7ofiTRTP8eiTj3FepLZnvEU/J4P/vVekeXPT9dm7HEW/j3Q/+PzsNb3Im4uD6/MzoDH1fLHx5MmneLm0WvJLflO4xpfvusljZrri/vXhYk8eKLmhoiWen0HbXy1lRjk6Hu16jcWdr8/ED8vdvneE22/LC38PDO2EAP8bFA2I2yRAAiQQEIGKFsJVRAQHxJjGJOCFwEasW2XPTv9gFM6Y8C7WHrFv850ESIAESIAEwpcAIyMBEiCByicQZRj2IBxL+1ZA7yqEp//vk4DqlNWYIris5FivahHIaoHhT8ts+KC25sxl6uIpuPTKd8P3juFViz57QwIkQAIkQAKBE2ANEiCBsCFgg80ei61wad8q9t6wQQNcNPyCYqlNa/vps/l5+cXqhCKDIjgUVOkz8gjoqb0XX4NJry/Aj48X3uF60xwsKOONhyMPACMmARIgARIgARKIFAKMkwTCjYAP7esMt2FDFcHDRAR7phPbtDZtnGLa3ArdG0Vw6NjSc4QSSExMdkXufqdMVy7XSIAESIAESIAESIAEKp4AWwxTAg0bJOGkju3RunBGt2iYubn+3XzYgFG0aki2KYJDgpVOI5VA7o5FuPf5Rfbwk3vhdPuZGfZtvpMACZAACZAACZAACZBApRAI70Z7ntEDE+++A1ePG+M10K/nL8RnX8yBxWr1Wu7I5EywgwSXJFARBLa+i2Ent8dJ/W7G7B3SYHQyLp98E5yPqpEsvkiABEiABEiABEiABEiABAInYLPZ8NXX8/HYE1Nw+HBaYA5CYM2Z4BBApcsIJBAjMecC8fWbo/vFE/Het0swpX+iZPJFAiRAAiRAAiRAAiRAAiRQGoGv5y/Cv669scT01dcLzOo7du7C/Q8/juUrVprblfUWKSK4sviw3epCoNU1mLttC/5cswSfPXcN+rWKry49Zz9JgARIgARIgARIgARIoMIIFBQUID8/v8La89ZQRItgfSC9t05VrTz2hgRIgARIgARIgARIgARIgATCl0Cvnv/AxLtvLzH1PvMMM/ikpPp4cNI9OLfP2eZ2Zb1FtAiuLGhst4IIsBkSIAESIAESIAESIAESIIGwJ6Di9qSOHVBSatAgCad07YwnH30QrVq2qPT+UARX+i5gACRQnABzSIAESIAESIAESIAESCBSCGxJ2Yov58zFku9/9BpyrzN74o7bbkFCQoLXckemwUckOVBwSQIkUI0IsKskQAIkQAIkQAIkQAIRRmDzFhXBX2NpCSK4aZPGfvWIj0jyCxONSIAESKCqEGA/SIAESIAESIAESIAEKoIAT4euCOT+/0sAABAASURBVMpsgwRIgARIoGQCLCEBEiABEiABEohoAtHRdlmZk5uLP//aHHA6cvSo2f+oKLsfcyOEbxXTSgg7QNckQAIkQAIkEKkEGDcJkAAJkAAJVAUCJ7ZpbXbjwIGDmPLMCwGntet+M+u3b9fWXIb6jSI41ITpnwRIgARIgARIoCgBbpMACZAACVQhAh3at8Pll12CWrVqlalXcXFx6Ne3Dwb071em+oFWoggOlBjtSYAESIAESIAESKDMBFiRBEiABKomgSGDB2DqS8/i/955PeD01msv4aqxVyA6OrpC4FAEVwhmNkICJEACJEACJEAC1ZwAu08CJEACYUIgokXws2f2BBMZcAxwDHAMcAxwDHAMcAxwDITzGGBs1W98honWYxglEIhoEVxCn5hNAiRAAiRAAiRAAiRAAiRQ+QQYAQmEJYGIFsF3/bwSTGTAMcAxwDHAMcAxwDHAMcAxwDHAMRBOYwAIS+3HoAoJRLQILuwDFyRAAiRAAiRAAiRAAiRAAiRAAuFAIAJioAiOgJ3EEEmABEiABEiABEiABEiABEiABIJDIFQiODjR0QsJkAAJkAAJkAAJkAAJkAAJkAAJBJEARXAQYdpd8Z0ESIAESIAESIAESIAESIAESCBcCVAEh+ueicS4GDMJkAAJkAAJkAAJkAAJkAAJhDkBiuAw30EMLzIIMEoSIAESIAESIAESIAESIIHIIEARHBn7iVGSQLgSYFwkQAIkQAIkQAIkQAIkEFEEKIIjancxWBIggfAhwEhIgARIgARIgARIgAQikQBFcCTuNcZMAiRAApVJgG2TAAmQAAmQAAmQQAQToAiO4J3H0EmABEiABCqWAFsjARIgARIgARKIfAIUwZG/D9kDEiABEiABEgg1AfonARIgARIggSpDgCK4yuxKdoQESIAESIAESCD4BOiRBEiABEigqhGgCK5qe5T9IQESIAESIAESIIFgEKAPEiABEqiiBCiCq+iOZbdIgARIgARIgARIgATKRoC1SIAEqjaB6i2CM/7E4s8+xaclpIUrNiDlYEEYj4AM/PltyfE7+rVqbyV2Ye8qJ9/Ff2aUGkjGn4udtpUac6lRspAESIAESIAESIAEqiwBdowEqgWB6i2C8w5i3cpVWFVCWvzFNLz17CQ8/t4qHLSG43jIx8HfS47f0a+tRysx9qNbnXzXHcgvNZD8A+uctpUac6lRhlHh8WxkO8I5vgd//r4BG8qYwvtgj6OTXJIACZAACZAACZBAqAjQb3UiUL1FsJ97OuPPTzH10z8RznPCfnaFZlWFwMEf8NKjD+Ol2Sl2IVwrCTHb52La9GllSl/+kV5VyLAfJEACJEACJEACJEACgRCohrYUwc6dXgfdRozDuLGudFGPJGdp9uq5WH7YuRk2KzH16qBOXUkJniElaJ4jxXqWccs3gYLjGcjI8EzZjqMgBdnFyjKOOwp9+w6GRfahg1DZmvbTW4VCOAHtRtyG685yjdlgtEMfJEACJEACJEACJEACJFDVCEQVdogLJKDZSV3Q5RRX6j3qZlzU0oHmIPYccKyHyzIJvcc/iAfvfxDXu4uflhfhLsnTfE3D2odLvGEeR/YOLP/4JUy65x5MevRxPP64Z/pyc2H8m78sVvb4o5Nwzz2T8NLHy7HDeY5yoX0IFgmdLsNd/zoDdcQ3hbBA4IsESIAESIAESIAESIAE/CRAEQw/SYWzmTUFy5emOSPscrZdHDkzuOKbwMFVeGvKVHy5dk85TnsvwJ61X2LqlLew6qDvJstrUbIQnoinn37aTNf1inE1IwdHHizMd5Q7lnedyxlkFyiukQAJkAAJkAAJkAAJVGUCFMFuezfb/RTY/SIsZ4oo2ukw6IKT2jnWw2tZ8PtyLHecjRvTG71PcRM+pYXKMjsB6x4sfPdTpOgMbp2TMOz6BzHZi1i8opPdHJ2uMAWmQ0Dal5Px4PXDcJJOzWan4NN3F2JPBdxMzbsQLowzbx2Wr3AMDIAHRwq5cEECJEACJEACJEACJBAUApu3pOBf195YpvTZF3OCEkNZnFAEO6kdxOJXH3ed5vr8W/hytWN2tQ7O+NdIdItzGofRSgZWLdvgjCepb2+041518ihpxT2/4PfFWHxEcmK6Ydxd49GnbR0EfhghBnXa9sH4u8ahm1Y+Ij5/dwlQ8R6yV4lCOO4k9HacJs+DIyHjT8ckQAIkQAIkQAIkQAKRRSAqssKtpGgTTkCjmpXUtq9m9y/HD87Z6lbo07MR+BcYgZTN9oMIdc7pgy4eNxjbg1Wffep8drHjucuey1XY495cQhf0OUeng4ENm1PcS0K67l0I22+WdXO/Zmg2qI/j4EhI46BzEiABEiABEiABEiABEgh3AhTB/uyh7BTMfW0KvvzbH+OKtUlZ8T0c89Xo0htn1K3Y9n22lphk3rzJp52HQR0kJXpkhHaj8LTldq2aFWknA1tLeIa04xnMq1ZuRUaRWs1aFZ43X+i3SHHINv+fvTuBj6q6////nhCEgAlFDCCrAhEFC4pUA6JClbUiUiRuiEWKVvCvyKIRRIoIpgqC/Ql+FXFB1IoiRpRVm7gU0CIqFRBDQFaBFCmJEJDtf+6dmWQmmck6k8xMXnnMnblz71mf56D5zLlzUzAQfmHpduUqRs1736/7r+Q7v0GDp2AEEEAAAQQQQKCKCjRt0ljJYx8otP2uY4c8kbPOqlvovJXnqis756Wp6B2C4Dzx+rruIefNhJzf8TT7j4/RjXlLg7latfzLQgFPXvbK2PH6zme0Ol9xSRku4w1yw2NiTBjmrGP/tu1F3HTqhLZvc99NyuTxWpF15g/as+tfwZbtXmu6prpYtbz8Ml1W5NayUJC/e7trBdhVrimowh7OQPgS23x32iw5A2FTfSW0xdRaUQ/qQQABBBBAAAEEEKgEgRjzu/4Frc9Xwa1u3d/kteaMM84odN5KH3/22XlpKnqHX42LEj+jvi7rdZXqu9Nk7vC+9NV9vJJec/69Ss4LeU0D6l6tzi3Na6g96jVXq2hXozZ+rE/cca7rUN7L/k/08UbXu+hWal7PtV8BL63Ov8iuJeezT/WddXMs+5311FiXDbhRNxa5XSav9ePc7/TpZzmyfi4637UibL2pwC3mrLPsINiq0isQtg6wRZgA3UEAAQQQQAABBEJPwCGH30Z9/q/Veu/9D4rdMrZk+i2jvCcIgosTzMnJv9y4uLTBPn8iVzmmPc7tOy3/cHtejY1/d5FirHOHK+ZmTHkVF7vTXFf1rC/nz34tn/WCVu31buOJvav0wqzlcsfH9XtepebODBXyHN2ul3o2NFWd+Frzpr2kTzNzilixNul8Pk4oJ/NTvTRtnr62utewp3pV0l26vS6RN20lEDYIPCJPgB4hgAACCCCAQMgKnNZpv237fJUVBH9oguCiN4Jgv4SBPPGzvl5a8CZILynl+VX5AdFFLVU5a3uufv7wXv7dqyfP05dWsOU6tXvFM85zpr153xF2navsl7OuHKzrmrhakbtF7z09TuMmT9bkKWabbPaffs/554msJE2u0+CK/v5qVH1dM/QW502xcr7XB89P1rgHH9SDBbY33SvVG98sdO7BB8dp8vMf6HtrETjmIt0y9BrVr4yPmLwukZdatbvIvlybQFj8IBAxAnQEAQQQQAABBMonUBm/ppevxUHLfUK713+p/BseWfvfe6wCN9Z1vULwO7dB8whgwSbIvGrYXerscYnzCWvV+lCOWdn2iOTrddZdw66qnOCxziUanDxCN3RoLPfV26UXiFbjDjdoRPJgXVJJNyjzukQ+urN+f+tgjfnTZQTCpR9MciCAQOgJ0CIEEEAAAQQCIkAQXBLG6Oa65t67dJX7qt6S5CGNt0BMK90wdpJG9LtEjWO8TymmsS7pN0KTxt6gVgXPFUga1LcxzdX55vs19cknNXXiBE2Y4L3dcL6r9vNvKHRuwsSpevLJqbr/5s5qXml92K9Vn+ZfIt/8D9fYfxbJebMsAmHX6PGCAAIIhKEATUYAAQQiRyB57Ci98uJz9vaXu+706thz/2+Gfdw636dXD69zgXwTFcjCwq6sup01okCgUzDwmTBhkqZOHaGezSotssln9RV8FWz/3Z11Vn6O0NqLilHzK27R/ZOe1JNTJ9mB5KSpZn/S/brliuaKCaHZGF07VrGx3luMe4k4OqbQudja7pOVSJ65Sp8cdNd/kTr/Ltb9RgTCeRTsIIAAAgiEkwBtRQABBIIgEEJhRxB6V1yRUdGKKRDoFAx8YmNjynF5rAL74yv4Ktj+UAjGStJrV1/yAsuS5CFNkQK5MRfo1kGDNdja7u2vS87wTl4oEE7bn/99d++kvEMAAQQQQACBShagegQQCJ5A1Q6Cg+dKyZbAni/1zsKCNxsr+fsv91iFsJVUIKbRBbqo3UXOrVn+KrBnfq9A+POP9f1hz7PsI4AAAggggAAClS5AAxAIugBBcNCJq3AF/8sscKOxL0v1PvN/VdguiF23A+G7B+uuMbfootpBrIiiEUAAAQQQQAABBEohQNKKEiAIrijpqljPb1rqsssvK/PW8jdVEa1i+hzT8qLKvQlZxXSTWhBAAAEEEEAAAQTCQaCC20gQXMHgVaq6RpfpxgE3lnm7rFGV0qKzCCCAAAIIIIAAAgggUAECoRQEV0B3qQIBBBBAAAEEEEAAAQQQQKAqCxAEh8To0wgEEEAAAQQQQAABBBBAAIGKECAIrghl6vAvwBkEEEAAAQQQQAABBBCIKIFbbxqoV158zt5SHv+r374lXvY7O407bUxMTb9pA3mCIDiQmpSFQCkESIoAAggggAACCCCAAAIVL0AQXPHm1IhAVReg/wgggAACCCCAAAIIVJoAQXCl0VMxAghUPQF6jAACCCCAAAIIIFDZAgTBlT0C1I8AAghUBQH6iAACCCCAAAIIhIgAQXCIDATNQAABBBCITAF6hQACCCCAAAKhJUAQHFrjQWsQQAABBBCIFAH6gQACCCCAQEgKEASH5LDQKAQQQAABBBAIXwFajgACCCAQygIEwaE8OrQNAQQQQAABBBAIJwHaigACCISBAEFwGAwSTUQAAQQQQAABBBAIbQFahwAC4SNAEBw+Y0VLEUAAAQQQQAABBBAINQHag0DYCRAEh92Q0WAEEEAAAQQQQAABBBCofAFaEK4CBMHhOnK0GwEEEEAAAQQQQAABBBCoDIEwr5MgOMwHkOYjgAACCCCAAAIIIIAAAgiUXKA8QXDJayElAggggAACCCCAAAIIIIAAAiEgQBBcpkEgEwIIIIAAAggggAACCCCAQDgKEASH46hVZpupGwEEEEAAAQQQQAABBBAIYwGC4DAePJpesQLUhgACCCCAAAIIIIAAAuEvQBAc/mNIDxAItgDlI4AAAggggAACCCAQMQIEwREzlHQEAQQCL0CJCCCAAAIIIIAAApEmQBAcaSNKfxBAAIFACFAGAggggAARcZT+AAAQAElEQVQCCCAQoQIEwRE6sHQLAQQQQKBsAuRCAAEEEEAAgcgWIAgO+fE9odxDR3XC3c5fc5RzOO+d+yivCCCAAAIIlFeA/AgggAACCFQJAYLgihrmH5cq5Yl5WnOwNBUe1fp5T2jclMmatnSPnXH3yuf1TPp+ez+wT1la8rfxeuCVb8tf7KkcrV8wU+PGmfIeTNHCHeUvMmgl7F2pxx8crznf+KvB+hDCfPCQU/wHDz8unqnHX1mrA/6K4jgCCCCAQIgK0CwEEEAAgaokEPZB8LpXrEDLc5uocU/P05JvsvJXT0NgRHN279CBQ9u1/b+laMyhtVqxsZEGTJygHvve0OylK5X6ZY6an9eoFIVUfNIDn83Ty2uzFNeur25K6qvE+IpvQ6Bq3L30WY17Yq5W7D9RTJE52rXzoA5s36mfi0nJaQQQQAABBEJGgIYggAACVVAg7INg55g1UmJSfxNwWVtvdTlrv9LemKlH532rXGeCSn+OveJuPZUyQTcllKIpu7OU3ay1EmrXVIfBt+rczK+U3fZW3dimFGVUQtLt28yqdd0uuv3mRCV2bKvGMZXQiEBUuTddb34Tq373jdSAljWLKTFWXYZP0oyJ/VWaIS6mUE4jgAACCCCAQJAEKBYBBAIn8L//HdKyFR/pvfc/KPO2+MNl2rXbxBGBa5bfkiIkCI5VQseOJuCytkT1+dMYPTqgtY5/t0Avrz7qt/Mhf6JNfz02vIsaWA2NaqQ+9yYrOam1wiKmjIpWtNXucN4adtWYh4eqa2gvvIezMG1HAAEEEEAAgYoXoEYEAiqwb99+PTzhr/rHgoUmAP6wzNvCRama8NfH9e367wLaPl+FRUgQXLhrsZf3VQ8TvGR8+pn2eZw+sPYNpUycqAceHK8HJqRo9tKt8lwtzs1M15ynJ2usdf5B69LqN7TmgEcBZvfA2kWaNtlVRvJEpbySrozD5oT1+GaeKXua3vrXSj0zydTx4Dyt8zi+ZK/1xrUdWKu3/p7iqmu8xk6bp5WZHkH7qYNas2CWHp1glWM2H+2VTmjfFx59GjdZKfPXal8xV++e2PG55kxz9WGc5ZCpHFez8l9KWbbr+7WvbTQlHEhXimWY9x3j4svat3SasTMGZoweH2f6+7eVZuy+1RxTzuOpa5X+ykyNTTbH7XFZpE3GvNB4frTDiJj6zcNdnu1v3jsf3zrLW5rlfOvr2T0udl1mXKbM1RLPcfEzxuusS/PtNucXmvP9Ss2e4nI2c+XR51dqU07+efYQQAABBBBAAAEEKkqAeoIhkP7p58rNParYM8/UBa0TyrzVj4/X6dOnzYryymA006vMiA2Cpbpqk1BXOrBDGa4od9+KmXp8QaZiOvxRY8aP0F2dG2nXJ3P1zApXQHTwc82as1LbzrhYt9xnVl3v7q2E3A0mUH1D611l5H4xVykLvtHR83pr+Jhkjbm5o2K2mUDnuZXafcpta4LXxWt0vGVXDeh3uRq7D3u+Hl6r2dMXaW1uM/W7e6Qeuy9JiTW3a8mc/9MS+yqAo1o//1m9tS5H5/UaqmTT3ts71tWuNI/2mvJ2L31WKQszTZ/6mvaM1PA/XqyYjEVKmbnSoz0moefD9HPm7KXaeKy1WTUfoTGDuqpB5spCwX6py67fTfePT9YA63rguokabvYfG9jWrrnkZW3Wknf36KzLu+um7q1Vy84tHfjXUn1bt4vuGmXGrXdrRe9fqxemTdb0xTlK6HuHxtx9q7o3O66MFa/qze9dmcryYsb75b8v0pocMy7DXONSZ49WWuPi+QGGih/jXBMsP/FSuvY27aa77jNzZXA3nfffdNPueVpnAviyNI88CCCAAAIIIIAAAgiUWiCIGXJznYFSaxMAJ48dpbJuv+92ld3KnJxf7NdgPkUFs/DKLjva7t1BZR8yLcldq4X/zFJspzt0f7/2alynkS7sPVhDfherfZ+laZNJou1bTeBYV11u7KsOTWLVoGWihtzeRQ2id2hTppVgs975YKtOJPTV6EGJSqgfq8YX99X9gzsqdv/n+ucPcv1Eq82NY01w2V1drmgt+3Jm1xn3y6bFi5VxqoUG3HerurSMV2yT9how/DYl1s5S2qebTbL9+jmqpbok3a0hV7RQA9PeDv3uUJ+W0r7135gVUpPE9Cn1E3efOpr2xCuhY1/dPyTRtCdd7/zL95LjpuUmQJape6QJHNs0UuM2ic66Y02Z7kdZyo6KVmydWNWqbgqJqqk4sx9bO1oqVVl11fXeMRrer6sSOzSTu0mxl99mxs3qoxm3brfqzsvNmcPV1X7w3RrQsYUat2yrPkN7q42Oavu2LNOAMj6yDkoJibp9uMe4DO2uhFNZWr/es9xoFT3GO7Tkw83KbdlXDw/uqgvNfGrcpquGjOyrhGNmHn24tYwNJBsCCCCAAAIIIIAAAgiUVMBXuihfByPyWMYPJuisqYSWdZVzKCdva9gwXjq2Q9usVb6G56hB1EF9/sYirdy4Rzm/GolmvZU8IVk3XWT29+7Q9mNSm0vM6q95m/do2V+PPTlJt1/gPhKrxk1qyv9PlrZtPyGd316Jnl/wjWqhmyZM0VM3tzZZm6nroFs1oENds+9+1FStGmb/pNmsh92nWLW/pJn1Ln8791JdarL9mOkr0HLVfV5bXVo7P4uiYhV7hsf7MpXtkd9zt1Rl1VfTRp6Znftn1Ip17rieY2qa4FqNzHi6DlgvUVb0bVaNs8rxJ6SaddGQQX3lxR4TI6vkE253qy4Tnhc5xvs3K8N8+JLQzqzM2+ldT7UT1eF887nAtkznBxmuw7wggAACCCCAAAIIIIBAxQhEdBB8wr48ua7i6hjMUyboNKuE6+an6NEpHluqR6DYsLvGjOqv9tGZSps/S48+Ml5jre+Dfl9gRdWKv0yR5X64gja/5eRs1spXZmqc+zvBD46X/X1bdwa7T9GKqakCP9VV3RrZffv9B1o1YhRTIJfX2/KU7VWQeRPIskxxxT7s+opN5TdBzvfpzu+FJ1vfP7a2BbK+5uw3g68TZu5ZM6564cHRGdbYHPhJu33l4xgCCCCAAAIIIIAAAggEVcD6dTyoFVRe4Qe1MeOgVK+ZEmLcrYhVl+FTNOPJgtsY9WnoTBNdv6Nuum+Mpk41K7IPDVWP+nu08qVZWrjDed5+tqIbe6ecT6eO+y/g1Ga9Nm2elvy3kW68O1mPTZxkt/v2Nh5Zoqxo/IRyPe6l5Tx7XMdNEKYG9dXAecD7uZp5eyxXzqv3zb6vR1nLDnZZvsoP5LHvF+iJl1bqQKPrNfLhZHsezHgySZ7sJarO/MuyRud44cHRr9bY1DvH93fFS1Q4iRBAAAEEEEAAAQQQQKCsAuZX9bJmDe18B/71rlbskRKuulINrKae18IEHTn69mvPaNacOHVQu/c7o9r188brgcmL9aOcP9H1Wqh730TVU44yvs+SGjZT8xrSxq/WyCuAzFykRx+cqNe+Vwl/4nVecxMi/fCtPve8QdKprXprsll9/sdmKXOjNplK2lybZH8/2f5urVnJPuL5PfGE85UQ5aNPP36lr0z8f27LFj7aE682CbHStg36yqvuHOfl33L9lKlsV96CL4Esq2DZRbxXNWNsxs7+Trg73eFcHXHv+3jNWL/ZjG1r9bi5vRrXiVVMtElUTB6TovCjfmsl1JEy1n9jyvM4fXiN1v0gxZzXUva89DjFLgIIIIAAAggggAACCARfIEKC4OM6Yn3Pd/9WrV+7RktemaaU1K2qflGShnRyXStcp4tu6RavnNVz9fj8dG3alaPdG9P18lMzNe25d7XpV6ndZe0Vk7NGL8xerDWZWdqXuVYL31mjA1Hxatcu3oxGa904oLViMhfriXlWGVnKWLtYz8xbq5z6XdTjApOkhI8L+/5RbWps1cKZb9jfP7brmv261hyOV7euraUmTdUkygTcH5rza9dqzdp0vTXzKe8V6ZiO6ne1u09rlLHf1Z6X15j2dNWNV8T6bM2513ZVglx1u8p++alXtSbHI3kZy/YoIX83kGXll1rsXoMLWipWe7TitcX63OrnvxbrmWn5H3L4KqBJc+sLyZv1nhnfNVaetEWaVkweX+VIzdTnD865MtnMp3Xu+TZzsTJqtNaNf2jhO1tgjlIKAggggAACCCCAAAII+BEwYZafM2F12AR01vd8p83Vy+8s1ec/11e3W0fqscEmqPXoR+Pe9yrZBLHRGWl64e8pmjYvTfsadNPwMUm60Lop1AVJevjOrmpycK3een6mUp5frK9+ba4+w/6Sd7l0zMWDNTqpo+K2W2XM1Ox3v1FuQn89Mqp76Vb2arfXsPv6KzF2h1a8MstVV0vdNHaksy4TOA4ZZgWrm7VkwSK99e5n2nZ2bw24OFo68JO2nXJ2LL9PSzV7Wn57kkd2V2N/o1s7UXeN6q92Ndxlr1FuuyT7ztPOUp3PZSrbmbXQcyDLKlS4vwPN+ur+pLaK27dGC43hwhWZivtD9yIvbY65/DYN72YC1IyVesvKk75d9f7QVx1qWOzb/dXk87g1V9zz6TXXfNt2dlfdNWawOtT2mYWD5RagAAQQQAABBBBAAIGKFHA4HKWq7qe9e/Xrr2YF0l+uUpbnr5iijvsLk4rKE1LnOvypwPd7UyZp6qjB6nNxvEy4WKCt0Wpw+a1KnuT8fu0Mkzb5TybQ9AhIYi/oruHjXeefdJbVvWVNr3LqdeyvMRNcaaZOUPKgjqrnljRB8ownxzgDWc9cvo7X66ib7huqbvWkehcnafTIW5Vo9t3ZYlp6tMVVT5dbrXoHK9Fdn+mlV59c6RoU7ry7WPvV+u7zkDFWWVM0Y2qyhvduq+53m/0/tbfPO58KeJWw7A7WmDxU8EOB4stq0HuMZjxpAkRn5a5n82HBk1P0SG9rJd51yLwUlXaGRx/qdTTjPdn0y5Tx1KSRGtKxq4aZ/bzyGnbXI+b9sItNofajphJ6D9VjXnkSdbv1/s6Odgr5Gktzxle/veaTmW+P3d1dF8aaxDwQCLQA5SGAAAIIIIAAAiEmcPTYMa8WWX9TeObfZ2vO3Fe9jltvHA5nMO18to4Eb8sLpYJXBSUXLVBX3YYMVsLONzTno6yik3IWAQQQQKCQAAcQQAABBBBAoPIETp8+7bPyL//9labP+H9yn7de/9/sF7Rvf5b+/dU6LV220iufdd464H619oO1EQQHS7bE5UYrpn5zNfZYjRY/CCCAAAIIFC9ACgQQQAABBEJSwAp0X3x5njK2ZOqdd9+z2/jue+9r46b8OwkvWLhIm3/IsM9V9BNBcEWLF6pvg15OfkIrqnfVgCu8L/ktlJQDCCCAAAIIICAJBAQQQACBUBFwOLwvYP711+P6+7PP5X3v98OlK/TGW29r8YfLvJpsrfj+v9nP6+efD9rHoxzO0NQR5Xy1DwbpKfg1BKnhkVNsWw1xfVc0gdXgyBlWeoIAAggggEAwBCgTAQQQCDEBLlaw/gAAEABJREFUK5j1bNKr89/Q7j0/eR7SipX/9HrvfvPLL4f1zKz/08mTJ3XqtPPOv6dPOV/daYLxShAcDFXKRAABBBBAAAEEEAioAIUhgEBoCjgc+SvBJ06c0JVXdFLy2AdKvN2SNEBHcnPlcDjLcTicr8HsbVgHwdu3bxcbBswB5gBzgDnAHGAOMAeYAxE8B/h9Nwx/5w9mABdqZXuuBEdHR+uC1ueXeos980yvG2gFu49hHQQHG4fyEUAAAQQQQAABBBBAoLIEqDccBKpXr243c8+en/Te+x+Ueftuw0a7HHd59psgPYV1ENy8eXOxYcAcYA4wB5gDzAHmAHOAOcAcYA6E0hwod+wWRgVc2uESu7V7ftprAuAPy7x9t2GTXc7ll3W0X4P5FNZBcDBhKBsBBBBAAAEEEEAAAQQQQKBogQtaJ+iB+0bo4na/lbVf1q1tmwt1x6Bb1LP7NUVXGICzBMEBQKQIBBBAAAEEEEAAAQQQQKCqCrRvd5FG3jdcyWNHlXkbO+o+det6Vd4NsoJpGaJBcDC7TNkIIIAAAggggAACCCCAAAJVVYAgONRGnvYggAACCCCAAAIIIIAAAggETYAgOGi0FFxaAdIjgAACCCCAAAIIIIAAAsEWIAgOtjDlI1C8ACkQQAABBBBAAAEEEECgggQIgisImmoQQMCXAMcQQAABBBBAAAEEEKhYAYLgivWmNgQQQMApwDMCCCCAAAIIIIBApQgQBFcKO5UigAACVVeAniOAAAIIIIAAApUpQBBcmfrUjQACCCBQlQToKwIIIIAAAgiEgABBcAgMAk1AAAEEEEAgsgXoHQIIIIAAAqEjQBAcOmNBSxBAAAEEEEAg0gToDwIIIIBAyAkQBIfckNAgBBBAAAEEEEAg/AXoAQIIIBCqAgTBoToytAsBBBBAAAEEEEAgHAVoMwIIhLgAQXCIDxDNQwABBBBAAAEEEEAgPARoJQLhIUAQHB7jRCsRQAABBBBAAAEEEEAgVAVoV1gJEASH1XDRWAQQQAABBBBAAAEEEEDAKXD69GnnTiU+h2PVgQuCowJXVDhC0mYEEEAAAQQQQAABBBBAoCIFTpw4IZ0+JRGLlYo9MJGrw6Eoh0P8IIAAAggggAACCCCAAAIIVIzAkdyjOn7smDMWIx4rMXq5g2CHwyGHqe74qWrmuQo+6DICCCCAAAIIIIAAAgggUAkCP//8PxME56paVJQdkzkcVmRWCQ0JsyqjAtFeh8Nhwzc881fxU3UE6CkCCCCAAAIIIIAAAghUjsCh7BwdOXJENapFKcoKgk1MVjktCb9aAxYE165ZTa3iT4afAC1GoPQC5EAAAQQQQAABBBBAoNIEjhzJ1f6sn5V9IEu1zzxT0dHRcjhYBS7pgJQ7CHY4HDa49elDx6anVM1xuqR1kw4BBMJOgAYjgAACCCCAAAIIVKaAtQK8+6f92rVti86qE6eYGjXyVoIdDkdlNi1s6i53EOzuqcPh0JWtTqnzeb4viT5+/Li4hbdbi1cEEAg7ARqMAAIIIIAAAghUgoAVQ1mxlBX8bt22Q9u379TWTd/p7Lq/0W/q1GEVuAxjEpAg2OFw5K0G97zwpNo3KhwIb9m6XVu27lBG5nY2DJgDzAHmQBjNAf67zf+3mAPMAeYAc4A5UHlzwIqhrFhq8/ebtek/3+qnHzPVrElj1T/7bJ3BKnAZQmApIEGwVbPD4bAD4bbnnNbwLsfV/7e5OqtW/neEN329Vms/T9eXn6Xpy0//yYYBc4A5wBxgDoT6HKB9zFHmAHOAOcAcqNw5YGInK4ayYqlDWft0Tv14tW7dWmfXq6caJgCuFhVlx2AOh8MKydhKKBBVwnQlSuZwOOxBqB8n3X7ZSb1w02G9cdt/Ne+mverQoYMuv/xyJV52mRKtVzYcmAPMAeYAc4A5EKJzwPz/mrFhbJgDzAHmQOXPARM7WTGUFUu1ueACNT7nHNWJjdUZZ5wREt8D3r3nJ70w9xWlPPV0QLdnnn1O//luQ4li0LIkCmgQbDXA4XAGwtaNsqpVq6aaNWuqdu3aqhMXp7p16uisunXZMGAOMAeYA8wB5gBzIDTnAOPCuDAHmAMhNgesGMqKpayYyoqtrBjLirUcDmfcZcVglbFlZ2dr8tQntWr1F/p+c0ZAt6+/Wa/pM5/VlsytQelawINgq5UOh3NAHA6H/QmFNVDVoqJkv5rAmNdqWDAPmAPMAeYAc4A5wBwIqTnA72f8fsYcCOE54IqlPINfh8OhyvzZ9P0POnr0qGrWqKEbrv9DQLdG5zS0u/bl2q/s10A/RQW6QM/yHA6HfXm0w+Gwg2Fr0NiisDD/iJkHzAPmAHOAOcAcYA4wB0JkDvC7Gb+bhcUccDjyYyuFwM+JEyfsVtSoaQXB15kgOHDbOeecY5d9/Nfj9mugn4IaBAe6sZSHAAIIIIAAAggggAACgRKgHATKLuBwOOzMDofz1X5T4Ck396isP/FU4HCxb4sosti8JUlAEFwSJdIggAACCCCAAAIIIIBA5AjQk3ILuINb96uvAjO2bNGkx1OUsSXT12m/x06f9nsqICcIggPCSCEIIIAAAggggAACCCCAQOgLVHQLf9y+Q1NSpmnWc3N04MDPFV29z/oIgn2ycBABBBBAAAEEEEAAAQQQQCBQAv/+ap0eGj9Rby9cZN9QK1DllqKcvKQEwXkU7CCAAAIIIIAAAggggAACCARLwLqZ1odLV+jBhx9V+qefl+n7woFoW9ULggOhRhkIIIAAAggggAACCCCAQBUWcDicN8RyOJyvvil8n8vOydHiD5Zq67YffWYrskifOUp3kCC4dF5hnZrGI4AAAggggAACCCCAAAKBEHDfEMv96rvMwne4iompqYED+utvUyepZYvzfGbjxlg+WTiIQKkESIwAAggggAACCCCAAAKVKBAVFaWuV3XRk09M1h9691B0dHSltYaV4Eqjp2IEKkKAOhBAAAEEEEAAAQQQqFyBNhdeoMl/fUR/GnybYs88s3IbY2oPShC8+5BD8/9dXfe+XVP9Xoixt6xfcvXTocNsGDAHmAMVMwdwxpk5wBxgDjAHmAPMgQiZA1YsdSj3Vx09ftKEcKHxcJiVXasl1gqv9eprqxMXp5H/3z16cPT9atzoHF9JfB4Lu+8E/7A/Sv/3+Rl6++to7TyY/0XoJo0bqlWLZkpo2ZwNA+YAc4A5EMQ5wH9n+f8Mc4A5wBxgDjAHImcOWDGUFUudWSdWuSdO6ecjx3T85CmfwWNFHjx9ytmGU65XX3U3b95MF7dv5+tUkcfC6jvBJ8wHE8s2RWv97sILzNWrV5fDkR8UF9lrTiKAAAIIIFB6AXIggAACCCAQcQIOh0NWLFUnLlZNm56jOr+J039/yQ2pVeFwQy8crZajB//eUU0fb65WjhLIigACCCCAAAKlFyAHAggggEBVEbCC4cbn1NfBI0crdUU4Pv5sm/zQoWz96c/3BHT7at3Xdtn168fbr4F+CmgQ/NVOAuBADxDlIYAAAggggEARApxCAAEEqqBArVoxqh9/lnKOHa+03p+f0EpXX9UlaPUntGqpa3/fNSjlRwWy1G92BbS4QDaNshBAAAEEEEAAgYgSoDMIIFC1BawVYYcjqlIvix4y+DY9+cRjSh77QEC3yRPHa3zyGPsy8GCMcsCi1kO5DmX94ghGGykTAQQQQAABBBBAAAG3AK8IIOASiKtzpo5ZN2Zyva+Ml/rx8bqg9fkB3Zo2bRLUrgQsCK4TczqoDaVwBBBAAAEEEEAAAQSqtgC9R8BboFZMTf168qT3Qd4VKxCwILjYmkiAAAIIIIAAAggggAACCJRFgDw+BaKjo3UiBP5cks/GhfBBguAQHhyahgACCCCAAAIIIIAAAlVboKjeOxyOok5zzo8AQbAfGA4jgAACCCCAAAIIIIAAAghUmkDQKiYIDhotBSOAAAIIIIAAAggggAACCISaQOgHwaEmRnsQQAABBBBAAAEEEEAAAQTCVoAgOISHjqYhgAACCCCAAAIIIIAAAggEVoAgOLCelBYYAUpBAAEEEEAAAQQQQAABBIIiQBAcFFYKRaCsAuRDAAEEEEAAAQQQQACBYAoQBAdTl7IRQKDkAqREAAEEEEAAAQQQQKACBAiCKwCZKhBAAIGiBDiHAAIIIIAAAgggUHECBMEVZ01NCCCAAALeArxDAAEEEEAAAQQqXIAguMLJqRABBBBAAAEEEEAAAQQQQKCyBAiCK0ueehFAAAEEEKiKAvQZAQQQQACBShYgCK7kAaB6BBBAAAEEEKgaAvQSAQQQQCA0BAiCQ2McaAUCCCCAAAIIIBCpAvQLAQQQCCkBguCQGg4agwACCCCAAAIIIBA5AvQEAQRCUYAgOBRHhTYhgAACCCCAAAIIIBDOArQdgRAWIAgO4cGhaQgggAACCCCAAAIIIBBeArQ29AUIgkN/jGghAggggAACCCCAAAIIIBDqAmHTPoLgsBkqGooAAggggAACCCCAAAIIIFBegcAHweVtEfkRQAABBBBAAAEEEEAAAQQQCJIAQXAAYSkKAQQQQAABBBBAAAEEEEAgtAUIgkN7fMKldbQTAQQQQAABBBBAAAEEEAgLAYLgsBgmGhm6ArQMAQQQQAABBBBAAIGqKbBr9x699/4HAd22bvsx6JgEwUEnpgIEIlQg3Lv1yWj9cMloZYV7P2g/AggggAACCCBQSQKLUhebAPjDgG4L3nk36L0hCA46MRUggEBICrRoq7L+BzAk+0OjEEAAAQQQQACBChbIzT1q13jWWXV1QeuEcm314+Ptsg4fPmK/BvMp7H8H3PlCP53XIkHXPZfp2+njUfb5kR8XPp31+Qzd0+tSXWDyW2W07z5YU5fs0rECSd11nNdthjYUOOf1du98DbDL6qc52/PPpI1OsNtg1eFr89W2/Nxm79guLXt8sLpfepGznIRLddmAUZq3Ntuc9PHIztRbE5J02cWuei+8VANGz9e6gwXTpmuk3d4E3bOkYK+9066acKmz7tHp+Se2z9V1rvxe/TL1dR+comXbvct0OoxSWn4Jhff8lemu57q52mlyOcty9c99rtCr9zioxC6mggKPvDngUccFlyZp5Avp2undTa+c2T+8rYkDOqt9grOtdp7Xv1b2Sa9kPt/462P7zqZef2UcWaF7rLqS5he9wlniOeWaIyUZd7eNa4wkV96LR2mZz6m6S3OuMy6u9L6MveaVq3z3vxd/Pu487nTy+vlaeya/pKwfj+mU+/jJYzr079e1Y/7X+cfc53gtKMB7BBBAAAEEEECgkEDiZb9T8thR5dp+3+0qu9zTp0/br8F8igpm4RVZ9oanR8kz8Cyu7i0meL5s8GwTkCVq2ORZem7ycHWutUFz7u2mK8ely+fv7Nvna8Fq/yVveHOu1vk9fYmGPWvq8bENa+s3k5SdruRu3XTPq1tUv+cDmmnl/+sgXXp4hSYm9dLIj7O9M3yQSOgAABAASURBVGebwKN7LyX/Y5cS+iSb9E9rXP+2yloySQNM8DTHz2cFy15523/QZAKr1/6R7V2Px7umfSfqOatdrm3mA1dL/56re65Nkr/6PLL73C1YZl75yV1V3+S46E+zvOoc1tEcVEHjZHVzfqBkO44sg4tVav7WRP0muut9WqN71tSqp4bpqqtGKc0HT/bHo3Rtr3Ga91Mr9R77tJ6bnqwb2mZpmfUBxS1ztaUEgbAK9Wmibjpvl1JNGdc+WHieZr0/X8usctfO1byN8v2TXco55bsUFTdGedmyF+vRlPRCHy7lnXft1L8m2WtMJ/VtYs54mjvtvf+9FBxzZxprvninM0VZjz0bdWxlig72/6223DZbp7RCB6/4rfbdNUlHV3ytHCsNGwI+BTiIAAIIIIAAApEiEDFBsE5u1NT7nKuExQ7O2km6NWWj4vvP0ZfLZmn0bT3U67YH9FzqKq0c20ZZ/xitRz8uuLwXp7i4bL23xE8UfHK1Fry6S6rmr/Ym6tTH1ONja9tQfn6OKW3SaL21t41Gf5im16cOVT8rv9XWD1M1uk2WUv/ysJYdcWfP0lv3DFPqz200btkqV/q+GjZ1nj5dNUv94r7W1PsLG8XFxUlr39fSve5yvF+zFr3oDKz89C2ubVf1strl2vrd9bRWpk1VZ5kxefRt/8G1dzVe7wqWmVd+l5aqYVLG/9bbslNTc1BNChh3UqtaMj9lczEZCzzi1Laru16n65efTVWvY4t15+0FXPe+rXv+slhZv03Wys/mKeWuvurVf6hS5qXpy+f6Km5tikbONfOlQA2F3zYp0KdBGvf6Ki28I15Zi0Zr+lp5/GRp6btmfnbspM7Vdil1ua8ouLRzyqP4ArvFjZFn8qx/jNPE9IL/pjxTSDVadvKaR93amnkpT3Onvfe/lyYFfJxprPninU7On0a36bxPf9C5y95SrXOzzbFjiur1rBr86wedP+9O1TFHeCCAQAEB3iKAAAIIIBBhAhESBLdRv5vbSP9JMSugWcUM0TEte2W+sqr10GOTu5pfsT2T11Cru5I12AS7qS+9XyB4u1o39I9T9j/mewSdHnnT39a87DgNvrmvx8Fy7ma9rxcXZSvutmTde34N78KqtdSwu3tIJ1co/UvXqY3zNWu11HT4ExrW0nXM/VK3h8bfd4m0cbZe9AqcTPr+15uA9Wu9+KavoGmX3nvza6njIA1u7S6sBK8Nr1fStSbd6tX6zrxU6qOMLiVqc8OB+tsjXc3cM67G3p1nw5uztepkE937xFC1quY+6nyN6/mw7jUr1xtmz5X/Kwecaf09d/jjQDVVtr5a5xFIm35aY9vr9mc14uY47Xz1bdOGAiWUdk4VyF6mtz0H6qZ480HEQylad7JMJQQ806nv5yt3Y6Jqmv9unPp8uX4NkXYFvKMUiAAC5RIgMwIIIIBAZApESBAstR36tMb9Vlo1YbRZOS1qsFYrfbk536efetmrhGbf81Gtk7peYw6Y4O2rAr8Ydx04SE1N0DlnUcFA2wTWixZLzQcpycRDJndgHutXa5UpqVuXTua58KNG31natjVDKa46d65J1061VNL1bQonNkfiu/RUWxM4rfp3gWuizxmo2/vId9C08W29ZmLjXn8aaNZZTSElftRQjTNKnDioCcvsUsJWxV3dw3yIkK33VpgPC+w8u7Qq3QSn5w9UP59DEa9u15oT2WZ8CwyFnb0kT7WMb4F0G5a/r53mw51+18Spc5/rFZf9vpa7PyBxpy3lnHJnK9drrR4aN7Wv4rPm6y+Pu43KVWL5Mu98SXtGL1a1kVPVbMx01W6wWAdHv63D5SuV3AgggEAkCdAXBBBAoFQCa778t1Keerpc2z/TPrXrdDgc9mswnyImCFZ0Sw17+gG1PblayZMWm1DPD9uuTH1ngtumTazvG/pO06q1CVCUqZ0mjslPkakttQfpz2YFb92L8+V1g6y9b2vOEqnDnweZIDM/h/feLq1eskLLCmyrMv1fIrpzuytCivYuyd+7LVtMtGqC4Kbn+EnRvKVamVNbtli3ljI7rseGzfvV67ZBJmiar9eWe7dn1ZvztTNukG7vGedKXcKX7MVKNSbq2EEXlTCLZ7LsDemFrJYt2agsz0Ql3C+rSwmLl+LjFW8SZ2cfMs/WY4syraE4r6maWm99bE1bWkv1Zk6V8c+gbXj3bW1RnC79rXsef+28HP/6gc4PdzpdrxvisjXv9RVe38Ut7Zzy0fS8Q6UZo7hr/qrH+sYp69VRmv6fvCICsFP6f1dqepvOemKO4gcZu2otdc746Trznp6KCUBrKAIBBBBAINwFaD8CCJRGoFo15yWPP/98UN9vzijXtj/L+Zu+u8zStKO0aSMnCLZ63nK4/naP+cV2+V/16PJs60jhzQTA1sG4OqUM6qxMJtS56U89pO3va5kV5NjHJOcNsTopqUe88oIM17n8l681594RuqfANvVj52Dnp/PYO+GxX5JdO36tobhaKv1Pp4Ea3Fwm8PxEdjFWCa4bYsVZl0tXM4HdZutg4a1gMJT6wjjd1muUlp2M103DBxq1wnmKO7Jz8aRCVvfc+6LKdGm13aEaZXNRKX7Mpybu0TxqzbNasfb3l0tRgo+kBYO8+Zp+Ty8NeM58QvPb4fqz+yKB1e/rPety/Bu7usq4REl3mH8LS1K9L98v7ZxylebrpXRjFKdek/+qXtV26dmHZ5fwpmC+ai14rAz/rsyo/Kb71Yp1FRXVpq8aXRKnyPqPoatzvCCAAAIIIFBSAdIhUAaBG//YTzdc/4eAbrffdnMZWlK6LBH3e1/bUbN0b/NspT70V/n8syzODyuUfchPkFyMX42egzQ4bpfmven+AqhrBa7PIN1gLQf6DTL66qWtGfbly9YlzO7tg7tMoOKvzhKuAOdlr2HtHVP2Eeu1tFsbDf7zJdKSF/MuJ8+y7zTcRIMHmuOmODuwM68FHwWDoZFPLdf+VkP1XFqaUrrajSqYpdj3bZPTCllt2/q0uhWb00cCuwlldfFRnr9DTZvkBfw1rXl2JCf/AwV/eYo9XjDIm6Q5X1oB5QJ9++5QOVeaj2nZ6/OVHXe9el6WX2Dbnteb8ys0z/Py/dLOqfziCu2Veozi+upvT5sPkTbO0MgXMguVV7YDZfh3VbaKyIUAAggggAACESpAt8ou0LxZUxMAXxfQrWWL88reoBLmjCphuvBJVq2NRj81SPHZi/XopHQVCnWbtNRFJkDZucuspPnp1ZYfrWXeljIxTeEU1TqpZ9+4/BtkuVfgbuth1pcKJy/PkabNrUtmTQl+A2tzzuPRqlUb8y5TO38yL74euzK1xRxv1coZOpldr0f8Nderg7523SDLfafhoRpsFeuV0vtNoWAo4yutnJesXs3t6NM7cSW8K69LsU3OyrIv046Lq+NK2kotLbNtO+V94bnrtHlxXjHQUq3ONW+KfPQt9OHJ918t0MzbLlGcmcd21iOfKHW52Tu/hrKXe1xy/2Oc2poPZtaZk1nmtPUo7Zyy8gRyi+v7V6V0kuw/aVbEVwECWSdlIYAAAggggAACCPgUKPfB3Nyj+n7zDwHdfvnlcLnbVVwBUcUlCMvzHSfq/+w/ITNOUwv9qaNO6trT9KrgZaLmkP04uVrpS8xexw661B1kmLeej863DHLdICvTuQJn3RCrk2eKAO2366TOpqi0z92rzuaNx+PY4hE6r0WCktOdB5smdjUrf5la8L4VxDuPeT5nfbJcGxSnzhe39Dycv99woIa5b5D1n/l6ca1k3RDLxFH5acJwr9wuxfQ5a8XbWmVcb+hxiStlE3Xualb4f3hbqT6HIktp1vX0cZ3U4VxXlnK85P0Jq7VzC1xCnqJlVvRrjs9zt6OUc6oczfKTNV43TXf9+axRc8189JOMwwgggAACCCCAAAIhL/DGW28r5akZAd1eevW1oPc7SkGvonIq6DB2qm6y/izLP1YUaEANE9iZleKTK/TohHQVXCneMjdF88zBIoO/Nu4bZP1ZU03A3KHIG2IVqL40b+Ov15/7m1Xn11P0bMGrR09mas7zpm9xg3T9la5CTbtGmGB85+yHNadg+ux0Tfn717LvYG3SuHIUeDE29g2y3lfyffNdN8QKjdXcAg0t3dtyuxRRXeZcDfmrcfX8fq5J3vaW4epsf/91bqHvv2Z//ISeNR8wNL1joEljEpfrYVbsU039zYfrAx+X229bNVEdtEupH7qi4NLOqXK1zU9m82FLysNmqfw/b/v5kMBPPg4jgAACCCCAAAIIhJTAgQM/B7w9+/dbqzgBL9arwMhcCba6WKur88+yWPsFN7NS/EZyG2UtGqbLeo3Q9NdXaNmiuUq+rbO6p2xUfP85+lufooI/s5pl3yBrl3bKeUOsglUUfl/wBkemTtedov3fIbqGuk2crpsabtT0Xp112+PzZd9d+vUZuucP/TR9Y7z6TX/AI5Ay7XpujvqdtVFTrfTj5irV1DFvxgh1v3yYUn9uo3EvPqC2hRuXf8S+QVa2dm7PlvOGWPmnArPnz2G1tnh8l7ngzbbsfpu+lO0O0QFwsTufrQ3p7nFbrDmj+6l9rxRtiB+ol14balbh7UTOJxPoPfd/fRX/nxR1v3Kwkl9YbMZuvn1Tq8uGLVbWb5P10n0mEHSmLvvzRueKfdPre/oe14Y9lWQ+9Nj5ulmttm7WpdLOKf9NK88YNb3jaftPmvkvvaRn/M2nFfL/76qkZZMOAQQQQAABBBBAoCQCfXr10CsvPleu7eakASWpKiBpIjcINjzuP8tidgs9Wt2Vqm8XTFSv2ms0Z8II3TM6RUv3t9KwZ9P02fSuiiuUw/uA8wZZ5pj7hlhmt+jH1z7vDm3dLbrIO0THdVVKWpqeu6OV9r8zyXm561/na0v9QUpZtkwzr4nzrjauq2Z+6kq/JEUj7x2hiS+sUVyfiVr4ZaqGtbSTF/HkukGWmsh9Q6wiEpfhlD+HFKV5fOiz0+fdoc04lfUO0eV2sbq6S6mTrDZY2yg9u9oElGPn6NO0qeoWZ5333uKueVqfpc3SsFb7tfSpUWbsJsnzplat/Fxu711K0e82LH/ffBDTRrf/0V9AHa8bbu4hZc/XAtdl84rrWro55acJ5Rqjaq4/aean7JIf9jefRqjIf1clr4CUCCCAAAIIIIAAAhEmEPZBcFMTzG7baoK75r5GJk69nvnKvsvwzGsKn4/rOEgzF36l712XkX67cp7G9Wli1sq80/qso1onTfomQ9ue9b4hlq+03aabdK463HeF9nwt8g7RVlNqNFGvR+ZppVWfVY7rxlM3nR9nnS28FUy/6SstnD5IHeoWTGoCZqs8E/R7nom/bYExS9PoNp5HfaRtPtS+BLfY9ruKKdrBNYauMj19vPd93yHaWbbvc67qJdvFw9GvS16OvB3nuHqP47erFmjmXV3VtIiLBmo076Fx85bp2wxn3kI3tcqrofBOSfrU9oGM1LA7AAAQAElEQVQ0M1Yuu8JF2Edq9J1l0mSYD0zst86nghZ+55T/cfceF2f/nMfc4+Ajr7N253NL1yXcHxRYRXeeldPcf9+cPp71eu+XdF66quMFAQQQQAABBBBAoIoIhH0QXEXGiW4iUH4BSkAAAQQQQAABBBBAAAERBDMJEEAg4gXoIAIIIIAAAggggEDwBDK2ZOq99z8o1/bdho3OBjocztcgPhMEBxGXohFAAIFKFqB6BBBAAAEEEEAgaAIOhzNgdQbBH5oguOzbdxs22e10OJxl2m+C9EQQHCRYikUAAQQQqEwB6kYAAQQQQACBYAtc0TlRF7ROCOj2+6uvDHazuRw66MJUgAACCCCAQEUKUBcCCCCAAAIVJNA58TIljx0V0K1b16uC3npWgoNOTAUIIIAAAgggUBEC1IEAAggggEBJBAiCS6JEGgQQQAABBBBAIHQFaBkCCCCAQCkECIJLgUVSBBBAAAEEEEAAgVASoC0IIIBA6QUIgktvRg4EEEAAAQQQQAABBCpXgNoRQKDMAgTBZaYjIwIIIIAAAggggAACCFS0APUhUF4BguDyCpIfAQQQQAABBBBAAAEEEAi+ADUESIAgOECQFIMAAggggAACCCCAAAIIIBAMgcCWSRAcWE9KQwABBBBAAAEEEEAAAQQQCGGBsAqCQ9iRpiGAAAIIIIAAAggggAACCISBAEFwGAySJFqJAAIIIIAAAggggAACCCAQAAGC4AAgUkQwBSgbAQQQQAABBBBAAAEEgiVw+vTpYBVdaeUW1yeC4EobGipGoBgBTiOAAAIIIIAAAgggECyBKBMKnj6lEydOBKuGSivX7pPpm6w++miF6bmPoxxCAAEEKlGAqhFAAAEEEEAAAQSCKOBwKMpsx48d05Hco4q0H6tPVt+sPsr0s2D/CIILivAeAQQQqDwBakYAAQQQQAABBIIq4HA45DA1VIuK0vFjufr55/+Zd5H1sPpk9a1aVJTdV4fD6nF+H6Pyd9lDAAEEEECgsgSoFwEEEEAAAQQqSsDhcCjKBIg1qkXpyJEjOpSdo0j5sfpi9cnqW5Tpo8PhHQBb/SQIthTYEEAAAQQQqCwB6kUAAQQQQKCCBRwOh6Kjo1X7zDOVfSBL+7N+NsFwbgW3IvDVHTmSa/fF6pPVN6uPDoejUEUEwYVIOIAAAggggAACFSFAHQgggAACFS/gcDjkcDjsleCYGjV0Vp047dq2Rbt/2h/WK8LWCrDVB6svVp+svrlXgh0Ohzx/CII9NdhHAAEEEEAAAQSCL0ANCCCAQKULOBzO1eDf1Kmjs+v+Rls3faft23dq67YddjB8/PhxFfenhiqzE1bbrDZawa/VZrvtpg9WX6w++VsFttpMEGwpsCGAAAIIIIAAAghUgABVIIBAKAg4HI681eAzzGpw/bPPVrMmjfXTj5na9J9vtfn7zdqydbvZdigjc3tIblu27jDt22631Wqz1XarD1ZfrD75WwW2/AmCLQU2BBBAAAEEEEAAAQSCKUDZCISYgMPhDISrRUWphgmEz65XT61bt9Y59eN1KGufNn29Vms/T9eXn6Xpy0//GVqbaZPVNquNVlutNlttt/pg9aVaVJQd5DscDvn6ifJ1kGMIIIAAAggggAACCCCAQCAEKCN0BRwOhx0sWqumZ5xxhurExqrxOeeozQUXqEOHDrr88suVeNllSrReQ2kzbbLaZrXRaqvVZqvtVh+svjgcDrtf8vNDEOwHhsMIIIAAAggggAACCCCAQDkEwiKrw+EMGK3gsVq1aqpZs6Zq166tOnFxqlunjs6qWzckN6ttVhuttlptttpu9cHhcPanKHyC4KJ0OIcAAggggAACCCCAAAIIRLiAw+EMHB0Oh33XaCugrBYVJfvVBMalf61WMXldbfQMfh0Oh4r7iSouAecRQAABBBBAAAEEEEAAAQQiX8DhcNiXETscDjsYtoLLUN8cjvw2q4Q/QQ2CS9gGkiGAAAIIIIAAAggggAACCCBQIQIEwcFhplQEEEAAAQQQQAABBBBAAIEQFCAIDsFBCe8m0XoEEEAAAQQQQAABBBBAIHQFCIJDd2xoWbgJ0F4EEEAAAQQQQAABBBAIeQGC4JAfIhqIQOgL0EIEEEAAAQQQQAABBMJFgCA4XEaKdiKAQCgK0CYEEEAAAQQQQACBMBMgCA6zAaO5CCCAQGgI0AoEEEAAAQQQQCA8BcI6CF73yng98GBR2zQt2Rv6A7Nv6TQ98LeV2hf6TaWFCCCAAAIIIIAAAggggEBYC4R1ENxuYLIeG+/e+irBDEW9TkM9jt2tHvXNwXI/vtUcE2zP+abcBVGAX4EsLfnbeD2+NMtvitA4wVwIjXGgFQggUBkC1IkAAggggEAkCIR1EBxdO1axddxbjKpbI1Iz1uNYrKLDuodWh9gQQAABBBBAoJIFqB4BBBBAIIIEqkiIeFQZS+fq0QnOS6fHTpmrlTtOOIfxxGa9NnG8xr60VrnOI9LelUpJNquSH+6Rfanygwu00Zzb+IaVf57WmX37cXirljyforEm7QMPTtS4p9/QmgP2mSKeXG0ZZ5U1UY8+v1IZRwonP7D2DaVMnGhf7j124ky9tT6ncKK8I67VyY/WaM5kK09+G4stJ2eDFv7d9MGsdBfug2t1duEaZz+tNMkTlTJ/rQ6cyqvc3vGs54EJKZq9dGu+p53ihH78bJ5SXGPgleabeaafM7XS2B1Im2n2PS9jd3m58hVvYVVm8nyUX5eV5+W1B60T9uYc03wj+6AZ88cfzK/XTvO3Rfo8dZY9vtYKtX3M31w4sFYvPz1ZYx8042qMHn0+XT+6pphdPk8IIIAAAgiEpQCNRgABBCJPoEoEwbuX/p9mf5Kl864bocfGj1C/+nu0ZPar+vywGdDo1rpxQFtV/36p3vnevNdRE/ika19sogb1bqQG19xt8jgvtU7ol2z2k9TOSnbKBM9PmmD6v8004F5zfMyt6nJGpt76uwmurHKtND62fStMW9L2qGH3oUoef69uabZVS77ID9CsLLkmKJy+IFMxibeaNCN158XSmvmztPBH66z/beM/03WkXW/dlNRFzU2y4svZYQLgN/T5r2115xjTh/v+qAtPbTB9WKBNHkHugX+v1O7zkzRm/EjddXUjZa9fpGdSd5ganI8Dn8zS43ntTdaY65pp7ydz9czSPc4E5jn3i1f1zOLtiutljcFIDf99vHalzdWsT0zfL0oyrkPVpa7kvJz97rzL2H9cNNOMXY7a3zLSpBmhWy50WeRXb0r3ftjj/dEeNbjOWdediTHKWPCsXl5/1Dthce8OrlXq93XV48b+ur59rP+5cHiNZj+1SBmx3TVyfLKSh3VTwz0r9czLHh+sFFcX5xFAAAEEEEAgtARoDQIIRKxA5AfBhz7XO59kqfG1d2vI5Y0UW6eRugxNUofqW5X+qfP7pzHt/qjrLzihdakm2Pv+fS3JrKkOA/rqXEvnDOvy6hj7Uuvq9uXXNRVtpsOBf36kdcdaaMDIW5XYJFax9Vurz3BTrgmO31y82aTw9disFZ9lKbbTHRrerYUa1InXhb2tdsV6JN6q9xdt1vGLk3R/79bONP3vUJ9GOfo8/VuPdIV3G//+bt3fL1GJHVuonkpQzt7N2nRIanNtX11Y3/ShSXvdPqi/EhNidTwnv/zYy+/QMI/23tUpVjlfpGudFSib/i4xAafVJ2d7Y9X48lt1/7WNtC9tkdJN+TI/mzZtNRFuogZcYY1BvBK63abbr22relGmouiaZlxiFRNlErouZ3dexr5V32ZK5157mwa0iTdpGqmDCfDbKEebNjjHzuTwfpz6Vku8xjveNr6xzVGtT19rcnonL/Jd9fa6c+yt6t6xo9o1qin5mQs563/Q3trtdfPQRDWuY4Llll3V77K6UsZGbSqyAk4igAACCCCAAAKhJ0CLEIh0ASvsiOw+btuqH0/Fq007E5TI9RPVXOc1kQ7s2+M6UFOJN/VWwsF0TXvFBJoX/VE3XuA65eclY4fJ26i12tf2SBDVWh3bRuvE9h2+7/S8d4e2H5POa9nMI5MUV8sKq12H9mYqI9cEphe1dh2wXuoqobkJlPft912ulcRsdc726GNJymnYWhfWkTZ+OE9LvtmjnF9NIQ076qZBvdXOHDfv7McZNWPsV/fTuRe2UPSp/dq73xzZu9X0KVoJF3r3qd7v2qux9ihjm0ljHheaPDqwRi8vWKOM/Ud1QjV1YY9bNeRK73wmqcejhfqZFer7r43PPxZVPX/f196OHdp5yni18bAw6Tr8aYpm3NdFRtG8K+HjzLo6qwT/QmI7DdZjE5LUziOtM4gvYT0kQwABBBBAAAEEEAgFAdpQRQQ8fm2PzB7n5JiIUllaOW28HrC+r2lvk7XQrDDqv/vzg8raierWwaz2nYrVpV3byjvsK2iTpZ+thci42EJB1VlmJbBgau/3ddWgvvcRr3c5v8j6ivD6+Z7tHa9nVpsV04NZ2ueVuIg3JSqnmVnJHqo+jX/W5wtm6dFHxmvstHlKd39f2l/xv6mrOiaMzbWC5v1ZOqBY1ftNgcTGwSOOVszlQ/VI0kWKzliq2dMma+y4FE1L3aAcazW5QFavtzmbtfKVmRpnf4faMlmgjV4JCrz530F7tbd6hc7sE9r3xSJNmzIxb46lpB0s0DDeIoAAAggggAACCCAQqgJVq10VGipUBm1srBXOtlC/h5KV/+eUXPt3d1MDd6P2rlTquhOKicnR50vXyAqd3acKv8brLGtx8lhuoXT7sooLfnJ04H+FS8w7EnumapmgMvFPrjaO93h9+I9qk5ewmJ2SllO7hbr/aaSmTp2ipx4aqh51tit19ly5L2OWrx878I1WzBmS6sernhUQHzX7no/9+3XA873Zr9exv8aMn6QZUydoTFILnVj9hp54Z6s54++xQwv/Pk9pxy/WkNEm35NTNOPJkepeT/5/TIBurfYeLy649l9Cqc9Y33dOWbRdDf5wt+04w2rnrZ4r+aUukgwIIIAAAggggAACCCAQJAGvIDhIdVRusc2bqbF2KGNbdcWa1cm8LeqEVDva1baDSl+Qrn2Nuuv+IYmKzVyq+WsLRnUmqclinu1HQrNG0rYN+srzJlinNuvbDCna1JkXXNupXU8Nm6l5jRPK2OR9V6fsIx4F17fS5Jj25ni3N/qEfq3t/D6yq7SiX0pQzol1b+jRyW9ojSvij67XQt37JqreqR2mfuX9/HrUlcB15MdM0/6o+mpY3xxo2ML0KUfffm2Ombfux4H1P5hV60ZKOM86skdLZqYo5UNXmuiaanxxknpcIOVuyzTprDSu7dRx1455cX1n+bzfdVVCPddYncpxXrZtTvt8NGumplEHlbHR+8OITQun6dGX1ijHZIozgbJ0XEc8u3X4F1kL2+Z0yR4eQ2Z/37luW/W4uJFiXM3MPexZeMmKJBUCCCCAAAIIIIAAAggEXyAq+FVUhiX3cwAAEABJREFUcg11E9XjomhtfGemXv5ij3IO5Wj3N4v1zLRpev4zZ6CUu/pdpe6KVZfru6jBuX11SweTfvG7Wp8Xx9RUzRrSD+vXaN/+g/bqb73fX6sONbZq4UwTRO4ygdn+zVoye4HWnWyhAX39rQK2Vo8r45Wz+lXNTtuqfYf2aF3q86ZdVmjmcopypjlg3115s0mTo32Za/TyzGma/s5ms+bqSlfcSwnKiW7dQg0Pb9D7c1dq036rD1u1cvEaHYhqod96dCHnizf08r+s9mYpI22uXlhtAvTLu6qDNXtMPX2ubWT36ZmlzvbuNumf+WiP6l3RV13ta6IbqU1zad9nppwv3GOwQCu+l2IvaC3nBwY1VStGOvDdV8o4dFD2Vex2IC9t/GiB1mRmaffGdL381Kta48FViCGqvfpcHa/dHz1vXK26nG1+7YtcNe1wsWJNhpgLWqqxtmrJ/DXa7Z4P80p606zCc6F5k0am4Wu00PR/9/6tWmPGdPJiV8Bv6uOBAAIIIIAAAggggAACoSNghTGh05qgtKSm2g0eq+EmMNr2wSw9OiVF0xZmqtaVQzXi6rrS4bWav2SrYjr014BznQ24sG93JRzboH+kbnYekAlMezRT9R8WK+XppTKLvZIJ/m5/cKi6n71DC59N0aPTrD811FI3jR6qxNqubD5eGvT4i4Z3a6S9K+cqZcrzem9vC/W53LTDI22DHiP1SFJL5a55w6QxK6hz03Ugob9GJ7W270ztkbTI3WLLqZ2o4WP7K+HXNXppmtWHV5WW01z9ht+hRBOQuguvZ1ZiG3y3QNOmzNTs5TsU1/FWje3XzH1a9a4e4dXeaR/sUMOrh2q0R5pz+48sMAZbFd3JlNPXXU6sLu/RUfUOrdHsKa/qMyvQNca3DHOOxVvPz9S0N7+Ruiapa33pwE/b8+ovuNO4tzHOG++ZeuHzo2qfdK+GXVzTmbRuVw1Jaqu4HYtNn1I0c/F+JVh1O88W81x4LtT7/WAN6RirXZ/N07Rpr2qJGdPb7Q9C9mvnnmKK4zQCCCCAAAIIIIAAAghUqEAEBcHtNezJKXqkt/Vl3YKGNZXQe6gemzxF9vc1J4/UsGtbyI7zanfUMHN86s0eS59WcJgyRZ7HGlx5t6aaYzNSblU7d/G1TQB7d7Keso4/OUlTR92qxHruk/5eXW2ZOsW0ZZIeu7u7ugwYoxkPdZdzRdSZr54JNJMnTTJpTLqpyRqT1FH1/I6Ws+/DLnbm9Xwutpx6HTVk1AQ9Zexm2H0YrK7Noj2LkGq1VB+rn1aalElKNgFkbIG2eNUzOVnDe7t880py9dtYO8fA9KlfW3mWE3NBfz1iu4xUHxPoWlmjm3XVcOt7xFbdZtyGXN5W/cYYkzs7Wqf9bN51PTVhhG7qWNcrrd1eV1uemjBUfa4wdT85Rn0aOpM16F14TJxnpEJzISpW7ZJGur4P7BzTC68YbMZujPo1cufiFQEEEEAAAQQQQAABBEJBoEAoEwpNog0IIBBsAcpHAAEEEEAAAQQQQKCqChAEV9WRp98IVE0Beo0AAggggAACCCBQxQUIgqv4BCi6+/Hq85C/S8yLzslZBBAINQHagwACCCCAAAIIIGAJEARbCmwIIIAAApErQM8QQAABBBBAAAEPAYJgDwx2EUAAAQQQiCQB+oIAAggggAAChQUIggubcAQBBBBAAAEEwluA1iOAAAIIIOBXgCDYLw0nEEAAAQQQQACBcBOgvQgggAACxQkQBBcnxHkEEEAAAQQQQACB0BeghQgggEAJBQiCSwhFMgQQQAABBBBAAAEEQlGANiGAQOkECIJL50VqBBBAAAEEEEAAAQQQCA0BWoFAmQTCOgh++eWX7U7zioM1EZgHzAPmgcS/g/L9O7DmEBsCCCCAAAKhL0ALyyMQ1kHwkCFD7L7zioM1EZgHzAPmgcS/g/L9O7DmEBsCCCCAAAIIhLBAAJoW1kFwAPpPEQgggAACCCCAAAIIIIAAAlVIIFyD4Co0RHQVAQQQQAABBBBAAAEEEEAgUAIEwYGSrLByqAgBBBBAAAEEEEAAAQQQQKCsAgTBZZUjX8ULUCMCCCCAAAIIIIAAAgggUE4BguByApIdgYoQoA4EEEAAAQQQQAABBBAIjABBcGAcKQUBBIIjQKkIIIAAAggggAACCARUgCA4oJwUhgACCARKgHIQQAABBBBAAAEEgiFAEBwMVcpEAAEEECi7ADkRQAABBBBAAIEgChAEBxGXohFAAAEEECiNAGkRQAABBBBAIPgCBMHBN6YGBBBAAAEEEChagLMIIIAAAghUmABBcIVRUxECCCCAAAIIIFBQgPcIIIAAAhUtQBBc0eLUhwACCCCAAAIIICBhgAACCFSSAEFwJcFTLQIIIIAAAggggEDVFKDXCCBQuQIEwZXrT+0IIIAAAggggAACCFQVAfqJQEgIEASHxDDQCAQQQAABBBBAAAEEEIhcAXoWSgIEwaE0GrQFAQQQQAABBBBAAAEEEIgkgRDsC0FwCA4KTUIAAQQQQAABBBBAAAEEEAiOQEUFwcFpPaUigAACCCCAAAIIIIAAAgggUAoBguBSYJUtKbkQQAABBBBAAAEEEEAAAQRCRYAgOFRGIhLbQZ8QQAABBBBAAAEEEEAAgRATIAgOsQGhOZEhQC8QQAABBBBAAAEEEEAgNAUIgkNzXGgVAuEqQLsRQAABBBBAAAEEEAhpAYLgkB4eGocAAuEjQEsRQAABBBBAAAEEwkGAIDgcRok2IoAAAqEsQNsQQAABBBBAAIEwEiAIDqPBoqkIIIAAAqElQGsQQAABBBBAIPwECILDb8xoMQIIIIAAApUtQP0IIIAAAgiErQBBcNgOHQ1HAAEEEEAAgYoXoEYEEEAAgXAXIAgO9xGk/QgggAACCCCAQEUIUAcCCCAQIQIEwREykHQDAQQQQAABBBBAIDgClIoAApElQBAcWeNJbxBAAAEEEEAAAQQQCJQA5SAQkQIEwRE5rHQKAQQQQAABBBBAAAEEyi5AzkgWIAiO5NGlbwgggAACCCCAAAIIIIBAaQSqQFqC4CowyHQRAQQQQAABBBBAAAEEEEDAKeAvCHae5RkBBBBAAAEEEEAAAQQQQACBCBIgCC40mBxAAAEEEEAAAQQQQAABBBCIVAGC4Egd2bL0izwIIIAAAggggAACCCCAQIQLEARH+ADTvZIJkAoBBBBAAAEEEEAAgXATOH36dLg1OSTaSxAcEsNAIxCoNAEqRgABBBBAAAEEEAhTgRMnTii6GiFdaYcvYGKHch2lrZv0CCCAQCUKUDUCCCCAAAIIIBDeAkdyj+qMatXCuxOV0PqABcF1Yk4r/kyW4ythDKkSAQQQKJ0AqRFAAAEEEEAgIgSyD/2iGtEEwaUdzIAFwVbFFzc5Zb2wIYAAAgggEJICNAoBBBBAAIFIETiUnaPTp0+pZnWC4NKOaUCD4Eubnixt/aRHAAEEEEAAgeALUAMCCCCAQAQJHDmSq/1ZPyu2RvUI6lXFdSWgQfDvmp3UNa0JhCtu+KgJAQQQQAABBIoW4CwCCCAQWQLWCvDun/arbq2aqs5Nsco0uAENgqPNSnyvC0+oXePCl0UfP37cLNfzneEyjRKZEEAAAQQQQACB0gqQHgEEIkLg9OnTsmIpK/jdufMnHfpfts4+M4bLoMsxugENgq12nF//lP5yxa8aeMkJNa2bH/Tu2r1XW7buUEbmdjYMmAPMAeYAc4A5wBxgDjAHgjYH+H2T37cjaQ5YMZQVS/1yKEcx0VE6q1YNVoCtwLMcW8CDYKstjX9zWoN+d1zPDjyq1Lty7S3efFpxTp3aYsOAOcAcYA4wB5gDzAHmAHOAORCUOcDv2hEab1ixVJ2YM1j9tYLNAGxRASiDIhBAAAEEEEAAAQQQQACBShSgagRKLkAQXHIrUiKAAAIIIIAAAggggAACoSVAa0otQBBcajIyIIAAAggggAACCCCAAAIIVLZAWesnCC6rHPkQQAABBBBAAAEEEEAAAQTCTiACguCwM6fBCCCAAAIIIIAAAggggAAClSRAEFxJ8AGplkIQQAABBBBAAAEEEEAAAQRKJUAQXCouEoeKAO1AAAEEEEAAAQQQQAABBMoiQBBcFjXyIFB5AtSMAAIIIIAAAggggAAC5RAgCC4HHlkRQKAiBagLAQQQQAABBBBAAIHyCxAEl9+QEhBAAIHgClA6AggggAACCCCAQMAECIIDRklBCCCAAAKBFqA8BBBAAAEEEEAg0AIEwYEWpTwEEEAAAQTKL0AJCCCAAAIIIBAkAYLgIMFSLAIIIIAAAgiURYA8CCCAAAIIBFcg6EHw0eMndSj3V2X9kqufDh1mw4A5wBxgDjAHmAPMAeaArznAMeYFc4A54GcOWLGUFVNZsVVww8OqUXrQguDjJ0/p5yPHlHvilM6sE6smjRuqVYtmSmjZnA0D5gBzgDnAHGAOMAeYA8yBvDnA74f8fswc8D8HrBjKiqWsmMqKrawYy4q1qka4GpxeBiUItj6h+K9Z+a3zmzg1bXqO6sTFqnr16nI4HOIHAQQQQAABBBBAAAEEbAGeEChWwOFw2LGUFVPZsZWJsaxYy4q5is1MAp8CAQ+CrU8lDh45qsbn1LeDX5+1chABBBBAAAEEEEAAAQSqsABdL6uAFQxbsZYVc1mxV1nLqcr5Ah4E5xw7rvrxZ6lWrZiq7ErfEUAAAQQQQAABBBBAAIHCAgE4YsVaVsxlxV4BKK7KFRHQINhaknc4olgBrnLTiA4jgAACCCCAAAIIIIBARQpYK8JW7GXFYBVZb3nqCpW8AQ2Cj504qbg6Z4ZK32gHAggggAACCCCAAAIIIBCxAlbsZcVgEdvBIHUsoEHwrydPqlZMzWKaymkEEEAAAQQQQAABBBBAAIHyClixlxWDlbecqpY/oEHwiZOnFB0dXdUMS95fUiKAAAIIIIAAAggggAACARKwYi8rBgtQcVWmmIAGwZaaw8GfQbIc2LwFeIcAAggggAACCCCAAAKBFXA4iL3KIhrwILgsjSAPAhEsQNcQQAABBBBAAAEEEEAghAQIgkNoMGgKApElQG8QQAABBBBAAAEEEAg9AYLg0BsTWoQAAuEuQPsRQAABBBBAAAEEQlaAIDhkh4aGIYAAAuEnQIsRQAABBBBAAIFQFyAIDvURon0IIIAAAuEgQBsRQAABBBBAIEwECILDZKBoJgIIIIAAAqEpQKsQQAABBBAILwGC4PAaL1qLAAIIIIAAAqEiQDsQQAABBMJSgCA4LIeNRiOAAAIIIIAAApUnQM0IIIBAOAsQBIfz6NF2BBBAAAEEEEAAgYoUoC4EEIgAAYLgCBhEuoAAAggggAACCCCAQHAFKB2ByBEgCI6csaQnCCCAAAIIIIAAAgggEGgByos4AYLgiBtSOoQAAggggAACCCCAAAIIlF8gUksgCI7UkaVfCCCAAAIIIIAAAggggAAChV+UbScAABAASURBVARKEAQXysMBBBBAAAEEEEAAAQQQQAABBMJSgCC4qGHjHAIIIIAAAggggAACCCCAQEQJEARH1HAGrjOUhAACCCCAAAIIIIAAAghEogBBcCSOKn0qjwB5EUAAAQQQQAABBBBAIIIFCIIjeHDpGgKlEyA1AggggAACCCCAAAKRL0AQHPljTA8RQKA4Ac4jgAACCCCAAAIIVBkBguAqM9R0FAEEECgswBEEEEAAAQQQQKCqCRAEV7URp78IIIAAApYAGwIIIIAAAghUUQGC4Co68HQbAQQQQKCqCtBvBBBAAAEEqrYAQXDVHn96HzECn2j7Jedr+ycR0yE6ggACCARegBIRQAABBBAwAgTBBoEHAuEv0FLRrcO/F/QAAQQQQCA4ApSKAAIIIJAvEPZB8M4X+um8Fgle2wWXJmnkC+naeSy/o772NszoZvJdqomrvc/6KrNgHdb7kR9755OOadm9VluSNG9vwXN+3m+fq+sKtP+8Cy/VgNFzlbbdRwd8pffMf91c7fRTVdpoq22XauTybJ8pnP3upznbfZ6WNs7QVaau9hMKgHklz9a610dpQOdLja1VX4Ladx+sqUt2GR2vhM43B7/WvNFJuuxiZ1qr790Hp2hZwb5/PMouz9Pc2V6Tr9sMbXCW5vt573wNMO0+r4V335weJr99rvCruy5nupK6pWukn/KsOZO3Xec9Ttk/vK2JAzqrfYKzHfYcfv1rZZ/03SX30Z//MV67/5WpXz3S/frjGu2Z/pJ+9jjmTs8rAggggAACVUyA7iKAAAKFBKIKHQnLA03Ub+IsPfestT2t0T1ratVTw3TVVaOU5jveM738Wgte3WVeszXv9RVeAVr9a5JdZVnlzdKkvk1MOs86nMeHtTWHPR9Z7+u1JdaBr/XimxutnRJvTftOzKtz5gM9VXN1iu7s1k0jP/bdAc/0zn472/RcclfVL7LWbKU+mqK0I0Um8nly3dvz7QA7+x/ztcxn/mylje6lARNWKLv9IE2yx2Oibqq/RXPu7aYBL2R6l5s51wTLSZq4JFuX3uHsv9X3+lvm6p5rkzSnQHLvzB7vts/XgiLi8g1vztU6j+Teu5domN1Ol5/Hvvf4ltStbYHyhqqDVWHHoXnja4+XxzhlfzxK1/Yap3k/tVLvsU/ruenJuqFtlpZNMB8O3DJXW/wGs+aDhU+W6/C9vfXjFTfo8BbzMcxDv9WP/Qfrl9TlOrpN/CCAAAIIIIBAlRWg4wgg4E8gQoLgOLXt2kO9+lhbXw2bOk9ffjZVvY4t1p23e6+45UGsfl/vZcepc6c20vJUr6CwRstOrrKs8nqoW9s4k82zDufxtg3NYY9H1oq3tUqXmDKlne8vL3p10iOftRvXtmtenf3umqrXP1ullJ7HlPqX232uzHqmd/bb2aZeXVqqhlVgUVvW23ro8XSvwL+o5Pa5k6uVuihbcZ06qe3JFUpN97FK/Z+5mrgoS03vWaCVzz2gwfZ4DNK419P0+m3x2pDysMcK+S7NuT9F62r01XOrlum5BwbZ/bf7vmyW+tXeqKl/nlECwzjFxWXrvSWr7WYWejLttj/sqFbojOtAE3Wy2+ny89gvOL4qkVu82nqU0atPoprK/DRNtPuXN1bucdr7tu75y2Jl/TZZKz+bp5S7+qpX/6FKmZemL5/rq7i1KRo51/qwxpRR6NFE5zy3Vq3+9S+dPbilZAXL51yv3yz6j1p9+pYatSqUgQMIIIAAAggggEDkC9BDBIoRiJAg2EcvGw7U3x7pKv1ntl4sFB8d07LX5yu7iQnQpg9UBxPUzVmU5aOQ0hzaqHkvfi31vF3P3TtIccWsThZbcrV43fS3ZHU7uVHPFu5Asdn9J+ihm26OV9Y/xmnqWv+pCp45tny+5mU30eDk6UrqKC175W0VEtu/014p7tDBfLDgVUANde7XU3H6WsvTXbnWztWzZrG8w9iH1auuV2IproeG3dZE2p6uVf7iv7wsV+uG/nHyuzqd/rZpd5wG39w3L0fZdsrmVlxdG96crVUnm+jeJ4aqVYFAPa7nw7rXWG+YPVf+V7KlKDNHct79WtVvvk3RO9OVu/2YIvcfdnGinEcAAQQQQAABBKquAD0vmUBE/64cd3UPdZZZJVxhglNPjyOfKHW51LR/T7Vt2FP9TKCxzhxwhWeeKUu+v3G5UrdLvfr2UNxlPXRDnKnX3+pkSUuN66qenaTsxSuKDIJKWpwzXQ31TJ6qfvFZmjdiktZZq4fOE0U8H1PakhVS8+vV67fx6t3vEmnt+1pa8HvP5zSVteqZ9o4JkAuW23Givt2aoddNAG5VtHPdOjMyLdUtMd56W2hrOzZN27amapiJhQudLHCg68BBaurzgwzzYceixabdg5TUtUCmUr8ti1txlezSqnQT5Z8/UP3a+Eobr27XmhPZq7Uq09d569gu7fnLMB1rkKyzH5qoev9fvI6Nvlc/7bPOsSGAAAIIIIAAAgggUCUEStXJiA6CFR8vK8TKzj7khZL1/nwtO9lGt//RBBgmRe8/mkjTrEzOMyuTXglL8cb+vmy1vkrqWUOq1kn9ilqdLHG58apvXXJt2u/dAxMYb0jXMhOYem8bC6/O+qrLBNePPdZXcVnzNfLpEnTa9V3ntrcMVFtTXnyPgebDBR/fe27zgF5KbqPs5eN02aX9NPKFFdqw18dl06aMLT9a9dZQjWjzplyPTG2pPUh/tj7IeHG+NniWtfdtzVkidfjzILvdnqfy93dpdSHHFSbo9NHu0rrlV+Jnb4syLYbznB8e+ErUtGVLc9j08Ufz4vPRRPUnPau6KXcq1pyvM2iq6jz0gOqcbd7wQAABBBBAAAEEEEAAgUICkRUEF+qe68DOXcpf5c3S0ndXSx0H6obmzvPx1w9Sr2q7lPqhFZE4j5Xq+eRq2d+XvXmgulVz5uzgWp1M/dhHMOVMUornXdpZYNV15+JJuufeEQW2F/VdCUuN6/lXPdZT2vncw3rW7yqjszD3d52Trncty8Zfr9v7mLyLCn/vudVdqfr2g6ka3HKXlqWM0HWdL9J5F/fTxIJ3hw4Ei7N55jleN/2ph7T9fS3zGELnDbE6KalHvHZu99fJrzWnkOMITf04f8aYCvIepXHLy1TEzlFrxbxWbPHf4y6ijOhWPRRvLcFbaaq1UYOBl6iWax5ah9gQQAABBBBAAAEEEEAgX6BqBMFNm8haEba7vXG+XlxrVgf79cw/Vutqmbfa+frbWmUFJXbCkj85vy8bpxv6mBVld7Y2PdXPBNnLXnvbIwB3nyztaxM1beidp21ymrZtzcjbnPtPq5t3siLexanf3542wf9GTb9/dhF3IN7o/K5zx+vVO68NNdStjwk6d833eVfmuDYDNWnhV/r+u1X64Nlk9WuYqXn3dtOVd75tf2fYbpRZMLdfA/RUo+cgDY7bpXlvmg847DJdd//uM0g3xJsDJ8zm89FXLxVyzNAHd7kC/kJ5SupWKKPPAzWtYPVITuluUuazJA4igAACCCCAAAIIIIBASQSiSpIobNNkZdkBaFxcnbwubFj+vgnETFB54muPy4k/0bGGl0jZ72v5l3lJS7jj+r6sWqrGwRUeZe5SXFsTffn67mwJS5Zp/X5rBdi0P78HJc5cfMK4vnpssgncN87QyLmZvgMx13edm54jfeVx2XDayabqoGy9V9T3nmvFq22foZq57CutfKCNstLHafrHsn9anWtdin5Mx/wGp3aykjw501TrpJ594/JvkOW6+/fg23qUa5XVWXiB55K4Fcji+20rtbQYtjlvKOYrjXMFu6VanevrLMcQQAABBBBAAAEEEECgtAIRHQQ7L+M1K7Q9LnG6nFzt+tvAu5Q6aYTXpcQjX7JunpVd6G8GOzMW8ez63qlU+LLaqUusS2q/LvXfDM6rbe9ye6U1rm8P2X9rNu9E4Hbib56uFBMHb3hqlF7cXLjcVW/O105zuNDl1/c771icf1fmLL11W4LOSxinNJPe+1FDra6/Xm3NwS2Zu8yz1LRDB8UpU2lrLCP7kNfThqe66bwW/TTHmdzrnL83nW9x3yAr03n37+aDlGT65i99eY4X51ayspuoc1ez4vzD20rd6CtHltKs67vjOqnDub7OcwwBBBBAAAEEEEAAAQRKKxBV2gxhkz5zrob81QS2vx2uP7sDoS9X6L1sqdez3xW4jDjDfv/6bXHSklQtO1LyXmZ9/L7WqYnu/cBZhvOyZPf+Kk3q6Pu7s8XWcDJTc+6epHXV2ujevA4Um6sMCeJ109RkE6Bu1FuLCkRi5kOD5YsNWJ9Z+t7HJcPbXh+kuJMr5Pzec7x+38d82HByuVKXmzwFWpK9fp02mGNNz4k3z+bRcajubSOte+oJLSuYPHuF5rxuol/re9tNTNqSPtq4b5D1Z00t9oZYJS3UX7oi3Pxl8XG87S3D1bnaLj378NxCl6Rnf/yEnl0rNb1joEnjI3NVPkTfEUAAAQQQQAABBBAoo0CEBMHZ2pC+wnUp8mLNGd1P7XulaEP8QL302lA57xl0zLk6WK2H+nX1/YXUzv2uV5xWaF6J/2aw6/uy1p8OMgFd4TGIl33naT/fnfVMn70h3dX+FUp9YZSuu7SXpm40gdb/vaZhzT1TOvc905fpDtHOYpzPzYdq5tjCHXB+19l8aNDnat+XFHe6XjfESe7vPcff/ITGdTym1Hs6q/s9MzTPvnzaGo9euuz+FdJvkzW6Tw1nneaDg2HPJKvDscW65/JeGvnCYrv/qS+M0229Rij1cBuNe2KQXCGzK09xL8bLvkHWLrN63cm+IVZxOaRdPu8ObZmuyjxWdHY/bkVnKnC24UA99399Ff+fFHW/crCSbYf5mn6PMRu2WFnG7KX7Co9NgVJ4W4UE6CoCCCCAAAIIIIBA+QQiJAj2vLx5lJ5dXUPdxs7Rp2lT1c0EaTaR628D6/qB6lXLPlL4qeNADTYrj+vetL43XPh0oSOu78u6/3RQofPmQLxVn7I17510887/Y6fH3Z5Hzl6jGtck66WP0pRyjbsD3nk903vfJfpFlfQO0Z4lthr6tEZ7xVrHZP9tYPefffJMnLd/iZJuM2Br39Z7283Bai017M1V+uDJQaq/bb6m2nddHqXp6XHqlWzGY8FQtbJuBGWS2o+WQ7Vw1QJN6hOntBmj7MvTR85YrqOdkvX6Z6kaZv11IDthyZ+cN8gy6d03xDK7RT++9nl3aMvU3x2iPcsr7OZ5tmT7cdc8rc/SZmlYq/1a+pTlMElzvoxTr8kL9O27BcxKViSpEIhEAfqEAAIIIIAAAggERCDsg+Cmd6XalzJ7Xob8rQmsZt7VVU3di44WVa0eei4jQ9umd7Xe+dnaaPSnJs0H7tVjZzJnHSYoK7gi2+YBfbo1o4g7CZv8tfrqOZPGb71mNfED67zn9s0qLZw+VN2ae3bAlGU9fKX3zLv1ab93iO423fTN33kTwN5rX9Lzd7PnAAAQAElEQVTt7mcN9XrWpM8w5XkGrlYbPLa2Y627VLvzmBPV4tT2xmS9vuyrvEuov/9qgQqNh0lqP+peosHTTbC3ydRl9WPTV3bfOze0z+Y/mUDRGuOZ1+Qf8jku1Tpp0jemrGe9b4jlK63Tw6S16vWxue8Q7UxnHPKrzt8r5JZ/yrnXVTOtsoucd1KN5j00bt4yfWvNUZPeNrvtEsVVc5bCMwIIVGUB+o4AAggggAACgRQI+yA4kBiUhQACCCCAAAIhJEBTEEAAAQQQCIIAQXAQUCkSAQQQQAABBBAojwB5EUAAAQSCJ0AQHDxbSkYAAQQQQAABBBAonQCpEUAAgaALEAQHnZgKEEAAAQQQQAABBBAoToDzCCBQUQIEwRUlTT0IIIAAAggggAACCCBQWIAjCFSwAEFwBYNTHQIIIIAAAggggAACCCBgCbBVjgBBcOW4UysCCCCAAAIIIIAAAgggUFUFKrXfBMGVyk/lCCCAAAIIIIAAAggggAACFSlQuUFwRfaUuhBAAAEEEEAAAQQQQAABBKq8AEFwJU0BqkUAAQQQQAABBBBAAAEEEKh4AYLgijev6jXSfwQQQAABBBBAAAEEEECg0gQIgiuNnoqrngA9RgABBBBAAAEEEEAAgcoWIAiu7BGgfgSqggB9RAABBBBAAAEEEEAgRAQIgkNkIGgGAghEpgC9QgABBBBAAAEEEAgtAYLg0BoPWoMAAghEigD9QAABBBBAAAEEQlKAIDgkh4VGIYAAAgiErwAtRwABBBBAAIFQFiAIDuXRoW0IIIAAAgiEkwBtRQABBBBAIAwECILDYJBoIgIIIIAAAgiEtgCtQwABBBAIHwGC4PAZK1qKAAIIIIAAAgiEmgDtQQABBMJOgCA47IaMBiOAAAIIIIAAAghUvgAtQACBcBUgCA7XkaPdCCCAAAIIIIAAAghUhgB1IhDmAgTBYT6ANB8BBBBAAAEEEEAAAQQqRoBaIkOAIDgyxpFeIIAAAggggAACCCCAAALBEoiocgmCI2o46QwCCCCAAAIIIIAAAggggEBRAqULgosqiXMIIIAAAggggAACCCCAAAIIhLgAQXAJB4hkCCCAAAIIIIAAAggggAAC4S9AEBz+YxjsHlA+AggggAACCCCAAAIIIBAxAgTBETOUdCTwApSIAAIIIIAAAggggAACkSZAEBxpI0p/EAiEAGUggAACCCCAAAIIIBChAgTBETqwdAsBBMomQC4EEEAAAQQQQACByBYgCI7s8aV3CCCAQEkFSIcAAggggAACCFQJAYLgKjHMdBIBBBBAwL8AZxBAAAEEEECgKgkQBFel0aavCCCAAAIIeAqwjwACCCCAQBUUIAiugoNOlxFAAAEEEKjqAvQfAQQQQKDqChAEV92xp+cIIIAAAgggUPUE6DECCCBQ5QXCOghe98p4PfBgUds0Ldkb+mO8b+k0PfC3ldoX+k2lhQgggAACCCCAQJgK0GwEEEDAKRDWQXC7gcl6bLx766sE06d6nYZ6HLtbPeqbg+V+fKs5Jtie8025C6IAvwJZWvK38Xp8aZbfFKFxgrkQGuNAKxBAAAEEEECgxAIkRAABL4GwDoKja8cqto57i1F1q2s1Yz2OxSo6rHtodYgNAQQQQAABBBBAAAEEyiJAHgR8CVSREPGoMpbO1aMTnJdOj50yVyt3nHB6nNis1yaO19iX1irXeUTau1IpyWZV8sM9si9VfnCBNppzG9+w8s/TOrNvPw5v1ZLnUzTWpH3gwYka9/QbWnPAPlPEk6st46yyJurR51cq40jh5AfWvqGUiRPty73HTpypt9bnFE6Ud8S1OvnRGs2ZbOXJb2Ox5eRs0MK/mz6Yle7CfXCtzi5c4+ynlSZ5olLmr9WBU3mV2zue9TwwIUWzl27N97RTnNCPn81TimsMvNJ8M8/0c6ZWGrsDaTPNvudl7C4vV77iLazKTJ6P8uuy8ry89qB1wt6cY5pvZB80Y/74g/n12mn+tkifp86yx9daobaP+ZsLB9bq5acna+yDZlyN0aPPp+tH1xSzy+cJAQQQQAABBBBAAIGKE6CmIgSqRBC8e+n/afYnWTrvuhF6bPwI9au/R0tmv6rPDxuZ6Na6cUBbVf9+qd753rzXURP4pGtfbKIG9W6kBtfcbfI4L7VO6Jds9pPUzkp2ygTPT5pg+r/NNOBec3zMrepyRqbe+rsJrqxyrTQ+tn0rTFvS9qhh96FKHn+vbmm2VUu+yA/QrCy5JiicviBTMYm3mjQjdefF0pr5s7TwR+us/23jP9N1pF1v3ZTURc1NsuLL2WEC4Df0+a9tdecY04f7/qgLT20wfVigTR5B7oF/r9Tu85M0ZvxI3XV1I2WvX6RnUneYGpyPA5/M0uN57U3WmOuaae8nc/XM0j3OBOY594tX9czi7YrrZY3BSA3/fbx2pc3VrE9M3y9KMq5D1aWu5Lyc/e68y9h/XDTTjF2O2t8y0qQZoVsudFnkV29K937Y4/3RHjW4zlnXnYkxyljwrF5ef9Q7YXHvDq5V6vd11ePG/rq+faz/uXB4jWY/tUgZsd01cnyykod1U8M9K/XMyx4frBRXF+cRQAABBBBAAAEEEEAgAALFFxH5QfChz/XOJ1lqfO3dGnJ5I8XWaaQuQ5PUofpWpX/q/P5pTLs/6voLTmhdqgn2vn9fSzJrqsOAvjrX0jnDurw6xr7Uurp9+XVNRRvXA//8SOuOtdCAkbcqsUmsYuu3Vp/hplwTHL+5eLNJ4euxWSs+y1Jspzs0vFsLNagTrwt7W+2K9Ui8Ve8v2qzjFyfp/t6tnWn636E+jXL0efq3HukK7zb+/d26v1+iEju2UD2VoJy9m7XpkNTm2r66sL7pQ5P2un1QfyUmxOp4Tn75sZffoWEe7b2rU6xyvkjXOitQNv1dYgJOq0/O9saq8eW36v5rG2lf2iKlm/JlfjZt2moi3EQNuMIag3gldLtNt1/bVvWiTEXRNc24xComyiR0Xc7uvIx9q77NlM699jYNaBNv0jRSBxPgt1GONm1wjp3J4f049a2WeI13vG18Y5ujWp++1uT0Tl7ku+rtdefYW9W9Y0e1a1RT8jMXctb/oL212+vmoYlqXMcEyy27qt9ldaWMjdpUZAWcRAABBBBAAAEEEEAAgYoWsMKOiq6zQurLq2TbVv14Kl5t2pmgRK6fqOY6r4l0YN8e14GaSryptxIOpmvaKybQvOiPuvEC1yk/Lxk7TN5GrdW+tkeCqNbq2DZaJ7bv8H2n5707tP2YdF7LZh6ZpLhaVljtOrQ3Uxm5JjC9qLXrgPVSVwnNTaC8b7/vcq0kZqtztkcfS1JOw9a6sI608cN5WvLNHuX8agpp2FE3Deqtdua4eWc/zqgZY7+6n869sIWiT+3X3v3myN6tpk/RSrjQu0/1ftdejbVHGdtMGvO40OTRgTV6ecEaZew/qhOqqQt73KohV3rnM0k9Hi3Uz6xQ339tfP6xqOr5+772duzQzlPGq42HhUnX4U9TNOO+LjKK5l0JH2fW1Vkl+BcS22mwHpuQpHYeaZ1BfAnrIRkCCCCAAAIIIIAAAghUmIDHr+0VVmeFVpSTYyJKZWnltPF6wPq+pr1N1kKzwqj/7s8PKmsnqlsHs9p3KlaXdm0r77CvYJOz9LO1EBkXWyioOsusBBZM7f2+rhrU9z7i9S7nF1lfEV4/37O94/XMarNiejBL+7wS+3zjPFiicpqZleyh6tP4Z32+YJYefWS8xk6bp3T396WdJRV+/k1d1TFhbK4VNO/P0gHFqt5vCiQzDh5xtGIuH6pHki5SdMZSzZ42WWPHpWha6gblWKvJBbJ6vc3ZrJWvzNQ4+zvUlskCbfRKUODN/w7aq73VK3Rmn9C+LxZp2pSJeXMsJe1ggYbxFgEEEEAAAQQQQAABBEJBoEJDhcrocGysFc62UL+HkpX/55Rc+3d3UwN3o/auVOq6E4qJydHnS9fICp3dpwq/xussa3HyWG6hdPuyigt+cnTgf4VLzDsSe6ZqmaAy8U+uNo73eH34j2qTl7CYnZKWU7uFuv9ppKZOnaKnHhqqHnW2K3X2XLkvY5avHzvwjVbMGZLqx6ueFRAfNfuej/37dcDzvdmv17G/xoyfpBlTJ2hMUgudWP2Gnnhnqznj77FDC/8+T2nHL9aQ0Sbfk1M048mR6l5Pfn7MYROgW6u9x4sLrk3SQD2s7zunLNquBn+423acYbXzVs+V/EDVRDkIIIAAAggggAACCCBQXoGID4LVvJkaa4cytlVXrFmdzNuiTki1o11+B5W+IF37GnXX/UMSFZu5VPPXFozqTFKTxTzbj4RmjaRtG/SV502wTm3WtxlStKkzL7i2U7ueGjZT8xonlLHJ+65O2Uc8Cq5vpckx7c3xbm/0Cf1a2/l9ZFdpRb+UoJwT697Qo5Pf0BpXxB9dr4W6901UvVM7TP3K+/n1qCuB68iPmab9UfXVsL450LCF6VOOvv3aHDNv3Y8D638wq9aNlHCedWSPlsxMUcqHrjTRNdX44iT1uEDK3ZZp0llpXNup464d8+L6zvJ5v+uqhHqusTqV47xs25z2+WjWTE2jDipjo/eHEZsWTtOjL61RjskUZwJl6biOeHbr8C+yFrbN6ZI9PIbM/r5z3bbqcXEjxbiamXvYs/CSFVmuVGRGAAEEEEAAAQQQQACBEglElShVOCeqm6geF0Vr4zsz9fIXe5RzKEe7v1msZ6ZN0/OfOQOl3NXvKnVXrLpc30UNzu2rWzqY9Ivf1fq8OKamataQfli/Rvv2H7RXf+v9/lp1qLFVC2eaIHKXCcz2b9aS2Qu07mQLDejrbxWwtXpcGa+c1a9qdtpW7Tu0R+tSnzftskIzF3KUM80B++7Km02aHO3LXKOXZ07T9Hc2mzVXV7riXkpQTnTrFmp4eIPen7tSm/ZbfdiqlYvX6EBUC/3Wows5X7yhl/9ltTdLGWlz9cJqE6Bf3lUdrNlj6ulzbSO7T88sdbZ3t0n/zEd7VO+KvupqXxPdSG2aS/s+M+V84R6DBVrxvRR7QWs5PzCoqVox0oHvvlLGoYOyr2K3A3lp40cLtCYzS7s3puvlp17VGg+uQgxR7dXn6njt/uh542rV5Wzza1/kqmmHixVrMsRc0FKNtVVL5q/Rbvd8mFfSm2YVngvNmzQyDV+jhab/u/dv1RozppMXuwJ+Ux+P4ApQOgIIIIAAAggggAACpRGwwpjSpA/DtDXVbvBYDTeB0bYPZunRKSmatjBTta4cqhFX15UOr9X8JVsV06G/Bpzr7N6Ffbsr4dgG/SN1s/OATGDao5mq/7BYKU8vlVnslUzwd/uDQ9X97B1a+GyKHp1m/amhlrpp9FAl1nZl8/HSoMdfNLxbI+1dOVcpU57Xe3tbqM/lph0eaRv0GKlHkloqd80bJo1ZQZ2brgMJ/TU6qbV9Z2qPpEXuFltO7UQNH9tfCb+u0UvTrD68EmQYrAAABRtJREFUqrSc5uo3/A4lmoDUXXg9sxLb4LsFmjZlpmYv36G4jrdqbL9m7tOqd/UIr/ZO+2CHGl49VKM90pzbf2SBMdiq6E6mnL7ucmJ1eY+OqndojWZPeVWfWYGuMb5lmHMs3np+pqa9+Y3UNUld60sHftqeV3/Bnca9jXHeeM/UC58fVfukezXs4prOpHW7akhSW8XtWGz6lKKZi/crwarbebaY58Jzod7vB2tIx1jt+myepk17VUvMmN5ufxCyXzv3FFMcpxEouwA5EUAAAQQQQAABBMogEEFBcHsNe3KKHultfVm3oERNJfQeqscmT5H9fc3JIzXs2hay47zaHTXMHJ96s8fSpxUcpkyR57EGV96tqebYjJRb1c5dfG0TwN6drKes409O0tRRtyqxnvukv1dXW6ZOMW2ZpMfu7q4uA8ZoxkPd5VwRdearZwLN5EmTTBqTbmqyxiR1VD2/o+Xs+7CLnXk9n4stp15HDRk1QU8Zuxl2Hwara7NozyKkWi3Vx+qnlSZlkpJNABlboC1e9UxO1vDeLt+8klz9NtbOMTB96tdWnuXEXNBfj9guI9XHBLpW1uhmXTXc+h6xVbcZtyGXt1W/Mcbkzo7WaT+bd11PTRihmzrW9Uprt9fVlqcmDFWfK0zdT45Rn4bOZA16Fx4T5xmp0FyIilW7pJGu7wM7x/TCKwabsRujfo3cuXhFAIHACVASAggggAACCCBQdoECoUzZCyInAggggAACCARZgOIRQAABBBBAoNwCBMHlJqQABBBAAAEEEAi2AOUjgAACCCAQKAGC4EBJRmQ58erzkL9LzCOyw3QKAQQQQACBUBOgPQgggAACARYgCA4wKMUhgAACCCCAAAIIBEKAMhBAAIHgCBAEB8eVUhFAAAEEEEAAAQQQKJsAuRBAIKgCBMFB5aVwBBBAAAEEEEAAAQQQKKkA6RCoCAGC4IpQpg4EEEAAAQQQQAABBBBAwL8AZypQgCC4ArGpCgEEEEAAAQQQQAABBBBAwFOg4vcJgivenBoRQAABBBBAAAEEEEAAAQQqSSBkguBK6j/VIoAAAggggAACCCCAAAIIVCEBguDKH2xagAACCCCAAAIIIIAAAgggUEECYR0Ev/zyyzYTr+HqQLutCcz8ZR4wD6RQ+XdgjQUbAggggAACCES2QFgHwUOGDLFHh1ccrIkQVvPANJj2Mm/NNBDzILTmgTUmbAgggAACCCAQ2QJhHQRH9tDQOwQiU4BeIYAAAggggAACCCBQmQIEwZWpT90IIFCVBOgrAggggAACCCCAQAgIBDQIPqdObf3y3/+yYcAcYA4wB5gDHnOA/y/w/0bmAHOAOcAcYA4Eaw5YMVgIxJVh1YSABsFh1XMaiwACCCCAQLAFKB8BBBBAAAEEQk6AIDjkhoQGIYAAAgggEP4C9AABBBBAAIFQFSAIDtWRoV0IIIAAAgggEI4CtBkBBBBAIMQFCIJDfIBoHgIIIIAAAgggEB4CtBIBBBAIDwGC4PAYJ1qJAAIIIIAAAgggEKoCtAsBBMJKgCA4rIaLxiKAAAIIIIAAAgggEDoCtASBcBQgCA7HUaPNCCCAAAIIIIAAAgggUJkC1B3GAgTBYTx4NB0BBBBAAAEEEEAAAQQQqFiB8K+NIDj8x5AeIIAAAggggAACCCCAAAIIlFCgzEFwCcsnGQIIIIAAAggggAACCCCAAAIhI0AQXPqhIAcCCCCAAAIIIIAAAggggECYCvz/AAAA//9XNVszAAAABklEQVQDAGhrcQ7d7vXzAAAAAElFTkSuQmCC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6" descr="data:image/png;base64,iVBORw0KGgoAAAANSUhEUgAAA8EAAAMjCAYAAACFxBKJAAAQAElEQVR4AeydB2AU1fbGv0kllACBIL1IU4oK8kRQEUSqCDYQH4hPFPvTZ0fsDXn2hr38RXgq2ECkKYKKIEhRKSoEkF4CAZKQvrv/c2azLdlkd5PdZDf5wt6dmXvPPffc31x295s7JcrGPxIgARIgARIgARIgARIgARIgARKoJgSiUG3/2HESIAESIAESIAESIAESIAESIIHqRoAiuLrtce0vEwmQAAmQAAmQAAmQAAmQAAlUUwIUwdV0x1fXbrPfJEACJEACJEACJEACJEAC1ZsARXD13v/sffUhwJ6SAAmQAAmQAAmQAAmQAAkIAYpggcAXCZBAVSbAvpEACZAACZAACZAACZCAiwBFsIsF10iABEigahFgb0iABEiABEiABEiABIoRoAguhoQZJEACJEACkU6A8ZMACZAACZAACZBASQQogksiw3wSIAESIAESiDwCjJgESIAESIAESMAHAYpgH4BYTAIkQAIkQAIkEAkEGCMJkAAJkAAJ+EeAItg/TrQiARIgARIgARIggfAkwKhIgARIgAQCIkARHBAuGpMACZAACZAACZAACYQLAcZBAiRAAmUhQBFcFmqsQwIkQAIkQAIkQAIkQAKVR4AtkwAJlIMARXA54LEqCZAACZAACZAACZAACZBARRJgWyRQfgIUweVnSA8kQAIkQAIkQAIkQAIkQAIkEFoC9B40AhTBQUNJRyRAAiRAAiRAAiRAAiRAAiRAAsEmEGx/FMHBJkp/JEACJEACJEACJEACJEACJEACYUsggkRw2DJkYCRAAiRAAiRAAiRAAiRAAiRAAhFCgCI4EnYUYyQBEiABEiABEiABEiABEiABEggKAYrgoGCkk1ARoF8SIAESIAESIAESIAESIAESCCYBiuBg0qQvEggeAXoiARIgARIgARIgARIgARIIAQGK4BBApUsSIIHyEGBdEiABEiABEiABEiABEggdAYrg0LGlZxIgARIIjACtSYAESIAESIAESIAEQk6AIjjkiNkACZAACZCALwIs94/AsWPp+PSzL3DPfffjkpGjcW7/gTin3/l+JbXVOlpXfagv/1qlFQmQAAmQAAlULQIUwVVrf7I3JEACJEACkUXA72jfeuc9DL/kMrz06lSs+HklUg8dgtVq9bu+2modras+1Jf69NsBDUmABEiABEigihCgCK4iO5LdIAESIAESqJoE/t6xA9defxM+nPG/gESvLxoqitWn+tY2fNkHv5weSYAESIAESKByCFAEVw53tkoCJEACJEACPgmoOL3jrnvx1+bNPm3LaqC+tQ1tq6w+WC9AAjQnARIgARKoVAIUwZWKn42TAAn4RcCSh2OHD3umo3l+VaVRaAjkZaYhLc0zZWaHpq3q7PWJyf81T3sONQM9TVrbCnU7JfqX/+OZRcZTWlomyv2/XPzuWP0dvl+8CWkWaX3/Jnwzd6V9XTb9eqWl4Pu532FHpl/WLqP9y/D2xPvxwDvfYV9eGla8+RymLU9zlVfTNXabBEiABMKBAEVwOOwFxkACJFA6gX2zMPOCoXjbPQ0+B89e9hB+Plh61bAszcswBf3xcv/Cr7zerXlxFEZc6pmGDB2Ksa+sQ6BaofJ6UaRlEUwqxMJFzOv1ujpLWyTKkG1qW9pmyBoozfGeWbi1yHgacelF6D9oLB6YJmNKBWxp9b2VZS7Df0fJmLx7Mh544lks2rMfHz94Kx577n7cNWu/txpe81a8eQMeeG4ybnhnnddy75na1iOYexTImD8ZowaNwj0fr0NuoyTv5sytDgTYRxIggTAiQBEcRjuDoZAACZROIH7g3ej75BQznT2+N2J2L8Sym97AtrL8QC69qdCWrnrGFPRfrwptM6H33gmjH5iEJ8x0PS5pCez4/G7c/3mEznYVCrFbZ+0MPTofLeidm2d89LGnVbMReOi9L7H422/x4xJJX03H0+PaOW2adBuCCXc+idc/Upv3cK+zpPjK6Ge+FB9f4qWRnmXaprbtmVtxW036Xl84nmRc3TQC3ZPS8P37d2PEzbOwI8D/5/vmTsfcNKD9uJcx+7PJGJbcGANHnodWLXvikt6N/e5U1wEj0EXq3Dyim991gCQM++9MzHj5Sbw0cx5mT30Z0796DxNcuysAXzQlgUgnwPhJIPwIUASH3z5hRCRAAiUQqNGhN3r072emM697AZeMbwrs/hTrN7hVkNk8x6nTpc60Fs7GHst2q+vIO5yBArfssq7mHi08hdu9DV/OnDEchtf43frnEbsvvyEpb4zu/c/DuWYaidvfuAvnRgNr5y/GPvf2JGadYdXTpzO9zn7nwVGe5t3A7i07034K9jGvTjxtSjqV1j2WQPaLz3p+9sEepc/3b75dXOQmWN1w7+PXY0DSTsx97gacM3YyPt5ZG73G3YXbm6m7kZj42J0Y3bMJ8oRhnOwHzfWahjyJK3rU9lqkN8vStr0WVkBm7TY9C8eTjKuR/8ZLH83E0/1rI++vN/H87DTPCNz3iZch8XdKiti3xMD+nZCU1Bi1E4CkgZMw/YMnMaylFBV9lTC+avf4N17XOm2KVMgrHI9paRDkRQrjUDspCbUtYnMsE2jcEk1qx8Hrn49+aB3X5QeZ5T9FXB0ykQAJVAwBthK2BCiCw3bXMDASIAFfBE5o3VFMMpCbIQt5HV/zMl7vd445y6qnTr/e73y8/9Z6HJcyfe2dPg7PnjkOs6c/iVekTG1mfrZXi7B39u3OvLcvOB8vDn8Si1+12y/erSbLMfPMnnj20eW64UwOnx42D72Pxdefg1cGF57Cff5QfL7MHuS6R8XHXQvN+jvvknXxOXOZbmbgj5fG4cXCuDS21/sNxbTZf2uhPe2Ygbfd+qfrr7+02tk/u1Elvie0RKskaV9+1Mu7+cpc/QrGDh2KIYWnug6R9dve2eQ6ZVpPWb3UVT7iwqEYcfds56zfiifOxznj38f3H9+A/kMvsp+CfdFQ9L/hfWwQbWE2om+W/fjmibEuG/NU2vGYutrNaPss3Cjtu8fiOH1737TxOOeq97FFfG15X9ZlP4yfZp8R3vH5/RhVQj0xB3z0wbQJ8G3V6tVFapyHrm3isOPHW/HCfBF3e77D1Pd/xb7oxmjdW01/xJQbzkf/UeNx25ZMzSgh9cQT43oibvtO1z4oYlm87SIGFbopQv++h3FJbTm4Mmu2uX+0+dLH1TI8JvvvnsVquRNTr5IxJNuu5ymPlwMIWgaY46vfI5hWZHyNeGqZi8+Pk83nMD/2o72OvusZDyMc41HG9pBBQ3Gj+7j2ZzyKo9L7IQYSxYqnRqH/haPsY1/H9aV3Y+52LWMiARIggfAlEO6RUQSH+x5ifCRAAl4JFBxegtkvLQGi++HE08Vkx/v4380zcPzkMRg0Yx4mfP0J+g5rgMPvXYvPFtkFqFjJ6y9sefUn1L3qMfR98m6c3DYeuSuexMynliO3+XD0mPoJxr0/BV07/IR10/8S+zK8Fr2B9TXHoO/703DBPcNRC4ex7dE38Ie4ajlqCvqO7SprQIOxsv7kFPToIJtHV2P94r2odcULGPW1xP/FVHQ7Azj41E2Ybc5078XiB1/Gsfh+ONPRvxFNkfujzITvk/qV/bKkYcObz2JaKtCkd0800Xi2v49bRdDuazMCT789E7M/ewNP9E/C2hm3Ysp8u1Bb8eIjmJvWEqOfmS7l0/HS1d2AjbOxaJPb1N72GXjgnUwMvOkZTH/7Gdw+sDHy/pqBGyfNhn1uMBMrnroBjy3ejyYDr8fTU9/Aew+MQa+Enfj47hvw9l8ajKw//iY2xPXEvY5YBibh8PLZWLFH9sU51+OJm842425SeEruLec0BvJSsGLROuT2vB7vTS/sg9RTEfSYnmsrrv3qg9gF8kpJ2VrE/DmMFSE39jm37Da1UEdEUsZ2zduPfdIPXSstdb/nepxbdxM+X3S4RLPibZdoWjEF0d3QvYc0tT8Ff+vsvc9x1QlXPDAJoztJHSRhwE2TnKdY395Xj9Jovntahrc/roPRD7yM9565HsOaAWmLnsXbJVwCnDn/fpgHT5oNwe3PvIHpUucSmVne4BzX/oxHad9nP8Tmx5dxz6I0tL/kGcz8bCZmPnM1emEjPl+0iTPCgocvEiABEigrgRCK4LKGxHokQAIk4J3AsVcvlpncnmZ68YKJ2Hm4ARrddyt6JORh9Vtv4Fh0P5z97K3o2rYB6jZojR73PYauzYGDs5fgmJvLuje+hnHXDUKP/pfh7F7AL9PnoEDrvnM/+p7eGo1O7odBz36IHqe6VQpktc5lUv8G9Di5I06+5H4MGtsUyFiPvbuBBuK7x2myLf5qndZPYhAR30g26vXDqC++xYRbeqCBbKJeD/T/z0hTQB/8VWerM5CToQVxqNGgsH/3fIL/fDoFZzbR/MpI3+EeEWbmDNv5o3DjxymI63g9nrlaL3zMw/fvzMCW6J6Y+Oy/0atdEpKS2uHc+x7BuMbA9/MXi4DNQ6ZdC6NOPS1vjO7jnsFsvXaya5xbh2rjEhHJ947shlbtuuGS+6bjpWG1gfUz8JkK3JRZeGFxJmr3fQRv3DcSvTq1Q/v+V4vw/je6R+/HtGnfiWDIQ4bZVizqJGlbEss90zH/o0cwoBkQp6fh9mwP8QrHKbndZeYVce0weuo8zH5sJFppYVxLnHvPDRgg0a34dZO8+9sHMQ3gdTgtzYd1TzxxSTfEpfwos90+TB3Fza7HLf0bY8vcyXi7lOtrfbftcFhxS/vp3ftwONWfcZUk+/88dDf/X9RGh57n4dz+9tSrje5EFPmT8fXAM5jQvxPa9xiJex8ciSZycGH9evuZAJ7GKfho2kqg9hA8896duKRHO7SSOre/9wZeeuw9PDSwNuDnePT9/wPIyzxubz6hDhrIuG3SYwyenjkP713fCXH2Er6TAAmQAAmUgUBUGeqwii8CLCcBEggJgRgRkCeOGA4zjb8bF3z6JcYNayptbccB1SOWJVg2oCeePdORxmG9CE+sWY1tYmV/tUbLvq3tq+b7XhzeLCttu6JlHVk6Xw3Q4ZyOKNPf2Wfh5GhXzRp1PBy7CjzWMrDlo9vxylnn4HW9C3Y/6cO1M1D4E1gsO6LvncMRn7UQSwf3xIvDr8W0d+dg51EpqrRXY3QfMgQDOsoPf4mh/bg3MP+NkWhl9n0nNuu5xZaVeOzC883TSU2x3O8GTNsvxus34i/5GT/g+uvRJW4n3p4wFP0vGo/bnp6BFfvdZoHFFLX7Y4BMEOuqI3XvdYasyuzzxjTkbUmBTob3Ou9sU8RKgf2VfA4G6Gzgyp+xBu1wxb/PQ1L2Mjxw6fkYcukNeOD9+djiS2uKp7Qfn8PYQedLfKOgp2ufc+FkfC/59lcc/OqD3ThI7z1x+9v34dyEdXj7kTfNvvt23BgTJo1A+9RlePs13QG+a4SPheNAQ0s0aebPuAo08jNwps40O6ol1PYcR458XWZvwQ7F17OnGVVvqQAAEABJREFUHGDRjMIU3RLdz2kJFev+jUf/+hE38Hrc3DEOW2bcgP6DLsLYW5/Dx8v3y0Gdwna5IAESIAESKBMBiuAyYWOlkggwnwRCSaBW/1tlFvB+e7ruMpzcvMhcSJNB6PHkFDjuIO1ajkFLZ2DxiDFFmiMjDjF2DefIcC5zMjKc6yWt+GNTUl33/GNzH8LsV5cjZtgU++nQX3+BS67rgRg3o1pn349/f/sJLrjnajRtnYG0D57EzAvGYbEKfVTGXyeMvudOPPTsXRhQF9jy+XSsMGdb3WJJPhu3PzDJeTqq/U7Sun0ROqpZm5F4/auZeO+Bq3HJSXHYvPh93DN2FP67PE9Lg5pqnzPJnGV+6aYx6NUsE2s+fg7jR93gvD7Ua2PrX8HVj85HRuer8ZJ5OvRMTL+vP1q5G4egDzrr596Ea70xRj9/Hy5pmYa5T9+Nj/e4SkpdG3knLumUiRUzJmNFqYYwZxx9mFRsceZifL9amuzaDV0d/3d9jSsxj4iXr36IuB79xpeYPXUSbh7WGXV2LsbUh8Zi5FMrKYQjYgczSBIggXAlQBEcrnuGcUUaAcZbqQTa4IROEsDBPNQ4o595inGP/vZl0zrxaCkzuuYpxmJS/NXGXnfzQqzf4Vaatxq/zt3rllG4mp2B3MJVWP7CH4u92DjKfSwLClwG29Ysl42O6HBlP7Q0T3duihNP9Iw6d8dyrD/YGidfcgNGvfwJ/vPmGMRLDNuWlj0GabT8r9pnY+I9MsuauQwPPDEfdh3cEh3aA0jLRx2301H1tNTWteNklr0TkqQ4L3UTVvwFtO8/BjdPkZnkz+5EL/Ew97tVUlr4EhH0+VK7V3tOJr7/Rssbo8spSYhr3w565uuK79xuZqSGqT/iGz1DoOeZOF2283Yuw9r9MmM38mo89PJ0zH9hBJpYUrBo6U4pdb3yLK71fevWQSeLT794DLo3S0JSUhJandQS8S4T+NUHN3t/Vtu1a+vFrDEG3DcZEzqn4ZunJ8mBAi8mJWTdO6SbzG4modc938J8vNJNul0b3W/6FvOfH+lRy3vbHiYVt5Ems923P4fvLbUxbPQQGTP+jauQBZjQHq0ai/eVP2BFtiwdL8smfDNLxkoe/ByPfvYjLw1bfkwBOp2H0f9+Eq9/ORP39pD/VosWY42jbS5JgARIgAQCJkARHDAyViABEvAkEA5bcehx3a2oiyVYNuZ2LFz8Fw5uXY2lT12O/916O/73yvpSgiysG/0X1l95Oaa99Sl+nv4k3r/sZmzzONW4IxqdKm6WvoRP3lqI1YsXYuFdt+OPsszCNmqKWuJq7+sPYfHnb2DZBqBl166S8xe2fbUaBw8fxsE1MzDtoU/h1MkZC/HJP2/HwiuvxezFf+Hgvr8khtVQQR5fz12SiZtKeMX1vgsT9XrIlc8V3vQqDudeezXaYyUeu+puvL14E/alrMPnT43F2ImP4IbX1gGWFHxw66245/Yb8NiMddiRloK1s5dBNDGS6ia59SIT3zwhNtPm4/vF8/HxQzfgARXFPcfginZi1m4kbu9fG5lLH8GYu9/HN4u/w/ezXsGNE17BWrTDzdeeh7jM+Xhs/CO47YYbMFVj2bNJfG3EPqneMKnwVIDkJmgaDeyYPRlTZ83Cx3qjrU6doaVrFsyX+NKQlvId/nv7m5BdJjXl5XcfxDaA1xk9ROkUse91z2RhnIQN708ybwJWpLjUzf+OP9/tlHRZF/6ZyMTa187HkDtmedT11raHQQg39v34Hv779HOSZF9ddRH6X3o3pqXEocv1L+Pe3nHSsh/jSqxC92qHK27SAz7f4Z4Jk/G5jrXFs/DC+Lvw2Gt34/nFmYA/4xH+9WPL+7di/EO34uqHZmBtShp2rJ6Nn7dI7+rWQR1Z8EUCJEACJFA2AhTBZePGWiRAAuFGoNUY/PPlMaibLbOl94/DtDE3Y/Xsvebdlq/+T9fSo9W6b96Kpo324uB7z2DZqwuQefpjGHRdR7d6DdB3kgjtuMNi8xCW3v8Q1h8cjB5j3W3czEtb7TAGfa9oLWprIdY9/T72ithuMOIBnHl2Axz74GZMu2Aopt06A7WvkP44/NQZhEvfvBoN4tdjy/3Sv4vHYelH26V/U3HpMM8ZY0eVil3Godd/7sOwusD3z03C3FRpvc0YvDxlBNpnr8O0J27FqAl344VFaWh1yZOY8e9uQHQ7THjhTgxIzsQ379yNsZfegNveWQn0+DdevqmTOCh8RZ+Hm29qgjXTnpOZ5ucw9cf9SOpxPaY/NsQUqJD3Xve9gSeGtETm6hl47InJeOC12diQ1wnjXngWo9uIn9pDMPEFmc2NTsHHGsvYW/HA7J0SyzN4aFiSGMgr4TxMkBnSpEyxee1NLNqTJ7FcjycvEb/Ln5P4RmHEhGfx97AxGCDm5svfPpjG/r8NOL8/oqLcv6JHYrRecyp97X79dPts7pJv7csP7vTfsQ9LbVPb9mEWsuLMlGWYO3++pGUyaw806ToCT0z/Eq+Pbulq09e4clmGZE1Pq3/53z3RJPU7vKBj7Yk38fme2uh10xt4aEhtaVPWfY1HsYIf/Wh/7bN4qH9jZP74Pm6bMApj5SDP99HdcO8L/0YX9cFEAiRAAiRQJgLu37BlcsBKJEACJBByAs3HYMLPKzFB77JcSmO1Tr8VE775ETd+PQ8TJN34g6zf1ht1ZXZPqzUdOw13/TwN/Zvrlmeq1XYkRn36o5SvlPQj/v3wIMQc2itGrZHURBb6ErE8YcmPpu8JC8R2xq3oe4u7z94YJXHe9XBvtXam4u3Wwcm3fYK7fvjWjHfU2WIa3RpnPzsP//mmMPYl83CJCDX3ftfqcgOuduufxnLjbT1QS6pX9KvXAyrAJqGXe8MJPXHvl5L/7csYlmwvqC2C9r158zD/s5mYLWn+wnmYLgKidrS9HI2H4KGP5mHxl/by2V/Nw+xnRsB+c61CGwtMsTr7qy9NH3abkWgVV1iui+jGOPee97B4XqHNZ1/K+suY0LW2lpqpdter8ZJ7LLI+XcS4y6KwHYlx/pfz8N44FV610f3fLr/zpc7ro6/GQypAH9AdJ6796YOYBfKqWzcRY64Y7VZlFm7zuMHY+a6Z3avcn5skVZ4eL2Xj8V9ZLfE1624M6XcRbvOcBDbb1LZLrBeqgpZj8J4ydU8Lv8T0l/+Nc5u572h7AD7HlZjZx+h7cNfPTca9JwcOXHl2myLjuDAW+/4XR+dMkjrf4qFzZL3wpQdyZs57A+Mad8KE59/D/IUz8fTIdjK/W2jgx3hUS5/9ED8DHpguY9ltXH/2DIbpgR11wEQCJEACJFAmAhTBZcLGSiRAAuFLIA61zGtqG6BW8d/OXsPeO+taPNvvHLz/wd8oKLQo2Po+ln2eAfTvh07RhZm6iI5DXfVfz0/nWqekFFcHdet4+omp08D0X3Lscc7+1U0oyXG45cehdlIS9Hra2p7dheMvrq69PKkkAzVMqG368MsmqbZLkGhdZ4qDM5aS+Mk+rl23SKAJ9rZrJwAl/cX504eSKnvJv+7a8ejYoYOXktBkaVvaZmi8h8JrHJz7ssjuQkX8ZR5GXjKw+c1bMf79FO8tJtjHTVKJ41GrxcFnPxL88QP+kQAJkAAJ+EmAIthPUDQjARKougSaXvIAup0MHHv9crzY53y8MvgcvDjmDRyr1xtn3tgP8VW36+xZmBN4YNK9SG7YMORRahvaVukNsdSDQF4+4nqMwoSB7bEv9bBHETdIgARIgATCmwBFcHjvH0ZHAiRQEQSiW6P/Oz/iny/civZD+qHZuYNx8j1TMe6LF3C2l1OnKyIktmEn0PGSSXjigYvQ0b5Z7d5bt2qF55/9b0hnhDvKbLO2oW1VO8D+dtibXVI7dDg2E1OWtsQTV/f0ZsE8EiABEiCBMCVAERymO4ZhkQAJVDCB6Dg07TUGI+6733wO8QWX9ECjyjjFsoK7He7NJXU6D+f274TCW1eFe7ghiU/F6TtvvoYrx/yzyM2yytec3gRLfapvbaN83qph7ejGOPffL+N1vW65cdXtP3tGAiRAAlWRAEVwVdyr7BMJkAAJkECVI6DX6875/FPcdsvN6HVmT/M0aRWy/nZUbfW0Z62rPtSX+vS3Pu1IoJoRYHdJgASqMAGK4Cq8c9k1EiABEiCBqkVA79x82aUX4+mnnsTnsz7G94sXmXcu/tH9rsolrKut1tG66kN9VS067A0JkEBwCNALCVR9AhTBVX8fs4ckQAIkQAIkQAIkQAIkQAK+CLC82hCgCK42u5odJQESIAESIAESIAESIAESIIHiBKpbDkVwddvj7C8JkAAJkAAJkAAJkAAJkAAJVGMCbiK4GlNg10mABEiABEiABEiABEiABEiABKoFAYpg3c1MJEACJEACJEACJEACJEACJEAC1YIARXC12M0ld5IlJFBZBP5YuBDvXHYpnj2zJ1MFMXj+7LOw/quvKmuXs10SIAESIAESIAESCAsCFMFhsRsYRCUQYJOVTODrhx/C0d27KzmK6tW8taAAC598onp1mr0lARIgARIgARIggSIEKIKLAOEmCVR9AuwhCZAACZAACZAACZAACVRfAlFbtu4AExlwDHAMVPQYGDFjJio8sU2TeUXva7bHzxeOAY4BjgGOAY4BjoFwGgNRTerWAhMZcAxwDHAMVO0xwP3L/csxwDHAMcAxwDHAMcAxYB8DPB26+p4FwJ6TAAmQQHUgwD6SAAmQAAmQAAmQgAcBimAPHNwgARIgARIggapCgP0gARIgARIgARLwRoAi2BsV5pEACZAACZAACUQuAUZOAiRAAiRAAqUQoAguBQ6LSIAESIAESIAESCCSCDBWEiABEiAB3wQogn0zogUJkAAJkAAJkAAJkEB4E2B0JEACJOA3AYpgv1HRkARIgARIgARIgARIgATCjQDjIQESCJQARXCgxGhPAiRAAiRAAiRAAiRAAiRQ+QQYAQmUkQBFcBnBsRoJkAAJkAAJkAAJkAAJkAAJVAYBtlk+AhTB5ePH2iRAAiRAAiRAAiRAAiRAAiRAAhVDICitUAQHBSOdkAAJkAAJkAAJkAAJkAAJkAAJRAKByBTBkUCWMZIACZAACZAACZAACZAACZAACYQdAYrgsNslpQfEUhIgARIgARIgARIgARIgARIggbITCLkIzsm34GhWLg5mZGHfseNMZFDWMcB6HDscAxwDHAMcAxwDHAMcAxwD1XoMqKZSbaUaq+wSkDVDJoLzLVakHc9AVt4R1KzxFxrXX4NWjZajdaOfmMiAYyCgMcD/M/zc4BjgGOAY4BjgGOAY4Bio7mNAtZRqKtVWqrFUa6nmoqQNnEBIRLAemTiUmY3aCdvRJGkt6iTsR2x0NgzYAo+QNUiABKovAfacBEiABEiABEiABEjAJKBaSjWVaivVWKq1VHOp9jIN+OY3gaCLYD0acSQrByfU22iKX78joSEJkAAJkGYUF4sAABAASURBVICTAFdIgARIgARIgARIoDQCKoZVc6n2Ug1Wmi3LPAkEXQRn5BxHgzpbkRB31LMlbpEACZAACZCAbwK0IAESIAESIAES8JOAai7VXqrB/KxCMyEQVBFsn4rP5QywgOWLBEiABEiABAIjQGsSIAESIAESCJyAzggDubBrscDrV8caQRbBBaidsLc6cmSfSYAESIAESIAEykqA9UiABEiABMpFQDVYTn5BuXxUp8pBFcF5FgtqxB2rTvzYVxIgARIgARIgARIoMwFWJAESIIFgEFANplosGL6qg4+gimCL1YaY6JzqwI19JAESIAESIAESIAESKDsB1iQBEggiAdVgqsWC6LJKuwqqCFZSeutuXTKRAAmQAAmQAAmQAAmQAAkUJcBtEgg+AWqwwJgGXQQH1jytSYAESIAESIAESIAESIAEqgUBdpIEwoQARXCY7AiGQQIkQAIkQAIkQAIkQAIkUDUJsFfhRYAiOLz2B6MhARIgARIgARIgARIgARIggapCICz7QREclruFQZEACZAACZAACZAACZAACZAACYSCQMWI4FBETp8kQAIkQAIkQAIkQAIkQAIkQAIkECABiuAAgQVqTnsSIAESIAESIAESIAESIAESIIHwIUARHD77oqpFwv6QAAmQAAmQAAmQAAmQAAmQQNgRoAgOu13CgCKfAHtAAiRAAiRAAiRAAiRAAiQQrgQogsN1zzAuEohEAoyZBEiABEiABEiABEiABMKcAEVwmO8ghkcCJBAZBBglCZAACZAACZAACZBAZBCgCI6M/cQoSYAESCBcCTAuEiABEiABEiABEogoAhTBEbW7GCwJkAAJkED4EGAkJEACJEACJEACkUiAIjgS9xpjJgESIAESIIHKJMC2SYAESIAESCCCCVAER/DOY+gkQAIkQAIkQAIVS4CtkQAJkAAJRD4BiuDI34fsAQmQAAmQAAmQAAmEmgD9kwAJkECVIUARXGV2JTtCAiRAAiRAAiRAAiQQfAL0SAIkUNUIUARXtT3K/pAACZAACZAACZAACZBAMAjQBwlUUQIUwVV0x7JbJEACJEACJEACJEACJEACZSPAWlWbAEVw1d6/7B0JkAAJkAAJkAAJkAAJkAAJ+EugWthRBFeL3cxOkgAJkAAJkAAJkAAJkAAJkAAJKAHvIlhLmEiABEiABEiABEiABEiABEiABEigihGgCC6yQ7lJAiRAAiRAAiRAAiRAAiRAAiRQdQlQBFfdfRtoz2hPAiRAAiRAAiRAAiRAAiRAAlWeAEVwld/F7KBvArQgARIgARIgARIgARIgARKoLgQogqvLnmY/ScAbAeaRAAmQAAmQAAmQAAmQQDUjQBFczXY4u0sCJGAnwHcSIAESIAESIAESIIHqSYAiuHrud/aaBEig+hJgz70RMCTTkDdNssoXCZAACZAACZBA1SVAEVx19y17RgIkQAIk4EHA+4YRbcCwApa96SjYnw6b1QYjil+P3mkxlwRIgARIgAQinwC/5SN/H7IHJEACJEACgRIwpILNBlt2AbK+3oyDYz5D2sRFOHLPIhy86gscWb4d1qw8UxCLZeS/2AMSIAESIAESIAEnAYpgJwqukAAJkAAJVHkCKn4lWfZlIHvJdhx5fDHSZ6yDJS8Hlmx7smVnIXfqShx6Ygkyl25F/oFM2BSMIRV1yRRRBBgsCZAACZAACRQlQBFclAi3SYAESIAEqh4B0a9GlAHr4Sxkzf4Tx95YhYz/W4O8bYdhyy8AYsUgujDFRpl5Vik7/uE6sV2JjAV/Ie/wcdjER9WDwx5VUQLsFgmQAAmQQAkEokrIZzYJkAAJkAAJVAkCKn5RYEPWghQceWQpMmb+jrw/DsCalw+I7jUTivw58rPzUbBxP7I++R3HpvyAY4s2y6yxBabPIlW4SQIkEC4EGAcJkAAJlE6AIrh0PiwlARIgARKIVAJ6DnOuBbm/7jOv803/v9XI33sEtgKZ+dVvPxW6vvqmNjpDLGLYsv0wct5di0P3LkD6xgOwiW9f1VlOAiRAAhVKgI2RAAn4RUB/BvhlSCMSIAESIAESiAQCOktrPZKD3FW7ceSZH3H02R9gycmGzWKBedqzCttAO6J1YuTNWgDb3mPIevJ7HHrme2T+shsFR3Ps3qTYvsJ3EiABEiCBiibA9kggEAJRgRjTlgRIgARIgATClkCUAWt6LrK/3470d1bh2NsrkbthH6y5+TD0mt9gfONFidIVP7b8PFhkNvj4mytx7J1fkPnT3yg4ngcYUg7+kQAJkAAJkECFEWBDZSAgX+VlqMUqJEACJEACJBAuBFR4WoHcn3fi2IvLkfHBGuSs3g1rZi5g2AAVrvD9Z4iJJln4fpk+bbBJG/m/7MLxD9bi2H9/RMbqXbDmy4yzxuTbCy1IgARIgARIgATKTKDsFSmCy86ONUmABEiABCqbQIEVll1HcfiBRTj20gqZ+d0LiwhT6Leb34oWyLZa8HuBBWusVhTYRDhr8qdv2oa0ZTuWjfxN+5ElIvzQMz8ia3sabBZR5hTD/lCkDQmQAAmQAAlUKAH56q7Q9oLeGB2SAAmQAAlUMwIiLG3H85G/8QCOvvazCOBvkL/1EKwF+YDexMrwj4dVhO5BEb6/GtGYXLch/hxwAazX3Iw1Z56Dw/WTkB4lX5E2EbL+uNOZ4RgDtrx8WH/fi4yHF+PwGz8j+48DsOhp0v74oA0JkAAJkAAJkECFEJBv+Apph40EnwA9kgAJkEC1I2CTmd+8X0VkfrAWR19ZgZwVO2DNzoU586tC1A8ihojfNIsFP4rtt81aYmvfAbjwqgn4x3kD0PSkTmg85ELsH3UltosY3pHcGFliB6mjC5+pMAZbTh4KftqB9JeX49iMdTj++z5Y/BXUPhuhAQmQAAmQAAmQQHkIUASXhx7rVhIBNksCJFBdCWT/uB3p7/6C7O+3wnJU5KmK00Lh6YuJIQbHRfwuzs/HzIYn4MiAoegw8p84vd/5aNmyJeLj4qB3kK5RqzaS2rZHvYFDkXXpFfjj7H7YXicRBVYrDG1P/JT60ob021VsbWlZyFuyDRnv/II9izcjX9ovtS4LSYAESIAESIAEQk5Av6ZD3ggbIAESCBIBuiGB6krAMJC/NQ3Z8/9CwYEM2PTbS8WmJh9M1CRfBOyvIn5fS6iNgwOH4cxrbxTxOxAtWrVGnIjfw4dS8cE7r+PH7xcjIyMdUdKeiuH6IoYbDhqGvKtvwPdnnIV9cfGFM7o2H60WFmvjsMG2PwP4ZAP+3rQXvIM0+EcCJEACJEAClUpAf0ZUagBsnARIgAT8IUAbErAcPo6CQ8chCtU/GDITe0RmXlOMKLxZux7WntUPfSfcjF79B6Fxo8awWAqwZ9cOzP70Y/y87AcMuWA4+vUfiKzjmdi1829kZ2chX4RzjRo1kNiiFdoOuxgHrroOv5/SA4cT6yFbo5A2dOErGdEGojNykfrLDmTn5IF/JEACJEACJEAClUeAIrjy2LNlEiABEvCHAG0KCdgKLDDvuFy4XdLCEGGaJTO/v8hk7XeNmmBVz7PR48qrce7QC82ZX8Mw8MeG37Fm1c/464+N6NHzTAy7+FK063gy6tarhzYntkOr1m2Qk5WFo2mHcUQSxF9CrVpo2K4D6o24FLsuuhzbu/XE3qQGyDEAv64Zlnhy9qfj+PFcmQzWSlKPLxIgARIgARIggQonQBFc4cjZIAmQAAmQgH8EilhFGTAkFcl1bhqyliNi9RcRy5/UTcLOs/uh2aVX4IxBQ9G6bXvEx9fAtpQtWLJoPtIOpaJ1mzbod/4gnNz5FNStWw/R0dHiwUBsbCxq10lE85atcEKTJoiOisLu3TtFEKeZ6wli26hTFyRcMAJHRlyGzd3PxO7adUQHW0sVw6KBkWG1iJ4WO/CPBEiABEiABEigsghQBFcWebZLAiRAAiQQEAGjVhyMmrEiND2rGbJpFfGbkl+Ad+Nq4I9efdD5X9ehx5AL0aZ9B9QRQXvs6BHMm/05Nv22Dqecdjr6DbCL33r1kxATEyMePF+GYZj5iYl10bR5C5zYtp2IVwu2bvkLudnZUMFcs25dJHU6BYnDL0XaFf/CD51PxVER0PByF2hD3Fthw9G6sahVMw7FOiE5Hi9ukAAJkAAJkAAJhIxAVMg80zEJkAAJkAAJBIuAzYaYtg1gnNEM1liRlDqtKr4zRfz+LcsvatfFwu49cZqI37MvvBgtW7RAlMzgHti/D99/9y0WzpuDU7t3x7BLRqLDySejZs1aZrl4QnqeDZuPWvFlihVfbbXgj0P5yMjKhU3aFNem4K1Vq7Z5KnX7jifhwIF90BtpHc/MgN5NOqFmTTQUsd3ysn9i2+irsOmkrjgsM8P5hTFC/nQGeGmdArTu1go1E+LFt2Ty5ZUAM0mABEiABEgg1ASiQt0A/ZMACZAACZBAMAjEyAxq/ICOyDunFfY3TkBKooGfGzXAktP+gRNGXoHzL7oUbdp1QHx8PLZt3YJf1/yCDb+vQ7NmzXDpyH+iU+dTUK9+fVPUOuLJFKX6/W5g7jYDKcei8NfRKMzfGYPF27Ls1wI7DGWpM8Y6q3zSSZ3QoGFDZKan48iRNKQfOwpD/tWUGecTpI34Sy7HtqEXYVPL5tiaaENK3Sj83rIGEi/ohNO7tRHxbYg3vkigGAFmkAAJkAAJVBABiuAKAs1mSIAESIAEyk+gTpNENBx5KhL/1QO1r+yOpqMvQK9hF6Ftpy6oLbO1e3fvxA+LF2HPjh1omNwQffr2R9fTuiFJRGuMnqrsFoJK0a3HgJSjBgqshjk7a7PZ1//KrotVf+2C1WJxqwEYhoE4Edl6mnTrtu2QlNQAFrE5sG8vjh09Yp5CXVvympx2Og78oxuyBrdF4rjT0fnqXhgw6FSJsYbZDvhHAiTgRoCrJEACJFCxBKIqtjm2RgIkQAIkUO0IqNoMUjKiDNRJqoU2p7XAKb3bo93JJ6Ju3XoiQI/hu0Xz8fu6NWjTvj3O7T/AvPa3YXIjxMbGmeK1KHc9W/lYLpBnBTQ8FP7puhEdi5TD+cjIEJVcmO++MAwDcXFx5sxy8+Yt0ExSTna2zEBvRrYsdda4Rp06aH5yEzPODp2ao1ateJgNmQ0A5VoH/0iABKoEAXaCBEigUghEVUqrbJQESIAESKDqE7DZYM3MheVAJiz7M1AQpJQvfqwHMmBNPY5cmfld9+O3WLxwLk5s1w6Dh41A5y4yUyzCWG9ehVL/bNB/3kxUp+YXWJCflweI4EUJf4ZhIEZmmGuL4G0jM8Ot27RF6v592PLLClgPHYQtLRvWg5mwSLzB6r+ytIhP63GJrYS4mE0CJEAC4U6A8ZFAZRKgCK5M+mybBEiABKooAVueBbkbDyDzo99w9JXlOPpycNMR8XdMUvbLb6PpkUMYcckodD21G+onNYDOwgYDq00ksr788WUYhsw4x6Jevfpof9LJ+Out11DX0CTdAAAQAElEQVR33jzEzvoTR176Kej9P/raz8j4+Dcc37BPhHqBPyHShgRIgARIIDwIMIowIEARHAY7gSGQAAmQQJUiINOoBfvSkfnpemQv2Yb8lEPI35aGgiCn/G2H0eBgLtrXTUaDhskiQr2f9lyRbA3DgF4zHHPsGDrkGai1L0v6fjiofVeW+X8dRM43KTj64Voc2LAXFqu1IrvJtkiABEiABEigDATCp0pU+ITCSEiABEiABKoEAYsNeRv3o2DnUdic4kyvwA12AqJEdMZERcEwjLBCp9HESExRumJGFvy+2wyZq951DEdX/o1j6dnCwGyIbyRAAiRAAiRAAj4IRPkoD3oxHZIACZAACVRtArYC+6nQtpwCwCkC4d+fTcWif6ZBs9ImiyXJkFfQ2gjUkZ9tx4idbXc6jh/KRGWgC7RbtCcBEiABEiCBcCBAEVxxe4EtkQAJkEC1IGArsMJyLBuwlHKKrqnYRCHHxcNofSKMHmfA6NkL6HIKLIl1YZPZ3dCrOgO1kY2aGdsQd2SzZ0rbLGVZiI6Jgb/XBZdp55ocpGZcHIxWbYTDP2CcIRy6ngJrvXqwymyyzWEjZsVeIoJjjuYg52AGrFbZKGbADBIgARIgARIggaIEKIKLEuF2CAjQJQmQQHUhoI8wyt+eBps+e6ikTquoi46GcdLJiL5sFGLGXYWYK69C7NhxiL3yX7L9L1j79kNeYiKsaluSnyDkn1jHhn5N8tGnSZ5napyDczq1QM3adaSVEIlL7ZuIbKOjcLj0cmEgfR97FewcrkL0lf+Crf/5yK9XH1bnaeUSjvtLjyNkFeDYrjTo3azdi7hOAiRAAiRAAiTgnQBFsHcuzCWB4BCgFxKobgRk5jLrp+2wHs4GZB1e/mwWC6L+0dMUuzEDByGqw0mISmoAQ2aAo5o3R5zMCNcYeQVw2Whk62xoSQLQi+9As+rWqYVOHdvj1M6diqWOHdojPj4+UJf+2asAlilmo9vpIn5F8A4SDicJhwYNYdSti6imzRB3xpmIv+xyYJRwqF8fys2b8/g8Kwp2HUVeDh+Z5I0P80iABEiABEigKAGK4KJEuE0CJBAUAnRSDQnIrKQ1Ox+WfelAvgWQbRT9y89H1MmdEHPFWES1bAXExAIili2rf0HB3DmwHT5sbkfVqYPaffsid8gFyIyKRqmnBKPsf4ZhICoqqsSEUP1Ju+hwMmJH/xNRrdvAUA4i9i2//yocZsN6JA3KJbpOImqe2RsFF16Mo1ZhiuJ/UVagZmoOjh/JkireoBevwxwSIAESIAESqM4Eoqpz59l3EiABEggBgerrUoRdwf4M2DLzIGoMxf509jM2FtFXXwujYUNXscwMF3z6CSzvvA7rlj/hqKvCMOncftjTvgPyRCCiDH/apO9kg6hsD+++69irlEmci3NbzZqIkRleo0lTmP0VdjY5QGD5bCYs876Cbe9eACJoxTZaZqPrnnUWDnXqguzMTBT9MyT8Gum52LvjEAxD6hQ14DYJkAAJkAAJkIAHAYpgDxzcIAESIAESKCsBA0Duhr2wHswCoozibvLyoDfAimp0gr1Mha0IYBV/kDKbxQpbQQHM0361TFKNuvVQu19/HJbZWptNpjztNf16T8uxYeV+G5bvs5aYftpnw5r9BcjKOm761KhzZcJ1heSXVk/LVu6z4GB6DlyPgTJd+H4ToWrILLieBg4RuRAGjmTLypZZ9AIgOwewyFLLxCZOZoSbjBmHXQcP2NW3WyviDnGZ+Ti05QAswsytiKskQAIkQAIkQAJeCFAEe4HCLBIgARIggcAJWHMKkP93GmzHRbypmiziwpaTjajTusOQmU1bbi7MU6C//BwFsz+HLTMDqF0b1tWrYfnsU+TrqdGFgq9Rp05IkdlOa4B3P95/3IYV+yBCOKrEtGq/gR/3x+LnFT+Z0aqg3J4u9SR/5f6S62mZCuWVW/aLgM4EzNp+vImg1VPAo/5xBozYGKj4t6xbi/zPZ6FgzhfAcZnpFeFrXbHMnjfva1j37oEhBwFqNm6MXbDBoj6KNBWTb0O9PZlIz8jmbHARNtwkARIgARIggaIEKIKLEuE2CZAACZBA4AQMA5bDWbCmZgElfbMYgFG/PhAdDdvhQ7CI+LWICLZ+PQdGdpaIwjjY1q6G5asvYP3wAxR8/D/ozHDNevWwW2Y4rZIQwJ/FZiDfKnHJBLJMMqOklGeLwZbNf5ieVV9m5dlQILPBJdk78vNF6x88fAzZWVlmXX/fbNL/qKbNTXPbkTTp75ewfvEprCJ4kSEHA1QEr14F61ez5YDAJ7CuWgnk58MmjI9Gx6LAC4doOUiQdDgXO3YeMv1W5BvbIgESIAESIIFIIxAVaQEzXhIgARIggTAkYAAF+47BcvA4ShTBojB1Nhgq4mrWRFS30xF9Th9E9TobiKthCr2oDh0RfdY5iOp/PqJO/wcMEYx5OTmwlXBTqGCQMAyIQBbVWxZnNits0q+Aqkodq858a6WEBER1Px1R5/QVDr2AGgmAzPpG6eOjlIMkQ2+cJRwgQjfv2DFdaE2PZBgGjGO52LtlHyyq0j1KuREiAnRLAiRAAiQQoQQogiN0xzFsEiABEggnArZ8C/L3HLU/H1gEmdfYYuNQkLIFeg1wVN16iL7gQsT880rEjB4DJCbClnUcRu+zETPmKsSMvQrRPc+EIYLwwM6dqC+zo7ru1W8kZRqGKfbz162BrMGok4jogUOkv/9CzKh/AvXqwjxduu95wmEcYv45FtFduprCt0Bmg2PT0hAjTIp1WZzFZltQ4++jyMjKhTZTzIYZJBA0AnREAiRAApFNICqyw2f0JEACJEAClU5ABJg1PRcFO2WWspRZSCO+BiwrlsGqpw+LkDNkFlSvAzbq1IbOfkJne2vUAGTbqC15sbHQm06tmPc1TiwoEJOq8ZVl6Ez4H5tQcPiQ2W9D+mwykD4b0TGAckioCZNNLTuH/Lw8rPh0Jlq2aI6YEhRurM1A4/3ZOJyaXulDggGQQJUlwI6RAAlUCQJV4xdFldgV7AQJkAAJRC4Ba0YOLPsySu+ACN+offtw/JsFsGZnu2xF+EV16oSonr3hvHN0Yemm1auRuewHtIiPR1QJ4q/QtBwLQ+pqkkXhy1a4DMlC+hF1VGZsv/gM1txcacLetp76bZzWDWjfEUb9JMm3v/RAwP6/t2PHu2/hpOYtUNI0b1SUgZi0HBzdcwTWAG8iBv6RAAmQgA8CLCaBqkSAIrgq7U32hQRIgAQqg4AoRuuRbFiP5JTeuog/nQ3Gpx/j+JJvkJ+ZCfN6WsmPuXwMYm++FVGt20AyYZGZ311//YkN/5uG3jYrEmRWuHTnxUsN2GBIXZuPZLUUQG0dHmL0wbtS12c9nbHVWV2J31HX76XUixFxf2z+XOQeOyJdtgHSx5jhFyPuhpsR1dx+4yzlsPuvP7DiqSfwj3r1UCcuruQmREtHZVqQv/sosnPzS7ZjCQmQAAmQQCAEaFsFCURVwT6xSyRAAiRAAhVIwJZvQd6WQ7Adz/PZqhEVhThEoWD6B0j96EMcEaFbkJMDa0ICLHXrId9mQ2Z6OlZ+Ngu/v/IiWm/dilZ6E60yCM3EqDzUy9wGY+9vkn4tMdm2/oCmjZs6Y29SC0jO2QnsKbmOsVfK9qxFLcsRxMfXcNb1d8UwZNZW+m2bOweHPpqBwxvXw5KXB4uIXEtiIgqEQ5YcJFj1+af4/cXn0XzPbrQTEWwYRolNiIxGvMwA19ibKQyzUYppiT5YQAIkQAIkQAIuAlV3jSK46u5b9owESIAEKoZAvhX52w7Dlmfxqz0jJgY1rED8d4tx7KXn8OcTD+MXWS5/6Xl8/+Ak/HTT9cj+eAba7/wbHWsmIC46GmX5O6F2NPq2jkO/lrJsUXI6v20Cep3T12xChWSDmlHo30bqtYpG31LqnXei1OvSFrVq1zHrBvpmyAGBhKws1Pjxe2ROfRmbHr4fq198Dsph6SMP4Kebb8Dxj6aj3e5d6NKgAeJiYnw2EQ0DMQePI/vwcZld9mlOAxIgARIgARKolgR8iuBqSYWdJgESIAES8JuAzgRbj2UDpdwUq6izqOho1BIRmHz4MJr+8QdarPwZzVf8hLZ/bsQpx47gH/HxaFknEfFiV7Suv9txcbFo3bIZTunSCad27Vxi6nbaaWh0QmOn22iZQm3W9ASc2qXkOnZ/XdCyVWtElyPGKGmrNgDl0HzzX2jxy0o0/3k5Tty4AZ2PHMYZwqFVvXp+cxB3iD6ag6wD6eCjkgQsXyRAAiRAAiTghQBFsBcohVlckAAJkAAJ+CIgqsuangNrToEvy2LlhmEgNi4OtWrUQIPYWDSRZeNatZFUty7iZdbTMIxidQLJOJZjw++HovDb4egS069Stl5s0o8dlZlTm8yjAsfzbfj1IKBlpdVdf9jAAe27XhscSGBFbaWfMdL/mtL/hrJsIsK3Sa1aaJAoBwEC5GAT3zHZFqTvPYrc/MD3iVTniwRIgARIgASqPIGoKt9DdrAMBFiFBEiABPwkYLPBFitfJbHRZgW9p1TxZIMhdqUl8QD1oKk0u2JlZqve3/YeB77fY+BHH+nbvdH4ZdXPMAy76N6ZYcMSqbNMUml1f9gNrNy8H1nHM70GoN7M5KPvHn0ST8pAk0d+ST7EvijvbIsFGTl5sFltUsoXCZAACZAACZBAUQL6u6NoHrdJoPoSYM9JgAQCJhBVLwEFJzVEfmIscqNsbgnIkW+ZHCMKoUq5IlwLolRqFg/bIhqwwAoUyFLXvSXViVYjGilbNjsdZOUDVqsBb/buefmycfjIMeS4P+6p0IteHa2x5cAIWd9zpO85NqsbbxsyoqzYkRSDGq2TEBvr+xpi8I8ESIAESIAEqiEB+XlSDXvNLpMACRQjwAwSKCuBqBoxSBjUEQcuaI+NZ56A3//RUFIDrD69BX485TR8f0r3kKWlp5+JXQ0bQXQuSvozSioozNdyi9Xz1GHNKywudWGTGVpNRY12t2uHZV2744dTQ9P3H049HYtP7oppNbOx7vQk4d0Qvyl34V/7wpPRuXsbxBXOzheNjdskQAIkQAIkUN0JUARX9xHA/pMACZBAOQkYMttZr3FddBnUGb2v7I2z/3WWmXpeOQin/XMMTv3nVaFLV47HCV26wjCMcvYiiNVFGCeL+O0yegxOuSI0fT9FmJ488grU69Ecvcb2MnmfI9z7jzsLZ/bphHp1a4J/JEACJEACJEAC3glQBHvnwlwSIAESqAYEgtdFwzBQIyEOdevXRL36tQpTIhKTkrymuiXkB2pfN6kB4mokBK8jQfKkMSXW9973kvpYUn5dL6w0r279+kioGSesaxemWqhbryZqxMeG10GBIDGlGxIgARIgARIIFoGoYDmiHxIgARIgARKwEzBkIcn+giyKJYvVhoxcKw5nSTpeekqT8pw8q3mjp6K+pKGyvTxqqVdXhkzkujZ8rnnWj/xszQAAEABJREFUdZnb8/XdPel527kFNqT50e/D0u+MbAvyCyyABOXuR9e1LXNpvjm3dIWJBEiABEiABEigFAIUwaXAYREJkAAJkEAICIho+zsd+DTFwEdbDHwsy9LS/6R8bko20tLSRAuWdvWvZ6x6d2WpoLqzxKQ1rAX5unCmmCgbrCI6taWSkhrbbCLMLXotsXRIM/xIWWL+3W7gf370W5nM3AL8vvMo8vNy/fDunwmtSIAESIAESKC6E6AIru4jgP0nARIggUog8PcxG47kGMjKM3DcR1Kb7YdysH7DJlgsMivqZ7x1YwrQMH8/4o5sQ2ya9xRzZDuidq5Cy+atTK8qepvXtqGJNbXEOi5fKahrPYr4AE7HzsyzYW8mfPbZwSQtJwrrd6Qi7XCqGR/fykWAlUmABEiABEjAJEARbGLgGwmQAAmQQIUREKWZb7W3pk838icVFFiQnn7MPC3YXtP3+wm1DJxzQjbOqp8m6bD3VO8w+rWKQs/e5zgd1k+IRt+mud7t69v99JblOY2y0LNre9SqXdtZ19eKdF1mmQF/+qw2hgFk5+YiT5Iv3ywngZIJsIQESIAESMCdAEWwOw2ukwAJkAAJhCUB0YKwFZ6i7G+AcXGxOLF1K3Q79VR0P+20EtKp6HbaqWiY3MjpNkqUZ8tmTUuwd/lRvy1atkB0dLSzbihWpNuhcEufJFA9CLCXJEACJOCFAEWwFyjMIgESIAESqBoEVKDGxMai1BRT/G7KUdHRpdcp9BkVFVoBXDX2AntBAiRQGQTYJgmQQMkEKIJLZsMSEiABEiABEiABEiABEiCByCLAaEnAJwGKYJ+IaEACJEACJEACJEACJEACJEAC4U6A8flLgCLYX1K0IwESIAESIAESIAESIAESIAESCD8CAUZEERwgMJqTAAmQAAkEgYDeJjkIbqq8C6PK95AdJAESIAESIIEKJ1CVRHCFw2ODJEACJEACZSNQI9oGA7bCOz7LUtdLTIDVko+oKEPqlK29cKkVZdgQa1jt/bb56reUWwoASx4MwwiXLjAOEiABEiABEoh4AhTBEb8LtQNMJEACJBBZBFrUykeDglTEZ+5GfLqvtAsJx7aicaOGMEQIl9ZTfYyS1WZFZSRtu7TYtKyWiP/mMRlIOL7Hr37HHtmK+rZ0JNSsrdWZSIAESIAESIAEgkCAIjgIEOmiEgmwaRIggYgk0KxONHo3seKcE/Jx1gl5PlIu+rWvi44dT4KvRxJlH8/AkYP7cLQS0rG0VFgsllL3R0KsgVNPiEKfJhac1dhXv/PRpxlwZpc2SKxXr1S/LCQBEiABEiABEvCfAEWw/6xoSQJhRYDBkEAkE6gRH4u2zRvhlA4tcVqHVj5T1y6dkVi3rs/TgrMzjuHIgd04vH9XhaU0aStt/0788vNPyMrKKjXGqKgoJNerg65tm+E0P/p+6snt0KpVa8TFxUfy7mbsJEACJEACJBBWBCiCw2p3MBgSIAE/CNCkihBQQRgTE4OYWF8pFtHRMaWKSwcSq80Cq6WgQpNF2rPIDPDh1FQUFOQ7QilxaRgGos1+x/ruu9gpJ/CPBEiABEiABEggaAQogoOGko5IgARIINQEqrZ/qw0osAIWWdps8hZx3bXBKEPM2lXts/ZdGQC2MnhhFRIgARIgARIgAX8JUAT7S4p2JEACJEACQSegojG3wIaj2TZsP2LD2v1WrD9oxeHjVhzPtcJqFVWsrZYhGYYBw/A/uTdhGP7Vc69TlvXMPBsOHrdhg/R5zT4rtqdZcSzLirx87TfFcFmYsg4JkAAJkAAJ+CJAEeyLEMtJgARIgARCRkBF4LJdNry/Efjfnwa+2hqFL7YYeHtjFD7bbMHfh3NRUFAg7QcuCHNz85CTk+N3kkbMRxfl5ef7XSdfbMsya60zvgczbPjkL+A96fsXW6Iwd5uB//1l4INNwIqdOSKG88x4NC4mEiABEiABEiCB4BGgCA4eS3oiARIgARIIgIDO/s7dCszfEYXtxwykZgPpecCRXAN7MwysORiDj0Ukbtp1FHl5vq+1dW/aarNh3e+/Y9WadfjFj7RqzVpkZmYiKzsbv63f6Fcd9bt+4yaznnvbvtZ1cntrmg0vrgd+T7X39Uiu9l0YZBlIORqNr3fGY84fuTh0JB02reDLadUsZ69IgARIgARIICQEKIJDgpVOSYAESIAESiOQY7Hh573ArwcN5FsA/TLSZEglXcbISpRh4EBuDXy+PQ5bdx/0+fghqep8WQosWPfbeqxavQa//LYRq9f/5TX98ut6rBSRvGzFKqSkpMgMcC5+/X0DVq5ei19+3eC1jvpate53rBThvGLlKuzduxf+zgaLNscemQGemQJkiODVy3+jpa/ygqYoeYsWAHm2aPx+rBaWpOTgaHq6s19cqS4E2E8SIAESIIFQEpCv2lC6p28SIAESIAES8CQgOg9HZNZ3fSqQXQBT/KHwT0VgrHwzJcQCtWIhyUC6kYhlO/Nw/HhWoZUfC1Gbehq1TqLWbNsLid2Ge03xLU6FnpqsthkZGaJJbabYLsjLRs0OZyOx+wiv9Wq07IaC3CzkZOdAT7v2IyLTRC/1XSP9PnjcgEP8Qv6UiYrf+GigZixQW1JUTDT+zEzAlj1psPhx12lxwxcJRD4B9oAESIAEKoCA/NSogFbYBAmQAAmQAAm4EdifCRzNMUR0ujJj5BupTjxQLwFIrAHoui4b1DRwBHWwd98+BHZqsA2xdRuh/innI+mU/qjf1TMlSX79LuchpkYtDyFu3p3ZkoPkXqOQVKSO+tB6yb2vgC17vyt4P9ey8m0yEwxY9L5XhXVU+MfHANrvutJ37bemejWA6LhY7DqSIwcABFihPRckQAJVkwB7RQIkUHEE5CdHxTXGlkiABEiABEjAZgB7Mm3ItcEpPnVWNDEeqBUHxMUAOisaJd9QuoyLFkNInT17RDy6qUfJK/1lQ1RsPKJr1kNUXE1Ex3umKN2uWRdGVHQxN4atALF1kqVeQvF6cQmIr3cCbAUynV2sZukZ2flAZh4gXTMNDQOoEQPUrQFzGSuhREthlCQ9KBAbF4djMl2elZlh2vONBEiABKogAXaJBCqcgHzNVnibbJAESIAESKA6ExBNm1sgAGQp7+ardryIwFhARSG8/FmtNmQez4K/1956unBryLPAx1ZZ65Xs1iIu9XnADgs99buW9D1GxK8jz31pGFHIkwp5+aKc3Qu4TgIkQAIkUAUIsAuVRYAiuLLIs10SIAESqM4ERAxq93WhQlCvAS5JAKudJpvVoosqk2QSGAkxQFx06V3SO13b5CBA6VYsJQESIAESIIEIIlDJoVIEV/IOYPMkQAIkUK0JiApWAayn/4aGg0rN0jyXVK75mkqo60uxl1CtaLae+l00j9skQAIkQAIkQAKhJVCZIji0PaN3EiABEiCBsCcgGti8BrgUuVmOPhiwWfIASwFgilZtxTPZCnJhs1nh+We3seZnw2s98WXJzoARlYBy/Ukzet1vuXywMgmQAAmQAAmQQMAEKIIDRhaMCvRBAiRAAiTgIKA3xXKsB3NpGAby0w/i2KbvcXTTUhz9o0iSvGN//ABrThYgghSOP1m3Rcfj8Jqv7HWL1FN/h1d/iaiEZEeNsi31CIC0VbbKrEUCJEACJEACJFBWAhTBZSXHemUjwFokQAIkUISATcVgkbzgbBoyE1yAI2u+QOp3r3tNxzYuhtWSX6w5IyYBaT9/jINe6mne0d/mw4itWaweM0iABEiABEiABMKfAEVw+O8jRlhFCLAbJEAClUHAgNVqhbXA5iVZgZIUuMwi2yxaT1PRulbY9CZdYlMZPWKbJEACJEACJEAC5SNAEVw+fqxNAiTgmwAtSKCSCRiAClZvCVKGEv682TvySqtXgjtmkwAJkAAJkAAJhAcBiuDw2A+MggRIoEoSYKdIgARIgARIgARIgATCjQBFcLjtEcZDAiRAAlWBAPtAAiRAAiRAAiRAAmFKgCI4THcMwyIBEiABEohMAoyaBEiABEiABEggvAlQBIf3/mF0JEACJEACJBApBBgnCZAACZAACUQEAYrgiNhNDJIESIAESIAESCB8CTAyEiABEiCBSCJAERxJe4uxkgAJkAAJkAAJkEA4EWAsJEACJBCBBCiCI3CnMWQSIAESIAESIAESIIHKJcDWSYAEIpcARXDk7jtGTgIkQAIkQAIkQAIkQAIVTYDtkUDEE6AIjvhdyA6QAAmQAAmQAAmQAAmQAAmEngBbqCoEKIKryp5kP0iABEiABEiABEiABEiABEggFASqmE+K4Cq2Q9kdEiABEiABEiABEiABEiABEiCBkgkEIoJL9sISEiABEiABEiABEiABEiABEiABEogAAhTBfu0kGpEACZAACZAACZAACZAACZAACVQFAhTBVWEvhrIP9E0CJEACJBAAASMAW39NS/JZUr6/fmlHAiRAAiRAAtWTAEVw9dzv7LUfBGhCAiTgPwED+g/y7plQyp/NZoXNKsmx1PWSks0ingxJni/DI8uQ9g3AZrfRKtYCwFeyqU0+YNN6knRbk696ZrmEZbNKJW3SKm3rUlNhlq46kpba47VJW9Lvkvrqka8N2Oz9cjgqsjT9Sp5raYi9ZPBFAiRAAiRAAiTglQBFsFcszCSBak2AnSeBgAkcL8jCvuOp2J15wEx7ZLkvcw9Ss1OQmrXFM2VvQXT0ZjSqsRGNEzYiMWYDakeXnurU2IzopAM4nCv+pL7Tp/g/lLMVqZJ3KGcLjlp3IDN2D7Jr7EeTU/PR4vQCtOhhKTU1l/I2Z9pQo3kG8msfRJNT8vyqZ/o93YKYxkdxPHYvok9Iw5GCbTgkMcWecFhi1XVX3w9KjBn5m1Ev7k80lr43kr7X9tH3WtEbUaP2DmRG7xS/hb7ET2rWZvG/FZb62dh7/CCUt4P9geOHkVuQH/A+ZAUSIAESIAESqC4EKIKry55mP0mABPwgQJOyELDIlOtvhzdh/u6FmLdrHubtnoevd8/H4n0fYtWhh7E6baJHWnNoIozYSWjX+GGc1PRhNEt6GI3rPVJqatr4JVibzsO6Iw9i9WE3f7K+Ju0+M++XQ/dis+UV7Ks9Cwfqfo6O52filKH5OGVIXulpaB5OG2ZFnVP+REajhWh33jH/6onfLkPyEd1hDfbX+RRxHVfjj+ynsObwfYhrvwK/HXsIv0h8zv7L+rbjk9Ck/gPoKP3u2ORhNPXR7yb1H0X95h9iO6a6fIkf9bsh8wnkttqLhfsWCu95du67vsa3e5bgjwPbkJcvU9xl2aGsQwIkQAIkQAJVnABFcBXfweweCZAACfhFoBxGx/OzsC19O9LzM5FlyUVWgT1lW7KRa8lBnuS5p1xrLoyoPMTG2FNMTD5iZL30lA9D7PKsxf25+y5ADixRubBKik2wIbYmfKcEIK6mgaj4AthicuF3vULfRmy+2aYRm4d8Wy5yJcao2AJ4i7AoP1QAABAASURBVLVA+h4TnYc46a/2v/Q+55lcosXWgrxiHPNs2RKvFdnC18U8D4dyD+P3/X9g/+E0GIYB/pEACZAACZAACXgSiPLc5BYJkAAJkAAJ+E/AgCFiTwVavllJt10pSkqjvSYgWuwDSVFiH+XVlyG+HAmIAsTKnuDXn8vIkFVNsgjopXXsyZD2DYkHEoMhy6IJkhd40j5FicfoYgmSYxRJNlhxNDsdBw8dQ1SUAf6RAAmQAAmQAAl4Eojy3OQWCZAACZAACfhPwAYb4qLiEBMVDdFiMORbhUlQVCIHyF9ehg2wGrCZd/uSDO8v5pIACZAACZBAtSQgX9PVst/sNAmQAAmQQJAI1IiugaZRzWE7Eo/M/VamymawB6iVXR9NGiaJCA7STq5ybtghEiABEiCB6kyAIrg67332nQRIgASCQCA2OgZdG3TCGYln4PSamv4hS6bTa1YOgzPr9sQ5nU9DcsNEEcEyIxyEfUwXVYgAu0ICJEACJACKYA4CEiABEiCBchEwYKBh3bro1qE9enXpzFTJDM48pRM6nNgMsXEx5dqvrEwCVY0A+0MCJEACDgIUwQ4SXJIACZAACZSZgN6AKaFGHOrUriEpgal25TGoVSsesbHRcmgC/CMBEiABJcBEAiRQhABFcBEg3CQBEiABEiABEiABEiABEqgKBNgHEvBOgCLYOxfmkgAJkAAJkAAJkAAJkAAJkEBkEmDUpRKgCC4VDwtJgARIgARIgARIgARIgARIgAQihYA/cVIE+0OJNiRAAiRAAiRAAiRAAiRAAiRAAlWCQBUVwVVi37ATJEACJEACJEACJEACJEACJEACQSZAERxkoJXujgGQAAmQAAmQAAmQAAmQAAmQAAmUSIAiuEQ0LIg0AoyXBEignAQMqW/Im3uSLOfLPV/XnQWyotuarDYgrwCwWCRTXponLmUNMNdlw+cSxf+K1ilugWL+4ePP4dMmMWvcju3SqjlsHMuito5892UxG8lwL9d1yfJ4aZ578igs3HAv1/XC7FIXaqdJjbTfum4mzWAiARIgARIggepBgCK4euxn9rJqE2DvSKD8BESbIiMH2L4fxpa9gKajx2EKS8ifCqaDR11lO1KBnHwp0JdUTs8Ctu0HftsOrPgTWL0V+HM3jL8PAsdzYfo5rv4P2H2k7AO8JGPzHhHRhQIahX8q0tS3xiTJ0HoaT2GxuVARu/2A+LTHbui6WeDlTf1p9p40ez815l+32evulTyrFWa8KPJXIPnadoq9DWgb2q7DTGM6lG73adpJH49kopgvp434UR8Z2fD4U647hJu2o0nXcx2sCy21rX1HYGwWH2qjnDW+wuJiC9lFsEj8ew/D3L8bdsi++lvWhfeuQ0C2+HdwKVaZGSRAAiRAAiRQtQhQBFet/cnekEA1I8DuBo2AIV8H2w7AuH8GcMULMK54XsTsX3AKuPwCGN/8Clz5spRJ+X8/Bw4csZcfEOH45UoY/34Hxvip9uX1b8AY+xLwwAwY89fYxbAIPuM/79n9j34ehpeEf74AZIighttfTDSMqfNhmHFJudRDdp6bgaymH4dx7zQYo1+A2uHD7yXTy0uFXmYOjJ+lb9IHQ/ppxnztaxKv9G3K5zB+EhGfWwBn3yF/Wk8FuLTtaMO44Q1ABaSWiQlkQhnL/pD2C/t2pfT/+w1AlKGl9qRxv/ud2EicGuuk/wFFhbIIaOOewr6ozcTpgIpcuwf7e74Fxpc/Q3mZ8Tz1KaAHIuylxd/Tpc+/bIHxyjw7/6tekX31qqy/COPRj4ClvwEqzt1CLe6EOSRAAiRAAiRQNQjIr56q0RH2ggRIgASqFYFQdFYF2sFjgM7GbpFZTJ25dbSjAk/EI3TmcauU7T4MiBCDzlDOWgFDBCV+3gzsF2GsdqkyI7pVZoYXinB+ZCawaReMLBGux0Xg/iWzj+pDZzj3iB/39LfMMLvPrmr7MjNrO7UVkCY+ddZT669OAXQ2VMuj5Ktsrczk6gy0CFVIuW3AKVrimVTg6ez2zJ+Af70KY5YstZ9m+yLkZeYaWjZBBPGclYD6dXgwAOMzEZ3qf5v0f6vMwP4qM6kL1rnFIUbNGsD8EyGLP2Qm/Kc/gCyZCddMKYbOxH73O8yZdu1L64ZAo7ouH3kFML6V8sXrAWWkaZ3Mqmt/dSZX/WjSvh/OgPbV9KWz2sJJizyStnlMDhB8/QsgwhofLLW3raJa96HGOUcOUug+mi5l+47CQ/yDfyRAAiRAAiRQ9QjIL4eq1yn2iARIgARIoAwEVDDprKXObOp6URear3mObw61FVFoLJZZxL0ifvU64MHdYLv3ItgmnA/07wqcUA+oWxO2Ti1gzojKrK66gCHvp7UGru4HjD/PlUb1BuJipNDtpaL4zI5Aq2SoD61rfPQjzNN71UziMOauBjIKxWan5sBpJ2qJZxKBiflrYbzwFcxZbD3t+MQTgMt6yYzo2cA/2nram1O7kqX9VlH/5jf29iXLjCNHRP230nc9cGBopqT2jYGuIthl1RTp63cAeuq4+tADCVvkwIAKdl1vUhe284RRQrxaQ/sFbUeFs6UAzr+0TBjfiSjWGXJHO1qoPnVb+q+bXpMeqNCDE68vgIpy6IGNjk2BC/8BjDoL6NUB0H6k7IfxwRIY80Qsq4369uqQmSRAAiRAAiQQ+QQcP2UivyfsAQmQAAmQQAUTEAWm4ldnf3VmUltv1xhGj3bAmD6wPToatruGw3bLEKBpfcBdWKn9GR2kbKhnmnQZUKsGPP7UtmkD2FSwqUCOlnZXbik8fVfWD8ns9fI/nbOptusGAjViPVyYG/uPwhTPew7BFLGN68Mm7dkmXipxinB/ciww+mwR8ANhO/9UwDGzKiLT+HgZkH5c3Ih6PVkEfWyM3cfGncDvf8Ohl1GnJnD2yTD7EC1fsdsOwpyt1T4UWGGskxlrFePiCV3kIEBPEaE2q24BuvhjF7BSZtRjpG5jOYDQQmaW9dRsbWftNmlT8u3Wvt+Vd0YOjOnfA5t2AwUWEegtYbvnYtgeuRy2e2X52BXAoNNgHlDQWfj/ST+1La3ruwVakAAJkAAJkEBEEgjg2zQi+8egSYAESIAEQkVAhV2zJKBhor0FFaczZIb2mS9hiCg1dEaxT2fgop4yuxsrNiIg5d35EjFoqEjLzIZRmMzZUxGdThvHSs04mbUUcZlYC6aYPiyzozrDqWJt6UZgu4hNyF9zEY19OgEGiv/pKcAqnrXEIrGo3Yh/AC0bAio2T28L2+0XAlf1BerXhils1Y9es/vutzCFs9SzXXQGTLEr6xBhjR83wbwjtvqV2G0DToV5irM6OJYF82Zheqq5itD3l4pfaTtJZscHdQPq1ZJtqaj9KCiwn3KtdSTfbGdIdymUl/TPWPQrTCFryLa/r6wcQE+tFgGO2GjggtOBYT2A1o2k3zKz3v1E2P7VD0isKR4lrl//hrF9v31d3sPnxUhIgARIgARIIHgEKIKDx5KeSIAESKB6EVAR3LYJbCNEFOppxYaILJ0V/nY98OhMYPxrMN5cBPySAuQXCBs39aai7wcRr5NnAU9+ak+PzZRZSxGJOvOp5VLD+RJxCT3NuWtzQE+P1lODl24AsnNh6OnYemqzuLcNlFlNmeFV/emsqyvqLz0bzutzJc/Woy0QHwvTVvSfKXJbiCBWUa99ExuImjb0ul+d8dZvzPZNgPNOge3q/jArip15De/Bo7Jd+GoqBwbOFSGuwlOFvop1FdJ6rbXeTEz7oiJUBan2RavprPPWA8DsVYDGqtcWX9EHpqDW2W9lsmYrsEFmnt2vVUYpf+pT78ztuCa5icx8t20M1Iq3V5LYoaenN5M+txFRrO3qfpIDE6bYtlvxvbIJsH0SIAESIIGgE9Cv9KA7pUMSIAESIIEIJCAi0hSCjtBVJJkKUTJ0XUWVrJovFXIqmvS040HdYXv4ctj02tozO8C8dlcf+6OnHU//HsZ/v4A+Lsmc5TUry5vW1xtnzfsVmLfOnhbI+rrtgHs7Ymq+VKTKLK/tH+2B6GjAgH32d/kfgJ6+K5uonQCcIeU1C0We5jmSxu8uHsWfzkI7il1Ldezags7KqjDVG4CpYG1zApAks8R6CrGaKYM/9wB6za4KSs2LjoJtTB+Y6KQd85rgv/bCmLVcSiVDhLetV0egiYhljUtykW+B8dY3MK/ZjZWvZhXBDevA0BlpFa4algrgJXKAQYS1VvGZNDblrIZaX2eizZtr6YZmFiaNQdo349Uss04RG81nIoEKJsDmSIAESCBUBOSbNlSu6ZcESIAESCByCIg4qxEH1Elwhax3H1ZxJKLOnEHVG0CpYFILtU2IA1Ts6o2fTpYZ2okXw/bMVbDddwnMm02pgJOZWqxOgfG1CF0VYA5tpYKyayvYxpzjSmNl5vPczoC252hH23IkbbP3yUDTeoCeirxtv/0aX73LsQo3vfnWGe3gIeQddXVZvxbQoLauAXrq9vK/AO2j1tWkIvGv3YDeaVkFpCGmevr0mm2A6G7TrzAwPlwKY+4vMG/gZYiN9Mu81lhnXHVbU+eWsGks2k+9O/PCtcDnPwPqNzkR0GuOUfinfd2ZKuUrAI1L+3/oGIx3RBR/KsLZaoFZLysfht4Be/tB+zbc/tSv9sE9qR89IFBP+q1tpGbA0GuOzT7L17/ayv419I7fOw7ZRXt8DMwx4BD0bk1wlQRIoMIIsCESIIEQE5BvwRC3QPckQAIkQALhT0A0MJrUl1ncRs5Y9TRjQ2/SpI8R0ufq6rWvKqYKxFjFsoqrVVtgTJougm0RDH1mbnwcILOctsHd7de7wgByCoBdIvK0rsO7ruv1wg+OAh4a7Urj+oq4jHVYeS6lWXRvC/Puy1r/wFFgwW/A0SyYjzPq0hJokexZx31LT/nVm3aJaDXFpl63/NoCGL/9DWP9TvO0auORj2G8sQDmXZr11OCVIpQPSjsqMnWG+g+Z9X3nW+DdxSLERZyqfxWTq7fCWCaz0jrbrHHqAYJbL4B233ymsc4C66niKnL1tO6TmovoVEMAIpSNT0UA6+naWj9P/P66E3hH2pj+o8x4CzsxQ4wBaDu/62x5YV3Nl2w9GGHITLHx23bpj6RftwMqeGXWGRf2UCvobDNmLoehwvpPEfsp+2D8KDH/33f2GWhlqvuuYwuxd/MvW3yRAAmQQMUQYCskUDEEKIIrhjNbIQESIIHwJqACqGEizNON9WZXGq0KpAdmwHjqUxiTPwPW/Q1zNrRpEmyDu0GfEWz8tBH4bQfwoYi1G96C8cwXMHSmVJ9Lm5YhXkRM6TWo58gMropFyXG8bAkidnV21j2puDYcFkWWGmNiAmx6Q6k6NeyiTm/8JCJSZy9tF58B8+ZPRao5N2UG1qY3gWrTWASsxJWdA7yxELj9PeCeD4Bb3wW+2wC8/x2MWctMIWwsXAdTyOr1vU0aAj1OBHTWW9PpMuucIHFA/vQU5WnZSRHmAAAQAElEQVTfmUxMexXNvU8CTpADCzprLbPBJruEeNjO6QQIa6llf+1LA/T6ZkNi0hx9FFT3NvZ2OotY1vWkOoD6PJoNqDA/lC7bsP9p/pa9wMQPgZvesqfxr8KYOs8st40+B9DTyPWO0/tE0D8t++h+2a9TPgduFvtVKTAPCnRoAtsVYquPUFLWZm2+kQAJkAAJVAgBNlKhBKIqtDU2RgIkQAIkEL4EDAmtbxdAhVCrRoAKv19F+M5ZLbOKMgOqQq/NCbBdJbO1Z4nA01nG9s1EYMnsbO14QE9L/nIV8KrMpGqdYyLY9CZVIlptOuurYk1v1CTNmI8DUs1nJnlT0WUmLSwlqeAdJLPMEod5DavW0ThPFGF7qgjHUqqas8V9OsF2xzDglFaACFJkSox6HbLevOrgMUBPHxaBazvtRBgqiHXmV9sUIWt7dhxsT10J2xS3dPlZcF7r/MOfgD4DWPupcdWtCduoXtCZXjNWjVOvJ9bZ7PgYe6Q6K/2T1NPZdm1HDgLYbhzsakfbe3IMMEQOOkB2kM5OLxN7vcmW1hV0ZvtZefZ9tGEXoEmfR7zviLRtBU5tBdsNg4Cz5ECEXjet/VTRPfsXYM9hexzd2sB2TX+g/ylw3izMXsJ3EiABEiABEggpgcpwThFcGdTZJgmQAAmEIwEVVI3qwjauL2z3XmRfXnC6zFyeDJsux54L26RLAVkiuS5URNoGdoPtv+Ng+88w2P4l9S7oDpsIZNvA02D75zkiOC+UOpcAjevBVr82bP1OEbt+pm+c0hqq6xDIn4pL9aW+NU6JxTZO4rphIFC7cFa2NH91agLDz4DtiTGwTRgA28jesJ3XFbbzJS4R/7ZbLzCva9YbbNly8+x90HZ0Bvn8U2GKZxXQmk5rA8jss+1K6fdV0qeLZCZaHwvlaF+vq73wH2ZfbWacYie2OEkOHDhs9DrkuBjYLuwB08+4fjCvFz5FRLojibjXGVrb1dKGxqIHKqxW2Do2E5biU31fKQzckxyosJ0tM86xMcIlASpu9Vpt240DYbv8bOnvqbD17Qy9mZntOuFwz8XSlzMBnaFWxo74uCQBEiABEiCBKkggTERwFSTLLpEACZBApBLQxwSN6Ancewlw/2WACt8HZPnwKJgzkk2TYJ7aa0gHdWZTxeC484AHRgIPSlLb+2X5kNhffg5g3t1YjNXvbcOARy63JxFh0FlTcRPYS9S6CD/Tz8PqazQwrAf89lW3FtCzA6Cx6DXJZh+lf7ouwtgUunrq8CUiCjVWsw1pJz7W3oZet6tJbzylpxmrjaYHxUfP9jBnZiF/2jdlo2XqQ9P1MiNbr7bYSLm+RABjgIhrZaV2t18ItGwIsy/ahiYV06fLbPt94l9t7roIOPMkQK+7fkT6rn41aZl7EmGOxJow/2RWGurj5qGAtuXe57tFAOtMvR7Y0JjNCnwjARIgARIggapLgCK4svct2ycBEiCBcCOgQkhPC5ZZYXRoBshMJNo3BRrVg87+mgLNPWYVgzoLq7OIrU8AOrUA2jcBThB7zVd/aq+CT0VzgzqAJm1D8wNNooFNcac+HClQX7HRMB911FwEp8646k219MZgdRJgnjatbcjMtRmnow1vM6QqjB3let1uLZmN1rqOPmmfHeW6rKv+DUcpTJZ6irKWadLro1X0osif2Y6IZ7VRhso1UXzpdklJb1zmfh22+lX/ehBD91HXlkAr6X9SLZinQDv2U5GmuUkCJEACJEACVY0ARXBV26MR1B+GSgIkEAEEVESpyPVXIKmd2ms9b91TgehI3sr9zXP4cCz9redup3VVj+psq8bsXqbrWu6eNM9bcrfR9aI2mueeipbrtq9ybzbudUpa13ruSe10W/eP9hsCwJGn+UwkQAIkQAIkUA0IUARXg53MLoYdAQZEAiRAAiRAAiRAAiRAAiRQSQQogisJPJslgepJgL0mARIgARIgARIgARIggcolQBFcufzZOgmQQHUhwH6SAAmQAAmQAAmQAAmEBQGK4LDYDQyCBEiABKouAfaMBEiABEiABEiABMKJAEVwOO0NxkICJEACJOAfAb0Bl3lzJwPm45qKrmu5uyfddrfRbffy0srUTu3VRtf12b6ObV1qXtGk+VGG/VFIFivg2NYl+EcCJEACJEACJFCZBCiCK5M+2yYBEiABEgicgArJg8dgrN4C45ciSfPWbgO2HQCsheJT7Q9nwFhVaPvzX0BGFkxhCvkTcev0IzbYtFMy3V5Sjv1HYKzZCmPFnzC+Xw9DfBi/bgfSMuwi3GGubRVIu9K+6fOnTTB+2Chtb4bx2w7gmLRr3pXZUaGqLtkvEiABEiABEghfAhTB4btvGBkJkAAJkIA3AipK124FrpoKjHsFuEqS+/La12C8MBvGwl+Bo5l2kZqyz2V39avAgaMuz9HRwHiXL2PqAsDx2CCLxS5g314EXPkyIL5x8zt2+2uknf/7Dtgg4tZaWOHocRjf/Arj2S9gxnbd68BNbwH/kjbv/QDGJz/A2CqxFJq7guBalSHAjpAACZAACYQ9AYrgsN9FDJAESIAESKAYgTyLzOYeB/YeBvakyXo2cDwHOCKiN2U/8OkK4NFPYHy9BsjNl5QH7Dpkt98t9vkFLpeGrO4SP7slqb9D6ZIhKtVihbF0I3DvdOCtb4CdqYDMQON4rvgRH1v2Ai/OhfH8V0Cq1MnMhTHjB+CJWcDnqyQu8af26RKbzCRDZ5mfnQM8IwL5z90wT+OWlvgigapCgP0gARIggUghQBEcKXuKcZIACZAACbgIGLIaI19hevqx1Qrb2D6w/XsobNcNALq3AbJE9Ors7zvfwhSukAryMoWnLqV6sZfmqz+dBtbl9gPAM7OB37bbRXbtGrCNOgu2GwbCNvosoGMzEdf5sNWpCdSIhbH4N0BnjDeLOM7OBTq1kLjONWOyXfgPQK8lVoH91WoY70tcKqa1zWKBMIMESCDCCDBcEiCBCCMgvyAiLGKGSwIkQAIkQAJFCVxyJnD1+cBtF8I2vj+gIlZmcvHr30B6FgL+i4qCsWAdsHoLYJNZYavNFNm4/zLgxiHAo/+E7Z6LYbtG2rr6PFME478yw6uzxRaZpW7RALaHRgIPSLplKPDgZbD9sw8gfqDid9Gv5nXFkHYCjo0VSIAESCBsCDAQEohMAlGRGTajJgESIAESIAE3AvVqAQ1qA43qAo3rwRSuol0hs8Q6setm6ceqTM/qdcfTfwBUSKtw1Vo3DQaaNbC3c4K0M+x04NYLgK4t7adKbyy8oZYIcNuwHsAQKU8Wu4Z1gBObAHcMB0xfEtiuNOBbmTnWdtQ3EwmQAAmQQGQRYLQRTYAiOKJ3H4MnARIgARJQAsaKv0xRaXy5EsZnK2AKX/2Ga9MIqBWvJkWSCN0iOZ6bUr55jz1LNCs6NAUaiqDVWWHd1mV8rIhuEdwieqHXE9ut7bPCp7UGoiUAtVN7FbtNkyQvxh6biusDenMuw1GLSxIgARIgARKICAJVIUj5hq4K3WAfSIAESIAEqi2BaBGS7y6G8exs4JkvAb0ZlubVrWU/BVlnh2Oi7eJTBamCyityYyzNEze6gNqqipb65ra+HT0O5OXDPM0ajj+poP5kgZpuQrvACkPtNd9hqv7yLTKzLAlSoPXiRBBrvtOGKyRAAiRAAiRAAhVBoIwiuCJCYxskQAIkQAIk4AcBnXH97W/g5y3AbzuArFx7pe5tgZG9gRpxMmMrs7j2XPPdWLMNptjVunoHZ52x1dlaKbUl1dZ32AaeKkt5aX5qOozvNwB6erXW0Zty/X0Axs+bgcwcoF0TmHpWxW2eCN0lYrvviL0NrW+xwViyXpwVvurEw9alFWAt3OaCBEiABEiABEigwghEVVhLVaUh9oMESIAESCC8CORbYXviCthe+BfQtQUgM7Hmtbx606n6Kmgl3Kb1geQ6cArVZ2aLqBVRunYrjP/7TvJtMO8crWL4tDYwxanebEvEq07cigfgwY9gfL0axg8bYSz4FcarXwP3fQjMWwMkJsA2vp/UUz9ivVRs3loIY/mfwLrtMOavBSZOlzakTINo0QDQO0bbqIKVCBMJkAAJkAAJVCQBiuCKpB3hbTF8EiABEghLAipc+3UFRp0N29DTAb1WV2drN+2E8eMmEaYiNBNk5vXa8+2zwnqq9N7DwG3vwXhyFvDGQhGnhtiJgD2pOfCP9oCK054dYJsgdUx/Ur5pt13I3i9i9ta3gY+WARukDb2BlswU44bBwJkdgJgYILdA/H4DiK0x5VOYYnlfGqDXDzeqC9v1YtuyIWDeKAv8IwESIAESIAESqEACURXYFpsigUglwLhJgATCjYDeWCo7H1ABrLGp6NXrcnV2NUlmfFVc7j8KvPMtsCMVEA2Ly8+Bbdy59lOjdTtlP7BkI3DgGKAzvqedCPORR+0LT22uWxO4fhBsV/YFmsrMrZ4KvVeE7PpdgJ7qnCvtdztRhHd3QG3bNTEfmwQV4nq36owsYO124NsNwC4R3ZC/7m1h+/cFgN49Wjb5IgESIAESIAESqHgCFMEVz5wtkkAEEWCoJBCGBFTgtjkBthsHw3bHCNjuHAGo6FRB3KEpbLdeIHnDYfvPMNjOlFndAouIZelHq2TglqGwTboUttuk7IqzYBt+BmxXnwfb3RfB9sjlwOhzgBqxYiwvnbVtewJw+4Ww3XcJbNcNBGrVAOokwHbVeabgtT1aWEcFuN5Qq/dJki++Joq9iF3b5dLGRdKGzELb7rkYtodGAmNFiKtQl4lnaYUvEiABEiABEiCBCiZAEVzBwNkcCZBAhBBgmOFLQMVupxbAXSJ+79Z0EZBceOOr2BhgfH9ARK2ZbrsQaNPY3hedLW7e0C5075I6Ey8D7r8UEHFq+hIBi9oicu3W9vfoaKBxfeCy3oAIX/OmWzXjgAtOB+4Ybj/9WWeBVTBrDRXQHZsB/zoPZvsTxb+Ibtx7MaBiXdtQwa43y1J7JhIgARIgARIggQonQBFc4cjZIAmQAAmEN4GIiE7vzpwgYlSTilKHqFSBHC9CWPM1aZnaOjqlp0FruYpdvTlVa5npPUEEdEIsoCLZYVd0qXVU4MrMLo5lw/joB0DvAq3X/xa11VjUXmaMoW20agQ0qANoGzpbXNSe2yRAAiRAAiRAAhVKgCK4QnGzMRIgARIggaAR0NOJHamoU0e+Lr2VaZ7O3qpg1QuG7Xaa6z1FRcF45WsgZR+QnQdslqXePEvv9Oy9hj3X0YYufbVhr8F3EiABEiABEiCBEBOICrF/uicBEiABEiCByCcgM8y2RvVgO7sTbLcMMa85hl4HXGWEbeTvIvaABEiABEiABPwlQBHsLynakQAJkAAJVF8CejOuWy+AeR2wXt97QQ9AZ3fBv4gnwA6QAAmQAAlUOwIUwdVul7PDJEACJEACZSJQKx7mjbP0euK4mDK5YCUSCCcCjIUESIAEqisBiuDquufZbxIgvyidBwAAEABJREFUARIggbIR4CnQZePGWiQQPgQYCQmQQDUnQBFczQcAu08CJEACJEACJEACJFBdCLCfJEACSoAiWCkwkQAJkAAJkAAJkAAJkAAJVF0C7BkJuBGgCHaDwVUSIAESIAESIAESIAESIAESqEoE2JfiBCiCizNhDgmQAAmQAAmQAAmQAAmQAAmQQGQTKDF6iuAS0bCABEiABEiABEiABEiABEiABEigqhGo+iK4qu0x9ocESIAESIAESIAESIAESIAESKDMBCiCy4wu/CsyQhIgARIgARIgARIgARIgARIgAU8CFMGePLhVNQiwFyRAAiRAAiRAAiRAAiRAAiTglQBFsFcszCSBSCXAuEmABEiABEiABEiABEiABEojQBFcGh2WkQAJRA4BRkoCJEACJEACJEACJEACfhCgCPYDEk1IgARIIJwJMDYSIAESIAESIAESIAH/CVAE+8+KliRAAiRAAuFFgNGQAAmQAAmQAAmQQMAEKIIDRsYKJEACJEACJFDZBNg+CZAACZAACZBAWQlQBJeVHOuRAAmQAAmQAAlUPAG2SAIkQAIkQALlJEARXE6ArE4CJEACJEACJEACFUGAbZAACZAACQSHAEVwcDjSCwmQAAmQAAmQAAmQQGgI0CsJkAAJBJUARXBQcdIZCZAACZAACZAACZAACQSLAP2QAAmEggBFcCio0icJkAAJkAAJkAAJkAAJkEDZCbAmCYSQAEVwCOHSNQmQAAmQAAmQAAmQAAmQAAkEQoC2oScQdBFsgxH6qNkCCZAACZAACZAACZAACZAACZCASaCKaDCzLxXxFlQRHB1loMBSoyLiZhskQAIkQAIkQAIkQAIkQAIkQAJCQDWYajFZ5csPAkEVwXHR0cjJq+tHs6WYsIgESIAESIAESIAESIAESIAESMBvAqrBVIv5XaGaGwZVBNeIjUFmdtNqjrTs3WdNEiABEiABEiABEiABEiABEgiUgGow1WKB1quu9kEWwdHCMR4Z2Y1lyRcJ+E2AhiRAAiRAAiRAAiRAAiRAAmUgYNde8agRG12G2tWzSlBFsCKsU6MWDme0RXZePd1kIgESKJUAC0mABEiABEiABEiABEigbARUc6n2Ug1WNg/Vs1bQRXBsdBTq16yBA0c7c0a4eo4p9poE/CNAKxIgARIgARIgARIggTIT0Blg1VyqvVSDldlRNawYdBGsDHUqvmHtBGRmt8G+tO6mGM63JIC37lY6TCRAAtWdAPtPAiRAAiRAAiRAAoESUC2lmkrFr2os1VqquVR7BeqrutuHRAQrVD0akVSrDmrG1UdWTkfsP3I6dhzsjb8PnsVEBhwDHAMcA9VzDHC/c79zDHAMcAxwDHAMlHEMqJZSTaXaSjWWai3VXKq9mAIjEDIR7AhDj0zUqxmPRnVqokndWkxkwDHAMcAxwDFQDccAv//4G4BjgGOAY4BjoPxjQDWVaivVWA69xWXgBEIuggMPiTVIgARIgARIgASqDAF2hARIgARIgATCjABFcJjtEIZDAiRAAiRAAiRQNQiwFyRAAiRAAuFJgCI4PPcLoyIBEiABEiABEiCBSCXAuEmABEggrAlQBIf17mFwJEACJEACJEACJEACkUOAkZIACUQCAYrgSNhLjJEESIAESIAESIAESIAEwpkAYyOBCCJAERxBO4uhkgAJkAAJkAAJkAAJkAAJhBcBRhN5BCiCI2+fMWISIAESIAESIAESIAESIAESqGwCEds+RXDE7joGTgIkQAIkQAIkQAIkQAIkQAIkECiB8ovgQFukPQmQAAmQAAmQAAmQAAmQAAmQAAlUEgGK4HKAZ1USIAESIAESIAESIAESIAESIIHIIhBSEWyz2eBIVqsVTFWGAfclxzPHAMcAxwDHAMcAxwDHAMcAx0AFjgGHrtJlqCSn+nakSNFujnh16S+XkIhgDcCRFJ7FYoFFBoi51HUmkIWMiYgcB4ybY5djgGOAY4BjgGOAY4BjgGOggsdAoZZSbeXQWbr0V/T5slNfjqRtmPu3sE1zPVx/txfGqDE74telr/4GXQRro5o0kOyMDGxY9A0Wv/QSPr/jDrw/aiTevfgiJjLgGIjEMcCYOW45BjgGOAY4BjgGOAY4Bip8DKiGUi2lmkq1lWos1VqquTT5Eny+ytWHJvWpgvd4Ti6O5eThSHYeDmWFd9IYNVaNWWPXPmhfNJXW76CKYG1Mkza+deXP+PbZ57Bi6ivYvuQ7HNm2Fdb8/NJiYRkJkAAJhCUBBkUCJEACJEACJEAClUVANZRqKdVUqq1UY6nWssosqK3w8tOyxuaor75y8vJwNCcf+UY06iXVR4vmTdDuxJZo37ZVWCaNTWPUWDVmjV37oH1x9KskLkETwY6G9LTnjd98i9UfTse+dWtKapf5JEACJEAC4U+AEZIACZAACZAACYQZAdVYqrVUc6n2cuiwQMN01FMfx2XmNz3PiqQG9dGqZTPUTayD2NhYGIYRqNsKszcMw4xRY9WYNXbtg/ZF++Ton7eAgiKCHQ2o6t7280r8+vH/kL5rp7f2mEcCJEACJEACEUCAIZIACZAACZBA+BJQraWaS7WXajCHHvM3Yoe91s3JzUOWxYZmTRqZ4tdfH+Fmp2JY+6B90T5p3xz9LBprUESwOtUGstLTsfm775B9+LBmMZEACZAACZAACUQaAcZLAiRAAiQQEQRUc6n2Ug2mWizQoLVOQUEBskUAN0pOQs2aCYG6CDt77YP2RfukfdM+eguy3CJYHWtSpb39l9XYs+pnb+0wjwRIgARIgARIgATCmgCDIwESIIFII6DaSzWYajHVZJp89UFtNGmdrLwCRMfERPQMcNH+6oyw9kn7pn3Uvmpytyu3CFZn6lSV9t7ff9dNJhIgARIgARIgARIggcghwEhJgAQimIBqMNViqsn87Ybaap18qw316iX6Wy1i7LRP2jfto/a1aOBBE8Gqsg/9+UdR/9wmARIgARIgARIgARIggTAlwLBIIPIJqAZTLeZN7JXUO7U16xhRqJlQoySziM3XPtmkb2YfbbZi/Si3CFaA6lafV5WdxmuBixFmBgmQAAmQAAmQAAmQAAmEGwHGU2UIqAYz74YsPVJtJotSX2qj+s1RJyYmplT7SCzUPrn3Ufvs3o9yi2DTmajrmJo1oc+wMrf5RgIkQAIkQAIkQAIkQAIkQAJhSKCqhaQazCp6DJr87ZzYmnXE3jDC9zFIEl6ZXoZh75PZR+lrUSfBEcHq1WrVdyYSIAESIAESIAESIAESIAESIIGKJOCfFvOMqCx1PD2E/1YJfQyeCA5/BIyQBEiABEiABEiABEiABEiABEig2hHw7HBQRfD84d+hpHTXzyvBRAYcAxwDHAMcAxwDHAMcAxwDHAMcAxwDwRsDI2bM9FR43PJJIKgi2GdrlWzA5kmABEiABEiABEiABEiABEiABKo3AYrg6rH/2UsSIAESIAESIAESIAESIAESIAEhQBEsEPiqygTYNxIgARIgARIgARIgARIgARJwEaAIdrHgGglULQLsDQmQAAmQAAmQAAmQAAmQQDECFMHFkDCDBEgg0gkwfhIgARIgARIgARIgARIoiQBFcElkmE8CJEACkUeAEZMACZAACZAACZAACfggQBHsAxCLSYAESIAEIoEAYyQBEiABEiABEgg3Alu3bccXs+fi7fc+wLMvvIzX33wXMz/9Ar+v3wCL1Vpp4VIEVxp6NkwCJEACJEACQSBAFyRAAiRAAiQQRgRU3C75/kfcO+khPD75acz+6mv8tPxnbNj4B1b+shrzFizC8y9Nxa3/uRuffzkH2dk5FR49RXCFI2eDJEACJEACJEACwSBAHyRAAiRAAuFFYPvfOzDpgUfwwYf/w4GDqWZwNWrUwMkndcSQQQPQ7bRTkJiYaOYfz8rCnLnzcde995vi2MysoDeK4AoCzWZIgARIgARIgARIIEgE6IYESIAEwo7A8hUrzZlfh/g94x+n4/FHHsDrrzyPe+/6Dy4feQluu+VGvPz8f/Hcf5/E8GFDYBgGVAzradL/+2RWhfWJIrjCULMhEiABEiABEiABEiCB8hFgbRIggXAksGPHTrz7fx/CarWiVq1auPG6a3DT9deiRfNmptAtGnODBkm45KLhePiBiTihUbJZvOib77B4yffmeqjfKIJDTZj+SYAESIAESIAESIAESKC8BFifBMKUQH5+Pl6a+gYsFgtq1kzAEzL72/OMHn5F27pVSzzx6INo366taf/RJ586T6M2M0L0RhEcIrB0SwIkQAIkQAIkQAIkQAIkUH4C9BDeBL79binS0o6YQV47/irUr1/PXHd/++yL2fjXtTdiyjPPu2eb67GxsZhwzVXQZUFBAdTWLAjhG0VwCOHSNQmQAAmQAAmQAAmQAAmQAAmUkUDYV7PZbJi/4BszzrPP6oXup51qrhd/M4pnueU0Sk7G6FGXmjmrflmD1NRD5nqo3iiCQ0WWfkmABEiABEiABEiABEiABEigChPYkrIV6RkZZg8HD+hvLr2/2bxnu+We17cP4uJizZzVa9eZy1C9UQSHiiz9kgAJkAAJkAAJkAAJkAAJkEAVJrAlZZvZOxWvzZo1NdfL+mYYBk5s08asnrJ1u7kM1VtYi+BQdZp+SYAESIAESIAESIAESIAESIAEykcgNdX+LOB2bds67wKt1/V+OWcu3NNfm1PMhlIPHfbIVxvHI5XUoF3bE3WBg4V+zY0QvFEEhwBqEFzSBQmQAAmQAAmQAAmQAAmQAAmENYEjR4+a8TVt2sRc6ptdBH8tYteVNm+xi+DDh9M88r+c8zUOHjyo1czUrNDP0SN2v2ZmCN4ogkMAlS7LQ4B1SYAESIAESIAESIAESIAEIoGAPhNY4zxwwCVko6KicFLH9h6pQVKSmiEhIcEjX+0cPtTAMStcs1ZN3QxZoggOGVo6JoEACdCcBEiABEiABEiABEiABCKIQN26iWa0W7fZrw3Wjbi4OEy8+w6P1LvXGVqEVi2be+Sr3YltWptl+vb3jp26QP16dc1lqN4ogkNFln5JgAT8JkBDEiABEiABEiABEiCByCPgELBZWdk4evRYuTuwc+cu00cbN2FsZgT5jSI4yEDpjgRIgAQCIEBTEiABEiABEiABEohYAqd27YqYmBgz/m+/W2ouy/r22+8bkHbkiFm9R/du5jJUbxTBoSJLvyRAAiRAAqUQYBEJkAAJkAAJkECkE9BHI/Xtc7bZja/nL8SOwtOZzQyPN8Njq+hGdnY23v9gupndulVLtD2xjbkeqreIFsFtTmwfKi70SwIkQAIkQAKhIUCvJEACJEACJFCFCAwfNsScDbbZbHjn/WmwWK3FetfnnN6YePft+OfoUcXKNGPGx7Nw9Jj9dOqRl16sWSFNES2CQ0qGzkmABEiABEiABIJKgM5IgARIgASqHoHExERcf+3VMAwDu3bvwVP/fQ6pqYc8OprcsCFO6idav1cAABAASURBVNgBLVs0h/tfTk4O3nnvAyz7aYWZPfD889C500nmeijfKIJDSZe+qzWB9NXTMXHcYPTp0w+X3vkuluzI9eSxYzrGSFmfPlOw3LOEWyRAAiRAAlWLAHtDAiRAAlWawD96dMf4f10JfTxSytZtuP/hx7Bk6Q+l9nnTH39i4v2PYNnyn027/v3OlZnikeZ6qN8ogkNNmP6rJYGU90bhjFGP4pNlW+WI2G6s/WIKxvc7HX1ufAGz5y2VDwURyNc+iuW7d2NXdDzqgn8kQAIkQAIkUBUJsE8kQALVhcA5Z/XCg5PuQYMGScjLy8cH0z/CDbfcjocffwqvvfkOZn32Jd6WWd8nnnoG/779bjz93EvmKdAJCTVw43XX4MoxoysMFUVwhaFmQ9WGQOosTH5qHcx53/hEtGjeHC3qxwOSs2vha/jPLRMwfrwI5K2SJa/e149FZ1nyRQIkQAIkQAIkUIUIsCskUA0JtGndCk89/ggGDjjPPD1aT3fWm2Wt+mUN9MZZP8msr84UZ2RkmnROPaULnnriEfQ8o4e5XVFvFMEVRZrtVB8Cv6/AEot0N/FCvL5yDX74YQl+WLMBv82ciMGtVAxLmb6ik9Fv4ky8PjpZt5hIgARIgARIgARIoEoQYCeqNwG9Y/Q/Lx+J5/77JEZddjE6nXwSTurY3iMNGTwAjz54H26/9WbUq1vx50RSBFfvMcreh4LA2Y9g1crlWLXkKQxOdDWQ2OMavL5kA/5cs1zK1+DPP5fjveu6wc3EZcw1EiABEiABEiABEiCBSCPAeN0IJCXVx9DBA3HPnbdh4t13eKTLL7sErVq1dLOu2FWK4IrlzdaqA4H4RCQnJyPZPAW6eIfj60tZciLio4uXMYcESIAESIAESIAESIAEIo9AZEVcRUTwUvznxPZo40c66fR+GDDuDjz36SakmhdtlrbD/Pfrve07sKSI+11vjXCLcwReLbwutIhZyZs73sUwZz9H4O0dJZsWLclN3YQFb03CmMG9cWp7Fy9lcumNL2Daiq3I1dN4i1Z0bqdi2ihXvTb9XsBGZ1kgK5vwXB83P2NmIdWP6msfPd3Fzs86Pt1mbcUSk0k/nHqyW0yn9UafS2/2c5z4amUdHj7N5XvMx/701pdPoPz703cbpVm42i+B3YwV2OXz/xiw5E4XG+//j0ov/8/iIlF6/B+x171xnh+BFHHjsbniUZzq/H9n91msXY8K3jdSPx7nGsOnPYq13s1KyfX8TDr1tkVIL8XaW5EH7zuXejPxkVf+8ezxOTjsXezy0WK5i72MiWJj7eTT0WfwOPznhelYvjWw8eLRnyLjpFg7XsqHvbU78C7606fCtk7t3Q+X3jgFby/19RmvYXiOMX/i97S5o9j3nnotloL12RsAB8847f+P23gZf57707M/Hv9/Cvl69etXmZ/f4amzMMbp73Q8vLoYzcAyclOxcd679qcXnN7F9ZnU/nSc0WcUbtT/A0WfZhBYC7QmARIggbAnEBXMCCPBV+6R3UhZ9hVevWcEzujSG+PfWhfwj8jg9VPE4B0V8AMwdzcWPDgYp/YcgRunzMLyzalIdxO7ymTtwtfw8JjBOOmcCXh7dUk/q5MxZEQ3V/d3zMGCTa5Nv9fWL8Rst998g0cPh8+rYi0rMPsLt7hWzML8/X63WNzQkmoyOanLYIw3mexGeq6bWXoqdq1bZB8npw3GwwvLIVxXzMGXbqEv/3yhX6LfLRrP1aDtT0+3fm8Va78Edg+OQx/9PzZjK9zR+t1OEA0XzJhTDua5WDBjehA+J1Ix//MVrl6lz8Fst01Xgf9r6V89gslLK5husMez/90NrWVuOnZtls+ZVx7FmAFdcOqIR7GgPJ8xoY02IO/p+3dj7cJ3MXm8fMbLZ165Ps8CatmLcUV+9nppPhKzUhfJ97Yz8HR8WeYPjlzsmvcoBshB3mG3TLE/veCI2+eHJR2pu9dhgf4f6NcFZ0yYjhS3YmcIXCEBEiCBKkCgSorg+PrNYd6RV+/K65ESEe++0+TLeMmUUThfZkPcNIq7hcd6yX6bl9BeI8/2PLwVbqyfghvfc1OEhdlBW6QvxcR+/XCjFyGip+UmFj0ld/9STB41GOM/3uo1hOSLr8RgZ8luzF4YuAreuGCOa+YneiBG9PfYK07vHitLZ2FaunvOOrzzUeBtmx7SV+BhmQ0vxiQx2bkfE91Dyt2KaTf2xrBnynbAZMmn0z0F1Op3Ma2MoSM9uPvT5BHIWwntu//fSHa/yFn/j8kBmHMmLfVkUFKb8YnOfeD9/3Dx/9uN3PcVSvgrz0GTrO9lnJfgN5BsOWg0c7V7hXRMm7GonAcIUvHJvY9iSZa739CuB3U8hzbUEr0nNi4+jux3cHdVSV8/HTee0xv/+SrAA2DRiUj2+N7x0laR8ka1XO2Wdc1rn7Sdxu7/IcW74/Psra2y4fvl/n/bv/+TpXzvVcBnb4kclIW35NcHiIuTTx4el8HEI9Fbm848YVX0OxhF/3bjy4/WeWSmfzwdCwL+P5+OJZP6oc8tRYSt+2dukbGSuvhRDOg3CUvSPZrnBgmQAAlUCQJRVaIXRTox+Okl9jvy6l15PdIa/LltA1bNmIh+jV2VUr+YgHu/8v0pX7LfktqbiN6uZkpc2/jUJHyyv8TishdYtuLtKyd4+E7ufxPeW6Actpg3aPptyxZs37Acc58ei3ZOMZEqX5ZX4j+LvTCpKaJ1qCukXXMWIrBTotdh5gw30T98JAbXdPnzviYzcV98Vaxo15xA2xYXJpNxmOb2+6/d6MmYu3IDtv+63DlufvtD+HwzFeM6OKFg4+uj/Bon0orrlbUIM+e4Nu1ru0VUlUEFm7EHeX/aA/LzXQTXje7tx6PdmKn4ZoOwWuP6P7DqV9lePg2T+ic7/aZ+PAH/9OdH99DnnPvAvKu2x/9fVxvuZZPOdjZTykrZD5qkfvEOFridOVFKI6UWbfx8evH/Kwtnl1/Aps7CvXKAptTGg1UYzPEcrJgC9tMJt3zkZSytkc+Aop+FchBn9m0jvH8WltRux5vwmR/j1n0MvzemeUne/Mzv5L1PGsfyNdi+ZQO+edX9Mx7YOOVaPLfet/ugfe+Zn1+h/uwthYOy8JbeG4sWvjE4LXo/4GXsuPt9eqDTFhiIF93Liq2/jXHN3cy9rW6ahQ+Lfl1YFmF2gGeApH58ixzcdh3Qie8wFq9/I2P+jzWuz1wdK/J/YMbEvkh2iPP9szD+yneREoTPQG/dYx4JkAAJVBaBKimCS4cZj+Re1+C9JTMxoZXLcsHz7xb/geoqDu2aZQUm3jmrHKdreg9v7RNXYrLzR04yBr+0HKvevh39OiR6zlDXTEbnyx7GNytn4pauKPxLxewbbvEQ0PaCePQb6vYlL7NbC4p+QdsNvb+vngPXqcGJGHdZX+927rmpc/DhvMKM6F7o3aNwfcd0eM6sFeaXstj4/LXFmHwzeSQ6J7vErqN6fNuBePTr2ZjkZAIsePARl2hxGJayTJ0jR+wdPx569UL3QttdH8wK+HrQ0OzPwoD8Wax4DZOdp+8mYsSry/HN4wPRzstBjPjGvTDh7QWY4fbjfuMzj3oZT/40HBwbZb7csS/8drkJ097xnIXxu6qH4TrM/MBx8KcTevdKtJfKj9kP57h+mNozA39P/eDm8l8n6EezwRzPfjRX8SaOz8JfF2BSD8dngn4WXom33Q6cVXxg5WwxOh7thspn/PLJGOwQN9iNV98s75kI/sdV0Z+9/kcW3pZrZ013njnVWb5DCj85ENAlHvIb49Upzg9vJF44Fau+fhiD2zrGuBsD+T/Q+7q38e00t4MD66fg4Vnl/5xya4WrJEACJFDpBKqhCC5kHt8Nd97tLuYWYkll/shZMQkP+TEbXRi978WOd/HQB64vrc53f4jXL0wuvV6iMPlwKkY4vmXli3PyVNcXp6Ny/KCxGOewkR9SgZwSvfbrOXDOLycOx6AzHF5LXrpfD5U4+kZMGdGt0DjAa6PkiPZktxvQtLjxHd9MottiwpuT0dvxwzH9K7z6hYtrYSAlLNyvARXBf8tkjHAI+PQ5gV0PGsL9WULwxbLXLnLtO7QaiwlDnYOgmK09IxG9H5nsGisynqaW9RR2u8PA3zt0Q3dHmOnT8eHC3MB8rJ6FaTsKq0Traa2F64Eu3K+j7TESU24ZDkdY5b5G3IwlFdPufgEbAxb5ZmU/34I4nv1ssdLM4ttiwkezcWenwggsmzD5oeAfqCz0XnGL+iNxy01uU4/zFmBJSMdMYdcq/LO3sN1IX8hnputeGN0w6r834iLHB0cgl3isWwTXwefmGHf9QCQ6vtNKYJTY62FMGeNoDFj+ppczWUqoy2wSIAESiAQC1VcEy96J7zsYg2Vpf21Fyt/2tQp773QhLu/qak1nGRc4FaIrvyxry995zTWznTwWj13X1j83iQNx/8ReTluv1x7JbOygC11fjru+WOhqy1nT28o6j5tbtRgz0iUuvZmbebvdrodKxEVDe6HFQKlnlgFe4yssK7rY+NFrcM4EJl6IR292/MItallku/FIXDvclbf2I7drml3Zxddkltw5U20K/uYYcomDbXpA14OGdH8Wj9xLTiq2bHYbnN27obMXq2JZMlZGXOw2VpaucM5qFLMNRUbMIEy4yvWjf8G87wO6Bnf5bJfwTxx9DUYlokxRul9H233EILToNdz1Y7Yc14gPHj0SzkNbO17Dvf6ccl6mHkilII5n8Rb+LzkAdstTN7lOlV0xBa8WPyYY/v0oEmHn84e7+oSt2OU4QaGIXTA3K/yzN5jBV6Yv93th9BiOIc17wfV56v8lHqkpW10HnyEHBv386us9YrjzYB12LMXyChgrlYmbbZMACVQvAtVaBKNmHc/Tgit833fGzS9PRGfHEVmZZbz3wUVuX1ZlDWgdFrrNKne+5hp0d7Thh8vk4WNdp8xZFmH24uKzZx5fjrvnYMF6Pxy7z4ahOUZc4Mc3sfv1UCIkR6iGTB6OUYMK29P4/Lo2ajeWL3Z9gydefCX6eTmNt9BrsUW/gRe68jatxVo/bkrifg1o4sXDTcGfrNdAOzz5fT1o6PenI6SSl4mokehWWpDntlH6anITlwjFJjnYVLp5cEs3bUT8FTL+HV7nveP/KdlZi/Dhxw7hL7MnV/Qt2+eF+HFdF94LowaqbJVZHeep4rvLdo249Cm+/8P472j1Jxvy2vjMHYE/dk3q+fPa+LlrJqh849mf1sLEputYXOs4e0M+mb+cVwVUcGKiS9hUCOaK/+ytkG6FvBHPe2H0vmSQecCr+yWu05T9vS9GYq06HtHm+jv7n9wcLZw1N2FrinODKyRAAiQQ8QSqtwjOyghoVigke7vVNXjxbpcY1EeePOTthlSBNL51BZY7frujLQb3dxMh/vipeS4Gn+8yXLDCyw+/HiMxznlNtfyI9+PC4OXzXLNqaDUcg13ddjXMF4X9AAAQAElEQVRWZM39eiidObZfUxuPwRe6TmVf8H9+nKaYugJLN7mcDznXcUq1K6/UtZM6u818boIcWC/VHHC/BlQE1CWF7bnfWEwE/Nv+nFpdEfvTR28g8q/diW7jaN5szHaOsdIrt7huNrZv22JPWyajX+nmwS+VmfwJQx1uA5g9+cLthlg9rsE4P8aroxX3pcd1tING4qJCzdr5AteM3K4PZrnOUnCv7HM9Hv0mTsaIQp/AJjx3RyhuYhPE8eyzT+FkkGw/e6MwpPSvFmFt4XrELtLTRc5XYPQV/tlbgX0LZVPu98LAQIwaXvifvOsgjHB89+p9Mbx8PRcNK751Ozcx+xVmz/Pzw1t+n8x1fHbLckrfop65TQIkQAKRS6Bai+DcpQuwwLnvOqFzO+dGha60u+Z517VnSMXsSVMCuvlSsWBTUuA6YCv9alvMwkdGPDqf4lbp963YVaxGJwwe7hJFu75aiI3FbNwyLCs8Zqe7XzsWnd2Kva5KHdf1UM09Zo7j+45wzVavnuP7mcE7NmGDs5FOaBvovvb4MbAEd7qdxu50677iPuutgt9pL6LF7cZia2cvRKp7PW/rFbI/vTXsmdd5lNs+EwH/n8F34JMdxc8S8KwVDlvxGDxmLBILQ1HB6VvI7Ib7Y0nsszC5yC0odOL3wv06WpgHb+IddTu5/ZhNn4OFqxwFAS4T++Kxxy509g/rp+A/zptwBeirJPNgjueS2gjT/OTO3VwCIn0t1uwO00D9DGvjt3Ncn+fRbdHO9THu1UO5Myv6s7fcAYeHA/d7YWCofN/VdMTVye27Nx1+nZ3QdSSu7OSoDyy4YzD+8+nuyp8EcIXENRIgARKocALVVwSnL8W9jy5yAZeZzYscR1dduRWzJj9EPK49K+cjT3bt2OqKu1NntHNt+b1Wt34jl+1fW91EtSu78yVuosjXKdGrFsF1Y45uGOH2+ByXxyJr7tdDqZB0+xKHzKiOcl6n68fs3rFjbrMfof/h534NaIvhg+Au+ONlNnBEdGFf/bgetKL2Z2FEJS/kQMCLE912wv6vMLHf6Rhw57tYsjXMxfAZA+G8oYwIztm+Zk/cT8OPHogrzVmYXUjZXDIeryXu19GKnxF9493MOmHUFQ6e6QFdI+7mxFxNHPQIHhtkrppvwX7sWjDHsxlgJL3Vdz99eDd274+k4IvEuvVd3PuaS8Unjh6Jfo7PoiKmQdus4M/eoMUNVKIrz4Nwg4eeC/dPDvfvXv/ui9EcE16a6Lr0ypKK2ff0w6lyIPPtpVvh9+nRlUiETZMACZBAsAlUQxGci9QV72L8gAmY7ZyCa45bHhyLZB90F8iXRp8+/eBPGu/+LFwffs3irrfj9Rtdh+Qr6pEnZtte3pKTG7pyLTmudfe1VsMxynm93G7MLuWUaPcf0eg1EkMauzvytp6LBV985SzofMVIDyGpBf0uG+uc/fL/5lxaM8TJ4xrQTrjykk6eDUb3xajRiYV5wu1rt/O0C3ODvfBrf/rRaLvrPsRn/+7m9oMsFylfTJH/T13Q5rTBGDPpXSxYn1r2H1Xz7oQ//79Mm/HTXTNavmKP7oVRzhtk+Racyz9y+U4cPdaPZ1l7D8D9unAMH1nMTwvJ6+6oOm82FvhxrbnD3HOZiBH/fd51doRlBYL22LUwHM+efQ/xVnM5aOZsIh2i6ZxbXlf+eg2X+vk90afPFCz36iTImZZcpMybhAGDp7juIC4HZR67u5fPhkL6veez9UANNuHVK/z7jtbPkMnLAvVfQfYeB+EuxKhB7hJYYmg13PXda1nk9b4dYuX5ansN/jfzJnR3c5W7+StMHj8YJ50kBzPHTcLb8zYh1fwM8qzKLRIgARKoigSqpAgu+Uu7N05t3wVnjJmCJamO3ZmMwS/N9H16q5jnHtmNXbv9SwePS4UAX53veB7jnEo8tQIeeRJggMXMkzHE+bgiYNeMWfB6mqllKWbPcVUePGa4zwMO8LgeqhtGuZ167fTkPru3ezpm+prdc1YM7YrHNaAlnGHQe+hwOGSwcnPetTq0oQXBeyK63z4Tqz57GCM6uP2aUs/pW7H84ym4cURvnNSlH8Y8MQsbUwOcIc5N9/v/2K6D/vjORXrhj7rO/t4gS0Tfhx43xPItFLT7xZP7dbSJGHdZ3+ImjQe5HpuFRZjmzzXixb3YcxIvxGOPu8UapMeuVe3xbEcX1HdLOlJ3+/c9sWv3wSCdklqa+DsdJ8n33oBbZiHFUtjT6E64ZeZTrsfhFWZ7W4T6e89bm+XJS9/vL/vd8OsjpDzBlLGu+70wvM/We373LvhwFlL9aCux2+34bOVMPHpxW7cDmVJRxmzKslmYfMsInNGlC/qMm4JP9GCmFFW7FztMAiRQbQhUSRFc8pd2KtIdPwJ0Fzfui0mfLcDrFzqVp+ZWXoruhkenus1I7wjxI0+C0NPki6/EYIcfPc10tWPDbbl0DmY7uMvsg+cpoW52bqse10P1Gul95lhm91yPi0iHX9dGubURmtVUzP/cpcbt15J6acn9ETnCrczXg3pxXRFZid3G4sUFG/Db3MmYcHbb4s+czN2N5e9NwrCeMsPw4CLs8kevhiRw+aHr+HVY5AZZM+e4Tgt1bzp3sczIOsZrOW6IBffraBOHw7yzuXtD5rr8mHU+Ngvw6xpxs573t+TRz2GKmw4u/2PXqsd49k4zsnJLFn/pHkI7vsNYvP7jbNzZzXEYLrL6WeWjtaxwe5RgIi7y/sGB5IEj0dsBw5/7YjhsE7th3HML8Oea2ZgyvhfaFRsGudi17F1MlIOZpw5+FAsi4r4Pjs5xWR4CrEsC1Y1AlRTB/uzE+Aun4s/lb2NCAD8ERry9xX6H222+l3Ova+5PGMVtekyssEeeFG+8DDk1B2LEUEc9EaJfr3NsFC49T2vG8JHFTgktNHRb7Pa4KdHg0SXPHLs/LsK/a6PcmgnFqvs1oBgoM9glHWCR2e0xjjGSXq7rQUPRDX99JnYaiUnTFuC3DWvwzYyHccugbkj0mCDORcqMm9Gn3yQsOOKH14vf9vv/2Pa517huWOSHa8jcx+CLL3RabvxIZqqdW46VVHzy4SLHBko8iOG0KHnF/RIA153Ni9t7PDbLj2vEi3twz0nG5ZMnuq79K+9j16rZeHYnWeb1ThPxgx/fEfY7pj9foXdL73y3iJ8FD2NwY/97VyHfe/6H48OyEyYt8f39bGe/BS/29+GuMord74XRfKzrtOeisSQPh/NRgfDjvhhF69fvhMsfmIZvft2A3xZMw6P/Hoju9T0+vJG7eTpuPL8fJi5ML1qb2yRQlQiwL9WUQJUUwSV9aa+a7Joiyf1qKqbtCMe9Hl9Bjzwpve+pqYdcBtE1XOvF1iRet7sdp38xBx6nRGd9j9kLHZUS4fWUUEexY+lxPZSI7P6eX8wOM3PZdZDrcRH+XhtlVgzNm8c1oENHlCr43R+Rg3JdD+q7L/7vT9++vFrEJ6Jdr7G48/WZIog34Jv3bsLgVm77bf8s3HjJC67rEb06qYDMviMxzjHz4e3xIpum4x3H2QzRAwtviFUY1+6tXm8QV1jquchahJnOSwCaY8QFRa4Ld7f2OJC0G7PLe414q2sQrMeuhet4dscX8nWP/Z6IunVD3mIZGihZ/H12letA3MY3p5bvyQNliIxVAiHgedC4xcWeN1X09BRv3m3ekVf2+2LEI7FDL4y7fSo+W7MBf37zthzMbC6HDGH/s8iBwRtH4Ln19k2+kwAJVCUC1bsvVVIEl7RLk0dOxC2tHKWb8OrLSz1OE3OUVPoysS/K88iTFq3aurqwaaP/P9xdtXDsyEHXVse2pd5hOn7QWJewSJ+D2Q4RIR5yl7qdWlriKaFi6PZyvx4K+BkPDS7tRic3Y9p+V+USr42SX66JTjMRMyE5AOJ+Dag0tuwRDOhTSuw3TMdBMbO/FpV4PWhF7097POV4j45Hu7634/Uly/HZjW7ib8dreOjj1HI4DkLV6NJvkFXqDbEcp0j7EUbqnOlY4LRPxbQbShkHfQbjoWUup8G4Rjw4j10LzXh29TRC1vQaU2eozdE8gFlUZ7VKXOl++30YHF0YQPpXeG6698sACi2Cv6iQz97gh10pHj3uhQEcnH4z9AZeJaUBT/zsCnN3cO6LEd+2rxzMXIJVn93kOqMEu/Hq49P9uu7YFRDXSIAESCCMCUho1UoEI7oTJtwxULptf6V/8SheDf2Nee2NBfherkeetGuHds72NmHjVueGnyu52Pi7W6VT2pZ+2qkIi0EXOiRmOr50Pn8mF0vmLXK2WdopoU4jj+uhJNeS7vMmM+m5Yud4rZ6FL70J3Fad0MVhA2GS4twI3or7NaDqNT3Vx02ePK/VW/vRHO93O67o/amxByUlovvdH+JFt0f3rJXp0V1B8V12J543yJqOL1MLfcnYW/iV47S/5hh3hevMkUILPxee19FCDrWl7y79Zj2pjma1hXT5MbtUV8qRgvHYtVCN53J0qzKq7lq71vV4tcTuOL15ZURRjjYTL8Qt17mC3vjMU+W4C3kZ4qiIz94yhBWOVTzuhSEBlnx/k8LPk/0eHxyY9ml5Pzik0cJXYrfb8b/nXb+XoN+tFXz8pDAULkiABEggJASqlwgWhIlDb9bZYFnTlxzdfOUr1w8czQqbVI5HnrTthd4OTYqtWLA4wG8uEQNLvnWBGNzLtxjoPWI4HE2mf7UI5t2OPU6F9nFKqKM59+uhHHkBLTfhw8+9HNlI7oW+bpOSS5YVvXbZRyNbX8OAE9ujjZn6eT01zP0aUB/evBdvEvHjJXRUwv4sGuCut0YU9l0YDHvXu1gvWsncFiH8Dzfw68t2ZoLpKlhvjUdigvM69hWYuciugnMXTsc0x2/K8twQy+M62rIFPfuLRSKdy1bXWaucj10L2Xh2BhgJK5sw8yPXf8rECwfC+UirSAi/MMbO19/hmg22LMLkqa4+FZqEblEBn72hC74iPe/2uBdGmVqeM6v4AY4d72KY+b0ln90njsDb3g4Sl9BYYrfu6Ows24SNfzk3uEICJEACEU8gKuJ7EGgHZDb4lrvdjm4ufArPuZ2+G6i7kNrLEfxijzyZaf/BXnq73eCamQU2vvsu1jpPzSy9ppamz5vlupszRDyeGa/ZpaceIzHOcap5+hzo3Y497rLbaSxGuWkh7848r4dKHDPN75skrXq8m9Ol92ujmqN3f9dsiF67bAp1Z63SV1J/Xgrn5HF0N3Qv2hePa0ATMW7GFj9jX45Hezja3l3C9aCVsD8dIRUuayS6XQj510bXo1YKy0tbtGjWtrTiSiiLR7+hrs+Ate9Mx0ak4pP/c521UJ4bYnlcR9vjYazy9yZJM8Y6DyQF6xpxb49dW1vgB/KQjmc/2g8Tk9zF77jdOyIRFw31fUAwTEL3DEO+S265yfX5t+utKfjE7TIST+Ngb4X4szfY4VaWP/d7YaAbHl3u53fIlmmulayAIwAAEABJREFUy5HkAMfsxbmePaiZCNen9yZsTPEsLnWrSQu3s8pKtWQhCZAACUQcgeongmUXxXvMBqdi2gv+PWNPqlb4q9gjT15/V36w+w6j97U3wXkEN3U6HnrX7fTm0qqnL8VDTyxyWiRePB4XJTs3S1nphMHOZ/mm48t5i8zkqND9iuFo4dgoaZk6Bx/OcxTKD84SHg3hsHBfejwuYrfMqLqeUuQ063zFNa5ZnPTpmPyWn0ywCdPecZs5HjQYvR3X2BV697gG1M9rn+1VkzHE7RE5JV0PWvH70x6d4z2517mu8WT5CjPnpTuKfC6XL/veZdO8BRq5tiptzeM6dr1B1oxZmOk4GFb0hlgBRbkOMz9wnXkRkJh2f2wWFmHaF6kBtezVWA7YFH3s2qtfebX0yAz1ePZoLFw30pfi3kluZwr1mohbIlQDK+LO19/nNhu8As+96faZpgYhTB6XIAT5szeEYVeoa497YfQa6f2xgN4iiu6FERcnOkuK3RcjWQ5kd3IWY/anbmPale19bdUKLHGWNEeLcPjwdsbDFRIggXAkcDwrC98uXoIv58z1kb6G2lZmH6qlCAY6wWM2eMUUvOpFNFXmjnG1XeSRJ66C0tdaXYPH3O8KOuVK3PiVjx/VuVvx6pUTMNthJl+uk+7u67pLZOktovMlY51CKf2r+zDZeVfobhjRP9lHbcDjeqjmMnPsnCH1WRXweFxEuvdroxqPxWM3Nnc62/jMlfjP4nTndkkrKW/dh1edp5A1xy3XDyzCxPMaUL+ufXZrzOMROfIDcaa3y7rKuT/N5gLcn2Ydx1urkZjgdm3vgjuuxNv+HEPY+i4mf+xinNi/r3OMOFxXylJYjLrKMRZkvDzygvPgUuLosaXe1bvUeD2uox1YyiOyvHnphlHOx2YBJV4j7q1qaXlFHrtWmqm9rALGs72h8H0/shQPX+r+WdgJkx4bCd+fYuHbJdQcCPfZ4NQPnvK4qWBIIw/ZZ29Io64455YVmP2F63OytMcCegvK/VGB5rW7zu8rtW6Oy+U7S9fMtPAO/NOfA8CWrXh7ynQ4o0rsi35dTQ98IwESIAGvBI4fP46HHnkS0z+aKQL4ax9pLv77zAuVKoSrqQgG4ofeh0mdHPtQfgQ/+W4A1zk66lXQUgSQ+yNP/G21+wMfYpLzSysVC27rjTMmvIAlW4ucLpWbjpR5UzCm32CPa117P/4cLm/sb2ti12q465mG6emuL89BV/rhZ7fH9VAtSn00hLRV7BXv8bgIeLs2Sup0vuMdDyazJwzG+BeWIiVLCou8clM34ZNJgzFgyiZnSfLoh3GLk2lhtsc1oH5e+1xY1VzIj1PXs5YhP4a8Xw9a4fvTDM7xpteov40RDhVg2YTJg3uXyA7mmHoUA4ZNcT0WSYTnpOu7ORxW1LLEdjxmp5yXCzQvxw2xAI/raH08IstbYJ0vcDtjoqRrxL1VLDUvvshj10o1BipoPPuIolKKc9O3YskLE3DGGRMwbasjhGSMeONDTGjr2I7cZefrH8aIREf86/DcM0tR5NvAURj0ZUg+e4MeZSU5dL8XRrSPxwJ6C9H9UYHYVOy+GIkXPoX3LnZ8eAMbpwz2/lvA9J2L9M2L8PAFIzDZ7bFIvSfehO5mOd9IgARIwDuBlb+sweG0NNSIj8dJHduXmFq0sE9C7Ny1G0/99zkcF/Hs3WNoc6utCAbkx+7tF7quwdv0Gp4rei1NEfYL7umHkh5V4D1ffki5zows4i2wTc9HnvhZN7otJnw4DePcfrylLn4N4wd0QZsTu+DUPv1wxmnt0ebk0zHglnex3HmNWDy6P7AAM0a7vjT9azEZQ0Z0K2Y6+MKiM6fFTACP66GaY8Qg5xEKL8bes+L7jnA73W8RPpyTWtywGJNULHllAgZ0aY9Te7v2r3I5qecITPzY+UsYyX0n43+P9y0yCyw/KD7Xa0oLm2o1HIMDDl1Eits1qpg3Hc47Fhe6NRfFYgdCuz/NVl1viX3x4v8mo59jWFhc7E463cWuT+/TC8fUdKQ4fmFHJ+PyN171fTBk3p3w/n/Jzb+MW3eb8TPK+J/M4wZZhd3scQ3GBbz/Cut6XEcLDB56brGxUmhZ8qLTIIxwXFuP3Zg2a13Jtj5L3Axk33k8ds2tqOiqxzXNrUI4nh0N//UaLi2yT933b/H1KVjuqFum5Sa8ekXx8XSGfBaedJocFHtlKVIdB0V03L6+AC/2T/S/pYD7I7E8UUGnItXsiztvcg3w9C9ecLvm2XsXg/a9V+zzy/X5UdbP3uIRe9+3xceQMHeOufKOp+JRBJaTiwVfuF2jMGgE+tUMzAPQye1yJGDXB7Ow1sNFIvo9/SGm9E125jq/O+T738WnN05t3wWnDr4Z0zY7PryB5NFv4/WAfw84m+IKCZBANSGQnZ1j9vSEExph4t13lJjGjB5p2unb7j17MVmEcEZmpm5WaKrGIlhmg/vfgVs6OXinY/YTr7lmrRzZbsvcI7t9PPKmaPlB5Dp+TLn5KdOq/IC45ambfF9XW9R5Yi88umA5Xh/TtsgPcjnau3s3UtOLVGjcF5NmLsdn49sWKfBvM/niKzHY3VSPavf1fWMtj+uh/LqJlnsjhesyozpqeOG6LJZ/vhCpsiz2UiZzlxRjkq7PAxUmuyR5cJEfwv0mzsS3741Eu+ii3jyvAe18xUg4r8UualrKdvygkRjh9O26Y3GxKhp7Be7PYu23HYn3fliCouPJ4/+Gx2M7gPhWA/Ho10swxR8hITPIyj+QdPB4sSj9zChy8EFqBXQNr9i7v1LnTHc9Gzj6Qowa5Hvcu9e3r3fCqCucH0pI/2KO/U7r9sJyvRd97Jp3ZxU8njUIPx6D5jke5HNV65WWfJS5/193+Pb4Py/1k/tPxGerlmPKoETZCuAVcH/ke+OIS3AE0FKZTFuMvd1tNngTJk/5CkW/Btwde/zfls9GB6+Sl7J/Svre08+voH32ukfpWve2b0uOdbd8p0u8ruoVv5bqfi8MYMTFfhw09hKl++VISJ8D55MKHbbyG+Ly95bgh1fHop37R5PHZ24q0t33XXxzDH58AX6c3BcB/i9wtMolCZAACfgksGfvPjw55VlUtBCu1iIYRWeDd7yGVxdW3I8Rn6OiqEGRR54ULS5xW0ScfpH9uWY2Xp84Er07JCMx2mUdX785ug+6BpPeW4A/f3wbE3okugoDXRMhOmKoq1KiP9dXFrkeqrs/N9FyNeGx1u+ysa4v69XvYprrTGYPOxR+uf+2cjam/HsgujcvzqRFt4G45fFp+GHDcrx3XTeXX3dPHteAdsMo583B3I38WI/ui1GjXdztdywuoV5F7k9vIRSy+3PDAsx4/CYM7tYcya7QgehEJDfvhsHjJ+L12cvx25KpGNfB/VeXN6eVk+dxgyw5YHPl8OQyBuJ5HW2iHOXsF102Vy2Gj0R3R9X06fgwaJ9Jekr7866zJRxtuC8rYzy7t1+Z64nJ0P/zEyZOxdyVG7Dq7WvQvX5lBlS2tn3WqtnXYzYYC5/H2yV9Tvp0VgaDws+Pcn/2lqHpcKzicS+MxLEY1beMUbZyuxwJ6Zg2Y5GXU93j0WLow/hmwwZ8M+Nh3DKoG1o0dv/wBhIbF/4eeHU2Vv1a/IBnGaNjNRIgARIolcD+/QcqXAhXERHcFy+6PYbkxf6lcvYojO//PH5zq/v60Hi3ck+/293s/FufjQnOUxvtbltcN9v16Jy51wQ8s9v57iWu+tuK+7e3UsJ7/U4YfN1kzJCZxN+2bHH6+XPNEnz2+kRM6CuzxWX84e5qMR6DX3X5/u1xP26nGt0Lj/7qqvPZmLIKEYmi18Nu+3MJ7nRNqklh8Vd8cidcfvtUfPbDbEw6w16eeNVMKJMfPpuKO8f0Qgv3IWE3cb17tDcT4xq7igJd6/34Guc+2b7kdt8zyhWyP0vpRc226D3mdrz+2RL5seTaf9u3rMGqH2bi9QeuweCuyUXOQCjur99zbnUD/j+2BXOvs19b4vTc6hrMdfrx8X/EfextmVr6DbE8/G6B5+dMMsbNdPXDr3HvDLjISuOx+MwZ/xaU9pnkGUMRP942Ey/E627/97c/V+QXdwWNZ4/PQbe++ve5+jz6eetbaXlF9p3Xdn5dDv0/P+m6geicXNp/+uINla8/Mm6K7ofiTRTP8eiTj3FepLZnvEU/J4P/vVekeXPT9dm7HEW/j3Q/+PzsNb3Im4uD6/MzoDH1fLHx5MmneLm0WvJLflO4xpfvusljZrri/vXhYk8eKLmhoiWen0HbXy1lRjk6Hu16jcWdr8/ED8vdvneE22/LC38PDO2EAP8bFA2I2yRAAiQQEIGKFsJVRAQHxJjGJOCFwEasW2XPTv9gFM6Y8C7WHrFv850ESIAESIAEwpcAIyMBEiCByicQZRj2IBxL+1ZA7yqEp//vk4DqlNWYIris5FivahHIaoHhT8ts+KC25sxl6uIpuPTKd8P3juFViz57QwIkQAIkQAKBE2ANEiCBsCFgg80ei61wad8q9t6wQQNcNPyCYqlNa/vps/l5+cXqhCKDIjgUVOkz8gjoqb0XX4NJry/Aj48X3uF60xwsKOONhyMPACMmARIgARIgARKIFAKMkwTCjYAP7esMt2FDFcHDRAR7phPbtDZtnGLa3ArdG0Vw6NjSc4QSSExMdkXufqdMVy7XSIAESIAESIAESIAEKp4AWwxTAg0bJOGkju3RunBGt2iYubn+3XzYgFG0aki2KYJDgpVOI5VA7o5FuPf5Rfbwk3vhdPuZGfZtvpMACZAACZAACZAACZBApRAI70Z7ntEDE+++A1ePG+M10K/nL8RnX8yBxWr1Wu7I5EywgwSXJFARBLa+i2Ent8dJ/W7G7B3SYHQyLp98E5yPqpEsvkiABEiABEiABEiABEiABAInYLPZ8NXX8/HYE1Nw+HBaYA5CYM2Z4BBApcsIJBAjMecC8fWbo/vFE/Het0swpX+iZPJFAiRAAiRAAiRAAiRAAiRQGoGv5y/Cv669scT01dcLzOo7du7C/Q8/juUrVprblfUWKSK4sviw3epCoNU1mLttC/5cswSfPXcN+rWKry49Zz9JgARIgARIgARIgARIoMIIFBQUID8/v8La89ZQRItgfSC9t05VrTz2hgRIgARIgARIgARIgARIgATCl0Cvnv/AxLtvLzH1PvMMM/ikpPp4cNI9OLfP2eZ2Zb1FtAiuLGhst4IIsBkSIAESIAESIAESIAESIIGwJ6Di9qSOHVBSatAgCad07YwnH30QrVq2qPT+UARX+i5gACRQnABzSIAESIAESIAESIAESCBSCGxJ2Yov58zFku9/9BpyrzN74o7bbkFCQoLXckemwUckOVBwSQIkUI0IsKskQAIkQAIkQAIkQAIRRmDzFhXBX2NpCSK4aZPGfvWIj0jyCxONSIAESKCqEGA/SIAESIAESIAESIAEKoIAT4euCOT+/0sAABAASURBVMpsgwRIgARIoGQCLCEBEiABEiABEohoAtHRdlmZk5uLP//aHHA6cvSo2f+oKLsfcyOEbxXTSgg7QNckQAIkQAIkEKkEGDcJkAAJkAAJVAUCJ7ZpbXbjwIGDmPLMCwGntet+M+u3b9fWXIb6jSI41ITpnwRIgARIgARIoCgBbpMACZAACVQhAh3at8Pll12CWrVqlalXcXFx6Ne3Dwb071em+oFWoggOlBjtSYAESIAESIAESKDMBFiRBEiABKomgSGDB2DqS8/i/955PeD01msv4aqxVyA6OrpC4FAEVwhmNkICJEACJEACJEAC1ZwAu08CJEACYUIgokXws2f2BBMZcAxwDHAMcAxwDHAMcAxwDITzGGBs1W98honWYxglEIhoEVxCn5hNAiRAAiRAAiRAAiRAAiRQ+QQYAQmEJYGIFsF3/bwSTGTAMcAxwDHAMcAxwDHAMcAxwDHAMRBOYwAIS+3HoAoJRLQILuwDFyRAAiRAAiRAAiRAAiRAAiRAAuFAIAJioAiOgJ3EEEmABEiABEiABEiABEiABEiABIJDIFQiODjR0QsJkAAJkAAJkAAJkAAJkAAJkAAJBJEARXAQYdpd8Z0ESIAESIAESIAESIAESIAESCBcCVAEh+ueicS4GDMJkAAJkAAJkAAJkAAJkAAJhDkBiuAw30EMLzIIMEoSIAESIAESIAESIAESIIHIIEARHBn7iVGSQLgSYFwkQAIkQAIkQAIkQAIkEFEEKIIjancxWBIggfAhwEhIgARIgARIgARIgAQikQBFcCTuNcZMAiRAApVJgG2TAAmQAAmQAAmQQAQToAiO4J3H0EmABEiABCqWAFsjARIgARIgARKIfAIUwZG/D9kDEiABEiABEgg1AfonARIgARIggSpDgCK4yuxKdoQESIAESIAESCD4BOiRBEiABEigqhGgCK5qe5T9IQESIAESIAESIIFgEKAPEiABEqiiBCiCq+iOZbdIgARIgARIgARIgATKRoC1SIAEqjaB6i2CM/7E4s8+xaclpIUrNiDlYEEYj4AM/PltyfE7+rVqbyV2Ye8qJ9/Ff2aUGkjGn4udtpUac6lRspAESIAESIAESIAEqiwBdowEqgWB6i2C8w5i3cpVWFVCWvzFNLz17CQ8/t4qHLSG43jIx8HfS47f0a+tRysx9qNbnXzXHcgvNZD8A+uctpUac6lRhlHh8WxkO8I5vgd//r4BG8qYwvtgj6OTXJIACZAACZAACZBAqAjQb3UiUL1FsJ97OuPPTzH10z8RznPCfnaFZlWFwMEf8NKjD+Ol2Sl2IVwrCTHb52La9GllSl/+kV5VyLAfJEACJEACJEACJEACgRCohrYUwc6dXgfdRozDuLGudFGPJGdp9uq5WH7YuRk2KzH16qBOXUkJniElaJ4jxXqWccs3gYLjGcjI8EzZjqMgBdnFyjKOOwp9+w6GRfahg1DZmvbTW4VCOAHtRtyG685yjdlgtEMfJEACJEACJEACJEACJFDVCEQVdogLJKDZSV3Q5RRX6j3qZlzU0oHmIPYccKyHyzIJvcc/iAfvfxDXu4uflhfhLsnTfE3D2odLvGEeR/YOLP/4JUy65x5MevRxPP64Z/pyc2H8m78sVvb4o5Nwzz2T8NLHy7HDeY5yoX0IFgmdLsNd/zoDdcQ3hbBA4IsESIAESIAESIAESIAE/CRAEQw/SYWzmTUFy5emOSPscrZdHDkzuOKbwMFVeGvKVHy5dk85TnsvwJ61X2LqlLew6qDvJstrUbIQnoinn37aTNf1inE1IwdHHizMd5Q7lnedyxlkFyiukQAJkAAJkAAJkAAJVGUCFMFuezfb/RTY/SIsZ4oo2ukw6IKT2jnWw2tZ8PtyLHecjRvTG71PcRM+pYXKMjsB6x4sfPdTpOgMbp2TMOz6BzHZi1i8opPdHJ2uMAWmQ0Dal5Px4PXDcJJOzWan4NN3F2JPBdxMzbsQLowzbx2Wr3AMDIAHRwq5cEECJEACJEACJEACJBAUApu3pOBf195YpvTZF3OCEkNZnFAEO6kdxOJXH3ed5vr8W/hytWN2tQ7O+NdIdItzGofRSgZWLdvgjCepb2+041518ihpxT2/4PfFWHxEcmK6Ydxd49GnbR0EfhghBnXa9sH4u8ahm1Y+Ij5/dwlQ8R6yV4lCOO4k9HacJs+DIyHjT8ckQAIkQAIkQAIkQAKRRSAqssKtpGgTTkCjmpXUtq9m9y/HD87Z6lbo07MR+BcYgZTN9oMIdc7pgy4eNxjbg1Wffep8drHjucuey1XY495cQhf0OUeng4ENm1PcS0K67l0I22+WdXO/Zmg2qI/j4EhI46BzEiABEiABEiABEiABEgh3AhTB/uyh7BTMfW0KvvzbH+OKtUlZ8T0c89Xo0htn1K3Y9n22lphk3rzJp52HQR0kJXpkhHaj8LTldq2aFWknA1tLeIa04xnMq1ZuRUaRWs1aFZ43X+i3SHHINv+fvTuBj6q6////nhCEgAlFDCCrAhEFC4pUA6JClbUiUiRuiEWKVvCvyKIRRIoIpgqC/Ql+FXFB1IoiRpRVm7gU0CIqFRBDQFaBFCmJEJDtf+6dmWQmmck6k8xMXnnMnblz71mf56D5zLlzUzAQfmHpduUqRs1736/7r+Q7v0GDp2AEEEAAAQQQQKCKCjRt0ljJYx8otP2uY4c8kbPOqlvovJXnqis756Wp6B2C4Dzx+rruIefNhJzf8TT7j4/RjXlLg7latfzLQgFPXvbK2PH6zme0Ol9xSRku4w1yw2NiTBjmrGP/tu1F3HTqhLZvc99NyuTxWpF15g/as+tfwZbtXmu6prpYtbz8Ml1W5NayUJC/e7trBdhVrimowh7OQPgS23x32iw5A2FTfSW0xdRaUQ/qQQABBBBAAAEEEKgEgRjzu/4Frc9Xwa1u3d/kteaMM84odN5KH3/22XlpKnqHX42LEj+jvi7rdZXqu9Nk7vC+9NV9vJJec/69Ss4LeU0D6l6tzi3Na6g96jVXq2hXozZ+rE/cca7rUN7L/k/08UbXu+hWal7PtV8BL63Ov8iuJeezT/WddXMs+5311FiXDbhRNxa5XSav9ePc7/TpZzmyfi4637UibL2pwC3mrLPsINiq0isQtg6wRZgA3UEAAQQQQAABBEJPwCGH30Z9/q/Veu/9D4rdMrZk+i2jvCcIgosTzMnJv9y4uLTBPn8iVzmmPc7tOy3/cHtejY1/d5FirHOHK+ZmTHkVF7vTXFf1rC/nz34tn/WCVu31buOJvav0wqzlcsfH9XtepebODBXyHN2ul3o2NFWd+Frzpr2kTzNzilixNul8Pk4oJ/NTvTRtnr62utewp3pV0l26vS6RN20lEDYIPCJPgB4hgAACCCCAQMgKnNZpv237fJUVBH9oguCiN4Jgv4SBPPGzvl5a8CZILynl+VX5AdFFLVU5a3uufv7wXv7dqyfP05dWsOU6tXvFM85zpr153xF2navsl7OuHKzrmrhakbtF7z09TuMmT9bkKWabbPaffs/554msJE2u0+CK/v5qVH1dM/QW502xcr7XB89P1rgHH9SDBbY33SvVG98sdO7BB8dp8vMf6HtrETjmIt0y9BrVr4yPmLwukZdatbvIvlybQFj8IBAxAnQEAQQQQAABBMonUBm/ppevxUHLfUK713+p/BseWfvfe6wCN9Z1vULwO7dB8whgwSbIvGrYXerscYnzCWvV+lCOWdn2iOTrddZdw66qnOCxziUanDxCN3RoLPfV26UXiFbjDjdoRPJgXVJJNyjzukQ+urN+f+tgjfnTZQTCpR9MciCAQOgJ0CIEEEAAAQQCIkAQXBLG6Oa65t67dJX7qt6S5CGNt0BMK90wdpJG9LtEjWO8TymmsS7pN0KTxt6gVgXPFUga1LcxzdX55vs19cknNXXiBE2Y4L3dcL6r9vNvKHRuwsSpevLJqbr/5s5qXml92K9Vn+ZfIt/8D9fYfxbJebMsAmHX6PGCAAIIhKEATUYAAQQiRyB57Ci98uJz9vaXu+706thz/2+Gfdw636dXD69zgXwTFcjCwq6sup01okCgUzDwmTBhkqZOHaGezSotssln9RV8FWz/3Z11Vn6O0NqLilHzK27R/ZOe1JNTJ9mB5KSpZn/S/brliuaKCaHZGF07VrGx3luMe4k4OqbQudja7pOVSJ65Sp8cdNd/kTr/Ltb9RgTCeRTsIIAAAgiEkwBtRQABBIIgEEJhRxB6V1yRUdGKKRDoFAx8YmNjynF5rAL74yv4Ktj+UAjGStJrV1/yAsuS5CFNkQK5MRfo1kGDNdja7u2vS87wTl4oEE7bn/99d++kvEMAAQQQQACBShagegQQCJ5A1Q6Cg+dKyZbAni/1zsKCNxsr+fsv91iFsJVUIKbRBbqo3UXOrVn+KrBnfq9A+POP9f1hz7PsI4AAAggggAAClS5AAxAIugBBcNCJq3AF/8sscKOxL0v1PvN/VdguiF23A+G7B+uuMbfootpBrIiiEUAAAQQQQAABBEohQNKKEiAIrijpqljPb1rqsssvK/PW8jdVEa1i+hzT8qLKvQlZxXSTWhBAAAEEEEAAAQTCQaCC20gQXMHgVaq6RpfpxgE3lnm7rFGV0qKzCCCAAAIIIIAAAgggUAECoRQEV0B3qQIBBBBAAAEEEEAAAQQQQKAqCxAEh8To0wgEEEAAAQQQQAABBBBAAIGKECAIrghl6vAvwBkEEEAAAQQQQAABBBCIKIFbbxqoV158zt5SHv+r374lXvY7O407bUxMTb9pA3mCIDiQmpSFQCkESIoAAggggAACCCCAAAIVL0AQXPHm1IhAVReg/wgggAACCCCAAAIIVJoAQXCl0VMxAghUPQF6jAACCCCAAAIIIFDZAgTBlT0C1I8AAghUBQH6iAACCCCAAAIIhIgAQXCIDATNQAABBBCITAF6hQACCCCAAAKhJUAQHFrjQWsQQAABBBCIFAH6gQACCCCAQEgKEASH5LDQKAQQQAABBBAIXwFajgACCCAQygIEwaE8OrQNAQQQQAABBBAIJwHaigACCISBAEFwGAwSTUQAAQQQQAABBBAIbQFahwAC4SNAEBw+Y0VLEUAAAQQQQAABBBAINQHag0DYCRAEh92Q0WAEEEAAAQQQQAABBBCofAFaEK4CBMHhOnK0GwEEEEAAAQQQQAABBBCoDIEwr5MgOMwHkOYjgAACCCCAAAIIIIAAAgiUXKA8QXDJayElAggggAACCCCAAAIIIIAAAiEgQBBcpkEgEwIIIIAAAggggAACCCCAQDgKEASH46hVZpupGwEEEEAAAQQQQAABBBAIYwGC4DAePJpesQLUhgACCCCAAAIIIIAAAuEvQBAc/mNIDxAItgDlI4AAAggggAACCCAQMQIEwREzlHQEAQQCL0CJCCCAAAIIIIAAApEmQBAcaSNKfxBAAIFACFAGAggggAARcZT+AAAQAElEQVQCCCAQoQIEwRE6sHQLAQQQQKBsAuRCAAEEEEAAgcgWIAgO+fE9odxDR3XC3c5fc5RzOO+d+yivCCCAAAIIlFeA/AgggAACCFQJAYLgihrmH5cq5Yl5WnOwNBUe1fp5T2jclMmatnSPnXH3yuf1TPp+ez+wT1la8rfxeuCVb8tf7KkcrV8wU+PGmfIeTNHCHeUvMmgl7F2pxx8crznf+KvB+hDCfPCQU/wHDz8unqnHX1mrA/6K4jgCCCCAQIgK0CwEEEAAgaokEPZB8LpXrEDLc5uocU/P05JvsvJXT0NgRHN279CBQ9u1/b+laMyhtVqxsZEGTJygHvve0OylK5X6ZY6an9eoFIVUfNIDn83Ty2uzFNeur25K6qvE+IpvQ6Bq3L30WY17Yq5W7D9RTJE52rXzoA5s36mfi0nJaQQQQAABBEJGgIYggAACVVAg7INg55g1UmJSfxNwWVtvdTlrv9LemKlH532rXGeCSn+OveJuPZUyQTcllKIpu7OU3ay1EmrXVIfBt+rczK+U3fZW3dimFGVUQtLt28yqdd0uuv3mRCV2bKvGMZXQiEBUuTddb34Tq373jdSAljWLKTFWXYZP0oyJ/VWaIS6mUE4jgAACCCCAQJAEKBYBBAIn8L//HdKyFR/pvfc/KPO2+MNl2rXbxBGBa5bfkiIkCI5VQseOJuCytkT1+dMYPTqgtY5/t0Avrz7qt/Mhf6JNfz02vIsaWA2NaqQ+9yYrOam1wiKmjIpWtNXucN4adtWYh4eqa2gvvIezMG1HAAEEEEAAgYoXoEYEAiqwb99+PTzhr/rHgoUmAP6wzNvCRama8NfH9e367wLaPl+FRUgQXLhrsZf3VQ8TvGR8+pn2eZw+sPYNpUycqAceHK8HJqRo9tKt8lwtzs1M15ynJ2usdf5B69LqN7TmgEcBZvfA2kWaNtlVRvJEpbySrozD5oT1+GaeKXua3vrXSj0zydTx4Dyt8zi+ZK/1xrUdWKu3/p7iqmu8xk6bp5WZHkH7qYNas2CWHp1glWM2H+2VTmjfFx59GjdZKfPXal8xV++e2PG55kxz9WGc5ZCpHFez8l9KWbbr+7WvbTQlHEhXimWY9x3j4svat3SasTMGZoweH2f6+7eVZuy+1RxTzuOpa5X+ykyNTTbH7XFZpE3GvNB4frTDiJj6zcNdnu1v3jsf3zrLW5rlfOvr2T0udl1mXKbM1RLPcfEzxuusS/PtNucXmvP9Ss2e4nI2c+XR51dqU07+efYQQAABBBBAAAEEKkqAeoIhkP7p58rNParYM8/UBa0TyrzVj4/X6dOnzYryymA006vMiA2Cpbpqk1BXOrBDGa4od9+KmXp8QaZiOvxRY8aP0F2dG2nXJ3P1zApXQHTwc82as1LbzrhYt9xnVl3v7q2E3A0mUH1D611l5H4xVykLvtHR83pr+Jhkjbm5o2K2mUDnuZXafcpta4LXxWt0vGVXDeh3uRq7D3u+Hl6r2dMXaW1uM/W7e6Qeuy9JiTW3a8mc/9MS+yqAo1o//1m9tS5H5/UaqmTT3ts71tWuNI/2mvJ2L31WKQszTZ/6mvaM1PA/XqyYjEVKmbnSoz0moefD9HPm7KXaeKy1WTUfoTGDuqpB5spCwX6py67fTfePT9YA63rguokabvYfG9jWrrnkZW3Wknf36KzLu+um7q1Vy84tHfjXUn1bt4vuGmXGrXdrRe9fqxemTdb0xTlK6HuHxtx9q7o3O66MFa/qze9dmcryYsb75b8v0pocMy7DXONSZ49WWuPi+QGGih/jXBMsP/FSuvY27aa77jNzZXA3nfffdNPueVpnAviyNI88CCCAAAIIIIAAAgiUWiCIGXJznYFSaxMAJ48dpbJuv+92ld3KnJxf7NdgPkUFs/DKLjva7t1BZR8yLcldq4X/zFJspzt0f7/2alynkS7sPVhDfherfZ+laZNJou1bTeBYV11u7KsOTWLVoGWihtzeRQ2id2hTppVgs975YKtOJPTV6EGJSqgfq8YX99X9gzsqdv/n+ucPcv1Eq82NY01w2V1drmgt+3Jm1xn3y6bFi5VxqoUG3HerurSMV2yT9how/DYl1s5S2qebTbL9+jmqpbok3a0hV7RQA9PeDv3uUJ+W0r7135gVUpPE9Cn1E3efOpr2xCuhY1/dPyTRtCdd7/zL95LjpuUmQJape6QJHNs0UuM2ic66Y02Z7kdZyo6KVmydWNWqbgqJqqk4sx9bO1oqVVl11fXeMRrer6sSOzSTu0mxl99mxs3qoxm3brfqzsvNmcPV1X7w3RrQsYUat2yrPkN7q42Oavu2LNOAMj6yDkoJibp9uMe4DO2uhFNZWr/es9xoFT3GO7Tkw83KbdlXDw/uqgvNfGrcpquGjOyrhGNmHn24tYwNJBsCCCCAAAIIIIAAAgiUVMBXuihfByPyWMYPJuisqYSWdZVzKCdva9gwXjq2Q9usVb6G56hB1EF9/sYirdy4Rzm/GolmvZU8IVk3XWT29+7Q9mNSm0vM6q95m/do2V+PPTlJt1/gPhKrxk1qyv9PlrZtPyGd316Jnl/wjWqhmyZM0VM3tzZZm6nroFs1oENds+9+1FStGmb/pNmsh92nWLW/pJn1Ln8791JdarL9mOkr0HLVfV5bXVo7P4uiYhV7hsf7MpXtkd9zt1Rl1VfTRp6Znftn1Ip17rieY2qa4FqNzHi6DlgvUVb0bVaNs8rxJ6SaddGQQX3lxR4TI6vkE253qy4Tnhc5xvs3K8N8+JLQzqzM2+ldT7UT1eF887nAtkznBxmuw7wggAACCCCAAAIIIIBAxQhEdBB8wr48ua7i6hjMUyboNKuE6+an6NEpHluqR6DYsLvGjOqv9tGZSps/S48+Ml5jre+Dfl9gRdWKv0yR5X64gja/5eRs1spXZmqc+zvBD46X/X1bdwa7T9GKqakCP9VV3RrZffv9B1o1YhRTIJfX2/KU7VWQeRPIskxxxT7s+opN5TdBzvfpzu+FJ1vfP7a2BbK+5uw3g68TZu5ZM6564cHRGdbYHPhJu33l4xgCCCCAAAIIIIAAAggEVcD6dTyoFVRe4Qe1MeOgVK+ZEmLcrYhVl+FTNOPJgtsY9WnoTBNdv6Nuum+Mpk41K7IPDVWP+nu08qVZWrjDed5+tqIbe6ecT6eO+y/g1Ga9Nm2elvy3kW68O1mPTZxkt/v2Nh5Zoqxo/IRyPe6l5Tx7XMdNEKYG9dXAecD7uZp5eyxXzqv3zb6vR1nLDnZZvsoP5LHvF+iJl1bqQKPrNfLhZHsezHgySZ7sJarO/MuyRud44cHRr9bY1DvH93fFS1Q4iRBAAAEEEEAAAQQQQKCsAuZX9bJmDe18B/71rlbskRKuulINrKae18IEHTn69mvPaNacOHVQu/c7o9r188brgcmL9aOcP9H1Wqh730TVU44yvs+SGjZT8xrSxq/WyCuAzFykRx+cqNe+Vwl/4nVecxMi/fCtPve8QdKprXprsll9/sdmKXOjNplK2lybZH8/2f5urVnJPuL5PfGE85UQ5aNPP36lr0z8f27LFj7aE682CbHStg36yqvuHOfl33L9lKlsV96CL4Esq2DZRbxXNWNsxs7+Trg73eFcHXHv+3jNWL/ZjG1r9bi5vRrXiVVMtElUTB6TovCjfmsl1JEy1n9jyvM4fXiN1v0gxZzXUva89DjFLgIIIIAAAggggAACCARfIEKC4OM6Yn3Pd/9WrV+7RktemaaU1K2qflGShnRyXStcp4tu6RavnNVz9fj8dG3alaPdG9P18lMzNe25d7XpV6ndZe0Vk7NGL8xerDWZWdqXuVYL31mjA1Hxatcu3oxGa904oLViMhfriXlWGVnKWLtYz8xbq5z6XdTjApOkhI8L+/5RbWps1cKZb9jfP7brmv261hyOV7euraUmTdUkygTcH5rza9dqzdp0vTXzKe8V6ZiO6ne1u09rlLHf1Z6X15j2dNWNV8T6bM2513ZVglx1u8p++alXtSbHI3kZy/YoIX83kGXll1rsXoMLWipWe7TitcX63OrnvxbrmWn5H3L4KqBJc+sLyZv1nhnfNVaetEWaVkweX+VIzdTnD865MtnMp3Xu+TZzsTJqtNaNf2jhO1tgjlIKAggggAACCCCAAAII+BEwYZafM2F12AR01vd8p83Vy+8s1ec/11e3W0fqscEmqPXoR+Pe9yrZBLHRGWl64e8pmjYvTfsadNPwMUm60Lop1AVJevjOrmpycK3een6mUp5frK9+ba4+w/6Sd7l0zMWDNTqpo+K2W2XM1Ox3v1FuQn89Mqp76Vb2arfXsPv6KzF2h1a8MstVV0vdNHaksy4TOA4ZZgWrm7VkwSK99e5n2nZ2bw24OFo68JO2nXJ2LL9PSzV7Wn57kkd2V2N/o1s7UXeN6q92Ndxlr1FuuyT7ztPOUp3PZSrbmbXQcyDLKlS4vwPN+ur+pLaK27dGC43hwhWZivtD9yIvbY65/DYN72YC1IyVesvKk75d9f7QVx1qWOzb/dXk87g1V9zz6TXXfNt2dlfdNWawOtT2mYWD5RagAAQQQAABBBBAAIGKFHA4HKWq7qe9e/Xrr2YF0l+uUpbnr5iijvsLk4rKE1LnOvypwPd7UyZp6qjB6nNxvEy4WKCt0Wpw+a1KnuT8fu0Mkzb5TybQ9AhIYi/oruHjXeefdJbVvWVNr3LqdeyvMRNcaaZOUPKgjqrnljRB8ownxzgDWc9cvo7X66ib7huqbvWkehcnafTIW5Vo9t3ZYlp6tMVVT5dbrXoHK9Fdn+mlV59c6RoU7ry7WPvV+u7zkDFWWVM0Y2qyhvduq+53m/0/tbfPO58KeJWw7A7WmDxU8EOB4stq0HuMZjxpAkRn5a5n82HBk1P0SG9rJd51yLwUlXaGRx/qdTTjPdn0y5Tx1KSRGtKxq4aZ/bzyGnbXI+b9sItNofajphJ6D9VjXnkSdbv1/s6Odgr5Gktzxle/veaTmW+P3d1dF8aaxDwQCLQA5SGAAAIIIIAAAiEmcPTYMa8WWX9TeObfZ2vO3Fe9jltvHA5nMO18to4Eb8sLpYJXBSUXLVBX3YYMVsLONzTno6yik3IWAQQQQKCQAAcQQAABBBBAoPIETp8+7bPyL//9labP+H9yn7de/9/sF7Rvf5b+/dU6LV220iufdd464H619oO1EQQHS7bE5UYrpn5zNfZYjRY/CCCAAAIIFC9ACgQQQAABBEJSwAp0X3x5njK2ZOqdd9+z2/jue+9r46b8OwkvWLhIm3/IsM9V9BNBcEWLF6pvg15OfkIrqnfVgCu8L/ktlJQDCCCAAAIIICAJBAQQQACBUBFwOLwvYP711+P6+7PP5X3v98OlK/TGW29r8YfLvJpsrfj+v9nP6+efD9rHoxzO0NQR5Xy1DwbpKfg1BKnhkVNsWw1xfVc0gdXgyBlWeoIAAggggEAwBCgTAQQQCDEBLlaw/gAAEABJREFUK5j1bNKr89/Q7j0/eR7SipX/9HrvfvPLL4f1zKz/08mTJ3XqtPPOv6dPOV/daYLxShAcDFXKRAABBBBAAAEEEAioAIUhgEBoCjgc+SvBJ06c0JVXdFLy2AdKvN2SNEBHcnPlcDjLcTicr8HsbVgHwdu3bxcbBswB5gBzgDnAHGAOMAeYAxE8B/h9Nwx/5w9mABdqZXuuBEdHR+uC1ueXeos980yvG2gFu49hHQQHG4fyEUAAAQQQQAABBBBAoLIEqDccBKpXr243c8+en/Te+x+Ueftuw0a7HHd59psgPYV1ENy8eXOxYcAcYA4wB5gDzAHmAHOAOcAcYA6E0hwod+wWRgVc2uESu7V7ftprAuAPy7x9t2GTXc7ll3W0X4P5FNZBcDBhKBsBBBBAAAEEEEAAAQQQQKBogQtaJ+iB+0bo4na/lbVf1q1tmwt1x6Bb1LP7NUVXGICzBMEBQKQIBBBAAAEEEEAAAQQQQKCqCrRvd5FG3jdcyWNHlXkbO+o+det6Vd4NsoJpGaJBcDC7TNkIIIAAAggggAACCCCAAAJVVYAgONRGnvYggAACCCCAAAIIIIAAAggETYAgOGi0FFxaAdIjgAACCCCAAAIIIIAAAsEWIAgOtjDlI1C8ACkQQAABBBBAAAEEEECgggQIgisImmoQQMCXAMcQQAABBBBAAAEEEKhYAYLgivWmNgQQQMApwDMCCCCAAAIIIIBApQgQBFcKO5UigAACVVeAniOAAAIIIIAAApUpQBBcmfrUjQACCCBQlQToKwIIIIAAAgiEgABBcAgMAk1AAAEEEEAgsgXoHQIIIIAAAqEjQBAcOmNBSxBAAAEEEEAg0gToDwIIIIBAyAkQBIfckNAgBBBAAAEEEEAg/AXoAQIIIBCqAgTBoToytAsBBBBAAAEEEEAgHAVoMwIIhLgAQXCIDxDNQwABBBBAAAEEEEAgPARoJQLhIUAQHB7jRCsRQAABBBBAAAEEEEAgVAVoV1gJEASH1XDRWAQQQAABBBBAAAEEEEDAKXD69GnnTiU+h2PVgQuCowJXVDhC0mYEEEAAAQQQQAABBBBAoCIFTpw4IZ0+JRGLlYo9MJGrw6Eoh0P8IIAAAggggAACCCCAAAIIVIzAkdyjOn7smDMWIx4rMXq5g2CHwyGHqe74qWrmuQo+6DICCCCAAAIIIIAAAgggUAkCP//8PxME56paVJQdkzkcVmRWCQ0JsyqjAtFeh8Nhwzc881fxU3UE6CkCCCCAAAIIIIAAAghUjsCh7BwdOXJENapFKcoKgk1MVjktCb9aAxYE165ZTa3iT4afAC1GoPQC5EAAAQQQQAABBBBAoNIEjhzJ1f6sn5V9IEu1zzxT0dHRcjhYBS7pgJQ7CHY4HDa49elDx6anVM1xuqR1kw4BBMJOgAYjgAACCCCAAAIIVKaAtQK8+6f92rVti86qE6eYGjXyVoIdDkdlNi1s6i53EOzuqcPh0JWtTqnzeb4viT5+/Li4hbdbi1cEEAg7ARqMAAIIIIAAAghUgoAVQ1mxlBX8bt22Q9u379TWTd/p7Lq/0W/q1GEVuAxjEpAg2OFw5K0G97zwpNo3KhwIb9m6XVu27lBG5nY2DJgDzAHmQBjNAf67zf+3mAPMAeYAc4A5UHlzwIqhrFhq8/ebtek/3+qnHzPVrElj1T/7bJ3BKnAZQmApIEGwVbPD4bAD4bbnnNbwLsfV/7e5OqtW/neEN329Vms/T9eXn6Xpy0//yYYBc4A5wBxgDoT6HKB9zFHmAHOAOcAcqNw5YGInK4ayYqlDWft0Tv14tW7dWmfXq6caJgCuFhVlx2AOh8MKydhKKBBVwnQlSuZwOOxBqB8n3X7ZSb1w02G9cdt/Ne+mverQoYMuv/xyJV52mRKtVzYcmAPMAeYAc4A5EKJzwPz/mrFhbJgDzAHmQOXPARM7WTGUFUu1ueACNT7nHNWJjdUZZ5wREt8D3r3nJ70w9xWlPPV0QLdnnn1O//luQ4li0LIkCmgQbDXA4XAGwtaNsqpVq6aaNWuqdu3aqhMXp7p16uisunXZMGAOMAeYA8wB5gBzIDTnAOPCuDAHmAMhNgesGMqKpayYyoqtrBjLirUcDmfcZcVglbFlZ2dr8tQntWr1F/p+c0ZAt6+/Wa/pM5/VlsytQelawINgq5UOh3NAHA6H/QmFNVDVoqJkv5rAmNdqWDAPmAPMAeYAc4A5wBwIqTnA72f8fsYcCOE54IqlPINfh8OhyvzZ9P0POnr0qGrWqKEbrv9DQLdG5zS0u/bl2q/s10A/RQW6QM/yHA6HfXm0w+Gwg2Fr0NiisDD/iJkHzAPmAHOAOcAcYA4wB0JkDvC7Gb+bhcUccDjyYyuFwM+JEyfsVtSoaQXB15kgOHDbOeecY5d9/Nfj9mugn4IaBAe6sZSHAAIIIIAAAggggAACgRKgHATKLuBwOOzMDofz1X5T4Ck396isP/FU4HCxb4sosti8JUlAEFwSJdIggAACCCCAAAIIIIBA5AjQk3ILuINb96uvAjO2bNGkx1OUsSXT12m/x06f9nsqICcIggPCSCEIIIAAAggggAACCCCAQOgLVHQLf9y+Q1NSpmnWc3N04MDPFV29z/oIgn2ycBABBBBAAAEEEEAAAQQQQCBQAv/+ap0eGj9Rby9cZN9QK1DllqKcvKQEwXkU7CCAAAIIIIAAAggggAACCARLwLqZ1odLV+jBhx9V+qefl+n7woFoW9ULggOhRhkIIIAAAggggAACCCCAQBUWcDicN8RyOJyvvil8n8vOydHiD5Zq67YffWYrskifOUp3kCC4dF5hnZrGI4AAAggggAACCCCAAAKBEHDfEMv96rvMwne4iompqYED+utvUyepZYvzfGbjxlg+WTiIQKkESIwAAggggAACCCCAAAKVKBAVFaWuV3XRk09M1h9691B0dHSltYaV4Eqjp2IEKkKAOhBAAAEEEEAAAQQQqFyBNhdeoMl/fUR/GnybYs88s3IbY2oPShC8+5BD8/9dXfe+XVP9Xoixt6xfcvXTocNsGDAHmAMVMwdwxpk5wBxgDjAHmAPMgQiZA1YsdSj3Vx09ftKEcKHxcJiVXasl1gqv9eprqxMXp5H/3z16cPT9atzoHF9JfB4Lu+8E/7A/Sv/3+Rl6++to7TyY/0XoJo0bqlWLZkpo2ZwNA+YAc4A5EMQ5wH9n+f8Mc4A5wBxgDjAHImcOWDGUFUudWSdWuSdO6ecjx3T85CmfwWNFHjx9ytmGU65XX3U3b95MF7dv5+tUkcfC6jvBJ8wHE8s2RWv97sILzNWrV5fDkR8UF9lrTiKAAAIIIFB6AXIggAACCCAQcQIOh0NWLFUnLlZNm56jOr+J039/yQ2pVeFwQy8crZajB//eUU0fb65WjhLIigACCCCAAAKlFyAHAggggEBVEbCC4cbn1NfBI0crdUU4Pv5sm/zQoWz96c/3BHT7at3Xdtn168fbr4F+CmgQ/NVOAuBADxDlIYAAAggggEARApxCAAEEqqBArVoxqh9/lnKOHa+03p+f0EpXX9UlaPUntGqpa3/fNSjlRwWy1G92BbS4QDaNshBAAAEEEEAAgYgSoDMIIFC1BawVYYcjqlIvix4y+DY9+cRjSh77QEC3yRPHa3zyGPsy8GCMcsCi1kO5DmX94ghGGykTAQQQQAABBBBAAAG3AK8IIOASiKtzpo5ZN2Zyva+Ml/rx8bqg9fkB3Zo2bRLUrgQsCK4TczqoDaVwBBBAAAEEEEAAAQSqtgC9R8BboFZMTf168qT3Qd4VKxCwILjYmkiAAAIIIIAAAggggAACCJRFgDw+BaKjo3UiBP5cks/GhfBBguAQHhyahgACCCCAAAIIIIAAAlVboKjeOxyOok5zzo8AQbAfGA4jgAACCCCAAAIIIIAAAghUmkDQKiYIDhotBSOAAAIIIIAAAggggAACCISaQOgHwaEmRnsQQAABBBBAAAEEEEAAAQTCVoAgOISHjqYhgAACCCCAAAIIIIAAAggEVoAgOLCelBYYAUpBAAEEEEAAAQQQQAABBIIiQBAcFFYKRaCsAuRDAAEEEEAAAQQQQACBYAoQBAdTl7IRQKDkAqREAAEEEEAAAQQQQKACBAiCKwCZKhBAAIGiBDiHAAIIIIAAAgggUHECBMEVZ01NCCCAAALeArxDAAEEEEAAAQQqXIAguMLJqRABBBBAAAEEEEAAAQQQQKCyBAiCK0ueehFAAAEEEKiKAvQZAQQQQACBShYgCK7kAaB6BBBAAAEEEKgaAvQSAQQQQCA0BAiCQ2McaAUCCCCAAAIIIBCpAvQLAQQQCCkBguCQGg4agwACCCCAAAIIIBA5AvQEAQRCUYAgOBRHhTYhgAACCCCAAAIIIBDOArQdgRAWIAgO4cGhaQgggAACCCCAAAIIIBBeArQ29AUIgkN/jGghAggggAACCCCAAAIIIBDqAmHTPoLgsBkqGooAAggggAACCCCAAAIIIFBegcAHweVtEfkRQAABBBBAAAEEEEAAAQQQCJIAQXAAYSkKAQQQQAABBBBAAAEEEEAgtAUIgkN7fMKldbQTAQQQQAABBBBAAAEEEAgLAYLgsBgmGhm6ArQMAQQQQAABBBBAAIGqKbBr9x699/4HAd22bvsx6JgEwUEnpgIEIlQg3Lv1yWj9cMloZYV7P2g/AggggAACCCBQSQKLUhebAPjDgG4L3nk36L0hCA46MRUggEBICrRoq7L+BzAk+0OjEEAAAQQQQACBChbIzT1q13jWWXV1QeuEcm314+Ptsg4fPmK/BvMp7H8H3PlCP53XIkHXPZfp2+njUfb5kR8XPp31+Qzd0+tSXWDyW2W07z5YU5fs0rECSd11nNdthjYUOOf1du98DbDL6qc52/PPpI1OsNtg1eFr89W2/Nxm79guLXt8sLpfepGznIRLddmAUZq3Ntuc9PHIztRbE5J02cWuei+8VANGz9e6gwXTpmuk3d4E3bOkYK+9066acKmz7tHp+Se2z9V1rvxe/TL1dR+comXbvct0OoxSWn4Jhff8lemu57q52mlyOcty9c99rtCr9zioxC6mggKPvDngUccFlyZp5Avp2undTa+c2T+8rYkDOqt9grOtdp7Xv1b2Sa9kPt/462P7zqZef2UcWaF7rLqS5he9wlniOeWaIyUZd7eNa4wkV96LR2mZz6m6S3OuMy6u9L6MveaVq3z3vxd/Pu487nTy+vlaeya/pKwfj+mU+/jJYzr079e1Y/7X+cfc53gtKMB7BBBAAAEEEECgkEDiZb9T8thR5dp+3+0qu9zTp0/br8F8igpm4RVZ9oanR8kz8Cyu7i0meL5s8GwTkCVq2ORZem7ycHWutUFz7u2mK8ely+fv7Nvna8Fq/yVveHOu1vk9fYmGPWvq8bENa+s3k5SdruRu3XTPq1tUv+cDmmnl/+sgXXp4hSYm9dLIj7O9M3yQSOgAABAASURBVGebwKN7LyX/Y5cS+iSb9E9rXP+2yloySQNM8DTHz2cFy15523/QZAKr1/6R7V2Px7umfSfqOatdrm3mA1dL/56re65Nkr/6PLL73C1YZl75yV1V3+S46E+zvOoc1tEcVEHjZHVzfqBkO44sg4tVav7WRP0muut9WqN71tSqp4bpqqtGKc0HT/bHo3Rtr3Ga91Mr9R77tJ6bnqwb2mZpmfUBxS1ztaUEgbAK9Wmibjpvl1JNGdc+WHieZr0/X8usctfO1byN8v2TXco55bsUFTdGedmyF+vRlPRCHy7lnXft1L8m2WtMJ/VtYs54mjvtvf+9FBxzZxprvninM0VZjz0bdWxlig72/6223DZbp7RCB6/4rfbdNUlHV3ytHCsNGwI+BTiIAAIIIIAAApEiEDFBsE5u1NT7nKuExQ7O2km6NWWj4vvP0ZfLZmn0bT3U67YH9FzqKq0c20ZZ/xitRz8uuLwXp7i4bL23xE8UfHK1Fry6S6rmr/Ym6tTH1ONja9tQfn6OKW3SaL21t41Gf5im16cOVT8rv9XWD1M1uk2WUv/ysJYdcWfP0lv3DFPqz200btkqV/q+GjZ1nj5dNUv94r7W1PsLG8XFxUlr39fSve5yvF+zFr3oDKz89C2ubVf1strl2vrd9bRWpk1VZ5kxefRt/8G1dzVe7wqWmVd+l5aqYVLG/9bbslNTc1BNChh3UqtaMj9lczEZCzzi1Laru16n65efTVWvY4t15+0FXPe+rXv+slhZv03Wys/mKeWuvurVf6hS5qXpy+f6Km5tikbONfOlQA2F3zYp0KdBGvf6Ki28I15Zi0Zr+lp5/GRp6btmfnbspM7Vdil1ua8ouLRzyqP4ArvFjZFn8qx/jNPE9IL/pjxTSDVadvKaR93amnkpT3Onvfe/lyYFfJxprPninU7On0a36bxPf9C5y95SrXOzzbFjiur1rBr86wedP+9O1TFHeCCAQAEB3iKAAAIIIBBhAhESBLdRv5vbSP9JMSugWcUM0TEte2W+sqr10GOTu5pfsT2T11Cru5I12AS7qS+9XyB4u1o39I9T9j/mewSdHnnT39a87DgNvrmvx8Fy7ma9rxcXZSvutmTde34N78KqtdSwu3tIJ1co/UvXqY3zNWu11HT4ExrW0nXM/VK3h8bfd4m0cbZe9AqcTPr+15uA9Wu9+KavoGmX3nvza6njIA1u7S6sBK8Nr1fStSbd6tX6zrxU6qOMLiVqc8OB+tsjXc3cM67G3p1nw5uztepkE937xFC1quY+6nyN6/mw7jUr1xtmz5X/Kwecaf09d/jjQDVVtr5a5xFIm35aY9vr9mc14uY47Xz1bdOGAiWUdk4VyF6mtz0H6qZ480HEQylad7JMJQQ806nv5yt3Y6Jqmv9unPp8uX4NkXYFvKMUiAAC5RIgMwIIIIBAZApESBAstR36tMb9Vlo1YbRZOS1qsFYrfbk536efetmrhGbf81Gtk7peYw6Y4O2rAr8Ydx04SE1N0DlnUcFA2wTWixZLzQcpycRDJndgHutXa5UpqVuXTua58KNG31natjVDKa46d65J1061VNL1bQonNkfiu/RUWxM4rfp3gWuizxmo2/vId9C08W29ZmLjXn8aaNZZTSElftRQjTNKnDioCcvsUsJWxV3dw3yIkK33VpgPC+w8u7Qq3QSn5w9UP59DEa9u15oT2WZ8CwyFnb0kT7WMb4F0G5a/r53mw51+18Spc5/rFZf9vpa7PyBxpy3lnHJnK9drrR4aN7Wv4rPm6y+Pu43KVWL5Mu98SXtGL1a1kVPVbMx01W6wWAdHv63D5SuV3AgggEAkCdAXBBBAoFQCa778t1Keerpc2z/TPrXrdDgc9mswnyImCFZ0Sw17+gG1PblayZMWm1DPD9uuTH1ngtumTazvG/pO06q1CVCUqZ0mjslPkakttQfpz2YFb92L8+V1g6y9b2vOEqnDnweZIDM/h/feLq1eskLLCmyrMv1fIrpzuytCivYuyd+7LVtMtGqC4Kbn+EnRvKVamVNbtli3ljI7rseGzfvV67ZBJmiar9eWe7dn1ZvztTNukG7vGedKXcKX7MVKNSbq2EEXlTCLZ7LsDemFrJYt2agsz0Ql3C+rSwmLl+LjFW8SZ2cfMs/WY4syraE4r6maWm99bE1bWkv1Zk6V8c+gbXj3bW1RnC79rXsef+28HP/6gc4PdzpdrxvisjXv9RVe38Ut7Zzy0fS8Q6UZo7hr/qrH+sYp69VRmv6fvCICsFP6f1dqepvOemKO4gcZu2otdc746Trznp6KCUBrKAIBBBBAINwFaD8CCJRGoFo15yWPP/98UN9vzijXtj/L+Zu+u8zStKO0aSMnCLZ63nK4/naP+cV2+V/16PJs60jhzQTA1sG4OqUM6qxMJtS56U89pO3va5kV5NjHJOcNsTopqUe88oIM17n8l681594RuqfANvVj52Dnp/PYO+GxX5JdO36tobhaKv1Pp4Ea3Fwm8PxEdjFWCa4bYsVZl0tXM4HdZutg4a1gMJT6wjjd1muUlp2M103DBxq1wnmKO7Jz8aRCVvfc+6LKdGm13aEaZXNRKX7Mpybu0TxqzbNasfb3l0tRgo+kBYO8+Zp+Ty8NeM58QvPb4fqz+yKB1e/rPety/Bu7usq4REl3mH8LS1K9L98v7ZxylebrpXRjFKdek/+qXtV26dmHZ5fwpmC+ai14rAz/rsyo/Kb71Yp1FRXVpq8aXRKnyPqPoatzvCCAAAIIIFBSAdIhUAaBG//YTzdc/4eAbrffdnMZWlK6LBH3e1/bUbN0b/NspT70V/n8syzODyuUfchPkFyMX42egzQ4bpfmven+AqhrBa7PIN1gLQf6DTL66qWtGfbly9YlzO7tg7tMoOKvzhKuAOdlr2HtHVP2Eeu1tFsbDf7zJdKSF/MuJ8+y7zTcRIMHmuOmODuwM68FHwWDoZFPLdf+VkP1XFqaUrrajSqYpdj3bZPTCllt2/q0uhWb00cCuwlldfFRnr9DTZvkBfw1rXl2JCf/AwV/eYo9XjDIm6Q5X1oB5QJ9++5QOVeaj2nZ6/OVHXe9el6WX2Dbnteb8ys0z/Py/dLOqfziCu2Veozi+upvT5sPkTbO0MgXMguVV7YDZfh3VbaKyIUAAggggAACESpAt8ou0LxZUxMAXxfQrWWL88reoBLmjCphuvBJVq2NRj81SPHZi/XopHQVCnWbtNRFJkDZucuspPnp1ZYfrWXeljIxTeEU1TqpZ9+4/BtkuVfgbuth1pcKJy/PkabNrUtmTQl+A2tzzuPRqlUb8y5TO38yL74euzK1xRxv1coZOpldr0f8Nderg7523SDLfafhoRpsFeuV0vtNoWAo4yutnJesXs3t6NM7cSW8K69LsU3OyrIv046Lq+NK2kotLbNtO+V94bnrtHlxXjHQUq3ONW+KfPQt9OHJ918t0MzbLlGcmcd21iOfKHW52Tu/hrKXe1xy/2Oc2poPZtaZk1nmtPUo7Zyy8gRyi+v7V6V0kuw/aVbEVwECWSdlIYAAAggggAACCPgUKPfB3Nyj+n7zDwHdfvnlcLnbVVwBUcUlCMvzHSfq/+w/ITNOUwv9qaNO6trT9KrgZaLmkP04uVrpS8xexw661B1kmLeej863DHLdICvTuQJn3RCrk2eKAO2366TOpqi0z92rzuaNx+PY4hE6r0WCktOdB5smdjUrf5la8L4VxDuPeT5nfbJcGxSnzhe39Dycv99woIa5b5D1n/l6ca1k3RDLxFH5acJwr9wuxfQ5a8XbWmVcb+hxiStlE3Xualb4f3hbqT6HIktp1vX0cZ3U4VxXlnK85P0Jq7VzC1xCnqJlVvRrjs9zt6OUc6oczfKTNV43TXf9+axRc8189JOMwwgggAACCCCAAAIhL/DGW28r5akZAd1eevW1oPc7SkGvonIq6DB2qm6y/izLP1YUaEANE9iZleKTK/TohHQVXCneMjdF88zBIoO/Nu4bZP1ZU03A3KHIG2IVqL40b+Ov15/7m1Xn11P0bMGrR09mas7zpm9xg3T9la5CTbtGmGB85+yHNadg+ux0Tfn717LvYG3SuHIUeDE29g2y3lfyffNdN8QKjdXcAg0t3dtyuxRRXeZcDfmrcfX8fq5J3vaW4epsf/91bqHvv2Z//ISeNR8wNL1joEljEpfrYVbsU039zYfrAx+X229bNVEdtEupH7qi4NLOqXK1zU9m82FLysNmqfw/b/v5kMBPPg4jgAACCCCAAAIIhJTAgQM/B7w9+/dbqzgBL9arwMhcCba6WKur88+yWPsFN7NS/EZyG2UtGqbLeo3Q9NdXaNmiuUq+rbO6p2xUfP85+lufooI/s5pl3yBrl3bKeUOsglUUfl/wBkemTtedov3fIbqGuk2crpsabtT0Xp112+PzZd9d+vUZuucP/TR9Y7z6TX/AI5Ay7XpujvqdtVFTrfTj5irV1DFvxgh1v3yYUn9uo3EvPqC2hRuXf8S+QVa2dm7PlvOGWPmnArPnz2G1tnh8l7ngzbbsfpu+lO0O0QFwsTufrQ3p7nFbrDmj+6l9rxRtiB+ol14balbh7UTOJxPoPfd/fRX/nxR1v3Kwkl9YbMZuvn1Tq8uGLVbWb5P10n0mEHSmLvvzRueKfdPre/oe14Y9lWQ+9Nj5ulmttm7WpdLOKf9NK88YNb3jaftPmvkvvaRn/M2nFfL/76qkZZMOAQQQQAABBBBAoCQCfXr10CsvPleu7eakASWpKiBpIjcINjzuP8tidgs9Wt2Vqm8XTFSv2ms0Z8II3TM6RUv3t9KwZ9P02fSuiiuUw/uA8wZZ5pj7hlhmt+jH1z7vDm3dLbrIO0THdVVKWpqeu6OV9r8zyXm561/na0v9QUpZtkwzr4nzrjauq2Z+6kq/JEUj7x2hiS+sUVyfiVr4ZaqGtbSTF/HkukGWmsh9Q6wiEpfhlD+HFKV5fOiz0+fdoc04lfUO0eV2sbq6S6mTrDZY2yg9u9oElGPn6NO0qeoWZ5333uKueVqfpc3SsFb7tfSpUWbsJsnzplat/Fxu711K0e82LH/ffBDTRrf/0V9AHa8bbu4hZc/XAtdl84rrWro55acJ5Rqjaq4/aean7JIf9jefRqjIf1clr4CUCCCAAAIIIIAAAhEmEPZBcFMTzG7baoK75r5GJk69nvnKvsvwzGsKn4/rOEgzF36l712XkX67cp7G9Wli1sq80/qso1onTfomQ9ue9b4hlq+03aabdK463HeF9nwt8g7RVlNqNFGvR+ZppVWfVY7rxlM3nR9nnS28FUy/6SstnD5IHeoWTGoCZqs8E/R7nom/bYExS9PoNp5HfaRtPtS+BLfY9ruKKdrBNYauMj19vPd93yHaWbbvc67qJdvFw9GvS16OvB3nuHqP47erFmjmXV3VtIiLBmo076Fx85bp2wxn3kI3tcqrofBOSfrU9oGM1LA7AAAQAElEQVQ0M1Yuu8JF2Edq9J1l0mSYD0zst86nghZ+55T/cfceF2f/nMfc4+Ajr7N253NL1yXcHxRYRXeeldPcf9+cPp71eu+XdF66quMFAQQQQAABBBBAoIoIhH0QXEXGiW4iUH4BSkAAAQQQQAABBBBAAAERBDMJEEAg4gXoIAIIIIAAAggggEDwBDK2ZOq99z8o1/bdho3OBjocztcgPhMEBxGXohFAAIFKFqB6BBBAAAEEEEAgaAIOhzNgdQbBH5oguOzbdxs22e10OJxl2m+C9EQQHCRYikUAAQQQqEwB6kYAAQQQQACBYAtc0TlRF7ROCOj2+6uvDHazuRw66MJUgAACCCCAQEUKUBcCCCCAAAIVJNA58TIljx0V0K1b16uC3npWgoNOTAUIIIAAAgggUBEC1IEAAggggEBJBAiCS6JEGgQQQAABBBBAIHQFaBkCCCCAQCkECIJLgUVSBBBAAAEEEEAAgVASoC0IIIBA6QUIgktvRg4EEEAAAQQQQAABBCpXgNoRQKDMAgTBZaYjIwIIIIAAAggggAACCFS0APUhUF4BguDyCpIfAQQQQAABBBBAAAEEEAi+ADUESIAgOECQFIMAAggggAACCCCAAAIIIBAMgcCWSRAcWE9KQwABBBBAAAEEEEAAAQQQCGGBsAqCQ9iRpiGAAAIIIIAAAggggAACCISBAEFwGAySJFqJAAIIIIAAAggggAACCCAQAAGC4AAgUkQwBSgbAQQQQAABBBBAAAEEgiVw+vTpYBVdaeUW1yeC4EobGipGoBgBTiOAAAIIIIAAAgggECyBKBMKnj6lEydOBKuGSivX7pPpm6w++miF6bmPoxxCAAEEKlGAqhFAAAEEEEAAAQSCKOBwKMpsx48d05Hco4q0H6tPVt+sPsr0s2D/CIILivAeAQQQqDwBakYAAQQQQAABBIIq4HA45DA1VIuK0vFjufr55/+Zd5H1sPpk9a1aVJTdV4fD6nF+H6Pyd9lDAAEEEECgsgSoFwEEEEAAAQQqSsDhcCjKBIg1qkXpyJEjOpSdo0j5sfpi9cnqW5Tpo8PhHQBb/SQIthTYEEAAAQQQqCwB6kUAAQQQQKCCBRwOh6Kjo1X7zDOVfSBL+7N+NsFwbgW3IvDVHTmSa/fF6pPVN6uPDoejUEUEwYVIOIAAAggggAACFSFAHQgggAACFS/gcDjkcDjsleCYGjV0Vp047dq2Rbt/2h/WK8LWCrDVB6svVp+svrlXgh0Ohzx/CII9NdhHAAEEEEAAAQSCL0ANCCCAQKULOBzO1eDf1Kmjs+v+Rls3faft23dq67YddjB8/PhxFfenhiqzE1bbrDZawa/VZrvtpg9WX6w++VsFttpMEGwpsCGAAAIIIIAAAghUgABVIIBAKAg4HI681eAzzGpw/bPPVrMmjfXTj5na9J9vtfn7zdqydbvZdigjc3tIblu27jDt22631Wqz1XarD1ZfrD75WwW2/AmCLQU2BBBAAAEEEEAAAQSCKUDZCISYgMPhDISrRUWphgmEz65XT61bt9Y59eN1KGufNn29Vms/T9eXn6Xpy0//GVqbaZPVNquNVlutNlttt/pg9aVaVJQd5DscDvn6ifJ1kGMIIIAAAggggAACCCCAQCAEKCN0BRwOhx0sWqumZ5xxhurExqrxOeeozQUXqEOHDrr88suVeNllSrReQ2kzbbLaZrXRaqvVZqvtVh+svjgcDrtf8vNDEOwHhsMIIIAAAggggAACCCCAQDkEwiKrw+EMGK3gsVq1aqpZs6Zq166tOnFxqlunjs6qWzckN6ttVhuttlptttpu9cHhcPanKHyC4KJ0OIcAAggggAACCCCAAAIIRLiAw+EMHB0Oh33XaCugrBYVJfvVBMalf61WMXldbfQMfh0Oh4r7iSouAecRQAABBBBAAAEEEEAAAQQiX8DhcNiXETscDjsYtoLLUN8cjvw2q4Q/QQ2CS9gGkiGAAAIIIIAAAggggAACCCBQIQIEwcFhplQEEEAAAQQQQAABBBBAAIEQFCAIDsFBCe8m0XoEEEAAAQQQQAABBBBAIHQFCIJDd2xoWbgJ0F4EEEAAAQQQQAABBBAIeQGC4JAfIhqIQOgL0EIEEEAAAQQQQAABBMJFgCA4XEaKdiKAQCgK0CYEEEAAAQQQQACBMBMgCA6zAaO5CCCAQGgI0AoEEEAAAQQQQCA8BcI6CF73yng98GBR2zQt2Rv6A7Nv6TQ98LeV2hf6TaWFCCCAAAIIIIAAAggggEBYC4R1ENxuYLIeG+/e+irBDEW9TkM9jt2tHvXNwXI/vtUcE2zP+abcBVGAX4EsLfnbeD2+NMtvitA4wVwIjXGgFQggUBkC1IkAAggggEAkCIR1EBxdO1axddxbjKpbI1Iz1uNYrKLDuodWh9gQQAABBBBAoJIFqB4BBBBAIIIEqkiIeFQZS+fq0QnOS6fHTpmrlTtOOIfxxGa9NnG8xr60VrnOI9LelUpJNquSH+6Rfanygwu00Zzb+IaVf57WmX37cXirljyforEm7QMPTtS4p9/QmgP2mSKeXG0ZZ5U1UY8+v1IZRwonP7D2DaVMnGhf7j124ky9tT6ncKK8I67VyY/WaM5kK09+G4stJ2eDFv7d9MGsdBfug2t1duEaZz+tNMkTlTJ/rQ6cyqvc3vGs54EJKZq9dGu+p53ihH78bJ5SXGPgleabeaafM7XS2B1Im2n2PS9jd3m58hVvYVVm8nyUX5eV5+W1B60T9uYc03wj+6AZ88cfzK/XTvO3Rfo8dZY9vtYKtX3M31w4sFYvPz1ZYx8042qMHn0+XT+6pphdPk8IIIAAAgiEpQCNRgABBCJPoEoEwbuX/p9mf5Kl864bocfGj1C/+nu0ZPar+vywGdDo1rpxQFtV/36p3vnevNdRE/ika19sogb1bqQG19xt8jgvtU7ol2z2k9TOSnbKBM9PmmD6v8004F5zfMyt6nJGpt76uwmurHKtND62fStMW9L2qGH3oUoef69uabZVS77ID9CsLLkmKJy+IFMxibeaNCN158XSmvmztPBH66z/beM/03WkXW/dlNRFzU2y4svZYQLgN/T5r2115xjTh/v+qAtPbTB9WKBNHkHugX+v1O7zkzRm/EjddXUjZa9fpGdSd5ganI8Dn8zS43ntTdaY65pp7ydz9czSPc4E5jn3i1f1zOLtiutljcFIDf99vHalzdWsT0zfL0oyrkPVpa7kvJz97rzL2H9cNNOMXY7a3zLSpBmhWy50WeRXb0r3ftjj/dEeNbjOWdediTHKWPCsXl5/1Dthce8OrlXq93XV48b+ur59rP+5cHiNZj+1SBmx3TVyfLKSh3VTwz0r9czLHh+sFFcX5xFAAAEEEEAgtARoDQIIRKxA5AfBhz7XO59kqfG1d2vI5Y0UW6eRugxNUofqW5X+qfP7pzHt/qjrLzihdakm2Pv+fS3JrKkOA/rqXEvnDOvy6hj7Uuvq9uXXNRVtpsOBf36kdcdaaMDIW5XYJFax9Vurz3BTrgmO31y82aTw9disFZ9lKbbTHRrerYUa1InXhb2tdsV6JN6q9xdt1vGLk3R/79bONP3vUJ9GOfo8/VuPdIV3G//+bt3fL1GJHVuonkpQzt7N2nRIanNtX11Y3/ShSXvdPqi/EhNidTwnv/zYy+/QMI/23tUpVjlfpGudFSib/i4xAafVJ2d7Y9X48lt1/7WNtC9tkdJN+TI/mzZtNRFuogZcYY1BvBK63abbr22relGmouiaZlxiFRNlErouZ3dexr5V32ZK5157mwa0iTdpGqmDCfDbKEebNjjHzuTwfpz6Vku8xjveNr6xzVGtT19rcnonL/Jd9fa6c+yt6t6xo9o1qin5mQs563/Q3trtdfPQRDWuY4Llll3V77K6UsZGbSqyAk4igAACCCCAAAKhJ0CLEIh0ASvsiOw+btuqH0/Fq007E5TI9RPVXOc1kQ7s2+M6UFOJN/VWwsF0TXvFBJoX/VE3XuA65eclY4fJ26i12tf2SBDVWh3bRuvE9h2+7/S8d4e2H5POa9nMI5MUV8sKq12H9mYqI9cEphe1dh2wXuoqobkJlPft912ulcRsdc726GNJymnYWhfWkTZ+OE9LvtmjnF9NIQ076qZBvdXOHDfv7McZNWPsV/fTuRe2UPSp/dq73xzZu9X0KVoJF3r3qd7v2qux9ihjm0ljHheaPDqwRi8vWKOM/Ud1QjV1YY9bNeRK73wmqcejhfqZFer7r43PPxZVPX/f196OHdp5yni18bAw6Tr8aYpm3NdFRtG8K+HjzLo6qwT/QmI7DdZjE5LUziOtM4gvYT0kQwABBBBAAAEEEAgFAdpQRQQ8fm2PzB7n5JiIUllaOW28HrC+r2lvk7XQrDDqv/vzg8raierWwaz2nYrVpV3byjvsK2iTpZ+thci42EJB1VlmJbBgau/3ddWgvvcRr3c5v8j6ivD6+Z7tHa9nVpsV04NZ2ueVuIg3JSqnmVnJHqo+jX/W5wtm6dFHxmvstHlKd39f2l/xv6mrOiaMzbWC5v1ZOqBY1ftNgcTGwSOOVszlQ/VI0kWKzliq2dMma+y4FE1L3aAcazW5QFavtzmbtfKVmRpnf4faMlmgjV4JCrz530F7tbd6hc7sE9r3xSJNmzIxb46lpB0s0DDeIoAAAggggAACCCAQqgJVq10VGipUBm1srBXOtlC/h5KV/+eUXPt3d1MDd6P2rlTquhOKicnR50vXyAqd3acKv8brLGtx8lhuoXT7sooLfnJ04H+FS8w7EnumapmgMvFPrjaO93h9+I9qk5ewmJ2SllO7hbr/aaSmTp2ipx4aqh51tit19ly5L2OWrx878I1WzBmS6sernhUQHzX7no/9+3XA873Zr9exv8aMn6QZUydoTFILnVj9hp54Z6s54++xQwv/Pk9pxy/WkNEm35NTNOPJkepeT/5/TIBurfYeLy649l9Cqc9Y33dOWbRdDf5wt+04w2rnrZ4r+aUukgwIIIAAAggggAACCCAQJAGvIDhIdVRusc2bqbF2KGNbdcWa1cm8LeqEVDva1baDSl+Qrn2Nuuv+IYmKzVyq+WsLRnUmqclinu1HQrNG0rYN+srzJlinNuvbDCna1JkXXNupXU8Nm6l5jRPK2OR9V6fsIx4F17fS5Jj25ni3N/qEfq3t/D6yq7SiX0pQzol1b+jRyW9ojSvij67XQt37JqreqR2mfuX9/HrUlcB15MdM0/6o+mpY3xxo2ML0KUfffm2Ombfux4H1P5hV60ZKOM86skdLZqYo5UNXmuiaanxxknpcIOVuyzTprDSu7dRx1455cX1n+bzfdVVCPddYncpxXrZtTvt8NGumplEHlbHR+8OITQun6dGX1ijHZIozgbJ0XEc8u3X4F1kL2+Z0yR4eQ2Z/37luW/W4uJFiXM3MPexZeMmKJBUCCCCAAAIIIIAAAggEXyAq+FVUhiX3cwAAEABJREFUcg11E9XjomhtfGemXv5ij3IO5Wj3N4v1zLRpev4zZ6CUu/pdpe6KVZfru6jBuX11SweTfvG7Wp8Xx9RUzRrSD+vXaN/+g/bqb73fX6sONbZq4UwTRO4ygdn+zVoye4HWnWyhAX39rQK2Vo8r45Wz+lXNTtuqfYf2aF3q86ZdVmjmcopypjlg3115s0mTo32Za/TyzGma/s5ms+bqSlfcSwnKiW7dQg0Pb9D7c1dq036rD1u1cvEaHYhqod96dCHnizf08r+s9mYpI22uXlhtAvTLu6qDNXtMPX2ubWT36ZmlzvbuNumf+WiP6l3RV13ta6IbqU1zad9nppwv3GOwQCu+l2IvaC3nBwY1VStGOvDdV8o4dFD2Vex2IC9t/GiB1mRmaffGdL381Kta48FViCGqvfpcHa/dHz1vXK26nG1+7YtcNe1wsWJNhpgLWqqxtmrJ/DXa7Z4P80p606zCc6F5k0am4Wu00PR/9/6tWmPGdPJiV8Bv6uOBAAIIIIAAAggggAACoSNghTGh05qgtKSm2g0eq+EmMNr2wSw9OiVF0xZmqtaVQzXi6rrS4bWav2SrYjr014BznQ24sG93JRzboH+kbnYekAlMezRT9R8WK+XppTKLvZIJ/m5/cKi6n71DC59N0aPTrD811FI3jR6qxNqubD5eGvT4i4Z3a6S9K+cqZcrzem9vC/W53LTDI22DHiP1SFJL5a55w6QxK6hz03Ugob9GJ7W270ztkbTI3WLLqZ2o4WP7K+HXNXppmtWHV5WW01z9ht+hRBOQuguvZ1ZiG3y3QNOmzNTs5TsU1/FWje3XzH1a9a4e4dXeaR/sUMOrh2q0R5pz+48sMAZbFd3JlNPXXU6sLu/RUfUOrdHsKa/qMyvQNca3DHOOxVvPz9S0N7+Ruiapa33pwE/b8+ovuNO4tzHOG++ZeuHzo2qfdK+GXVzTmbRuVw1Jaqu4HYtNn1I0c/F+JVh1O88W81x4LtT7/WAN6RirXZ/N07Rpr2qJGdPb7Q9C9mvnnmKK4zQCCCCAAAIIIIAAAghUqEAEBcHtNezJKXqkt/Vl3YKGNZXQe6gemzxF9vc1J4/UsGtbyI7zanfUMHN86s0eS59WcJgyRZ7HGlx5t6aaYzNSblU7d/G1TQB7d7Keso4/OUlTR92qxHruk/5eXW2ZOsW0ZZIeu7u7ugwYoxkPdZdzRdSZr54JNJMnTTJpTLqpyRqT1FH1/I6Ws+/DLnbm9Xwutpx6HTVk1AQ9Zexm2H0YrK7Noj2LkGq1VB+rn1aalElKNgFkbIG2eNUzOVnDe7t880py9dtYO8fA9KlfW3mWE3NBfz1iu4xUHxPoWlmjm3XVcOt7xFbdZtyGXN5W/cYYkzs7Wqf9bN51PTVhhG7qWNcrrd1eV1uemjBUfa4wdT85Rn0aOpM16F14TJxnpEJzISpW7ZJGur4P7BzTC68YbMZujPo1cufiFQEEEEAAAQQQQAABBEJBoEAoEwpNog0IIBBsAcpHAAEEEEAAAQQQQKCqChAEV9WRp98IVE0Beo0AAggggAACCCBQxQUIgqv4BCi6+/Hq85C/S8yLzslZBBAINQHagwACCCCAAAIIIGAJEARbCmwIIIAAApErQM8QQAABBBBAAAEPAYJgDwx2EUAAAQQQiCQB+oIAAggggAAChQUIggubcAQBBBBAAAEEwluA1iOAAAIIIOBXgCDYLw0nEEAAAQQQQACBcBOgvQgggAACxQkQBBcnxHkEEEAAAQQQQACB0BeghQgggEAJBQiCSwhFMgQQQAABBBBAAAEEQlGANiGAQOkECIJL50VqBBBAAAEEEEAAAQQQCA0BWoFAmQTCOgh++eWX7U7zioM1EZgHzAPmgcS/g/L9O7DmEBsCCCCAAAKhL0ALyyMQ1kHwkCFD7L7zioM1EZgHzAPmgcS/g/L9O7DmEBsCCCCAAAIIhLBAAJoW1kFwAPpPEQgggAACCCCAAAIIIIAAAlVIIFyD4Co0RHQVAQQQQAABBBBAAAEEEEAgUAIEwYGSrLByqAgBBBBAAAEEEEAAAQQQQKCsAgTBZZUjX8ULUCMCCCCAAAIIIIAAAgggUE4BguByApIdgYoQoA4EEEAAAQQQQAABBBAIjABBcGAcKQUBBIIjQKkIIIAAAggggAACCARUgCA4oJwUhgACCARKgHIQQAABBBBAAAEEgiFAEBwMVcpEAAEEECi7ADkRQAABBBBAAIEgChAEBxGXohFAAAEEECiNAGkRQAABBBBAIPgCBMHBN6YGBBBAAAEEEChagLMIIIAAAghUmABBcIVRUxECCCCAAAIIIFBQgPcIIIAAAhUtQBBc0eLUhwACCCCAAAIIICBhgAACCFSSAEFwJcFTLQIIIIAAAggggEDVFKDXCCBQuQIEwZXrT+0IIIAAAggggAACCFQVAfqJQEgIEASHxDDQCAQQQAABBBBAAAEEEIhcAXoWSgIEwaE0GrQFAQQQQAABBBBAAAEEEIgkgRDsC0FwCA4KTUIAAQQQQAABBBBAAAEEEAiOQEUFwcFpPaUigAACCCCAAAIIIIAAAgggUAoBguBSYJUtKbkQQAABBBBAAAEEEEAAAQRCRYAgOFRGIhLbQZ8QQAABBBBAAAEEEEAAgRATIAgOsQGhOZEhQC8QQAABBBBAAAEEEEAgNAUIgkNzXGgVAuEqQLsRQAABBBBAAAEEEAhpAYLgkB4eGocAAuEjQEsRQAABBBBAAAEEwkGAIDgcRok2IoAAAqEsQNsQQAABBBBAAIEwEiAIDqPBoqkIIIAAAqElQGsQQAABBBBAIPwECILDb8xoMQIIIIAAApUtQP0IIIAAAgiErQBBcNgOHQ1HAAEEEEAAgYoXoEYEEEAAgXAXIAgO9xGk/QgggAACCCCAQEUIUAcCCCAQIQIEwREykHQDAQQQQAABBBBAIDgClIoAApElQBAcWeNJbxBAAAEEEEAAAQQQCJQA5SAQkQIEwRE5rHQKAQQQQAABBBBAAAEEyi5AzkgWIAiO5NGlbwgggAACCCCAAAIIIIBAaQSqQFqC4CowyHQRAQQQQAABBBBAAAEEEEDAKeAvCHae5RkBBBBAAAEEEEAAAQQQQACBCBIgCC40mBxAAAEEEEAAAQQQQAABBBCIVAGC4Egd2bL0izwIIIAAAggggAACCCCAQIQLEARH+ADTvZIJkAoBBBBAAAEEEEAAgXATOH36dLg1OSTaSxAcEsNAIxCoNAEqRgABBBBAAAEEEAhTgRMnTii6GiFdaYcvYGKHch2lrZv0CCCAQCUKUDUCCCCAAAIIIBDeAkdyj+qMatXCuxOV0PqABcF1Yk4r/kyW4ythDKkSAQQQKJ0AqRFAAAEEEEAgIgSyD/2iGtEEwaUdzIAFwVbFFzc5Zb2wIYAAAgggEJICNAoBBBBAAIFIETiUnaPTp0+pZnWC4NKOaUCD4Eubnixt/aRHAAEEEEAAgeALUAMCCCCAQAQJHDmSq/1ZPyu2RvUI6lXFdSWgQfDvmp3UNa0JhCtu+KgJAQQQQAABBIoW4CwCCCAQWQLWCvDun/arbq2aqs5Nsco0uAENgqPNSnyvC0+oXePCl0UfP37cLNfzneEyjRKZEEAAAQQQQACB0gqQHgEEIkLg9OnTsmIpK/jdufMnHfpfts4+M4bLoMsxugENgq12nF//lP5yxa8aeMkJNa2bH/Tu2r1XW7buUEbmdjYMmAPMAeYAc4A5wBxgDjAHgjYH+H2T37cjaQ5YMZQVS/1yKEcx0VE6q1YNVoCtwLMcW8CDYKstjX9zWoN+d1zPDjyq1Lty7S3efFpxTp3aYsOAOcAcYA4wB5gDzAHmAHOAORCUOcDv2hEab1ixVJ2YM1j9tYLNAGxRASiDIhBAAAEEEEAAAQQQQACBShSgagRKLkAQXHIrUiKAAAIIIIAAAggggAACoSVAa0otQBBcajIyIIAAAggggAACCCCAAAIIVLZAWesnCC6rHPkQQAABBBBAAAEEEEAAAQTCTiACguCwM6fBCCCAAAIIIIAAAggggAAClSRAEFxJ8AGplkIQQAABBBBAAAEEEEAAAQRKJUAQXCouEoeKAO1AAAEEEEAAAQQQQAABBMoiQBBcFjXyIFB5AtSMAAIIIIAAAggggAAC5RAgCC4HHlkRQKAiBagLAQQQQAABBBBAAIHyCxAEl9+QEhBAAIHgClA6AggggAACCCCAQMAECIIDRklBCCCAAAKBFqA8BBBAAAEEEEAg0AIEwYEWpTwEEEAAAQTKL0AJCCCAAAIIIBAkAYLgIMFSLAIIIIAAAgiURYA8CCCAAAIIBFcg6EHw0eMndSj3V2X9kqufDh1mw4A5wBxgDjAHmAPMAeaArznAMeYFc4A54GcOWLGUFVNZsVVww8OqUXrQguDjJ0/p5yPHlHvilM6sE6smjRuqVYtmSmjZnA0D5gBzgDnAHGAOMAeYA8yBvDnA74f8fswc8D8HrBjKiqWsmMqKrawYy4q1qka4GpxeBiUItj6h+K9Z+a3zmzg1bXqO6sTFqnr16nI4HOIHAQQQQAABBBBAAAEEbAGeEChWwOFw2LGUFVPZsZWJsaxYy4q5is1MAp8CAQ+CrU8lDh45qsbn1LeDX5+1chABBBBAAAEEEEAAAQSqsABdL6uAFQxbsZYVc1mxV1nLqcr5Ah4E5xw7rvrxZ6lWrZiq7ErfEUAAAQQQQAABBBBAAIHCAgE4YsVaVsxlxV4BKK7KFRHQINhaknc4olgBrnLTiA4jgAACCCCAAAIIIIBARQpYK8JW7GXFYBVZb3nqCpW8AQ2Cj504qbg6Z4ZK32gHAggggAACCCCAAAIIIBCxAlbsZcVgEdvBIHUsoEHwrydPqlZMzWKaymkEEEAAAQQQQAABBBBAAIHyClixlxWDlbecqpY/oEHwiZOnFB0dXdUMS95fUiKAAAIIIIAAAggggAACARKwYi8rBgtQcVWmmIAGwZaaw8GfQbIc2LwFeIcAAggggAACCCCAAAKBFXA4iL3KIhrwILgsjSAPAhEsQNcQQAABBBBAAAEEEEAghAQIgkNoMGgKApElQG8QQAABBBBAAAEEEAg9AYLg0BsTWoQAAuEuQPsRQAABBBBAAAEEQlaAIDhkh4aGIYAAAuEnQIsRQAABBBBAAIFQFyAIDvURon0IIIAAAuEgQBsRQAABBBBAIEwECILDZKBoJgIIIIAAAqEpQKsQQAABBBAILwGC4PAaL1qLAAIIIIAAAqEiQDsQQAABBMJSgCA4LIeNRiOAAAIIIIAAApUnQM0IIIBAOAsQBIfz6NF2BBBAAAEEEEAAgYoUoC4EEIgAAYLgCBhEuoAAAggggAACCCCAQHAFKB2ByBEgCI6csaQnCCCAAAIIIIAAAgggEGgByos4AYLgiBtSOoQAAggggAACCCCAAAIIlF8gUksgCI7UkaVfCCCAAAIIIIAAAggggAAChV+UbScAABAASURBVARKEAQXysMBBBBAAAEEEEAAAQQQQAABBMJSgCC4qGHjHAIIIIAAAggggAACCCCAQEQJEARH1HAGrjOUhAACCCCAAAIIIIAAAghEogBBcCSOKn0qjwB5EUAAAQQQQAABBBBAIIIFCIIjeHDpGgKlEyA1AggggAACCCCAAAKRL0AQHPljTA8RQKA4Ac4jgAACCCCAAAIIVBkBguAqM9R0FAEEECgswBEEEEAAAQQQQKCqCRAEV7URp78IIIAAApYAGwIIIIAAAghUUQGC4Co68HQbAQQQQKCqCtBvBBBAAAEEqrYAQXDVHn96HzECn2j7Jedr+ycR0yE6ggACCARegBIRQAABBBAwAgTBBoEHAuEv0FLRrcO/F/QAAQQQQCA4ApSKAAIIIJAvEPZB8M4X+um8Fgle2wWXJmnkC+naeSy/o772NszoZvJdqomrvc/6KrNgHdb7kR9755OOadm9VluSNG9vwXN+3m+fq+sKtP+8Cy/VgNFzlbbdRwd8pffMf91c7fRTVdpoq22XauTybJ8pnP3upznbfZ6WNs7QVaau9hMKgHklz9a610dpQOdLja1VX4Ladx+sqUt2GR2vhM43B7/WvNFJuuxiZ1qr790Hp2hZwb5/PMouz9Pc2V6Tr9sMbXCW5vt573wNMO0+r4V335weJr99rvCruy5nupK6pWukn/KsOZO3Xec9Ttk/vK2JAzqrfYKzHfYcfv1rZZ/03SX30Z//MV67/5WpXz3S/frjGu2Z/pJ+9jjmTs8rAggggAACVUyA7iKAAAKFBKIKHQnLA03Ub+IsPfestT2t0T1ratVTw3TVVaOU5jveM738Wgte3WVeszXv9RVeAVr9a5JdZVnlzdKkvk1MOs86nMeHtTWHPR9Z7+u1JdaBr/XimxutnRJvTftOzKtz5gM9VXN1iu7s1k0jP/bdAc/0zn472/RcclfVL7LWbKU+mqK0I0Um8nly3dvz7QA7+x/ztcxn/mylje6lARNWKLv9IE2yx2Oibqq/RXPu7aYBL2R6l5s51wTLSZq4JFuX3uHsv9X3+lvm6p5rkzSnQHLvzB7vts/XgiLi8g1vztU6j+Teu5domN1Ol5/Hvvf4ltStbYHyhqqDVWHHoXnja4+XxzhlfzxK1/Yap3k/tVLvsU/ruenJuqFtlpZNMB8O3DJXW/wGs+aDhU+W6/C9vfXjFTfo8BbzMcxDv9WP/Qfrl9TlOrpN/CCAAAIIIIBAlRWg4wgg4E8gQoLgOLXt2kO9+lhbXw2bOk9ffjZVvY4t1p23e6+45UGsfl/vZcepc6c20vJUr6CwRstOrrKs8nqoW9s4k82zDufxtg3NYY9H1oq3tUqXmDKlne8vL3p10iOftRvXtmtenf3umqrXP1ullJ7HlPqX232uzHqmd/bb2aZeXVqqhlVgUVvW23ro8XSvwL+o5Pa5k6uVuihbcZ06qe3JFUpN97FK/Z+5mrgoS03vWaCVzz2gwfZ4DNK419P0+m3x2pDysMcK+S7NuT9F62r01XOrlum5BwbZ/bf7vmyW+tXeqKl/nlECwzjFxWXrvSWr7WYWejLttj/sqFbojOtAE3Wy2+ny89gvOL4qkVu82nqU0atPoprK/DRNtPuXN1bucdr7tu75y2Jl/TZZKz+bp5S7+qpX/6FKmZemL5/rq7i1KRo51/qwxpRR6NFE5zy3Vq3+9S+dPbilZAXL51yv3yz6j1p9+pYatSqUgQMIIIAAAggggEDkC9BDBIoRiJAg2EcvGw7U3x7pKv1ntl4sFB8d07LX5yu7iQnQpg9UBxPUzVmU5aOQ0hzaqHkvfi31vF3P3TtIccWsThZbcrV43fS3ZHU7uVHPFu5Asdn9J+ihm26OV9Y/xmnqWv+pCp45tny+5mU30eDk6UrqKC175W0VEtu/014p7tDBfLDgVUANde7XU3H6WsvTXbnWztWzZrG8w9iH1auuV2IproeG3dZE2p6uVf7iv7wsV+uG/nHyuzqd/rZpd5wG39w3L0fZdsrmVlxdG96crVUnm+jeJ4aqVYFAPa7nw7rXWG+YPVf+V7KlKDNHct79WtVvvk3RO9OVu/2YIvcfdnGinEcAAQQQQAABBKquAD0vmUBE/64cd3UPdZZZJVxhglNPjyOfKHW51LR/T7Vt2FP9TKCxzhxwhWeeKUu+v3G5UrdLvfr2UNxlPXRDnKnX3+pkSUuN66qenaTsxSuKDIJKWpwzXQ31TJ6qfvFZmjdiktZZq4fOE0U8H1PakhVS8+vV67fx6t3vEmnt+1pa8HvP5zSVteqZ9o4JkAuW23Givt2aoddNAG5VtHPdOjMyLdUtMd56W2hrOzZN27amapiJhQudLHCg68BBaurzgwzzYceixabdg5TUtUCmUr8ti1txlezSqnQT5Z8/UP3a+Eobr27XmhPZq7Uq09d569gu7fnLMB1rkKyzH5qoev9fvI6Nvlc/7bPOsSGAAAIIIIAAAgggUCUEStXJiA6CFR8vK8TKzj7khZL1/nwtO9lGt//RBBgmRe8/mkjTrEzOMyuTXglL8cb+vmy1vkrqWUOq1kn9ilqdLHG58apvXXJt2u/dAxMYb0jXMhOYem8bC6/O+qrLBNePPdZXcVnzNfLpEnTa9V3ntrcMVFtTXnyPgebDBR/fe27zgF5KbqPs5eN02aX9NPKFFdqw18dl06aMLT9a9dZQjWjzplyPTG2pPUh/tj7IeHG+NniWtfdtzVkidfjzILvdnqfy93dpdSHHFSbo9NHu0rrlV+Jnb4syLYbznB8e+ErUtGVLc9j08Ufz4vPRRPUnPau6KXcq1pyvM2iq6jz0gOqcbd7wQAABBBBAAAEEEEAAgUICkRUEF+qe68DOXcpf5c3S0ndXSx0H6obmzvPx1w9Sr2q7lPqhFZE4j5Xq+eRq2d+XvXmgulVz5uzgWp1M/dhHMOVMUornXdpZYNV15+JJuufeEQW2F/VdCUuN6/lXPdZT2vncw3rW7yqjszD3d52Trncty8Zfr9v7mLyLCn/vudVdqfr2g6ka3HKXlqWM0HWdL9J5F/fTxIJ3hw4Ei7N55jleN/2ph7T9fS3zGELnDbE6KalHvHZu99fJrzWnkOMITf04f8aYCvIepXHLy1TEzlFrxbxWbPHf4y6ijOhWPRRvLcFbaaq1UYOBl6iWax5ah9gQQAABBBBAAAEEEEAgX6BqBMFNm8haEba7vXG+XlxrVgf79cw/Vutqmbfa+frbWmUFJXbCkj85vy8bpxv6mBVld7Y2PdXPBNnLXnvbIwB3nyztaxM1beidp21ymrZtzcjbnPtPq5t3siLexanf3542wf9GTb9/dhF3IN7o/K5zx+vVO68NNdStjwk6d833eVfmuDYDNWnhV/r+u1X64Nlk9WuYqXn3dtOVd75tf2fYbpRZMLdfA/RUo+cgDY7bpXlvmg847DJdd//uM0g3xJsDJ8zm89FXLxVyzNAHd7kC/kJ5SupWKKPPAzWtYPVITuluUuazJA4igAACCCCAAAIIIIBASQSiSpIobNNkZdkBaFxcnbwubFj+vgnETFB54muPy4k/0bGGl0jZ72v5l3lJS7jj+r6sWqrGwRUeZe5SXFsTffn67mwJS5Zp/X5rBdi0P78HJc5cfMK4vnpssgncN87QyLmZvgMx13edm54jfeVx2XDayabqoGy9V9T3nmvFq22foZq57CutfKCNstLHafrHsn9anWtdin5Mx/wGp3aykjw501TrpJ594/JvkOW6+/fg23qUa5XVWXiB55K4Fcji+20rtbQYtjlvKOYrjXMFu6VanevrLMcQQAABBBBAAAEEEECgtAIRHQQ7L+M1K7Q9LnG6nFzt+tvAu5Q6aYTXpcQjX7JunpVd6G8GOzMW8ez63qlU+LLaqUusS2q/LvXfDM6rbe9ye6U1rm8P2X9rNu9E4Hbib56uFBMHb3hqlF7cXLjcVW/O105zuNDl1/c771icf1fmLL11W4LOSxinNJPe+1FDra6/Xm3NwS2Zu8yz1LRDB8UpU2lrLCP7kNfThqe66bwW/TTHmdzrnL83nW9x3yAr03n37+aDlGT65i99eY4X51ayspuoc1ez4vzD20rd6CtHltKs67vjOqnDub7OcwwBBBBAAAEEEEAAAQRKKxBV2gxhkz5zrob81QS2vx2uP7sDoS9X6L1sqdez3xW4jDjDfv/6bXHSklQtO1LyXmZ9/L7WqYnu/cBZhvOyZPf+Kk3q6Pu7s8XWcDJTc+6epHXV2ujevA4Um6sMCeJ109RkE6Bu1FuLCkRi5kOD5YsNWJ9Z+t7HJcPbXh+kuJMr5Pzec7x+38d82HByuVKXmzwFWpK9fp02mGNNz4k3z+bRcajubSOte+oJLSuYPHuF5rxuol/re9tNTNqSPtq4b5D1Z00t9oZYJS3UX7oi3Pxl8XG87S3D1bnaLj378NxCl6Rnf/yEnl0rNb1joEnjI3NVPkTfEUAAAQQQQAABBBAoo0CEBMHZ2pC+wnUp8mLNGd1P7XulaEP8QL302lA57xl0zLk6WK2H+nX1/YXUzv2uV5xWaF6J/2aw6/uy1p8OMgFd4TGIl33naT/fnfVMn70h3dX+FUp9YZSuu7SXpm40gdb/vaZhzT1TOvc905fpDtHOYpzPzYdq5tjCHXB+19l8aNDnat+XFHe6XjfESe7vPcff/ITGdTym1Hs6q/s9MzTPvnzaGo9euuz+FdJvkzW6Tw1nneaDg2HPJKvDscW65/JeGvnCYrv/qS+M0229Rij1cBuNe2KQXCGzK09xL8bLvkHWLrN63cm+IVZxOaRdPu8ObZmuyjxWdHY/bkVnKnC24UA99399Ff+fFHW/crCSbYf5mn6PMRu2WFnG7KX7Co9NgVJ4W4UE6CoCCCCAAAIIIIBA+QQiJAj2vLx5lJ5dXUPdxs7Rp2lT1c0EaTaR628D6/qB6lXLPlL4qeNADTYrj+vetL43XPh0oSOu78u6/3RQofPmQLxVn7I17510887/Y6fH3Z5Hzl6jGtck66WP0pRyjbsD3nk903vfJfpFlfQO0Z4lthr6tEZ7xVrHZP9tYPefffJMnLd/iZJuM2Br39Z7283Bai017M1V+uDJQaq/bb6m2nddHqXp6XHqlWzGY8FQtbJuBGWS2o+WQ7Vw1QJN6hOntBmj7MvTR85YrqOdkvX6Z6kaZv11IDthyZ+cN8gy6d03xDK7RT++9nl3aMvU3x2iPcsr7OZ5tmT7cdc8rc/SZmlYq/1a+pTlMElzvoxTr8kL9O27BcxKViSpEIhEAfqEAAIIIIAAAggERCDsg+Cmd6XalzJ7Xob8rQmsZt7VVU3di44WVa0eei4jQ9umd7Xe+dnaaPSnJs0H7tVjZzJnHSYoK7gi2+YBfbo1o4g7CZv8tfrqOZPGb71mNfED67zn9s0qLZw+VN2ae3bAlGU9fKX3zLv1ab93iO423fTN33kTwN5rX9Lzd7PnAAAQAElEQVTt7mcN9XrWpM8w5XkGrlYbPLa2Y627VLvzmBPV4tT2xmS9vuyrvEuov/9qgQqNh0lqP+peosHTTbC3ydRl9WPTV3bfOze0z+Y/mUDRGuOZ1+Qf8jku1Tpp0jemrGe9b4jlK63Tw6S16vWxue8Q7UxnHPKrzt8r5JZ/yrnXVTOtsoucd1KN5j00bt4yfWvNUZPeNrvtEsVVc5bCMwIIVGUB+o4AAggggAACgRQI+yA4kBiUhQACCCCAAAIhJEBTEEAAAQQQCIIAQXAQUCkSAQQQQAABBBAojwB5EUAAAQSCJ0AQHDxbSkYAAQQQQAABBBAonQCpEUAAgaALEAQHnZgKEEAAAQQQQAABBBAoToDzCCBQUQIEwRUlTT0IIIAAAggggAACCCBQWIAjCFSwAEFwBYNTHQIIIIAAAggggAACCCBgCbBVjgBBcOW4UysCCCCAAAIIIIAAAgggUFUFKrXfBMGVyk/lCCCAAAIIIIAAAggggAACFSlQuUFwRfaUuhBAAAEEEEAAAQQQQAABBKq8AEFwJU0BqkUAAQQQQAABBBBAAAEEEKh4AYLgijev6jXSfwQQQAABBBBAAAEEEECg0gQIgiuNnoqrngA9RgABBBBAAAEEEEAAgcoWIAiu7BGgfgSqggB9RAABBBBAAAEEEEAgRAQIgkNkIGgGAghEpgC9QgABBBBAAAEEEAgtAYLg0BoPWoMAAghEigD9QAABBBBAAAEEQlKAIDgkh4VGIYAAAgiErwAtRwABBBBAAIFQFiAIDuXRoW0IIIAAAgiEkwBtRQABBBBAIAwECILDYJBoIgIIIIAAAgiEtgCtQwABBBAIHwGC4PAZK1qKAAIIIIAAAgiEmgDtQQABBMJOgCA47IaMBiOAAAIIIIAAAghUvgAtQACBcBUgCA7XkaPdCCCAAAIIIIAAAghUhgB1IhDmAgTBYT6ANB8BBBBAAAEEEEAAAQQqRoBaIkOAIDgyxpFeIIAAAggggAACCCCAAALBEoiocgmCI2o46QwCCCCAAAIIIIAAAggggEBRAqULgosqiXMIIIAAAggggAACCCCAAAIIhLgAQXAJB4hkCCCAAAIIIIAAAggggAAC4S9AEBz+YxjsHlA+AggggAACCCCAAAIIIBAxAgTBETOUdCTwApSIAAIIIIAAAggggAACkSZAEBxpI0p/EAiEAGUggAACCCCAAAIIIBChAgTBETqwdAsBBMomQC4EEEAAAQQQQACByBYgCI7s8aV3CCCAQEkFSIcAAggggAACCFQJAYLgKjHMdBIBBBBAwL8AZxBAAAEEEECgKgkQBFel0aavCCCAAAIIeAqwjwACCCCAQBUUIAiugoNOlxFAAAEEEKjqAvQfAQQQQKDqChAEV92xp+cIIIAAAgggUPUE6DECCCBQ5QXCOghe98p4PfBgUds0Ldkb+mO8b+k0PfC3ldoX+k2lhQgggAACCCCAQJgK0GwEEEDAKRDWQXC7gcl6bLx766sE06d6nYZ6HLtbPeqbg+V+fKs5Jtie8025C6IAvwJZWvK38Xp8aZbfFKFxgrkQGuNAKxBAAAEEEECgxAIkRAABL4GwDoKja8cqto57i1F1q2s1Yz2OxSo6rHtodYgNAQQQQAABBBBAAAEEyiJAHgR8CVSREPGoMpbO1aMTnJdOj50yVyt3nHB6nNis1yaO19iX1irXeUTau1IpyWZV8sM9si9VfnCBNppzG9+w8s/TOrNvPw5v1ZLnUzTWpH3gwYka9/QbWnPAPlPEk6st46yyJurR51cq40jh5AfWvqGUiRPty73HTpypt9bnFE6Ud8S1OvnRGs2ZbOXJb2Ox5eRs0MK/mz6Yle7CfXCtzi5c4+ynlSZ5olLmr9WBU3mV2zue9TwwIUWzl27N97RTnNCPn81TimsMvNJ8M8/0c6ZWGrsDaTPNvudl7C4vV77iLazKTJ6P8uuy8ry89qB1wt6cY5pvZB80Y/74g/n12mn+tkifp86yx9daobaP+ZsLB9bq5acna+yDZlyN0aPPp+tH1xSzy+cJAQQQQAABBBBAAIGKE6CmIgSqRBC8e+n/afYnWTrvuhF6bPwI9au/R0tmv6rPDxuZ6Na6cUBbVf9+qd753rzXURP4pGtfbKIG9W6kBtfcbfI4L7VO6Jds9pPUzkp2ygTPT5pg+r/NNOBec3zMrepyRqbe+rsJrqxyrTQ+tn0rTFvS9qhh96FKHn+vbmm2VUu+yA/QrCy5JiicviBTMYm3mjQjdefF0pr5s7TwR+us/23jP9N1pF1v3ZTURc1NsuLL2WEC4Df0+a9tdecY04f7/qgLT20wfVigTR5B7oF/r9Tu85M0ZvxI3XV1I2WvX6RnUneYGpyPA5/M0uN57U3WmOuaae8nc/XM0j3OBOY594tX9czi7YrrZY3BSA3/fbx2pc3VrE9M3y9KMq5D1aWu5Lyc/e68y9h/XDTTjF2O2t8y0qQZoVsudFnkV29K937Y4/3RHjW4zlnXnYkxyljwrF5ef9Q7YXHvDq5V6vd11ePG/rq+faz/uXB4jWY/tUgZsd01cnyykod1U8M9K/XMyx4frBRXF+cRQAABBBBAAAEEEEAgAALFFxH5QfChz/XOJ1lqfO3dGnJ5I8XWaaQuQ5PUofpWpX/q/P5pTLs/6voLTmhdqgn2vn9fSzJrqsOAvjrX0jnDurw6xr7Uurp9+XVNRRvXA//8SOuOtdCAkbcqsUmsYuu3Vp/hplwTHL+5eLNJ4euxWSs+y1Jspzs0vFsLNagTrwt7W+2K9Ui8Ve8v2qzjFyfp/t6tnWn636E+jXL0efq3HukK7zb+/d26v1+iEju2UD2VoJy9m7XpkNTm2r66sL7pQ5P2un1QfyUmxOp4Tn75sZffoWEe7b2rU6xyvkjXOitQNv1dYgJOq0/O9saq8eW36v5rG2lf2iKlm/JlfjZt2moi3EQNuMIag3gldLtNt1/bVvWiTEXRNc24xComyiR0Xc7uvIx9q77NlM699jYNaBNv0jRSBxPgt1GONm1wjp3J4f049a2WeI13vG18Y5ujWp++1uT0Tl7ku+rtdefYW9W9Y0e1a1RT8jMXctb/oL212+vmoYlqXMcEyy27qt9ldaWMjdpUZAWcRAABBBBAAAEEEEAAgYoWsMKOiq6zQurLq2TbVv14Kl5t2pmgRK6fqOY6r4l0YN8e14GaSryptxIOpmvaKybQvOiPuvEC1yk/Lxk7TN5GrdW+tkeCqNbq2DZaJ7bv8H2n5707tP2YdF7LZh6ZpLhaVljtOrQ3Uxm5JjC9qLXrgPVSVwnNTaC8b7/vcq0kZqtztkcfS1JOw9a6sI608cN5WvLNHuX8agpp2FE3Deqtdua4eWc/zqgZY7+6n869sIWiT+3X3v3myN6tpk/RSrjQu0/1ftdejbVHGdtMGvO40OTRgTV6ecEaZew/qhOqqQt73KohV3rnM0k9Hi3Uz6xQ339tfP6xqOr5+772duzQzlPGq42HhUnX4U9TNOO+LjKK5l0JH2fW1Vkl+BcS22mwHpuQpHYeaZ1BfAnrIRkCCCCAAAIIIIAAAghUmIDHr+0VVmeFVpSTYyJKZWnltPF6wPq+pr1N1kKzwqj/7s8PKmsnqlsHs9p3KlaXdm0r77CvYJOz9LO1EBkXWyioOsusBBZM7f2+rhrU9z7i9S7nF1lfEV4/37O94/XMarNiejBL+7wS+3zjPFiicpqZleyh6tP4Z32+YJYefWS8xk6bp3T396WdJRV+/k1d1TFhbK4VNO/P0gHFqt5vCiQzDh5xtGIuH6pHki5SdMZSzZ42WWPHpWha6gblWKvJBbJ6vc3ZrJWvzNQ4+zvUlskCbfRKUODN/w7aq73VK3Rmn9C+LxZp2pSJeXMsJe1ggYbxFgEEEEAAAQQQQAABBEJBoEJDhcrocGysFc62UL+HkpX/55Rc+3d3UwN3o/auVOq6E4qJydHnS9fICp3dpwq/xussa3HyWG6hdPuyigt+cnTgf4VLzDsSe6ZqmaAy8U+uNo73eH34j2qTl7CYnZKWU7uFuv9ppKZOnaKnHhqqHnW2K3X2XLkvY5avHzvwjVbMGZLqx6ueFRAfNfuej/37dcDzvdmv17G/xoyfpBlTJ2hMUgudWP2Gnnhnqznj77FDC/8+T2nHL9aQ0Sbfk1M048mR6l5Pfn7MYROgW6u9x4sLrk3SQD2s7zunLNquBn+423acYbXzVs+V/EDVRDkIIIAAAggggAACCCBQXoGID4LVvJkaa4cytlVXrFmdzNuiTki1o11+B5W+IF37GnXX/UMSFZu5VPPXFozqTFKTxTzbj4RmjaRtG/SV502wTm3WtxlStKkzL7i2U7ueGjZT8xonlLHJ+65O2Uc8Cq5vpckx7c3xbm/0Cf1a2/l9ZFdpRb+UoJwT697Qo5Pf0BpXxB9dr4W6901UvVM7TP3K+/n1qCuB68iPmab9UfXVsL450LCF6VOOvv3aHDNv3Y8D638wq9aNlHCedWSPlsxMUcqHrjTRNdX44iT1uEDK3ZZp0llpXNup464d8+L6zvJ5v+uqhHqusTqV47xs25z2+WjWTE2jDipjo/eHEZsWTtOjL61RjskUZwJl6biOeHbr8C+yFrbN6ZI9PIbM/r5z3bbqcXEjxbiamXvYs/CSFVmuVGRGAAEEEEAAAQQQQACBEglElShVOCeqm6geF0Vr4zsz9fIXe5RzKEe7v1msZ6ZN0/OfOQOl3NXvKnVXrLpc30UNzu2rWzqY9Ivf1fq8OKamataQfli/Rvv2H7RXf+v9/lp1qLFVC2eaIHKXCcz2b9aS2Qu07mQLDejrbxWwtXpcGa+c1a9qdtpW7Tu0R+tSnzftskIzF3KUM80B++7Km02aHO3LXKOXZ07T9Hc2mzVXV7riXkpQTnTrFmp4eIPen7tSm/ZbfdiqlYvX6EBUC/3Wows5X7yhl/9ltTdLGWlz9cJqE6Bf3lUdrNlj6ulzbSO7T88sdbZ3t0n/zEd7VO+KvupqXxPdSG2aS/s+M+V84R6DBVrxvRR7QWs5PzCoqVox0oHvvlLGoYOyr2K3A3lp40cLtCYzS7s3puvlp17VGg+uQgxR7dXn6njt/uh542rV5Wzza1/kqmmHixVrMsRc0FKNtVVL5q/Rbvd8mFfSm2YVngvNmzQyDV+jhab/u/dv1RozppMXuwJ+Ux+P4ApQOgIIIIAAAggggAACpRGwwpjSpA/DtDXVbvBYDTeB0bYPZunRKSmatjBTta4cqhFX15UOr9X8JVsV06G/Bpzr7N6Ffbsr4dgG/SN1s/OATGDao5mq/7BYKU8vlVnslUzwd/uDQ9X97B1a+GyKHp1m/amhlrpp9FAl1nZl8/HSoMdfNLxbI+1dOVcpU57Xe3tbqM/lph0eaRv0GKlHkloqd80bJo1ZQZ2brgMJ/TU6qbV9Z2qPpEXuFltO7UQNH9tfCb+u0UvTrD68EmQYrAAABRtJREFUqrSc5uo3/A4lmoDUXXg9sxLb4LsFmjZlpmYv36G4jrdqbL9m7tOqd/UIr/ZO+2CHGl49VKM90pzbf2SBMdiq6E6mnL7ucmJ1eY+OqndojWZPeVWfWYGuMb5lmHMs3np+pqa9+Y3UNUld60sHftqeV3/Bnca9jXHeeM/UC58fVfukezXs4prOpHW7akhSW8XtWGz6lKKZi/crwarbebaY58Jzod7vB2tIx1jt+myepk17VUvMmN5ufxCyXzv3FFMcpxEouwA5EUAAAQQQQAABBMogEEFBcHsNe3KKHultfVm3oERNJfQeqscmT5H9fc3JIzXs2hay47zaHTXMHJ96s8fSpxUcpkyR57EGV96tqebYjJRb1c5dfG0TwN6drKes409O0tRRtyqxnvukv1dXW6ZOMW2ZpMfu7q4uA8ZoxkPd5VwRdearZwLN5EmTTBqTbmqyxiR1VD2/o+Xs+7CLnXk9n4stp15HDRk1QU8Zuxl2Hwara7NozyKkWi3Vx+qnlSZlkpJNABlboC1e9UxO1vDeLt+8klz9NtbOMTB96tdWnuXEXNBfj9guI9XHBLpW1uhmXTXc+h6xVbcZtyGXt1W/Mcbkzo7WaT+bd11PTRihmzrW9Uprt9fVlqcmDFWfK0zdT45Rn4bOZA16Fx4T5xmp0FyIilW7pJGu7wM7x/TCKwabsRujfo3cuXhFAIHACVASAggggAACCCBQdoECoUzZCyInAggggAACCARZgOIRQAABBBBAoNwCBMHlJqQABBBAAAEEEAi2AOUjgAACCCAQKAGC4EBJRmQ58erzkL9LzCOyw3QKAQQQQACBUBOgPQgggAACARYgCA4wKMUhgAACCCCAAAIIBEKAMhBAAIHgCBAEB8eVUhFAAAEEEEAAAQQQKJsAuRBAIKgCBMFB5aVwBBBAAAEEEEAAAQQQKKkA6RCoCAGC4IpQpg4EEEAAAQQQQAABBBBAwL8AZypQgCC4ArGpCgEEEEAAAQQQQAABBBBAwFOg4vcJgivenBoRQAABBBBAAAEEEEAAAQQqSSBkguBK6j/VIoAAAggggAACCCCAAAIIVCEBguDKH2xagAACCCCAAAIIIIAAAgggUEECYR0Ev/zyyzYTr+HqQLutCcz8ZR4wD6RQ+XdgjQUbAggggAACCES2QFgHwUOGDLFHh1ccrIkQVvPANJj2Mm/NNBDzILTmgTUmbAgggAACCCAQ2QJhHQRH9tDQOwQiU4BeIYAAAggggAACCCBQmQIEwZWpT90IIFCVBOgrAggggAACCCCAQAgIBDQIPqdObf3y3/+yYcAcYA4wB5gDHnOA/y/w/0bmAHOAOcAcYA4Eaw5YMVgIxJVh1YSABsFh1XMaiwACCCCAQLAFKB8BBBBAAAEEQk6AIDjkhoQGIYAAAgggEP4C9AABBBBAAIFQFSAIDtWRoV0IIIAAAgggEI4CtBkBBBBAIMQFCIJDfIBoHgIIIIAAAgggEB4CtBIBBBAIDwGC4PAYJ1qJAAIIIIAAAgggEKoCtAsBBMJKgCA4rIaLxiKAAAIIIIAAAgggEDoCtASBcBQgCA7HUaPNCCCAAAIIIIAAAgggUJkC1B3GAgTBYTx4NB0BBBBAAAEEEEAAAQQQqFiB8K+NIDj8x5AeIIAAAggggAACCCCAAAIIlFCgzEFwCcsnGQIIIIAAAggggAACCCCAAAIhI0AQXPqhIAcCCCCAAAIIIIAAAggggECYCvz/AAAA//9XNVszAAAABklEQVQDAGhrcQ7d7vXzAAAAAElFTkSuQmCC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8" descr="data:image/png;base64,iVBORw0KGgoAAAANSUhEUgAAA8EAAAMjCAYAAACFxBKJAAAQAElEQVR4AeydB2AU1fbGv0kllACBIL1IU4oK8kRQEUSqCDYQH4hPFPvTZ0fsDXn2hr38RXgq2ECkKYKKIEhRKSoEkF4CAZKQvrv/c2azLdlkd5PdZDf5wt6dmXvPPffc31x295s7JcrGPxIgARIgARIgARIgARIgARIgARKoJgSiUG3/2HESIAESIAESIAESIAESIAESIIHqRoAiuLrtce0vEwmQAAmQAAmQAAmQAAmQAAlUUwIUwdV0x1fXbrPfJEACJEACJEACJEACJEAC1ZsARXD13v/sffUhwJ6SAAmQAAmQAAmQAAmQAAkIAYpggcAXCZBAVSbAvpEACZAACZAACZAACZCAiwBFsIsF10iABEigahFgb0iABEiABEiABEiABIoRoAguhoQZJEACJEACkU6A8ZMACZAACZAACZBASQQogksiw3wSIAESIAESiDwCjJgESIAESIAESMAHAYpgH4BYTAIkQAIkQAIkEAkEGCMJkAAJkAAJ+EeAItg/TrQiARIgARIgARIggfAkwKhIgARIgAQCIkARHBAuGpMACZAACZAACZAACYQLAcZBAiRAAmUhQBFcFmqsQwIkQAIkQAIkQAIkQAKVR4AtkwAJlIMARXA54LEqCZAACZAACZAACZAACZBARRJgWyRQfgIUweVnSA8kQAIkQAIkQAIkQAIkQAIkEFoC9B40AhTBQUNJRyRAAiRAAiRAAiRAAiRAAiRAAsEmEGx/FMHBJkp/JEACJEACJEACJEACJEACJEACYUsggkRw2DJkYCRAAiRAAiRAAiRAAiRAAiRAAhFCgCI4EnYUYyQBEiABEiABEiABEiABEiABEggKAYrgoGCkk1ARoF8SIAESIAESIAESIAESIAESCCYBiuBg0qQvEggeAXoiARIgARIgARIgARIgARIIAQGK4BBApUsSIIHyEGBdEiABEiABEiABEiABEggdAYrg0LGlZxIgARIIjACtSYAESIAESIAESIAEQk6AIjjkiNkACZAACZCALwIs94/AsWPp+PSzL3DPfffjkpGjcW7/gTin3/l+JbXVOlpXfagv/1qlFQmQAAmQAAlULQIUwVVrf7I3JEACJEACkUXA72jfeuc9DL/kMrz06lSs+HklUg8dgtVq9bu+2modras+1Jf69NsBDUmABEiABEigihCgCK4iO5LdIAESIAESqJoE/t6xA9defxM+nPG/gESvLxoqitWn+tY2fNkHv5weSYAESIAESKByCFAEVw53tkoCJEACJEACPgmoOL3jrnvx1+bNPm3LaqC+tQ1tq6w+WC9AAjQnARIgARKoVAIUwZWKn42TAAn4RcCSh2OHD3umo3l+VaVRaAjkZaYhLc0zZWaHpq3q7PWJyf81T3sONQM9TVrbCnU7JfqX/+OZRcZTWlomyv2/XPzuWP0dvl+8CWkWaX3/Jnwzd6V9XTb9eqWl4Pu532FHpl/WLqP9y/D2xPvxwDvfYV9eGla8+RymLU9zlVfTNXabBEiABMKBAEVwOOwFxkACJFA6gX2zMPOCoXjbPQ0+B89e9hB+Plh61bAszcswBf3xcv/Cr7zerXlxFEZc6pmGDB2Ksa+sQ6BaofJ6UaRlEUwqxMJFzOv1ujpLWyTKkG1qW9pmyBoozfGeWbi1yHgacelF6D9oLB6YJmNKBWxp9b2VZS7Df0fJmLx7Mh544lks2rMfHz94Kx577n7cNWu/txpe81a8eQMeeG4ybnhnnddy75na1iOYexTImD8ZowaNwj0fr0NuoyTv5sytDgTYRxIggTAiQBEcRjuDoZAACZROIH7g3ej75BQznT2+N2J2L8Sym97AtrL8QC69qdCWrnrGFPRfrwptM6H33gmjH5iEJ8x0PS5pCez4/G7c/3mEznYVCrFbZ+0MPTofLeidm2d89LGnVbMReOi9L7H422/x4xJJX03H0+PaOW2adBuCCXc+idc/Upv3cK+zpPjK6Ge+FB9f4qWRnmXaprbtmVtxW036Xl84nmRc3TQC3ZPS8P37d2PEzbOwI8D/5/vmTsfcNKD9uJcx+7PJGJbcGANHnodWLXvikt6N/e5U1wEj0EXq3Dyim991gCQM++9MzHj5Sbw0cx5mT30Z0796DxNcuysAXzQlgUgnwPhJIPwIUASH3z5hRCRAAiUQqNGhN3r072emM697AZeMbwrs/hTrN7hVkNk8x6nTpc60Fs7GHst2q+vIO5yBArfssq7mHi08hdu9DV/OnDEchtf43frnEbsvvyEpb4zu/c/DuWYaidvfuAvnRgNr5y/GPvf2JGadYdXTpzO9zn7nwVGe5t3A7i07034K9jGvTjxtSjqV1j2WQPaLz3p+9sEepc/3b75dXOQmWN1w7+PXY0DSTsx97gacM3YyPt5ZG73G3YXbm6m7kZj42J0Y3bMJ8oRhnOwHzfWahjyJK3rU9lqkN8vStr0WVkBm7TY9C8eTjKuR/8ZLH83E0/1rI++vN/H87DTPCNz3iZch8XdKiti3xMD+nZCU1Bi1E4CkgZMw/YMnMaylFBV9lTC+avf4N17XOm2KVMgrHI9paRDkRQrjUDspCbUtYnMsE2jcEk1qx8Hrn49+aB3X5QeZ5T9FXB0ykQAJVAwBthK2BCiCw3bXMDASIAFfBE5o3VFMMpCbIQt5HV/zMl7vd445y6qnTr/e73y8/9Z6HJcyfe2dPg7PnjkOs6c/iVekTG1mfrZXi7B39u3OvLcvOB8vDn8Si1+12y/erSbLMfPMnnj20eW64UwOnx42D72Pxdefg1cGF57Cff5QfL7MHuS6R8XHXQvN+jvvknXxOXOZbmbgj5fG4cXCuDS21/sNxbTZf2uhPe2Ygbfd+qfrr7+02tk/u1Elvie0RKskaV9+1Mu7+cpc/QrGDh2KIYWnug6R9dve2eQ6ZVpPWb3UVT7iwqEYcfds56zfiifOxznj38f3H9+A/kMvsp+CfdFQ9L/hfWwQbWE2om+W/fjmibEuG/NU2vGYutrNaPss3Cjtu8fiOH1737TxOOeq97FFfG15X9ZlP4yfZp8R3vH5/RhVQj0xB3z0wbQJ8G3V6tVFapyHrm3isOPHW/HCfBF3e77D1Pd/xb7oxmjdW01/xJQbzkf/UeNx25ZMzSgh9cQT43oibvtO1z4oYlm87SIGFbopQv++h3FJbTm4Mmu2uX+0+dLH1TI8JvvvnsVquRNTr5IxJNuu5ymPlwMIWgaY46vfI5hWZHyNeGqZi8+Pk83nMD/2o72OvusZDyMc41HG9pBBQ3Gj+7j2ZzyKo9L7IQYSxYqnRqH/haPsY1/H9aV3Y+52LWMiARIggfAlEO6RUQSH+x5ifCRAAl4JFBxegtkvLQGi++HE08Vkx/v4380zcPzkMRg0Yx4mfP0J+g5rgMPvXYvPFtkFqFjJ6y9sefUn1L3qMfR98m6c3DYeuSuexMynliO3+XD0mPoJxr0/BV07/IR10/8S+zK8Fr2B9TXHoO/703DBPcNRC4ex7dE38Ie4ajlqCvqO7SprQIOxsv7kFPToIJtHV2P94r2odcULGPW1xP/FVHQ7Azj41E2Ybc5078XiB1/Gsfh+ONPRvxFNkfujzITvk/qV/bKkYcObz2JaKtCkd0800Xi2v49bRdDuazMCT789E7M/ewNP9E/C2hm3Ysp8u1Bb8eIjmJvWEqOfmS7l0/HS1d2AjbOxaJPb1N72GXjgnUwMvOkZTH/7Gdw+sDHy/pqBGyfNhn1uMBMrnroBjy3ejyYDr8fTU9/Aew+MQa+Enfj47hvw9l8ajKw//iY2xPXEvY5YBibh8PLZWLFH9sU51+OJm842425SeEruLec0BvJSsGLROuT2vB7vTS/sg9RTEfSYnmsrrv3qg9gF8kpJ2VrE/DmMFSE39jm37Da1UEdEUsZ2zduPfdIPXSstdb/nepxbdxM+X3S4RLPibZdoWjEF0d3QvYc0tT8Ff+vsvc9x1QlXPDAJoztJHSRhwE2TnKdY395Xj9Jovntahrc/roPRD7yM9565HsOaAWmLnsXbJVwCnDn/fpgHT5oNwe3PvIHpUucSmVne4BzX/oxHad9nP8Tmx5dxz6I0tL/kGcz8bCZmPnM1emEjPl+0iTPCgocvEiABEigrgRCK4LKGxHokQAIk4J3AsVcvlpncnmZ68YKJ2Hm4ARrddyt6JORh9Vtv4Fh0P5z97K3o2rYB6jZojR73PYauzYGDs5fgmJvLuje+hnHXDUKP/pfh7F7AL9PnoEDrvnM/+p7eGo1O7odBz36IHqe6VQpktc5lUv8G9Di5I06+5H4MGtsUyFiPvbuBBuK7x2myLf5qndZPYhAR30g26vXDqC++xYRbeqCBbKJeD/T/z0hTQB/8VWerM5CToQVxqNGgsH/3fIL/fDoFZzbR/MpI3+EeEWbmDNv5o3DjxymI63g9nrlaL3zMw/fvzMCW6J6Y+Oy/0atdEpKS2uHc+x7BuMbA9/MXi4DNQ6ZdC6NOPS1vjO7jnsFsvXaya5xbh2rjEhHJ947shlbtuuGS+6bjpWG1gfUz8JkK3JRZeGFxJmr3fQRv3DcSvTq1Q/v+V4vw/je6R+/HtGnfiWDIQ4bZVizqJGlbEss90zH/o0cwoBkQp6fh9mwP8QrHKbndZeYVce0weuo8zH5sJFppYVxLnHvPDRgg0a34dZO8+9sHMQ3gdTgtzYd1TzxxSTfEpfwos90+TB3Fza7HLf0bY8vcyXi7lOtrfbftcFhxS/vp3ftwONWfcZUk+/88dDf/X9RGh57n4dz+9tSrje5EFPmT8fXAM5jQvxPa9xiJex8ciSZycGH9evuZAJ7GKfho2kqg9hA8896duKRHO7SSOre/9wZeeuw9PDSwNuDnePT9/wPIyzxubz6hDhrIuG3SYwyenjkP713fCXH2Er6TAAmQAAmUgUBUGeqwii8CLCcBEggJgRgRkCeOGA4zjb8bF3z6JcYNayptbccB1SOWJVg2oCeePdORxmG9CE+sWY1tYmV/tUbLvq3tq+b7XhzeLCttu6JlHVk6Xw3Q4ZyOKNPf2Wfh5GhXzRp1PBy7CjzWMrDlo9vxylnn4HW9C3Y/6cO1M1D4E1gsO6LvncMRn7UQSwf3xIvDr8W0d+dg51EpqrRXY3QfMgQDOsoPf4mh/bg3MP+NkWhl9n0nNuu5xZaVeOzC883TSU2x3O8GTNsvxus34i/5GT/g+uvRJW4n3p4wFP0vGo/bnp6BFfvdZoHFFLX7Y4BMEOuqI3XvdYasyuzzxjTkbUmBTob3Ou9sU8RKgf2VfA4G6Gzgyp+xBu1wxb/PQ1L2Mjxw6fkYcukNeOD9+djiS2uKp7Qfn8PYQedLfKOgp2ufc+FkfC/59lcc/OqD3ThI7z1x+9v34dyEdXj7kTfNvvt23BgTJo1A+9RlePs13QG+a4SPheNAQ0s0aebPuAo08jNwps40O6ol1PYcR458XWZvwQ7F17OnGVVvqQAAEABJREFUHGDRjMIU3RLdz2kJFev+jUf/+hE38Hrc3DEOW2bcgP6DLsLYW5/Dx8v3y0Gdwna5IAESIAESKBMBiuAyYWOlkggwnwRCSaBW/1tlFvB+e7ruMpzcvMhcSJNB6PHkFDjuIO1ajkFLZ2DxiDFFmiMjDjF2DefIcC5zMjKc6yWt+GNTUl33/GNzH8LsV5cjZtgU++nQX3+BS67rgRg3o1pn349/f/sJLrjnajRtnYG0D57EzAvGYbEKfVTGXyeMvudOPPTsXRhQF9jy+XSsMGdb3WJJPhu3PzDJeTqq/U7Sun0ROqpZm5F4/auZeO+Bq3HJSXHYvPh93DN2FP67PE9Lg5pqnzPJnGV+6aYx6NUsE2s+fg7jR93gvD7Ua2PrX8HVj85HRuer8ZJ5OvRMTL+vP1q5G4egDzrr596Ea70xRj9/Hy5pmYa5T9+Nj/e4SkpdG3knLumUiRUzJmNFqYYwZxx9mFRsceZifL9amuzaDV0d/3d9jSsxj4iXr36IuB79xpeYPXUSbh7WGXV2LsbUh8Zi5FMrKYQjYgczSBIggXAlQBEcrnuGcUUaAcZbqQTa4IROEsDBPNQ4o595inGP/vZl0zrxaCkzuuYpxmJS/NXGXnfzQqzf4Vaatxq/zt3rllG4mp2B3MJVWP7CH4u92DjKfSwLClwG29Ysl42O6HBlP7Q0T3duihNP9Iw6d8dyrD/YGidfcgNGvfwJ/vPmGMRLDNuWlj0GabT8r9pnY+I9MsuauQwPPDEfdh3cEh3aA0jLRx2301H1tNTWteNklr0TkqQ4L3UTVvwFtO8/BjdPkZnkz+5EL/Ew97tVUlr4EhH0+VK7V3tOJr7/Rssbo8spSYhr3w565uuK79xuZqSGqT/iGz1DoOeZOF2283Yuw9r9MmM38mo89PJ0zH9hBJpYUrBo6U4pdb3yLK71fevWQSeLT794DLo3S0JSUhJandQS8S4T+NUHN3t/Vtu1a+vFrDEG3DcZEzqn4ZunJ8mBAi8mJWTdO6SbzG4modc938J8vNJNul0b3W/6FvOfH+lRy3vbHiYVt5Ems923P4fvLbUxbPQQGTP+jauQBZjQHq0ai/eVP2BFtiwdL8smfDNLxkoe/ByPfvYjLw1bfkwBOp2H0f9+Eq9/ORP39pD/VosWY42jbS5JgARIgAQCJkARHDAyViABEvAkEA5bcehx3a2oiyVYNuZ2LFz8Fw5uXY2lT12O/916O/73yvpSgiysG/0X1l95Oaa99Sl+nv4k3r/sZmzzONW4IxqdKm6WvoRP3lqI1YsXYuFdt+OPsszCNmqKWuJq7+sPYfHnb2DZBqBl166S8xe2fbUaBw8fxsE1MzDtoU/h1MkZC/HJP2/HwiuvxezFf+Hgvr8khtVQQR5fz12SiZtKeMX1vgsT9XrIlc8V3vQqDudeezXaYyUeu+puvL14E/alrMPnT43F2ImP4IbX1gGWFHxw66245/Yb8NiMddiRloK1s5dBNDGS6ia59SIT3zwhNtPm4/vF8/HxQzfgARXFPcfginZi1m4kbu9fG5lLH8GYu9/HN4u/w/ezXsGNE17BWrTDzdeeh7jM+Xhs/CO47YYbMFVj2bNJfG3EPqneMKnwVIDkJmgaDeyYPRlTZ83Cx3qjrU6doaVrFsyX+NKQlvId/nv7m5BdJjXl5XcfxDaA1xk9ROkUse91z2RhnIQN708ybwJWpLjUzf+OP9/tlHRZF/6ZyMTa187HkDtmedT11raHQQg39v34Hv779HOSZF9ddRH6X3o3pqXEocv1L+Pe3nHSsh/jSqxC92qHK27SAz7f4Z4Jk/G5jrXFs/DC+Lvw2Gt34/nFmYA/4xH+9WPL+7di/EO34uqHZmBtShp2rJ6Nn7dI7+rWQR1Z8EUCJEACJFA2AhTBZePGWiRAAuFGoNUY/PPlMaibLbOl94/DtDE3Y/Xsvebdlq/+T9fSo9W6b96Kpo324uB7z2DZqwuQefpjGHRdR7d6DdB3kgjtuMNi8xCW3v8Q1h8cjB5j3W3czEtb7TAGfa9oLWprIdY9/T72ithuMOIBnHl2Axz74GZMu2Aopt06A7WvkP44/NQZhEvfvBoN4tdjy/3Sv4vHYelH26V/U3HpMM8ZY0eVil3Godd/7sOwusD3z03C3FRpvc0YvDxlBNpnr8O0J27FqAl344VFaWh1yZOY8e9uQHQ7THjhTgxIzsQ379yNsZfegNveWQn0+DdevqmTOCh8RZ+Hm29qgjXTnpOZ5ucw9cf9SOpxPaY/NsQUqJD3Xve9gSeGtETm6hl47InJeOC12diQ1wnjXngWo9uIn9pDMPEFmc2NTsHHGsvYW/HA7J0SyzN4aFiSGMgr4TxMkBnSpEyxee1NLNqTJ7FcjycvEb/Ln5P4RmHEhGfx97AxGCDm5svfPpjG/r8NOL8/oqLcv6JHYrRecyp97X79dPts7pJv7csP7vTfsQ9LbVPb9mEWsuLMlGWYO3++pGUyaw806ToCT0z/Eq+Pbulq09e4clmGZE1Pq3/53z3RJPU7vKBj7Yk38fme2uh10xt4aEhtaVPWfY1HsYIf/Wh/7bN4qH9jZP74Pm6bMApj5SDP99HdcO8L/0YX9cFEAiRAAiRQJgLu37BlcsBKJEACJBByAs3HYMLPKzFB77JcSmO1Tr8VE775ETd+PQ8TJN34g6zf1ht1ZXZPqzUdOw13/TwN/Zvrlmeq1XYkRn36o5SvlPQj/v3wIMQc2itGrZHURBb6ErE8YcmPpu8JC8R2xq3oe4u7z94YJXHe9XBvtXam4u3Wwcm3fYK7fvjWjHfU2WIa3RpnPzsP//mmMPYl83CJCDX3ftfqcgOuduufxnLjbT1QS6pX9KvXAyrAJqGXe8MJPXHvl5L/7csYlmwvqC2C9r158zD/s5mYLWn+wnmYLgKidrS9HI2H4KGP5mHxl/by2V/Nw+xnRsB+c61CGwtMsTr7qy9NH3abkWgVV1iui+jGOPee97B4XqHNZ1/K+suY0LW2lpqpdter8ZJ7LLI+XcS4y6KwHYlx/pfz8N44FV610f3fLr/zpc7ro6/GQypAH9AdJ6796YOYBfKqWzcRY64Y7VZlFm7zuMHY+a6Z3avcn5skVZ4eL2Xj8V9ZLfE1624M6XcRbvOcBDbb1LZLrBeqgpZj8J4ydU8Lv8T0l/+Nc5u572h7AD7HlZjZx+h7cNfPTca9JwcOXHl2myLjuDAW+/4XR+dMkjrf4qFzZL3wpQdyZs57A+Mad8KE59/D/IUz8fTIdjK/W2jgx3hUS5/9ED8DHpguY9ltXH/2DIbpgR11wEQCJEACJFAmAhTBZcLGSiRAAuFLIA61zGtqG6BW8d/OXsPeO+taPNvvHLz/wd8oKLQo2Po+ln2eAfTvh07RhZm6iI5DXfVfz0/nWqekFFcHdet4+omp08D0X3Lscc7+1U0oyXG45cehdlIS9Hra2p7dheMvrq69PKkkAzVMqG368MsmqbZLkGhdZ4qDM5aS+Mk+rl23SKAJ9rZrJwAl/cX504eSKnvJv+7a8ejYoYOXktBkaVvaZmi8h8JrHJz7ssjuQkX8ZR5GXjKw+c1bMf79FO8tJtjHTVKJ41GrxcFnPxL88QP+kQAJkAAJ+EmAIthPUDQjARKougSaXvIAup0MHHv9crzY53y8MvgcvDjmDRyr1xtn3tgP8VW36+xZmBN4YNK9SG7YMORRahvaVukNsdSDQF4+4nqMwoSB7bEv9bBHETdIgARIgATCmwBFcHjvH0ZHAiRQEQSiW6P/Oz/iny/civZD+qHZuYNx8j1TMe6LF3C2l1OnKyIktmEn0PGSSXjigYvQ0b5Z7d5bt2qF55/9b0hnhDvKbLO2oW1VO8D+dtibXVI7dDg2E1OWtsQTV/f0ZsE8EiABEiCBMCVAERymO4ZhkQAJVDCB6Dg07TUGI+6733wO8QWX9ECjyjjFsoK7He7NJXU6D+f274TCW1eFe7ghiU/F6TtvvoYrx/yzyM2yytec3gRLfapvbaN83qph7ejGOPffL+N1vW65cdXtP3tGAiRAAlWRAEVwVdyr7BMJkAAJkECVI6DX6875/FPcdsvN6HVmT/M0aRWy/nZUbfW0Z62rPtSX+vS3Pu1IoJoRYHdJgASqMAGK4Cq8c9k1EiABEiCBqkVA79x82aUX4+mnnsTnsz7G94sXmXcu/tH9rsolrKut1tG66kN9VS067A0JkEBwCNALCVR9AhTBVX8fs4ckQAIkQAIkQAIkQAIkQAK+CLC82hCgCK42u5odJQESIAESIAESIAESIAESIIHiBKpbDkVwddvj7C8JkAAJkAAJkAAJkAAJkAAJVGMCbiK4GlNg10mABEiABEiABEiABEiABEiABKoFAYpg3c1MJEACJEACJEACJEACJEACJEAC1YIARXC12M0ld5IlJFBZBP5YuBDvXHYpnj2zJ1MFMXj+7LOw/quvKmuXs10SIAESIAESIAESCAsCFMFhsRsYRCUQYJOVTODrhx/C0d27KzmK6tW8taAAC598onp1mr0lARIgARIgARIggSIEKIKLAOEmCVR9AuwhCZAACZAACZAACZAACVRfAlFbtu4AExlwDHAMVPQYGDFjJio8sU2TeUXva7bHzxeOAY4BjgGOAY4BjoFwGgNRTerWAhMZcAxwDHAMVO0xwP3L/csxwDHAMcAxwDHAMcAxYB8DPB26+p4FwJ6TAAmQQHUgwD6SAAmQAAmQAAmQgAcBimAPHNwgARIgARIggapCgP0gARIgARIgARLwRoAi2BsV5pEACZAACZAACUQuAUZOAiRAAiRAAqUQoAguBQ6LSIAESIAESIAESCCSCDBWEiABEiAB3wQogn0zogUJkAAJkAAJkAAJkEB4E2B0JEACJOA3AYpgv1HRkARIgARIgARIgARIgATCjQDjIQESCJQARXCgxGhPAiRAAiRAAiRAAiRAAiRQ+QQYAQmUkQBFcBnBsRoJkAAJkAAJkAAJkAAJkAAJVAYBtlk+AhTB5ePH2iRAAiRAAiRAAiRAAiRAAiRAAhVDICitUAQHBSOdkAAJkAAJkAAJkAAJkAAJkAAJRAKByBTBkUCWMZIACZAACZAACZAACZAACZAACYQdAYrgsNslpQfEUhIgARIgARIgARIgARIgARIggbITCLkIzsm34GhWLg5mZGHfseNMZFDWMcB6HDscAxwDHAMcAxwDHAMcAxwD1XoMqKZSbaUaq+wSkDVDJoLzLVakHc9AVt4R1KzxFxrXX4NWjZajdaOfmMiAYyCgMcD/M/zc4BjgGOAY4BjgGOAY4Bio7mNAtZRqKtVWqrFUa6nmoqQNnEBIRLAemTiUmY3aCdvRJGkt6iTsR2x0NgzYAo+QNUiABKovAfacBEiABEiABEiABEjAJKBaSjWVaivVWKq1VHOp9jIN+OY3gaCLYD0acSQrByfU22iKX78joSEJkAAJkGYUF4sAABAASURBVICTAFdIgARIgARIgARIoDQCKoZVc6n2Ug1Wmi3LPAkEXQRn5BxHgzpbkRB31LMlbpEACZAACZCAbwK0IAESIAESIAES8JOAai7VXqrB/KxCMyEQVBFsn4rP5QywgOWLBEiABEiABAIjQGsSIAESIAESCJyAzggDubBrscDrV8caQRbBBaidsLc6cmSfSYAESIAESIAEykqA9UiABEiABMpFQDVYTn5BuXxUp8pBFcF5FgtqxB2rTvzYVxIgARIgARIgARIoMwFWJAESIIFgEFANplosGL6qg4+gimCL1YaY6JzqwI19JAESIAESIAESIAESKDsB1iQBEggiAdVgqsWC6LJKuwqqCFZSeutuXTKRAAmQAAmQAAmQAAmQAAkUJcBtEgg+AWqwwJgGXQQH1jytSYAESIAESIAESIAESIAEqgUBdpIEwoQARXCY7AiGQQIkQAIkQAIkQAIkQAIkUDUJsFfhRYAiOLz2B6MhARIgARIgARIgARIgARIggapCICz7QREclruFQZEACZAACZAACZAACZAACZAACYSCQMWI4FBETp8kQAIkQAIkQAIkQAIkQAIkQAIkECABiuAAgQVqTnsSIAESIAESIAESIAESIAESIIHwIUARHD77oqpFwv6QAAmQAAmQAAmQAAmQAAmQQNgRoAgOu13CgCKfAHtAAiRAAiRAAiRAAiRAAiQQrgQogsN1zzAuEohEAoyZBEiABEiABEiABEiABMKcAEVwmO8ghkcCJBAZBBglCZAACZAACZAACZBAZBCgCI6M/cQoSYAESCBcCTAuEiABEiABEiABEogoAhTBEbW7GCwJkAAJkED4EGAkJEACJEACJEACkUiAIjgS9xpjJgESIAESIIHKJMC2SYAESIAESCCCCVAER/DOY+gkQAIkQAIkQAIVS4CtkQAJkAAJRD4BiuDI34fsAQmQAAmQAAmQAAmEmgD9kwAJkECVIUARXGV2JTtCAiRAAiRAAiRAAiQQfAL0SAIkUNUIUARXtT3K/pAACZAACZAACZAACZBAMAjQBwlUUQIUwVV0x7JbJEACJEACJEACJEACJEACZSPAWlWbAEVw1d6/7B0JkAAJkAAJkAAJkAAJkAAJ+EugWthRBFeL3cxOkgAJkAAJkAAJkAAJkAAJkAAJKAHvIlhLmEiABEiABEiABEiABEiABEiABEigihGgCC6yQ7lJAiRAAiRAAiRAAiRAAiRAAiRQdQlQBFfdfRtoz2hPAiRAAiRAAiRAAiRAAiRAAlWeAEVwld/F7KBvArQgARIgARIgARIgARIgARKoLgQogqvLnmY/ScAbAeaRAAmQAAmQAAmQAAmQQDUjQBFczXY4u0sCJGAnwHcSIAESIAESIAESIIHqSYAiuHrud/aaBEig+hJgz70RMCTTkDdNssoXCZAACZAACZBA1SVAEVx19y17RgIkQAIk4EHA+4YRbcCwApa96SjYnw6b1QYjil+P3mkxlwRIgARIgAQinwC/5SN/H7IHJEACJEACgRIwpILNBlt2AbK+3oyDYz5D2sRFOHLPIhy86gscWb4d1qw8UxCLZeS/2AMSIAESIAESIAEnAYpgJwqukAAJkAAJVHkCKn4lWfZlIHvJdhx5fDHSZ6yDJS8Hlmx7smVnIXfqShx6Ygkyl25F/oFM2BSMIRV1yRRRBBgsCZAACZAACRQlQBFclAi3SYAESIAEqh4B0a9GlAHr4Sxkzf4Tx95YhYz/W4O8bYdhyy8AYsUgujDFRpl5Vik7/uE6sV2JjAV/Ie/wcdjER9WDwx5VUQLsFgmQAAmQQAkEokrIZzYJkAAJkAAJVAkCKn5RYEPWghQceWQpMmb+jrw/DsCalw+I7jUTivw58rPzUbBxP7I++R3HpvyAY4s2y6yxBabPIlW4SQIkEC4EGAcJkAAJlE6AIrh0PiwlARIgARKIVAJ6DnOuBbm/7jOv803/v9XI33sEtgKZ+dVvPxW6vvqmNjpDLGLYsv0wct5di0P3LkD6xgOwiW9f1VlOAiRAAhVKgI2RAAn4RUB/BvhlSCMSIAESIAESiAQCOktrPZKD3FW7ceSZH3H02R9gycmGzWKBedqzCttAO6J1YuTNWgDb3mPIevJ7HHrme2T+shsFR3Ps3qTYvsJ3EiABEiCBiibA9kggEAJRgRjTlgRIgARIgATClkCUAWt6LrK/3470d1bh2NsrkbthH6y5+TD0mt9gfONFidIVP7b8PFhkNvj4mytx7J1fkPnT3yg4ngcYUg7+kQAJkAAJkECFEWBDZSAgX+VlqMUqJEACJEACJBAuBFR4WoHcn3fi2IvLkfHBGuSs3g1rZi5g2AAVrvD9Z4iJJln4fpk+bbBJG/m/7MLxD9bi2H9/RMbqXbDmy4yzxuTbCy1IgARIgARIgATKTKDsFSmCy86ONUmABEiABCqbQIEVll1HcfiBRTj20gqZ+d0LiwhT6Leb34oWyLZa8HuBBWusVhTYRDhr8qdv2oa0ZTuWjfxN+5ElIvzQMz8ia3sabBZR5hTD/lCkDQmQAAmQAAlUKAH56q7Q9oLeGB2SAAmQAAlUMwIiLG3H85G/8QCOvvazCOBvkL/1EKwF+YDexMrwj4dVhO5BEb6/GtGYXLch/hxwAazX3Iw1Z56Dw/WTkB4lX5E2EbL+uNOZ4RgDtrx8WH/fi4yHF+PwGz8j+48DsOhp0v74oA0JkAAJkAAJkECFEJBv+Apph40EnwA9kgAJkEC1I2CTmd+8X0VkfrAWR19ZgZwVO2DNzoU586tC1A8ihojfNIsFP4rtt81aYmvfAbjwqgn4x3kD0PSkTmg85ELsH3UltosY3pHcGFliB6mjC5+pMAZbTh4KftqB9JeX49iMdTj++z5Y/BXUPhuhAQmQAAmQAAmQQHkIUASXhx7rVhIBNksCJFBdCWT/uB3p7/6C7O+3wnJU5KmK00Lh6YuJIQbHRfwuzs/HzIYn4MiAoegw8p84vd/5aNmyJeLj4qB3kK5RqzaS2rZHvYFDkXXpFfjj7H7YXicRBVYrDG1P/JT60ob021VsbWlZyFuyDRnv/II9izcjX9ovtS4LSYAESIAESIAEQk5Av6ZD3ggbIAESCBIBuiGB6krAMJC/NQ3Z8/9CwYEM2PTbS8WmJh9M1CRfBOyvIn5fS6iNgwOH4cxrbxTxOxAtWrVGnIjfw4dS8cE7r+PH7xcjIyMdUdKeiuH6IoYbDhqGvKtvwPdnnIV9cfGFM7o2H60WFmvjsMG2PwP4ZAP+3rQXvIM0+EcCJEACJEAClUpAf0ZUagBsnARIgAT8IUAbErAcPo6CQ8chCtU/GDITe0RmXlOMKLxZux7WntUPfSfcjF79B6Fxo8awWAqwZ9cOzP70Y/y87AcMuWA4+vUfiKzjmdi1829kZ2chX4RzjRo1kNiiFdoOuxgHrroOv5/SA4cT6yFbo5A2dOErGdEGojNykfrLDmTn5IF/JEACJEACJEAClUeAIrjy2LNlEiABEvCHAG0KCdgKLDDvuFy4XdLCEGGaJTO/v8hk7XeNmmBVz7PR48qrce7QC82ZX8Mw8MeG37Fm1c/464+N6NHzTAy7+FK063gy6tarhzYntkOr1m2Qk5WFo2mHcUQSxF9CrVpo2K4D6o24FLsuuhzbu/XE3qQGyDEAv64Zlnhy9qfj+PFcmQzWSlKPLxIgARIgARIggQonQBFc4cjZIAmQAAmQgH8EilhFGTAkFcl1bhqyliNi9RcRy5/UTcLOs/uh2aVX4IxBQ9G6bXvEx9fAtpQtWLJoPtIOpaJ1mzbod/4gnNz5FNStWw/R0dHiwUBsbCxq10lE85atcEKTJoiOisLu3TtFEKeZ6wli26hTFyRcMAJHRlyGzd3PxO7adUQHW0sVw6KBkWG1iJ4WO/CPBEiABEiABEigsghQBFcWebZLAiRAAiQQEAGjVhyMmrEiND2rGbJpFfGbkl+Ad+Nq4I9efdD5X9ehx5AL0aZ9B9QRQXvs6BHMm/05Nv22Dqecdjr6DbCL33r1kxATEyMePF+GYZj5iYl10bR5C5zYtp2IVwu2bvkLudnZUMFcs25dJHU6BYnDL0XaFf/CD51PxVER0PByF2hD3Fthw9G6sahVMw7FOiE5Hi9ukAAJkAAJkAAJhIxAVMg80zEJkAAJkAAJBIuAzYaYtg1gnNEM1liRlDqtKr4zRfz+LcsvatfFwu49cZqI37MvvBgtW7RAlMzgHti/D99/9y0WzpuDU7t3x7BLRqLDySejZs1aZrl4QnqeDZuPWvFlihVfbbXgj0P5yMjKhU3aFNem4K1Vq7Z5KnX7jifhwIF90BtpHc/MgN5NOqFmTTQUsd3ysn9i2+irsOmkrjgsM8P5hTFC/nQGeGmdArTu1go1E+LFt2Ty5ZUAM0mABEiABEgg1ASiQt0A/ZMACZAACZBAMAjEyAxq/ICOyDunFfY3TkBKooGfGzXAktP+gRNGXoHzL7oUbdp1QHx8PLZt3YJf1/yCDb+vQ7NmzXDpyH+iU+dTUK9+fVPUOuLJFKX6/W5g7jYDKcei8NfRKMzfGYPF27Ls1wI7DGWpM8Y6q3zSSZ3QoGFDZKan48iRNKQfOwpD/tWUGecTpI34Sy7HtqEXYVPL5tiaaENK3Sj83rIGEi/ohNO7tRHxbYg3vkigGAFmkAAJkAAJVBABiuAKAs1mSIAESIAEyk+gTpNENBx5KhL/1QO1r+yOpqMvQK9hF6Ftpy6oLbO1e3fvxA+LF2HPjh1omNwQffr2R9fTuiFJRGuMnqrsFoJK0a3HgJSjBgqshjk7a7PZ1//KrotVf+2C1WJxqwEYhoE4Edl6mnTrtu2QlNQAFrE5sG8vjh09Yp5CXVvympx2Og78oxuyBrdF4rjT0fnqXhgw6FSJsYbZDvhHAiTgRoCrJEACJFCxBKIqtjm2RgIkQAIkUO0IqNoMUjKiDNRJqoU2p7XAKb3bo93JJ6Ju3XoiQI/hu0Xz8fu6NWjTvj3O7T/AvPa3YXIjxMbGmeK1KHc9W/lYLpBnBTQ8FP7puhEdi5TD+cjIEJVcmO++MAwDcXFx5sxy8+Yt0ExSTna2zEBvRrYsdda4Rp06aH5yEzPODp2ao1ateJgNmQ0A5VoH/0iABKoEAXaCBEigUghEVUqrbJQESIAESKDqE7DZYM3MheVAJiz7M1AQpJQvfqwHMmBNPY5cmfld9+O3WLxwLk5s1w6Dh41A5y4yUyzCWG9ehVL/bNB/3kxUp+YXWJCflweI4EUJf4ZhIEZmmGuL4G0jM8Ot27RF6v592PLLClgPHYQtLRvWg5mwSLzB6r+ytIhP63GJrYS4mE0CJEAC4U6A8ZFAZRKgCK5M+mybBEiABKooAVueBbkbDyDzo99w9JXlOPpycNMR8XdMUvbLb6PpkUMYcckodD21G+onNYDOwgYDq00ksr788WUYhsw4x6Jevfpof9LJ+Out11DX0CTdAAAQAElEQVR33jzEzvoTR176Kej9P/raz8j4+Dcc37BPhHqBPyHShgRIgARIIDwIMIowIEARHAY7gSGQAAmQQJUiINOoBfvSkfnpemQv2Yb8lEPI35aGgiCn/G2H0eBgLtrXTUaDhskiQr2f9lyRbA3DgF4zHHPsGDrkGai1L0v6fjiofVeW+X8dRM43KTj64Voc2LAXFqu1IrvJtkiABEiABEigDATCp0pU+ITCSEiABEiABKoEAYsNeRv3o2DnUdic4kyvwA12AqJEdMZERcEwjLBCp9HESExRumJGFvy+2wyZq951DEdX/o1j6dnCwGyIbyRAAiRAAiRAAj4IRPkoD3oxHZIACZAACVRtArYC+6nQtpwCwCkC4d+fTcWif6ZBs9ImiyXJkFfQ2gjUkZ9tx4idbXc6jh/KRGWgC7RbtCcBEiABEiCBcCBAEVxxe4EtkQAJkEC1IGArsMJyLBuwlHKKrqnYRCHHxcNofSKMHmfA6NkL6HIKLIl1YZPZ3dCrOgO1kY2aGdsQd2SzZ0rbLGVZiI6Jgb/XBZdp55ocpGZcHIxWbYTDP2CcIRy6ngJrvXqwymyyzWEjZsVeIoJjjuYg52AGrFbZKGbADBIgARIgARIggaIEKIKLEuF2CAjQJQmQQHUhoI8wyt+eBps+e6ikTquoi46GcdLJiL5sFGLGXYWYK69C7NhxiL3yX7L9L1j79kNeYiKsaluSnyDkn1jHhn5N8tGnSZ5napyDczq1QM3adaSVEIlL7ZuIbKOjcLj0cmEgfR97FewcrkL0lf+Crf/5yK9XH1bnaeUSjvtLjyNkFeDYrjTo3azdi7hOAiRAAiRAAiTgnQBFsHcuzCWB4BCgFxKobgRk5jLrp+2wHs4GZB1e/mwWC6L+0dMUuzEDByGqw0mISmoAQ2aAo5o3R5zMCNcYeQVw2Whk62xoSQLQi+9As+rWqYVOHdvj1M6diqWOHdojPj4+UJf+2asAlilmo9vpIn5F8A4SDicJhwYNYdSti6imzRB3xpmIv+xyYJRwqF8fys2b8/g8Kwp2HUVeDh+Z5I0P80iABEiABEigKAGK4KJEuE0CJBAUAnRSDQnIrKQ1Ox+WfelAvgWQbRT9y89H1MmdEHPFWES1bAXExAIili2rf0HB3DmwHT5sbkfVqYPaffsid8gFyIyKRqmnBKPsf4ZhICoqqsSEUP1Ju+hwMmJH/xNRrdvAUA4i9i2//yocZsN6JA3KJbpOImqe2RsFF16Mo1ZhiuJ/UVagZmoOjh/JkireoBevwxwSIAESIAESqM4Eoqpz59l3EiABEggBgerrUoRdwf4M2DLzIGoMxf509jM2FtFXXwujYUNXscwMF3z6CSzvvA7rlj/hqKvCMOncftjTvgPyRCCiDH/apO9kg6hsD+++69irlEmci3NbzZqIkRleo0lTmP0VdjY5QGD5bCYs876Cbe9eACJoxTZaZqPrnnUWDnXqguzMTBT9MyT8Gum52LvjEAxD6hQ14DYJkAAJkAAJkIAHAYpgDxzcIAESIAESKCsBA0Duhr2wHswCoozibvLyoDfAimp0gr1Mha0IYBV/kDKbxQpbQQHM0361TFKNuvVQu19/HJbZWptNpjztNf16T8uxYeV+G5bvs5aYftpnw5r9BcjKOm761KhzZcJ1heSXVk/LVu6z4GB6DlyPgTJd+H4ToWrILLieBg4RuRAGjmTLypZZ9AIgOwewyFLLxCZOZoSbjBmHXQcP2NW3WyviDnGZ+Ti05QAswsytiKskQAIkQAIkQAJeCFAEe4HCLBIgARIggcAJWHMKkP93GmzHRbypmiziwpaTjajTusOQmU1bbi7MU6C//BwFsz+HLTMDqF0b1tWrYfnsU+TrqdGFgq9Rp05IkdlOa4B3P95/3IYV+yBCOKrEtGq/gR/3x+LnFT+Z0aqg3J4u9SR/5f6S62mZCuWVW/aLgM4EzNp+vImg1VPAo/5xBozYGKj4t6xbi/zPZ6FgzhfAcZnpFeFrXbHMnjfva1j37oEhBwFqNm6MXbDBoj6KNBWTb0O9PZlIz8jmbHARNtwkARIgARIggaIEKIKLEuE2CZAACZBA4AQMA5bDWbCmZgElfbMYgFG/PhAdDdvhQ7CI+LWICLZ+PQdGdpaIwjjY1q6G5asvYP3wAxR8/D/ozHDNevWwW2Y4rZIQwJ/FZiDfKnHJBLJMMqOklGeLwZbNf5ieVV9m5dlQILPBJdk78vNF6x88fAzZWVlmXX/fbNL/qKbNTXPbkTTp75ewfvEprCJ4kSEHA1QEr14F61ez5YDAJ7CuWgnk58MmjI9Gx6LAC4doOUiQdDgXO3YeMv1W5BvbIgESIAESIIFIIxAVaQEzXhIgARIggTAkYAAF+47BcvA4ShTBojB1Nhgq4mrWRFS30xF9Th9E9TobiKthCr2oDh0RfdY5iOp/PqJO/wcMEYx5OTmwlXBTqGCQMAyIQBbVWxZnNits0q+Aqkodq858a6WEBER1Px1R5/QVDr2AGgmAzPpG6eOjlIMkQ2+cJRwgQjfv2DFdaE2PZBgGjGO52LtlHyyq0j1KuREiAnRLAiRAAiQQoQQogiN0xzFsEiABEggnArZ8C/L3HLU/H1gEmdfYYuNQkLIFeg1wVN16iL7gQsT880rEjB4DJCbClnUcRu+zETPmKsSMvQrRPc+EIYLwwM6dqC+zo7ru1W8kZRqGKfbz162BrMGok4jogUOkv/9CzKh/AvXqwjxduu95wmEcYv45FtFduprCt0Bmg2PT0hAjTIp1WZzFZltQ4++jyMjKhTZTzIYZJBA0AnREAiRAApFNICqyw2f0JEACJEAClU5ABJg1PRcFO2WWspRZSCO+BiwrlsGqpw+LkDNkFlSvAzbq1IbOfkJne2vUAGTbqC15sbHQm06tmPc1TiwoEJOq8ZVl6Ez4H5tQcPiQ2W9D+mwykD4b0TGAckioCZNNLTuH/Lw8rPh0Jlq2aI6YEhRurM1A4/3ZOJyaXulDggGQQJUlwI6RAAlUCQJV4xdFldgV7AQJkAAJRC4Ba0YOLPsySu+ACN+offtw/JsFsGZnu2xF+EV16oSonr3hvHN0Yemm1auRuewHtIiPR1QJ4q/QtBwLQ+pqkkXhy1a4DMlC+hF1VGZsv/gM1txcacLetp76bZzWDWjfEUb9JMm3v/RAwP6/t2PHu2/hpOYtUNI0b1SUgZi0HBzdcwTWAG8iBv6RAAmQgA8CLCaBqkSAIrgq7U32hQRIgAQqg4AoRuuRbFiP5JTeuog/nQ3Gpx/j+JJvkJ+ZCfN6WsmPuXwMYm++FVGt20AyYZGZ311//YkN/5uG3jYrEmRWuHTnxUsN2GBIXZuPZLUUQG0dHmL0wbtS12c9nbHVWV2J31HX76XUixFxf2z+XOQeOyJdtgHSx5jhFyPuhpsR1dx+4yzlsPuvP7DiqSfwj3r1UCcuruQmREtHZVqQv/sosnPzS7ZjCQmQAAmQQCAEaFsFCURVwT6xSyRAAiRAAhVIwJZvQd6WQ7Adz/PZqhEVhThEoWD6B0j96EMcEaFbkJMDa0ICLHXrId9mQ2Z6OlZ+Ngu/v/IiWm/dilZ6E60yCM3EqDzUy9wGY+9vkn4tMdm2/oCmjZs6Y29SC0jO2QnsKbmOsVfK9qxFLcsRxMfXcNb1d8UwZNZW+m2bOweHPpqBwxvXw5KXB4uIXEtiIgqEQ5YcJFj1+af4/cXn0XzPbrQTEWwYRolNiIxGvMwA19ibKQyzUYppiT5YQAIkQAIkQAIuAlV3jSK46u5b9owESIAEKoZAvhX52w7Dlmfxqz0jJgY1rED8d4tx7KXn8OcTD+MXWS5/6Xl8/+Ak/HTT9cj+eAba7/wbHWsmIC46GmX5O6F2NPq2jkO/lrJsUXI6v20Cep3T12xChWSDmlHo30bqtYpG31LqnXei1OvSFrVq1zHrBvpmyAGBhKws1Pjxe2ROfRmbHr4fq198Dsph6SMP4Kebb8Dxj6aj3e5d6NKgAeJiYnw2EQ0DMQePI/vwcZld9mlOAxIgARIgARKolgR8iuBqSYWdJgESIAES8JuAzgRbj2UDpdwUq6izqOho1BIRmHz4MJr+8QdarPwZzVf8hLZ/bsQpx47gH/HxaFknEfFiV7Suv9txcbFo3bIZTunSCad27Vxi6nbaaWh0QmOn22iZQm3W9ASc2qXkOnZ/XdCyVWtElyPGKGmrNgDl0HzzX2jxy0o0/3k5Tty4AZ2PHMYZwqFVvXp+cxB3iD6ag6wD6eCjkgQsXyRAAiRAAiTghQBFsBcohVlckAAJkAAJ+CIgqsuangNrToEvy2LlhmEgNi4OtWrUQIPYWDSRZeNatZFUty7iZdbTMIxidQLJOJZjw++HovDb4egS069Stl5s0o8dlZlTm8yjAsfzbfj1IKBlpdVdf9jAAe27XhscSGBFbaWfMdL/mtL/hrJsIsK3Sa1aaJAoBwEC5GAT3zHZFqTvPYrc/MD3iVTniwRIgARIgASqPIGoKt9DdrAMBFiFBEiABPwkYLPBFitfJbHRZgW9p1TxZIMhdqUl8QD1oKk0u2JlZqve3/YeB77fY+BHH+nbvdH4ZdXPMAy76N6ZYcMSqbNMUml1f9gNrNy8H1nHM70GoN7M5KPvHn0ST8pAk0d+ST7EvijvbIsFGTl5sFltUsoXCZAACZAACZBAUQL6u6NoHrdJoPoSYM9JgAQCJhBVLwEFJzVEfmIscqNsbgnIkW+ZHCMKoUq5IlwLolRqFg/bIhqwwAoUyFLXvSXViVYjGilbNjsdZOUDVqsBb/buefmycfjIMeS4P+6p0IteHa2x5cAIWd9zpO85NqsbbxsyoqzYkRSDGq2TEBvr+xpi8I8ESIAESIAEqiEB+XlSDXvNLpMACRQjwAwSKCuBqBoxSBjUEQcuaI+NZ56A3//RUFIDrD69BX485TR8f0r3kKWlp5+JXQ0bQXQuSvozSioozNdyi9Xz1GHNKywudWGTGVpNRY12t2uHZV2744dTQ9P3H049HYtP7oppNbOx7vQk4d0Qvyl34V/7wpPRuXsbxBXOzheNjdskQAIkQAIkUN0JUARX9xHA/pMACZBAOQkYMttZr3FddBnUGb2v7I2z/3WWmXpeOQin/XMMTv3nVaFLV47HCV26wjCMcvYiiNVFGCeL+O0yegxOuSI0fT9FmJ488grU69Ecvcb2MnmfI9z7jzsLZ/bphHp1a4J/JEACJEACJEAC3glQBHvnwlwSIAESqAYEgtdFwzBQIyEOdevXRL36tQpTIhKTkrymuiXkB2pfN6kB4mokBK8jQfKkMSXW9973kvpYUn5dL6w0r279+kioGSesaxemWqhbryZqxMeG10GBIDGlGxIgARIgARIIFoGoYDmiHxIgARIgARKwEzBkIcn+giyKJYvVhoxcKw5nSTpeekqT8pw8q3mjp6K+pKGyvTxqqVdXhkzkujZ8rnnWj/xszQAAEABJREFUdZnb8/XdPel527kFNqT50e/D0u+MbAvyCyyABOXuR9e1LXNpvjm3dIWJBEiABEiABEigFAIUwaXAYREJkAAJkEAICIho+zsd+DTFwEdbDHwsy9LS/6R8bko20tLSRAuWdvWvZ6x6d2WpoLqzxKQ1rAX5unCmmCgbrCI6taWSkhrbbCLMLXotsXRIM/xIWWL+3W7gf370W5nM3AL8vvMo8vNy/fDunwmtSIAESIAESKC6E6AIru4jgP0nARIggUog8PcxG47kGMjKM3DcR1Kb7YdysH7DJlgsMivqZ7x1YwrQMH8/4o5sQ2ya9xRzZDuidq5Cy+atTK8qepvXtqGJNbXEOi5fKahrPYr4AE7HzsyzYW8mfPbZwSQtJwrrd6Qi7XCqGR/fykWAlUmABEiABEjAJEARbGLgGwmQAAmQQIUREKWZb7W3pk838icVFFiQnn7MPC3YXtP3+wm1DJxzQjbOqp8m6bD3VO8w+rWKQs/e5zgd1k+IRt+mud7t69v99JblOY2y0LNre9SqXdtZ19eKdF1mmQF/+qw2hgFk5+YiT5Iv3ywngZIJsIQESIAESMCdAEWwOw2ukwAJkAAJhCUB0YKwFZ6i7G+AcXGxOLF1K3Q79VR0P+20EtKp6HbaqWiY3MjpNkqUZ8tmTUuwd/lRvy1atkB0dLSzbihWpNuhcEufJFA9CLCXJEACJOCFAEWwFyjMIgESIAESqBoEVKDGxMai1BRT/G7KUdHRpdcp9BkVFVoBXDX2AntBAiRQGQTYJgmQQMkEKIJLZsMSEiABEiABEiABEiABEiCByCLAaEnAJwGKYJ+IaEACJEACJEACJEACJEACJEAC4U6A8flLgCLYX1K0IwESIAESIAESIAESIAESIAESCD8CAUZEERwgMJqTAAmQAAkEgYDeJjkIbqq8C6PK95AdJAESIAESIIEKJ1CVRHCFw2ODJEACJEACZSNQI9oGA7bCOz7LUtdLTIDVko+oKEPqlK29cKkVZdgQa1jt/bb56reUWwoASx4MwwiXLjAOEiABEiABEoh4AhTBEb8LtQNMJEACJBBZBFrUykeDglTEZ+5GfLqvtAsJx7aicaOGMEQIl9ZTfYyS1WZFZSRtu7TYtKyWiP/mMRlIOL7Hr37HHtmK+rZ0JNSsrdWZSIAESIAESIAEgkCAIjgIEOmiEgmwaRIggYgk0KxONHo3seKcE/Jx1gl5PlIu+rWvi44dT4KvRxJlH8/AkYP7cLQS0rG0VFgsllL3R0KsgVNPiEKfJhac1dhXv/PRpxlwZpc2SKxXr1S/LCQBEiABEiABEvCfAEWw/6xoSQJhRYDBkEAkE6gRH4u2zRvhlA4tcVqHVj5T1y6dkVi3rs/TgrMzjuHIgd04vH9XhaU0aStt/0788vNPyMrKKjXGqKgoJNerg65tm+E0P/p+6snt0KpVa8TFxUfy7mbsJEACJEACJBBWBCiCw2p3MBgSIAE/CNCkihBQQRgTE4OYWF8pFtHRMaWKSwcSq80Cq6WgQpNF2rPIDPDh1FQUFOQ7QilxaRgGos1+x/ruu9gpJ/CPBEiABEiABEggaAQogoOGko5IgARIINQEqrZ/qw0osAIWWdps8hZx3bXBKEPM2lXts/ZdGQC2MnhhFRIgARIgARIgAX8JUAT7S4p2JEACJEACQSegojG3wIaj2TZsP2LD2v1WrD9oxeHjVhzPtcJqFVWsrZYhGYYBw/A/uTdhGP7Vc69TlvXMPBsOHrdhg/R5zT4rtqdZcSzLirx87TfFcFmYsg4JkAAJkAAJ+CJAEeyLEMtJgARIgARCRkBF4LJdNry/Efjfnwa+2hqFL7YYeHtjFD7bbMHfh3NRUFAg7QcuCHNz85CTk+N3kkbMRxfl5ef7XSdfbMsya60zvgczbPjkL+A96fsXW6Iwd5uB//1l4INNwIqdOSKG88x4NC4mEiABEiABEiCB4BGgCA4eS3oiARIgARIIgIDO/s7dCszfEYXtxwykZgPpecCRXAN7MwysORiDj0Ukbtp1FHl5vq+1dW/aarNh3e+/Y9WadfjFj7RqzVpkZmYiKzsbv63f6Fcd9bt+4yaznnvbvtZ1cntrmg0vrgd+T7X39Uiu9l0YZBlIORqNr3fGY84fuTh0JB02reDLadUsZ69IgARIgARIICQEKIJDgpVOSYAESIAESiOQY7Hh573ArwcN5FsA/TLSZEglXcbISpRh4EBuDXy+PQ5bdx/0+fghqep8WQosWPfbeqxavQa//LYRq9f/5TX98ut6rBSRvGzFKqSkpMgMcC5+/X0DVq5ei19+3eC1jvpate53rBThvGLlKuzduxf+zgaLNscemQGemQJkiODVy3+jpa/ygqYoeYsWAHm2aPx+rBaWpOTgaHq6s19cqS4E2E8SIAESIIFQEpCv2lC6p28SIAESIAES8CQgOg9HZNZ3fSqQXQBT/KHwT0VgrHwzJcQCtWIhyUC6kYhlO/Nw/HhWoZUfC1Gbehq1TqLWbNsLid2Ge03xLU6FnpqsthkZGaJJbabYLsjLRs0OZyOx+wiv9Wq07IaC3CzkZOdAT7v2IyLTRC/1XSP9PnjcgEP8Qv6UiYrf+GigZixQW1JUTDT+zEzAlj1psPhx12lxwxcJRD4B9oAESIAEKoCA/NSogFbYBAmQAAmQAAm4EdifCRzNMUR0ujJj5BupTjxQLwFIrAHoui4b1DRwBHWwd98+BHZqsA2xdRuh/innI+mU/qjf1TMlSX79LuchpkYtDyFu3p3ZkoPkXqOQVKSO+tB6yb2vgC17vyt4P9ey8m0yEwxY9L5XhXVU+MfHANrvutJ37bemejWA6LhY7DqSIwcABFihPRckQAJVkwB7RQIkUHEE5CdHxTXGlkiABEiABEjAZgB7Mm3ItcEpPnVWNDEeqBUHxMUAOisaJd9QuoyLFkNInT17RDy6qUfJK/1lQ1RsPKJr1kNUXE1Ex3umKN2uWRdGVHQxN4atALF1kqVeQvF6cQmIr3cCbAUynV2sZukZ2flAZh4gXTMNDQOoEQPUrQFzGSuhREthlCQ9KBAbF4djMl2elZlh2vONBEiABKogAXaJBCqcgHzNVnibbJAESIAESKA6ExBNm1sgAGQp7+ardryIwFhARSG8/FmtNmQez4K/1956unBryLPAx1ZZ65Xs1iIu9XnADgs99buW9D1GxK8jz31pGFHIkwp5+aKc3Qu4TgIkQAIkUAUIsAuVRYAiuLLIs10SIAESqM4ERAxq93WhQlCvAS5JAKudJpvVoosqk2QSGAkxQFx06V3SO13b5CBA6VYsJQESIAESIIEIIlDJoVIEV/IOYPMkQAIkUK0JiApWAayn/4aGg0rN0jyXVK75mkqo60uxl1CtaLae+l00j9skQAIkQAIkQAKhJVCZIji0PaN3EiABEiCBsCcgGti8BrgUuVmOPhiwWfIASwFgilZtxTPZCnJhs1nh+We3seZnw2s98WXJzoARlYBy/Ukzet1vuXywMgmQAAmQAAmQQMAEKIIDRhaMCvRBAiRAAiTgIKA3xXKsB3NpGAby0w/i2KbvcXTTUhz9o0iSvGN//ABrThYgghSOP1m3Rcfj8Jqv7HWL1FN/h1d/iaiEZEeNsi31CIC0VbbKrEUCJEACJEACJFBWAhTBZSXHemUjwFokQAIkUISATcVgkbzgbBoyE1yAI2u+QOp3r3tNxzYuhtWSX6w5IyYBaT9/jINe6mne0d/mw4itWaweM0iABEiABEiABMKfAEVw+O8jRlhFCLAbJEAClUHAgNVqhbXA5iVZgZIUuMwi2yxaT1PRulbY9CZdYlMZPWKbJEACJEACJEAC5SNAEVw+fqxNAiTgmwAtSKCSCRiAClZvCVKGEv682TvySqtXgjtmkwAJkAAJkAAJhAcBiuDw2A+MggRIoEoSYKdIgARIgARIgARIgATCjQBFcLjtEcZDAiRAAlWBAPtAAiRAAiRAAiRAAmFKgCI4THcMwyIBEiABEohMAoyaBEiABEiABEggvAlQBIf3/mF0JEACJEACJBApBBgnCZAACZAACUQEAYrgiNhNDJIESIAESIAESCB8CTAyEiABEiCBSCJAERxJe4uxkgAJkAAJkAAJkEA4EWAsJEACJBCBBCiCI3CnMWQSIAESIAESIAESIIHKJcDWSYAEIpcARXDk7jtGTgIkQAIkQAIkQAIkQAIVTYDtkUDEE6AIjvhdyA6QAAmQAAmQAAmQAAmQAAmEngBbqCoEKIKryp5kP0iABEiABEiABEiABEiABEggFASqmE+K4Cq2Q9kdEiABEiABEiABEiABEiABEiCBkgkEIoJL9sISEiABEiABEiABEiABEiABEiABEogAAhTBfu0kGpEACZAACZAACZAACZAACZAACVQFAhTBVWEvhrIP9E0CJEACJBAAASMAW39NS/JZUr6/fmlHAiRAAiRAAtWTAEVw9dzv7LUfBGhCAiTgPwED+g/y7plQyp/NZoXNKsmx1PWSks0ingxJni/DI8uQ9g3AZrfRKtYCwFeyqU0+YNN6knRbk696ZrmEZbNKJW3SKm3rUlNhlq46kpba47VJW9Lvkvrqka8N2Oz9cjgqsjT9Sp5raYi9ZPBFAiRAAiRAAiTglQBFsFcszCSBak2AnSeBgAkcL8jCvuOp2J15wEx7ZLkvcw9Ss1OQmrXFM2VvQXT0ZjSqsRGNEzYiMWYDakeXnurU2IzopAM4nCv+pL7Tp/g/lLMVqZJ3KGcLjlp3IDN2D7Jr7EeTU/PR4vQCtOhhKTU1l/I2Z9pQo3kG8msfRJNT8vyqZ/o93YKYxkdxPHYvok9Iw5GCbTgkMcWecFhi1XVX3w9KjBn5m1Ev7k80lr43kr7X9tH3WtEbUaP2DmRG7xS/hb7ET2rWZvG/FZb62dh7/CCUt4P9geOHkVuQH/A+ZAUSIAESIAESqC4EKIKry55mP0mABPwgQJOyELDIlOtvhzdh/u6FmLdrHubtnoevd8/H4n0fYtWhh7E6baJHWnNoIozYSWjX+GGc1PRhNEt6GI3rPVJqatr4JVibzsO6Iw9i9WE3f7K+Ju0+M++XQ/dis+UV7Ks9Cwfqfo6O52filKH5OGVIXulpaB5OG2ZFnVP+REajhWh33jH/6onfLkPyEd1hDfbX+RRxHVfjj+ynsObwfYhrvwK/HXsIv0h8zv7L+rbjk9Ck/gPoKP3u2ORhNPXR7yb1H0X95h9iO6a6fIkf9bsh8wnkttqLhfsWCu95du67vsa3e5bgjwPbkJcvU9xl2aGsQwIkQAIkQAJVnABFcBXfweweCZAACfhFoBxGx/OzsC19O9LzM5FlyUVWgT1lW7KRa8lBnuS5p1xrLoyoPMTG2FNMTD5iZL30lA9D7PKsxf25+y5ADixRubBKik2wIbYmfKcEIK6mgaj4AthicuF3vULfRmy+2aYRm4d8Wy5yJcao2AJ4i7AoP1QAABAASURBVLVA+h4TnYc46a/2v/Q+55lcosXWgrxiHPNs2RKvFdnC18U8D4dyD+P3/X9g/+E0GIYB/pEACZAACZAACXgSiPLc5BYJkAAJkAAJ+E/AgCFiTwVavllJt10pSkqjvSYgWuwDSVFiH+XVlyG+HAmIAsTKnuDXn8vIkFVNsgjopXXsyZD2DYkHEoMhy6IJkhd40j5FicfoYgmSYxRJNlhxNDsdBw8dQ1SUAf6RAAmQAAmQAAl4Eojy3OQWCZAACZAACfhPwAYb4qLiEBMVDdFiMORbhUlQVCIHyF9ehg2wGrCZd/uSDO8v5pIACZAACZBAtSQgX9PVst/sNAmQAAmQQJAI1IiugaZRzWE7Eo/M/VamymawB6iVXR9NGiaJCA7STq5ybtghEiABEiCB6kyAIrg67332nQRIgASCQCA2OgZdG3TCGYln4PSamv4hS6bTa1YOgzPr9sQ5nU9DcsNEEcEyIxyEfUwXVYgAu0ICJEACJACKYA4CEiABEiCBchEwYKBh3bro1qE9enXpzFTJDM48pRM6nNgMsXEx5dqvrEwCVY0A+0MCJEACDgIUwQ4SXJIACZAACZSZgN6AKaFGHOrUriEpgal25TGoVSsesbHRcmgC/CMBEiABJcBEAiRQhABFcBEg3CQBEiABEiABEiABEiABEqgKBNgHEvBOgCLYOxfmkgAJkAAJkAAJkAAJkAAJkEBkEmDUpRKgCC4VDwtJgARIgARIgARIgARIgARIgAQihYA/cVIE+0OJNiRAAiRAAiRAAiRAAiRAAiRAAlWCQBUVwVVi37ATJEACJEACJEACJEACJEACJEACQSZAERxkoJXujgGQAAmQAAmQAAmQAAmQAAmQAAmUSIAiuEQ0LIg0AoyXBEignAQMqW/Im3uSLOfLPV/XnQWyotuarDYgrwCwWCRTXponLmUNMNdlw+cSxf+K1ilugWL+4ePP4dMmMWvcju3SqjlsHMuito5892UxG8lwL9d1yfJ4aZ578igs3HAv1/XC7FIXaqdJjbTfum4mzWAiARIgARIggepBgCK4euxn9rJqE2DvSKD8BESbIiMH2L4fxpa9gKajx2EKS8ifCqaDR11lO1KBnHwp0JdUTs8Ctu0HftsOrPgTWL0V+HM3jL8PAsdzYfo5rv4P2H2k7AO8JGPzHhHRhQIahX8q0tS3xiTJ0HoaT2GxuVARu/2A+LTHbui6WeDlTf1p9p40ez815l+32evulTyrFWa8KPJXIPnadoq9DWgb2q7DTGM6lG73adpJH49kopgvp434UR8Z2fD4U647hJu2o0nXcx2sCy21rX1HYGwWH2qjnDW+wuJiC9lFsEj8ew/D3L8bdsi++lvWhfeuQ0C2+HdwKVaZGSRAAiRAAiRQtQhQBFet/cnekEA1I8DuBo2AIV8H2w7AuH8GcMULMK54XsTsX3AKuPwCGN/8Clz5spRJ+X8/Bw4csZcfEOH45UoY/34Hxvip9uX1b8AY+xLwwAwY89fYxbAIPuM/79n9j34ehpeEf74AZIighttfTDSMqfNhmHFJudRDdp6bgaymH4dx7zQYo1+A2uHD7yXTy0uFXmYOjJ+lb9IHQ/ppxnztaxKv9G3K5zB+EhGfWwBn3yF/Wk8FuLTtaMO44Q1ABaSWiQlkQhnL/pD2C/t2pfT/+w1AlKGl9qRxv/ud2EicGuuk/wFFhbIIaOOewr6ozcTpgIpcuwf7e74Fxpc/Q3mZ8Tz1KaAHIuylxd/Tpc+/bIHxyjw7/6tekX31qqy/COPRj4ClvwEqzt1CLe6EOSRAAiRAAiRQNQjIr56q0RH2ggRIgASqFYFQdFYF2sFjgM7GbpFZTJ25dbSjAk/EI3TmcauU7T4MiBCDzlDOWgFDBCV+3gzsF2GsdqkyI7pVZoYXinB+ZCawaReMLBGux0Xg/iWzj+pDZzj3iB/39LfMMLvPrmr7MjNrO7UVkCY+ddZT669OAXQ2VMuj5Ktsrczk6gy0CFVIuW3AKVrimVTg6ez2zJ+Af70KY5YstZ9m+yLkZeYaWjZBBPGclYD6dXgwAOMzEZ3qf5v0f6vMwP4qM6kL1rnFIUbNGsD8EyGLP2Qm/Kc/gCyZCddMKYbOxH73O8yZdu1L64ZAo7ouH3kFML6V8sXrAWWkaZ3Mqmt/dSZX/WjSvh/OgPbV9KWz2sJJizyStnlMDhB8/QsgwhofLLW3raJa96HGOUcOUug+mi5l+47CQ/yDfyRAAiRAAiRQ9QjIL4eq1yn2iARIgARIoAwEVDDprKXObOp6URear3mObw61FVFoLJZZxL0ifvU64MHdYLv3ItgmnA/07wqcUA+oWxO2Ti1gzojKrK66gCHvp7UGru4HjD/PlUb1BuJipNDtpaL4zI5Aq2SoD61rfPQjzNN71UziMOauBjIKxWan5sBpJ2qJZxKBiflrYbzwFcxZbD3t+MQTgMt6yYzo2cA/2nram1O7kqX9VlH/5jf29iXLjCNHRP230nc9cGBopqT2jYGuIthl1RTp63cAeuq4+tADCVvkwIAKdl1vUhe284RRQrxaQ/sFbUeFs6UAzr+0TBjfiSjWGXJHO1qoPnVb+q+bXpMeqNCDE68vgIpy6IGNjk2BC/8BjDoL6NUB0H6k7IfxwRIY80Qsq4369uqQmSRAAiRAAiQQ+QQcP2UivyfsAQmQAAmQQAUTEAWm4ldnf3VmUltv1xhGj3bAmD6wPToatruGw3bLEKBpfcBdWKn9GR2kbKhnmnQZUKsGPP7UtmkD2FSwqUCOlnZXbik8fVfWD8ns9fI/nbOptusGAjViPVyYG/uPwhTPew7BFLGN68Mm7dkmXipxinB/ciww+mwR8ANhO/9UwDGzKiLT+HgZkH5c3Ih6PVkEfWyM3cfGncDvf8Ohl1GnJnD2yTD7EC1fsdsOwpyt1T4UWGGskxlrFePiCV3kIEBPEaE2q24BuvhjF7BSZtRjpG5jOYDQQmaW9dRsbWftNmlT8u3Wvt+Vd0YOjOnfA5t2AwUWEegtYbvnYtgeuRy2e2X52BXAoNNgHlDQWfj/ST+1La3ruwVakAAJkAAJkEBEEgjg2zQi+8egSYAESIAEQkVAhV2zJKBhor0FFaczZIb2mS9hiCg1dEaxT2fgop4yuxsrNiIg5d35EjFoqEjLzIZRmMzZUxGdThvHSs04mbUUcZlYC6aYPiyzozrDqWJt6UZgu4hNyF9zEY19OgEGiv/pKcAqnrXEIrGo3Yh/AC0bAio2T28L2+0XAlf1BerXhils1Y9es/vutzCFs9SzXXQGTLEr6xBhjR83wbwjtvqV2G0DToV5irM6OJYF82Zheqq5itD3l4pfaTtJZscHdQPq1ZJtqaj9KCiwn3KtdSTfbGdIdymUl/TPWPQrTCFryLa/r6wcQE+tFgGO2GjggtOBYT2A1o2k3zKz3v1E2P7VD0isKR4lrl//hrF9v31d3sPnxUhIgARIgARIIHgEKIKDx5KeSIAESKB6EVAR3LYJbCNEFOppxYaILJ0V/nY98OhMYPxrMN5cBPySAuQXCBs39aai7wcRr5NnAU9+ak+PzZRZSxGJOvOp5VLD+RJxCT3NuWtzQE+P1lODl24AsnNh6OnYemqzuLcNlFlNmeFV/emsqyvqLz0bzutzJc/Woy0QHwvTVvSfKXJbiCBWUa99ExuImjb0ul+d8dZvzPZNgPNOge3q/jArip15De/Bo7Jd+GoqBwbOFSGuwlOFvop1FdJ6rbXeTEz7oiJUBan2RavprPPWA8DsVYDGqtcWX9EHpqDW2W9lsmYrsEFmnt2vVUYpf+pT78ztuCa5icx8t20M1Iq3V5LYoaenN5M+txFRrO3qfpIDE6bYtlvxvbIJsH0SIAESIIGgE9Cv9KA7pUMSIAESIIEIJCAi0hSCjtBVJJkKUTJ0XUWVrJovFXIqmvS040HdYXv4ctj02tozO8C8dlcf+6OnHU//HsZ/v4A+Lsmc5TUry5vW1xtnzfsVmLfOnhbI+rrtgHs7Ymq+VKTKLK/tH+2B6GjAgH32d/kfgJ6+K5uonQCcIeU1C0We5jmSxu8uHsWfzkI7il1Ldezags7KqjDVG4CpYG1zApAks8R6CrGaKYM/9wB6za4KSs2LjoJtTB+Y6KQd85rgv/bCmLVcSiVDhLetV0egiYhljUtykW+B8dY3MK/ZjZWvZhXBDevA0BlpFa4algrgJXKAQYS1VvGZNDblrIZaX2eizZtr6YZmFiaNQdo349Uss04RG81nIoEKJsDmSIAESCBUBOSbNlSu6ZcESIAESCByCIg4qxEH1Elwhax3H1ZxJKLOnEHVG0CpYFILtU2IA1Ts6o2fTpYZ2okXw/bMVbDddwnMm02pgJOZWqxOgfG1CF0VYA5tpYKyayvYxpzjSmNl5vPczoC252hH23IkbbP3yUDTeoCeirxtv/0aX73LsQo3vfnWGe3gIeQddXVZvxbQoLauAXrq9vK/AO2j1tWkIvGv3YDeaVkFpCGmevr0mm2A6G7TrzAwPlwKY+4vMG/gZYiN9Mu81lhnXHVbU+eWsGks2k+9O/PCtcDnPwPqNzkR0GuOUfinfd2ZKuUrAI1L+3/oGIx3RBR/KsLZaoFZLysfht4Be/tB+zbc/tSv9sE9qR89IFBP+q1tpGbA0GuOzT7L17/ayv419I7fOw7ZRXt8DMwx4BD0bk1wlQRIoMIIsCESIIEQE5BvwRC3QPckQAIkQALhT0A0MJrUl1ncRs5Y9TRjQ2/SpI8R0ufq6rWvKqYKxFjFsoqrVVtgTJougm0RDH1mbnwcILOctsHd7de7wgByCoBdIvK0rsO7ruv1wg+OAh4a7Urj+oq4jHVYeS6lWXRvC/Puy1r/wFFgwW/A0SyYjzPq0hJokexZx31LT/nVm3aJaDXFpl63/NoCGL/9DWP9TvO0auORj2G8sQDmXZr11OCVIpQPSjsqMnWG+g+Z9X3nW+DdxSLERZyqfxWTq7fCWCaz0jrbrHHqAYJbL4B233ymsc4C66niKnL1tO6TmovoVEMAIpSNT0UA6+naWj9P/P66E3hH2pj+o8x4CzsxQ4wBaDu/62x5YV3Nl2w9GGHITLHx23bpj6RftwMqeGXWGRf2UCvobDNmLoehwvpPEfsp+2D8KDH/33f2GWhlqvuuYwuxd/MvW3yRAAmQQMUQYCskUDEEKIIrhjNbIQESIIHwJqACqGEizNON9WZXGq0KpAdmwHjqUxiTPwPW/Q1zNrRpEmyDu0GfEWz8tBH4bQfwoYi1G96C8cwXMHSmVJ9Lm5YhXkRM6TWo58gMropFyXG8bAkidnV21j2puDYcFkWWGmNiAmx6Q6k6NeyiTm/8JCJSZy9tF58B8+ZPRao5N2UG1qY3gWrTWASsxJWdA7yxELj9PeCeD4Bb3wW+2wC8/x2MWctMIWwsXAdTyOr1vU0aAj1OBHTWW9PpMuucIHFA/vQU5WnZSRHmAAAQAElEQVTfmUxMexXNvU8CTpADCzprLbPBJruEeNjO6QQIa6llf+1LA/T6ZkNi0hx9FFT3NvZ2OotY1vWkOoD6PJoNqDA/lC7bsP9p/pa9wMQPgZvesqfxr8KYOs8st40+B9DTyPWO0/tE0D8t++h+2a9TPgduFvtVKTAPCnRoAtsVYquPUFLWZm2+kQAJkAAJVAgBNlKhBKIqtDU2RgIkQAIkEL4EDAmtbxdAhVCrRoAKv19F+M5ZLbOKMgOqQq/NCbBdJbO1Z4nA01nG9s1EYMnsbO14QE9L/nIV8KrMpGqdYyLY9CZVIlptOuurYk1v1CTNmI8DUs1nJnlT0WUmLSwlqeAdJLPMEod5DavW0ThPFGF7qgjHUqqas8V9OsF2xzDglFaACFJkSox6HbLevOrgMUBPHxaBazvtRBgqiHXmV9sUIWt7dhxsT10J2xS3dPlZcF7r/MOfgD4DWPupcdWtCduoXtCZXjNWjVOvJ9bZ7PgYe6Q6K/2T1NPZdm1HDgLYbhzsakfbe3IMMEQOOkB2kM5OLxN7vcmW1hV0ZvtZefZ9tGEXoEmfR7zviLRtBU5tBdsNg4Cz5ECEXjet/VTRPfsXYM9hexzd2sB2TX+g/ylw3izMXsJ3EiABEiABEggpgcpwThFcGdTZJgmQAAmEIwEVVI3qwjauL2z3XmRfXnC6zFyeDJsux54L26RLAVkiuS5URNoGdoPtv+Ng+88w2P4l9S7oDpsIZNvA02D75zkiOC+UOpcAjevBVr82bP1OEbt+pm+c0hqq6xDIn4pL9aW+NU6JxTZO4rphIFC7cFa2NH91agLDz4DtiTGwTRgA28jesJ3XFbbzJS4R/7ZbLzCva9YbbNly8+x90HZ0Bvn8U2GKZxXQmk5rA8jss+1K6fdV0qeLZCZaHwvlaF+vq73wH2ZfbWacYie2OEkOHDhs9DrkuBjYLuwB08+4fjCvFz5FRLojibjXGVrb1dKGxqIHKqxW2Do2E5biU31fKQzckxyosJ0tM86xMcIlASpu9Vpt240DYbv8bOnvqbD17Qy9mZntOuFwz8XSlzMBnaFWxo74uCQBEiABEiCBKkggTERwFSTLLpEACZBApBLQxwSN6Ancewlw/2WACt8HZPnwKJgzkk2TYJ7aa0gHdWZTxeC484AHRgIPSlLb+2X5kNhffg5g3t1YjNXvbcOARy63JxFh0FlTcRPYS9S6CD/Tz8PqazQwrAf89lW3FtCzA6Cx6DXJZh+lf7ouwtgUunrq8CUiCjVWsw1pJz7W3oZet6tJbzylpxmrjaYHxUfP9jBnZiF/2jdlo2XqQ9P1MiNbr7bYSLm+RABjgIhrZaV2t18ItGwIsy/ahiYV06fLbPt94l9t7roIOPMkQK+7fkT6rn41aZl7EmGOxJow/2RWGurj5qGAtuXe57tFAOtMvR7Y0JjNCnwjARIgARIggapLgCK4svct2ycBEiCBcCOgQkhPC5ZZYXRoBshMJNo3BRrVg87+mgLNPWYVgzoLq7OIrU8AOrUA2jcBThB7zVd/aq+CT0VzgzqAJm1D8wNNooFNcac+HClQX7HRMB911FwEp8646k219MZgdRJgnjatbcjMtRmnow1vM6QqjB3let1uLZmN1rqOPmmfHeW6rKv+DUcpTJZ6irKWadLro1X0osif2Y6IZ7VRhso1UXzpdklJb1zmfh22+lX/ehBD91HXlkAr6X9SLZinQDv2U5GmuUkCJEACJEACVY0ARXBV26MR1B+GSgIkEAEEVESpyPVXIKmd2ms9b91TgehI3sr9zXP4cCz9redup3VVj+psq8bsXqbrWu6eNM9bcrfR9aI2mueeipbrtq9ybzbudUpa13ruSe10W/eP9hsCwJGn+UwkQAIkQAIkUA0IUARXg53MLoYdAQZEAiRAAiRAAiRAAiRAAiRQSQQogisJPJslgepJgL0mARIgARIgARIgARIggcolQBFcufzZOgmQQHUhwH6SAAmQAAmQAAmQAAmEBQGK4LDYDQyCBEiABKouAfaMBEiABEiABEiABMKJAEVwOO0NxkICJEACJOAfAb0Bl3lzJwPm45qKrmu5uyfddrfRbffy0srUTu3VRtf12b6ObV1qXtGk+VGG/VFIFivg2NYl+EcCJEACJEACJFCZBCiCK5M+2yYBEiABEgicgArJg8dgrN4C45ciSfPWbgO2HQCsheJT7Q9nwFhVaPvzX0BGFkxhCvkTcev0IzbYtFMy3V5Sjv1HYKzZCmPFnzC+Xw9DfBi/bgfSMuwi3GGubRVIu9K+6fOnTTB+2Chtb4bx2w7gmLRr3pXZUaGqLtkvEiABEiABEghfAhTB4btvGBkJkAAJkIA3AipK124FrpoKjHsFuEqS+/La12C8MBvGwl+Bo5l2kZqyz2V39avAgaMuz9HRwHiXL2PqAsDx2CCLxS5g314EXPkyIL5x8zt2+2uknf/7Dtgg4tZaWOHocRjf/Arj2S9gxnbd68BNbwH/kjbv/QDGJz/A2CqxFJq7guBalSHAjpAACZAACYQ9AYrgsN9FDJAESIAESKAYgTyLzOYeB/YeBvakyXo2cDwHOCKiN2U/8OkK4NFPYHy9BsjNl5QH7Dpkt98t9vkFLpeGrO4SP7slqb9D6ZIhKtVihbF0I3DvdOCtb4CdqYDMQON4rvgRH1v2Ai/OhfH8V0Cq1MnMhTHjB+CJWcDnqyQu8af26RKbzCRDZ5mfnQM8IwL5z90wT+OWlvgigapCgP0gARIggUghQBEcKXuKcZIACZAACbgIGLIaI19hevqx1Qrb2D6w/XsobNcNALq3AbJE9Ors7zvfwhSukAryMoWnLqV6sZfmqz+dBtbl9gPAM7OB37bbRXbtGrCNOgu2GwbCNvosoGMzEdf5sNWpCdSIhbH4N0BnjDeLOM7OBTq1kLjONWOyXfgPQK8lVoH91WoY70tcKqa1zWKBMIMESCDCCDBcEiCBCCMgvyAiLGKGSwIkQAIkQAJFCVxyJnD1+cBtF8I2vj+gIlZmcvHr30B6FgL+i4qCsWAdsHoLYJNZYavNFNm4/zLgxiHAo/+E7Z6LYbtG2rr6PFME478yw6uzxRaZpW7RALaHRgIPSLplKPDgZbD9sw8gfqDid9Gv5nXFkHYCjo0VSIAESCBsCDAQEohMAlGRGTajJgESIAESIAE3AvVqAQ1qA43qAo3rwRSuol0hs8Q6setm6ceqTM/qdcfTfwBUSKtw1Vo3DQaaNbC3c4K0M+x04NYLgK4t7adKbyy8oZYIcNuwHsAQKU8Wu4Z1gBObAHcMB0xfEtiuNOBbmTnWdtQ3EwmQAAmQQGQRYLQRTYAiOKJ3H4MnARIgARJQAsaKv0xRaXy5EsZnK2AKX/2Ga9MIqBWvJkWSCN0iOZ6bUr55jz1LNCs6NAUaiqDVWWHd1mV8rIhuEdwieqHXE9ut7bPCp7UGoiUAtVN7FbtNkyQvxh6biusDenMuw1GLSxIgARIgARKICAJVIUj5hq4K3WAfSIAESIAEqi2BaBGS7y6G8exs4JkvAb0ZlubVrWU/BVlnh2Oi7eJTBamCyityYyzNEze6gNqqipb65ra+HT0O5OXDPM0ajj+poP5kgZpuQrvACkPtNd9hqv7yLTKzLAlSoPXiRBBrvtOGKyRAAiRAAiRAAhVBoIwiuCJCYxskQAIkQAIk4AcBnXH97W/g5y3AbzuArFx7pe5tgZG9gRpxMmMrs7j2XPPdWLMNptjVunoHZ52x1dlaKbUl1dZ32AaeKkt5aX5qOozvNwB6erXW0Zty/X0Axs+bgcwcoF0TmHpWxW2eCN0lYrvviL0NrW+xwViyXpwVvurEw9alFWAt3OaCBEiABEiABEigwghEVVhLVaUh9oMESIAESCC8CORbYXviCthe+BfQtQUgM7Hmtbx606n6Kmgl3Kb1geQ6cArVZ2aLqBVRunYrjP/7TvJtMO8crWL4tDYwxanebEvEq07cigfgwY9gfL0axg8bYSz4FcarXwP3fQjMWwMkJsA2vp/UUz9ivVRs3loIY/mfwLrtMOavBSZOlzakTINo0QDQO0bbqIKVCBMJkAAJkAAJVCQBiuCKpB3hbTF8EiABEghLAipc+3UFRp0N29DTAb1WV2drN+2E8eMmEaYiNBNk5vXa8+2zwnqq9N7DwG3vwXhyFvDGQhGnhtiJgD2pOfCP9oCK054dYJsgdUx/Ur5pt13I3i9i9ta3gY+WARukDb2BlswU44bBwJkdgJgYILdA/H4DiK0x5VOYYnlfGqDXDzeqC9v1YtuyIWDeKAv8IwESIAESIAESqEACURXYFpsigUglwLhJgATCjYDeWCo7H1ABrLGp6NXrcnV2NUlmfFVc7j8KvPMtsCMVEA2Ly8+Bbdy59lOjdTtlP7BkI3DgGKAzvqedCPORR+0LT22uWxO4fhBsV/YFmsrMrZ4KvVeE7PpdgJ7qnCvtdztRhHd3QG3bNTEfmwQV4nq36owsYO124NsNwC4R3ZC/7m1h+/cFgN49Wjb5IgESIAESIAESqHgCFMEVz5wtkkAEEWCoJBCGBFTgtjkBthsHw3bHCNjuHAGo6FRB3KEpbLdeIHnDYfvPMNjOlFndAouIZelHq2TglqGwTboUttuk7IqzYBt+BmxXnwfb3RfB9sjlwOhzgBqxYiwvnbVtewJw+4Ww3XcJbNcNBGrVAOokwHbVeabgtT1aWEcFuN5Qq/dJki++Joq9iF3b5dLGRdKGzELb7rkYtodGAmNFiKtQl4lnaYUvEiABEiABEiCBCiZAEVzBwNkcCZBAhBBgmOFLQMVupxbAXSJ+79Z0EZBceOOr2BhgfH9ARK2ZbrsQaNPY3hedLW7e0C5075I6Ey8D7r8UEHFq+hIBi9oicu3W9vfoaKBxfeCy3oAIX/OmWzXjgAtOB+4Ybj/9WWeBVTBrDRXQHZsB/zoPZvsTxb+Ibtx7MaBiXdtQwa43y1J7JhIgARIgARIggQonQBFc4cjZIAmQAAmEN4GIiE7vzpwgYlSTilKHqFSBHC9CWPM1aZnaOjqlp0FruYpdvTlVa5npPUEEdEIsoCLZYVd0qXVU4MrMLo5lw/joB0DvAq3X/xa11VjUXmaMoW20agQ0qANoGzpbXNSe2yRAAiRAAiRAAhVKgCK4QnGzMRIgARIggaAR0NOJHamoU0e+Lr2VaZ7O3qpg1QuG7Xaa6z1FRcF45WsgZR+QnQdslqXePEvv9Oy9hj3X0YYufbVhr8F3EiABEiABEiCBEBOICrF/uicBEiABEiCByCcgM8y2RvVgO7sTbLcMMa85hl4HXGWEbeTvIvaABEiABEiABPwlQBHsLynakQAJkAAJVF8CejOuWy+AeR2wXt97QQ9AZ3fBv4gnwA6QAAmQAAlUOwIUwdVul7PDJEACJEACZSJQKx7mjbP0euK4mDK5YCUSCCcCjIUESIAEqisBiuDquufZbxIgvyidBwAAEABJREFUARIggbIR4CnQZePGWiQQPgQYCQmQQDUnQBFczQcAu08CJEACJEACJEACJFBdCLCfJEACSoAiWCkwkQAJkAAJkAAJkAAJkAAJVF0C7BkJuBGgCHaDwVUSIAESIAESIAESIAESIAESqEoE2JfiBCiCizNhDgmQAAmQAAmQAAmQAAmQAAmQQGQTKDF6iuAS0bCABEiABEiABEiABEiABEiABEigqhGo+iK4qu0x9ocESIAESIAESIAESIAESIAESKDMBCiCy4wu/CsyQhIgARIgARIgARIgARIgARIgAU8CFMGePLhVNQiwFyRAAiRAAiRAAiRAAiRAAiTglQBFsFcszCSBSCXAuEmABEiABEiABEiABEiABEojQBFcGh2WkQAJRA4BRkoCJEACJEACJEACJEACfhCgCPYDEk1IgARIIJwJMDYSIAESIAESIAESIAH/CVAE+8+KliRAAiRAAuFFgNGQAAmQAAmQAAmQQMAEKIIDRsYKJEACJEACJFDZBNg+CZAACZAACZBAWQlQBJeVHOuRAAmQAAmQAAlUPAG2SAIkQAIkQALlJEARXE6ArE4CJEACJEACJEACFUGAbZAACZAACQSHAEVwcDjSCwmQAAmQAAmQAAmQQGgI0CsJkAAJBJUARXBQcdIZCZAACZAACZAACZAACQSLAP2QAAmEggBFcCio0icJkAAJkAAJkAAJkAAJkEDZCbAmCYSQAEVwCOHSNQmQAAmQAAmQAAmQAAmQAAkEQoC2oScQdBFsgxH6qNkCCZAACZAACZAACZAACZAACZCASaCKaDCzLxXxFlQRHB1loMBSoyLiZhskQAIkQAIkQAIkQAIkQAIkQAJCQDWYajFZ5csPAkEVwXHR0cjJq+tHs6WYsIgESIAESIAESIAESIAESIAESMBvAqrBVIv5XaGaGwZVBNeIjUFmdtNqjrTs3WdNEiABEiABEiABEiABEiABEgiUgGow1WKB1quu9kEWwdHCMR4Z2Y1lyRcJ+E2AhiRAAiRAAiRAAiRAAiRAAmUgYNde8agRG12G2tWzSlBFsCKsU6MWDme0RXZePd1kIgESKJUAC0mABEiABEiABEiABEigbARUc6n2Ug1WNg/Vs1bQRXBsdBTq16yBA0c7c0a4eo4p9poE/CNAKxIgARIgARIgARIggTIT0Blg1VyqvVSDldlRNawYdBGsDHUqvmHtBGRmt8G+tO6mGM63JIC37lY6TCRAAtWdAPtPAiRAAiRAAiRAAoESUC2lmkrFr2os1VqquVR7BeqrutuHRAQrVD0akVSrDmrG1UdWTkfsP3I6dhzsjb8PnsVEBhwDHAMcA9VzDHC/c79zDHAMcAxwDHAMlHEMqJZSTaXaSjWWai3VXKq9mAIjEDIR7AhDj0zUqxmPRnVqokndWkxkwDHAMcAxwDFQDccAv//4G4BjgGOAY4BjoPxjQDWVaivVWA69xWXgBEIuggMPiTVIgARIgARIgASqDAF2hARIgARIgATCjABFcJjtEIZDAiRAAiRAAiRQNQiwFyRAAiRAAuFJgCI4PPcLoyIBEiABEiABEiCBSCXAuEmABEggrAlQBIf17mFwJEACJEACJEACJEACkUOAkZIACUQCAYrgSNhLjJEESIAESIAESIAESIAEwpkAYyOBCCJAERxBO4uhkgAJkAAJkAAJkAAJkAAJhBcBRhN5BCiCI2+fMWISIAESIAESIAESIAESIAESqGwCEds+RXDE7joGTgIkQAIkQAIkQAIkQAIkQAIkECiB8ovgQFukPQmQAAmQAAmQAAmQAAmQAAmQAAlUEgGK4HKAZ1USIAESIAESIAESIAESIAESIIHIIhBSEWyz2eBIVqsVTFWGAfclxzPHAMcAxwDHAMcAxwDHAMcAx0AFjgGHrtJlqCSn+nakSNFujnh16S+XkIhgDcCRFJ7FYoFFBoi51HUmkIWMiYgcB4ybY5djgGOAY4BjgGOAY4BjgGOggsdAoZZSbeXQWbr0V/T5slNfjqRtmPu3sE1zPVx/txfGqDE74telr/4GXQRro5o0kOyMDGxY9A0Wv/QSPr/jDrw/aiTevfgiJjLgGIjEMcCYOW45BjgGOAY4BjgGOAY4Bip8DKiGUi2lmkq1lWos1VqquTT5Eny+ytWHJvWpgvd4Ti6O5eThSHYeDmWFd9IYNVaNWWPXPmhfNJXW76CKYG1Mkza+deXP+PbZ57Bi6ivYvuQ7HNm2Fdb8/NJiYRkJkAAJhCUBBkUCJEACJEACJEAClUVANZRqKdVUqq1UY6nWssosqK3w8tOyxuaor75y8vJwNCcf+UY06iXVR4vmTdDuxJZo37ZVWCaNTWPUWDVmjV37oH1x9KskLkETwY6G9LTnjd98i9UfTse+dWtKapf5JEACJEAC4U+AEZIACZAACZAACYQZAdVYqrVUc6n2cuiwQMN01FMfx2XmNz3PiqQG9dGqZTPUTayD2NhYGIYRqNsKszcMw4xRY9WYNXbtg/ZF++Ton7eAgiKCHQ2o6t7280r8+vH/kL5rp7f2mEcCJEACJEACEUCAIZIACZAACZBA+BJQraWaS7WXajCHHvM3Yoe91s3JzUOWxYZmTRqZ4tdfH+Fmp2JY+6B90T5p3xz9LBprUESwOtUGstLTsfm775B9+LBmMZEACZAACZAACUQaAcZLAiRAAiQQEQRUc6n2Ug2mWizQoLVOQUEBskUAN0pOQs2aCYG6CDt77YP2RfukfdM+eguy3CJYHWtSpb39l9XYs+pnb+0wjwRIgARIgARIgATCmgCDIwESIIFII6DaSzWYajHVZJp89UFtNGmdrLwCRMfERPQMcNH+6oyw9kn7pn3Uvmpytyu3CFZn6lSV9t7ff9dNJhIgARIgARIgARIggcghwEhJgAQimIBqMNViqsn87Ybaap18qw316iX6Wy1i7LRP2jfto/a1aOBBE8Gqsg/9+UdR/9wmARIgARIgARIgARIggTAlwLBIIPIJqAZTLeZN7JXUO7U16xhRqJlQoySziM3XPtmkb2YfbbZi/Si3CFaA6lafV5WdxmuBixFmBgmQAAmQAAmQAAmQAAmEGwHGU2UIqAYz74YsPVJtJotSX2qj+s1RJyYmplT7SCzUPrn3Ufvs3o9yi2DTmajrmJo1oc+wMrf5RgIkQAIkQAIkQAIkQAIkQAJhSKCqhaQazCp6DJr87ZzYmnXE3jDC9zFIEl6ZXoZh75PZR+lrUSfBEcHq1WrVdyYSIAESIAESIAESIAESIAESIIGKJOCfFvOMqCx1PD2E/1YJfQyeCA5/BIyQBEiABEiABEiABEiABEiABEig2hHw7HBQRfD84d+hpHTXzyvBRAYcAxwDHAMcAxwDHAMcAxwDHAMcAxwDwRsDI2bM9FR43PJJIKgi2GdrlWzA5kmABEiABEiABEiABEiABEiABKo3AYrg6rH/2UsSIAESIAESIAESIAESIAESIAEhQBEsEPiqygTYNxIgARIgARIgARIgARIgARJwEaAIdrHgGglULQLsDQmQAAmQAAmQAAmQAAmQQDECFMHFkDCDBEgg0gkwfhIgARIgARIgARIgARIoiQBFcElkmE8CJEACkUeAEZMACZAACZAACZAACfggQBHsAxCLSYAESIAEIoEAYyQBEiABEiABEgg3Alu3bccXs+fi7fc+wLMvvIzX33wXMz/9Ar+v3wCL1Vpp4VIEVxp6NkwCJEACJEACQSBAFyRAAiRAAiQQRgRU3C75/kfcO+khPD75acz+6mv8tPxnbNj4B1b+shrzFizC8y9Nxa3/uRuffzkH2dk5FR49RXCFI2eDJEACJEACJEACwSBAHyRAAiRAAuFFYPvfOzDpgUfwwYf/w4GDqWZwNWrUwMkndcSQQQPQ7bRTkJiYaOYfz8rCnLnzcde995vi2MysoDeK4AoCzWZIgARIgARIgARIIEgE6IYESIAEwo7A8hUrzZlfh/g94x+n4/FHHsDrrzyPe+/6Dy4feQluu+VGvPz8f/Hcf5/E8GFDYBgGVAzradL/+2RWhfWJIrjCULMhEiABEiABEiABEiCB8hFgbRIggXAksGPHTrz7fx/CarWiVq1auPG6a3DT9deiRfNmptAtGnODBkm45KLhePiBiTihUbJZvOib77B4yffmeqjfKIJDTZj+SYAESIAESIAESIAESKC8BFifBMKUQH5+Pl6a+gYsFgtq1kzAEzL72/OMHn5F27pVSzzx6INo366taf/RJ586T6M2M0L0RhEcIrB0SwIkQAIkQAIkQAIkQAIkUH4C9BDeBL79binS0o6YQV47/irUr1/PXHd/++yL2fjXtTdiyjPPu2eb67GxsZhwzVXQZUFBAdTWLAjhG0VwCOHSNQmQAAmQAAmQAAmQAAmQAAmUkUDYV7PZbJi/4BszzrPP6oXup51qrhd/M4pnueU0Sk7G6FGXmjmrflmD1NRD5nqo3iiCQ0WWfkmABEiABEiABEiABEiABEigChPYkrIV6RkZZg8HD+hvLr2/2bxnu+We17cP4uJizZzVa9eZy1C9UQSHiiz9kgAJkAAJkAAJkAAJkAAJkEAVJrAlZZvZOxWvzZo1NdfL+mYYBk5s08asnrJ1u7kM1VtYi+BQdZp+SYAESIAESIAESIAESIAESIAEykcgNdX+LOB2bds67wKt1/V+OWcu3NNfm1PMhlIPHfbIVxvHI5XUoF3bE3WBg4V+zY0QvFEEhwBqEFzSBQmQAAmQAAmQAAmQAAmQAAmENYEjR4+a8TVt2sRc6ptdBH8tYteVNm+xi+DDh9M88r+c8zUOHjyo1czUrNDP0SN2v2ZmCN4ogkMAlS7LQ4B1SYAESIAESIAESIAESIAEIoGAPhNY4zxwwCVko6KicFLH9h6pQVKSmiEhIcEjX+0cPtTAMStcs1ZN3QxZoggOGVo6JoEACdCcBEiABEiABEiABEiABCKIQN26iWa0W7fZrw3Wjbi4OEy8+w6P1LvXGVqEVi2be+Sr3YltWptl+vb3jp26QP16dc1lqN4ogkNFln5JgAT8JkBDEiABEiABEiABEiCByCPgELBZWdk4evRYuTuwc+cu00cbN2FsZgT5jSI4yEDpjgRIgAQCIEBTEiABEiABEiABEohYAqd27YqYmBgz/m+/W2ouy/r22+8bkHbkiFm9R/du5jJUbxTBoSJLvyRAAiRAAqUQYBEJkAAJkAAJkECkE9BHI/Xtc7bZja/nL8SOwtOZzQyPN8Njq+hGdnY23v9gupndulVLtD2xjbkeqreIFsFtTmwfKi70SwIkQAIkQAKhIUCvJEACJEACJFCFCAwfNsScDbbZbHjn/WmwWK3FetfnnN6YePft+OfoUcXKNGPGx7Nw9Jj9dOqRl16sWSFNES2CQ0qGzkmABEiABEiABIJKgM5IgARIgASqHoHExERcf+3VMAwDu3bvwVP/fQ6pqYc8OprcsCFO6idav1cAABAASURBVNgBLVs0h/tfTk4O3nnvAyz7aYWZPfD889C500nmeijfKIJDSZe+qzWB9NXTMXHcYPTp0w+X3vkuluzI9eSxYzrGSFmfPlOw3LOEWyRAAiRAAlWLAHtDAiRAAlWawD96dMf4f10JfTxSytZtuP/hx7Bk6Q+l9nnTH39i4v2PYNnyn027/v3OlZnikeZ6qN8ogkNNmP6rJYGU90bhjFGP4pNlW+WI2G6s/WIKxvc7HX1ufAGz5y2VDwURyNc+iuW7d2NXdDzqgn8kQAIkQAIkUBUJsE8kQALVhcA5Z/XCg5PuQYMGScjLy8cH0z/CDbfcjocffwqvvfkOZn32Jd6WWd8nnnoG/779bjz93EvmKdAJCTVw43XX4MoxoysMFUVwhaFmQ9WGQOosTH5qHcx53/hEtGjeHC3qxwOSs2vha/jPLRMwfrwI5K2SJa/e149FZ1nyRQIkQAIkQAIkUIUIsCskUA0JtGndCk89/ggGDjjPPD1aT3fWm2Wt+mUN9MZZP8msr84UZ2RkmnROPaULnnriEfQ8o4e5XVFvFMEVRZrtVB8Cv6/AEot0N/FCvL5yDX74YQl+WLMBv82ciMGtVAxLmb6ik9Fv4ky8PjpZt5hIgARIgARIgARIoEoQYCeqNwG9Y/Q/Lx+J5/77JEZddjE6nXwSTurY3iMNGTwAjz54H26/9WbUq1vx50RSBFfvMcreh4LA2Y9g1crlWLXkKQxOdDWQ2OMavL5kA/5cs1zK1+DPP5fjveu6wc3EZcw1EiABEiABEiABEiCBSCPAeN0IJCXVx9DBA3HPnbdh4t13eKTLL7sErVq1dLOu2FWK4IrlzdaqA4H4RCQnJyPZPAW6eIfj60tZciLio4uXMYcESIAESIAESIAESIAEIo9AZEVcRUTwUvznxPZo40c66fR+GDDuDjz36SakmhdtlrbD/Pfrve07sKSI+11vjXCLcwReLbwutIhZyZs73sUwZz9H4O0dJZsWLclN3YQFb03CmMG9cWp7Fy9lcumNL2Daiq3I1dN4i1Z0bqdi2ihXvTb9XsBGZ1kgK5vwXB83P2NmIdWP6msfPd3Fzs86Pt1mbcUSk0k/nHqyW0yn9UafS2/2c5z4amUdHj7N5XvMx/701pdPoPz703cbpVm42i+B3YwV2OXz/xiw5E4XG+//j0ov/8/iIlF6/B+x171xnh+BFHHjsbniUZzq/H9n91msXY8K3jdSPx7nGsOnPYq13s1KyfX8TDr1tkVIL8XaW5EH7zuXejPxkVf+8ezxOTjsXezy0WK5i72MiWJj7eTT0WfwOPznhelYvjWw8eLRnyLjpFg7XsqHvbU78C7606fCtk7t3Q+X3jgFby/19RmvYXiOMX/i97S5o9j3nnotloL12RsAB8847f+P23gZf57707M/Hv9/Cvl69etXmZ/f4amzMMbp73Q8vLoYzcAyclOxcd679qcXnN7F9ZnU/nSc0WcUbtT/A0WfZhBYC7QmARIggbAnEBXMCCPBV+6R3UhZ9hVevWcEzujSG+PfWhfwj8jg9VPE4B0V8AMwdzcWPDgYp/YcgRunzMLyzalIdxO7ymTtwtfw8JjBOOmcCXh7dUk/q5MxZEQ3V/d3zMGCTa5Nv9fWL8Rst998g0cPh8+rYi0rMPsLt7hWzML8/X63WNzQkmoyOanLYIw3mexGeq6bWXoqdq1bZB8npw3GwwvLIVxXzMGXbqEv/3yhX6LfLRrP1aDtT0+3fm8Va78Edg+OQx/9PzZjK9zR+t1OEA0XzJhTDua5WDBjehA+J1Ix//MVrl6lz8Fst01Xgf9r6V89gslLK5husMez/90NrWVuOnZtls+ZVx7FmAFdcOqIR7GgPJ8xoY02IO/p+3dj7cJ3MXm8fMbLZ165Ps8CatmLcUV+9nppPhKzUhfJ97Yz8HR8WeYPjlzsmvcoBshB3mG3TLE/veCI2+eHJR2pu9dhgf4f6NcFZ0yYjhS3YmcIXCEBEiCBKkCgSorg+PrNYd6RV+/K65ESEe++0+TLeMmUUThfZkPcNIq7hcd6yX6bl9BeI8/2PLwVbqyfghvfc1OEhdlBW6QvxcR+/XCjFyGip+UmFj0ld/9STB41GOM/3uo1hOSLr8RgZ8luzF4YuAreuGCOa+YneiBG9PfYK07vHitLZ2FaunvOOrzzUeBtmx7SV+BhmQ0vxiQx2bkfE91Dyt2KaTf2xrBnynbAZMmn0z0F1Op3Ma2MoSM9uPvT5BHIWwntu//fSHa/yFn/j8kBmHMmLfVkUFKb8YnOfeD9/3Dx/9uN3PcVSvgrz0GTrO9lnJfgN5BsOWg0c7V7hXRMm7GonAcIUvHJvY9iSZa739CuB3U8hzbUEr0nNi4+jux3cHdVSV8/HTee0xv/+SrAA2DRiUj2+N7x0laR8ka1XO2Wdc1rn7Sdxu7/IcW74/Psra2y4fvl/n/bv/+TpXzvVcBnb4kclIW35NcHiIuTTx4el8HEI9Fbm848YVX0OxhF/3bjy4/WeWSmfzwdCwL+P5+OJZP6oc8tRYSt+2dukbGSuvhRDOg3CUvSPZrnBgmQAAlUCQJRVaIXRTox+Okl9jvy6l15PdIa/LltA1bNmIh+jV2VUr+YgHu/8v0pX7LfktqbiN6uZkpc2/jUJHyyv8TishdYtuLtKyd4+E7ufxPeW6Actpg3aPptyxZs37Acc58ei3ZOMZEqX5ZX4j+LvTCpKaJ1qCukXXMWIrBTotdh5gw30T98JAbXdPnzviYzcV98Vaxo15xA2xYXJpNxmOb2+6/d6MmYu3IDtv+63DlufvtD+HwzFeM6OKFg4+uj/Bon0orrlbUIM+e4Nu1ru0VUlUEFm7EHeX/aA/LzXQTXje7tx6PdmKn4ZoOwWuP6P7DqV9lePg2T+ic7/aZ+PAH/9OdH99DnnPvAvKu2x/9fVxvuZZPOdjZTykrZD5qkfvEOFridOVFKI6UWbfx8evH/Kwtnl1/Aps7CvXKAptTGg1UYzPEcrJgC9tMJt3zkZSytkc+Aop+FchBn9m0jvH8WltRux5vwmR/j1n0MvzemeUne/Mzv5L1PGsfyNdi+ZQO+edX9Mx7YOOVaPLfet/ugfe+Zn1+h/uwthYOy8JbeG4sWvjE4LXo/4GXsuPt9eqDTFhiIF93Liq2/jXHN3cy9rW6ahQ+Lfl1YFmF2gGeApH58ixzcdh3Qie8wFq9/I2P+jzWuz1wdK/J/YMbEvkh2iPP9szD+yneREoTPQG/dYx4JkAAJVBaBKimCS4cZj+Re1+C9JTMxoZXLcsHz7xb/geoqDu2aZQUm3jmrHKdreg9v7RNXYrLzR04yBr+0HKvevh39OiR6zlDXTEbnyx7GNytn4pauKPxLxewbbvEQ0PaCePQb6vYlL7NbC4p+QdsNvb+vngPXqcGJGHdZX+927rmpc/DhvMKM6F7o3aNwfcd0eM6sFeaXstj4/LXFmHwzeSQ6J7vErqN6fNuBePTr2ZjkZAIsePARl2hxGJayTJ0jR+wdPx569UL3QttdH8wK+HrQ0OzPwoD8Wax4DZOdp+8mYsSry/HN4wPRzstBjPjGvTDh7QWY4fbjfuMzj3oZT/40HBwbZb7csS/8drkJ097xnIXxu6qH4TrM/MBx8KcTevdKtJfKj9kP57h+mNozA39P/eDm8l8n6EezwRzPfjRX8SaOz8JfF2BSD8dngn4WXom33Q6cVXxg5WwxOh7thspn/PLJGOwQN9iNV98s75kI/sdV0Z+9/kcW3pZrZ013njnVWb5DCj85ENAlHvIb49Upzg9vJF44Fau+fhiD2zrGuBsD+T/Q+7q38e00t4MD66fg4Vnl/5xya4WrJEACJFDpBKqhCC5kHt8Nd97tLuYWYkll/shZMQkP+TEbXRi978WOd/HQB64vrc53f4jXL0wuvV6iMPlwKkY4vmXli3PyVNcXp6Ny/KCxGOewkR9SgZwSvfbrOXDOLycOx6AzHF5LXrpfD5U4+kZMGdGt0DjAa6PkiPZktxvQtLjxHd9MottiwpuT0dvxwzH9K7z6hYtrYSAlLNyvARXBf8tkjHAI+PQ5gV0PGsL9WULwxbLXLnLtO7QaiwlDnYOgmK09IxG9H5nsGisynqaW9RR2u8PA3zt0Q3dHmOnT8eHC3MB8rJ6FaTsKq0Traa2F64Eu3K+j7TESU24ZDkdY5b5G3IwlFdPufgEbAxb5ZmU/34I4nv1ssdLM4ttiwkezcWenwggsmzD5oeAfqCz0XnGL+iNxy01uU4/zFmBJSMdMYdcq/LO3sN1IX8hnputeGN0w6r834iLHB0cgl3isWwTXwefmGHf9QCQ6vtNKYJTY62FMGeNoDFj+ppczWUqoy2wSIAESiAQC1VcEy96J7zsYg2Vpf21Fyt/2tQp773QhLu/qak1nGRc4FaIrvyxry995zTWznTwWj13X1j83iQNx/8ReTluv1x7JbOygC11fjru+WOhqy1nT28o6j5tbtRgz0iUuvZmbebvdrodKxEVDe6HFQKlnlgFe4yssK7rY+NFrcM4EJl6IR292/MItallku/FIXDvclbf2I7drml3Zxddkltw5U20K/uYYcomDbXpA14OGdH8Wj9xLTiq2bHYbnN27obMXq2JZMlZGXOw2VpaucM5qFLMNRUbMIEy4yvWjf8G87wO6Bnf5bJfwTxx9DUYlokxRul9H233EILToNdz1Y7Yc14gPHj0SzkNbO17Dvf6ccl6mHkilII5n8Rb+LzkAdstTN7lOlV0xBa8WPyYY/v0oEmHn84e7+oSt2OU4QaGIXTA3K/yzN5jBV6Yv93th9BiOIc17wfV56v8lHqkpW10HnyEHBv386us9YrjzYB12LMXyChgrlYmbbZMACVQvAtVaBKNmHc/Tgit833fGzS9PRGfHEVmZZbz3wUVuX1ZlDWgdFrrNKne+5hp0d7Thh8vk4WNdp8xZFmH24uKzZx5fjrvnYMF6Pxy7z4ahOUZc4Mc3sfv1UCIkR6iGTB6OUYMK29P4/Lo2ajeWL3Z9gydefCX6eTmNt9BrsUW/gRe68jatxVo/bkrifg1o4sXDTcGfrNdAOzz5fT1o6PenI6SSl4mokehWWpDntlH6anITlwjFJjnYVLp5cEs3bUT8FTL+HV7nveP/KdlZi/Dhxw7hL7MnV/Qt2+eF+HFdF94LowaqbJVZHeep4rvLdo249Cm+/8P472j1Jxvy2vjMHYE/dk3q+fPa+LlrJqh849mf1sLEputYXOs4e0M+mb+cVwVUcGKiS9hUCOaK/+ytkG6FvBHPe2H0vmSQecCr+yWu05T9vS9GYq06HtHm+jv7n9wcLZw1N2FrinODKyRAAiQQ8QSqtwjOyghoVigke7vVNXjxbpcY1EeePOTthlSBNL51BZY7frujLQb3dxMh/vipeS4Gn+8yXLDCyw+/HiMxznlNtfyI9+PC4OXzXLNqaDUcg13ddjXMF4X9AAAQAElEQVRWZM39eiidObZfUxuPwRe6TmVf8H9+nKaYugJLN7mcDznXcUq1K6/UtZM6u818boIcWC/VHHC/BlQE1CWF7bnfWEwE/Nv+nFpdEfvTR28g8q/diW7jaN5szHaOsdIrt7huNrZv22JPWyajX+nmwS+VmfwJQx1uA5g9+cLthlg9rsE4P8aroxX3pcd1tING4qJCzdr5AteM3K4PZrnOUnCv7HM9Hv0mTsaIQp/AJjx3RyhuYhPE8eyzT+FkkGw/e6MwpPSvFmFt4XrELtLTRc5XYPQV/tlbgX0LZVPu98LAQIwaXvifvOsgjHB89+p9Mbx8PRcNK751Ozcx+xVmz/Pzw1t+n8x1fHbLckrfop65TQIkQAKRS6Bai+DcpQuwwLnvOqFzO+dGha60u+Z517VnSMXsSVMCuvlSsWBTUuA6YCv9alvMwkdGPDqf4lbp963YVaxGJwwe7hJFu75aiI3FbNwyLCs8Zqe7XzsWnd2Kva5KHdf1UM09Zo7j+45wzVavnuP7mcE7NmGDs5FOaBvovvb4MbAEd7qdxu50677iPuutgt9pL6LF7cZia2cvRKp7PW/rFbI/vTXsmdd5lNs+EwH/n8F34JMdxc8S8KwVDlvxGDxmLBILQ1HB6VvI7Ib7Y0nsszC5yC0odOL3wv06WpgHb+IddTu5/ZhNn4OFqxwFAS4T++Kxxy509g/rp+A/zptwBeirJPNgjueS2gjT/OTO3VwCIn0t1uwO00D9DGvjt3Ncn+fRbdHO9THu1UO5Myv6s7fcAYeHA/d7YWCofN/VdMTVye27Nx1+nZ3QdSSu7OSoDyy4YzD+8+nuyp8EcIXENRIgARKocALVVwSnL8W9jy5yAZeZzYscR1dduRWzJj9EPK49K+cjT3bt2OqKu1NntHNt+b1Wt34jl+1fW91EtSu78yVuosjXKdGrFsF1Y45uGOH2+ByXxyJr7tdDqZB0+xKHzKiOcl6n68fs3rFjbrMfof/h534NaIvhg+Au+ONlNnBEdGFf/bgetKL2Z2FEJS/kQMCLE912wv6vMLHf6Rhw57tYsjXMxfAZA+G8oYwIztm+Zk/cT8OPHogrzVmYXUjZXDIeryXu19GKnxF9493MOmHUFQ6e6QFdI+7mxFxNHPQIHhtkrppvwX7sWjDHsxlgJL3Vdz99eDd274+k4IvEuvVd3PuaS8Unjh6Jfo7PoiKmQdus4M/eoMUNVKIrz4Nwg4eeC/dPDvfvXv/ui9EcE16a6Lr0ypKK2ff0w6lyIPPtpVvh9+nRlUiETZMACZBAsAlUQxGci9QV72L8gAmY7ZyCa45bHhyLZB90F8iXRp8+/eBPGu/+LFwffs3irrfj9Rtdh+Qr6pEnZtte3pKTG7pyLTmudfe1VsMxynm93G7MLuWUaPcf0eg1EkMauzvytp6LBV985SzofMVIDyGpBf0uG+uc/fL/5lxaM8TJ4xrQTrjykk6eDUb3xajRiYV5wu1rt/O0C3ODvfBrf/rRaLvrPsRn/+7m9oMsFylfTJH/T13Q5rTBGDPpXSxYn1r2H1Xz7oQ//79Mm/HTXTNavmKP7oVRzhtk+Racyz9y+U4cPdaPZ1l7D8D9unAMH1nMTwvJ6+6oOm82FvhxrbnD3HOZiBH/fd51doRlBYL22LUwHM+efQ/xVnM5aOZsIh2i6ZxbXlf+eg2X+vk90afPFCz36iTImZZcpMybhAGDp7juIC4HZR67u5fPhkL6veez9UANNuHVK/z7jtbPkMnLAvVfQfYeB+EuxKhB7hJYYmg13PXda1nk9b4dYuX5ansN/jfzJnR3c5W7+StMHj8YJ50kBzPHTcLb8zYh1fwM8qzKLRIgARKoigSqpAgu+Uu7N05t3wVnjJmCJamO3ZmMwS/N9H16q5jnHtmNXbv9SwePS4UAX53veB7jnEo8tQIeeRJggMXMkzHE+bgiYNeMWfB6mqllKWbPcVUePGa4zwMO8LgeqhtGuZ167fTkPru3ezpm+prdc1YM7YrHNaAlnGHQe+hwOGSwcnPetTq0oQXBeyK63z4Tqz57GCM6uP2aUs/pW7H84ym4cURvnNSlH8Y8MQsbUwOcIc5N9/v/2K6D/vjORXrhj7rO/t4gS0Tfhx43xPItFLT7xZP7dbSJGHdZ3+ImjQe5HpuFRZjmzzXixb3YcxIvxGOPu8UapMeuVe3xbEcX1HdLOlJ3+/c9sWv3wSCdklqa+DsdJ8n33oBbZiHFUtjT6E64ZeZTrsfhFWZ7W4T6e89bm+XJS9/vL/vd8OsjpDzBlLGu+70wvM/We373LvhwFlL9aCux2+34bOVMPHpxW7cDmVJRxmzKslmYfMsInNGlC/qMm4JP9GCmFFW7FztMAiRQbQhUSRFc8pd2KtIdPwJ0Fzfui0mfLcDrFzqVp+ZWXoruhkenus1I7wjxI0+C0NPki6/EYIcfPc10tWPDbbl0DmY7uMvsg+cpoW52bqse10P1Gul95lhm91yPi0iHX9dGubURmtVUzP/cpcbt15J6acn9ETnCrczXg3pxXRFZid3G4sUFG/Db3MmYcHbb4s+czN2N5e9NwrCeMsPw4CLs8kevhiRw+aHr+HVY5AZZM+e4Tgt1bzp3sczIOsZrOW6IBffraBOHw7yzuXtD5rr8mHU+Ngvw6xpxs573t+TRz2GKmw4u/2PXqsd49k4zsnJLFn/pHkI7vsNYvP7jbNzZzXEYLrL6WeWjtaxwe5RgIi7y/sGB5IEj0dsBw5/7YjhsE7th3HML8Oea2ZgyvhfaFRsGudi17F1MlIOZpw5+FAsi4r4Pjs5xWR4CrEsC1Y1AlRTB/uzE+Aun4s/lb2NCAD8ERry9xX6H222+l3Ova+5PGMVtekyssEeeFG+8DDk1B2LEUEc9EaJfr3NsFC49T2vG8JHFTgktNHRb7Pa4KdHg0SXPHLs/LsK/a6PcmgnFqvs1oBgoM9glHWCR2e0xjjGSXq7rQUPRDX99JnYaiUnTFuC3DWvwzYyHccugbkj0mCDORcqMm9Gn3yQsOOKH14vf9vv/2Pa517huWOSHa8jcx+CLL3RabvxIZqqdW46VVHzy4SLHBko8iOG0KHnF/RIA153Ni9t7PDbLj2vEi3twz0nG5ZMnuq79K+9j16rZeHYnWeb1ThPxgx/fEfY7pj9foXdL73y3iJ8FD2NwY/97VyHfe/6H48OyEyYt8f39bGe/BS/29+GuMord74XRfKzrtOeisSQPh/NRgfDjvhhF69fvhMsfmIZvft2A3xZMw6P/Hoju9T0+vJG7eTpuPL8fJi5ML1qb2yRQlQiwL9WUQJUUwSV9aa+a7Joiyf1qKqbtCMe9Hl9Bjzwpve+pqYdcBtE1XOvF1iRet7sdp38xBx6nRGd9j9kLHZUS4fWUUEexY+lxPZSI7P6eX8wOM3PZdZDrcRH+XhtlVgzNm8c1oENHlCr43R+Rg3JdD+q7L/7vT9++vFrEJ6Jdr7G48/WZIog34Jv3bsLgVm77bf8s3HjJC67rEb06qYDMviMxzjHz4e3xIpum4x3H2QzRAwtviFUY1+6tXm8QV1jquchahJnOSwCaY8QFRa4Ld7f2OJC0G7PLe414q2sQrMeuhet4dscX8nWP/Z6IunVD3mIZGihZ/H12letA3MY3p5bvyQNliIxVAiHgedC4xcWeN1X09BRv3m3ekVf2+2LEI7FDL4y7fSo+W7MBf37zthzMbC6HDGH/s8iBwRtH4Ln19k2+kwAJVCUC1bsvVVIEl7RLk0dOxC2tHKWb8OrLSz1OE3OUVPoysS/K88iTFq3aurqwaaP/P9xdtXDsyEHXVse2pd5hOn7QWJewSJ+D2Q4RIR5yl7qdWlriKaFi6PZyvx4K+BkPDS7tRic3Y9p+V+USr42SX66JTjMRMyE5AOJ+Dag0tuwRDOhTSuw3TMdBMbO/FpV4PWhF7097POV4j45Hu7634/Uly/HZjW7ib8dreOjj1HI4DkLV6NJvkFXqDbEcp0j7EUbqnOlY4LRPxbQbShkHfQbjoWUup8G4Rjw4j10LzXh29TRC1vQaU2eozdE8gFlUZ7VKXOl++30YHF0YQPpXeG6698sACi2Cv6iQz97gh10pHj3uhQEcnH4z9AZeJaUBT/zsCnN3cO6LEd+2rxzMXIJVn93kOqMEu/Hq49P9uu7YFRDXSIAESCCMCUho1UoEI7oTJtwxULptf6V/8SheDf2Nee2NBfherkeetGuHds72NmHjVueGnyu52Pi7W6VT2pZ+2qkIi0EXOiRmOr50Pn8mF0vmLXK2WdopoU4jj+uhJNeS7vMmM+m5Yud4rZ6FL70J3Fad0MVhA2GS4twI3or7NaDqNT3Vx02ePK/VW/vRHO93O67o/amxByUlovvdH+JFt0f3rJXp0V1B8V12J543yJqOL1MLfcnYW/iV47S/5hh3hevMkUILPxee19FCDrWl7y79Zj2pjma1hXT5MbtUV8qRgvHYtVCN53J0qzKq7lq71vV4tcTuOL15ZURRjjYTL8Qt17mC3vjMU+W4C3kZ4qiIz94yhBWOVTzuhSEBlnx/k8LPk/0eHxyY9ml5Pzik0cJXYrfb8b/nXb+XoN+tFXz8pDAULkiABEggJASqlwgWhIlDb9bZYFnTlxzdfOUr1w8czQqbVI5HnrTthd4OTYqtWLA4wG8uEQNLvnWBGNzLtxjoPWI4HE2mf7UI5t2OPU6F9nFKqKM59+uhHHkBLTfhw8+9HNlI7oW+bpOSS5YVvXbZRyNbX8OAE9ujjZn6eT01zP0aUB/evBdvEvHjJXRUwv4sGuCut0YU9l0YDHvXu1gvWsncFiH8Dzfw68t2ZoLpKlhvjUdigvM69hWYuciugnMXTsc0x2/K8twQy+M62rIFPfuLRSKdy1bXWaucj10L2Xh2BhgJK5sw8yPXf8rECwfC+UirSAi/MMbO19/hmg22LMLkqa4+FZqEblEBn72hC74iPe/2uBdGmVqeM6v4AY4d72KY+b0ln90njsDb3g4Sl9BYYrfu6Ows24SNfzk3uEICJEACEU8gKuJ7EGgHZDb4lrvdjm4ufArPuZ2+G6i7kNrLEfxijzyZaf/BXnq73eCamQU2vvsu1jpPzSy9ppamz5vlupszRDyeGa/ZpaceIzHOcap5+hzo3Y497rLbaSxGuWkh7848r4dKHDPN75skrXq8m9Ol92ujmqN3f9dsiF67bAp1Z63SV1J/Xgrn5HF0N3Qv2hePa0ATMW7GFj9jX45Hezja3l3C9aCVsD8dIRUuayS6XQj510bXo1YKy0tbtGjWtrTiSiiLR7+hrs+Ate9Mx0ak4pP/c521UJ4bYnlcR9vjYazy9yZJM8Y6DyQF6xpxb49dW1vgB/KQjmc/2g8Tk9zF77jdOyIRFw31fUAwTEL3DEO+S265yfX5t+utKfjE7TIST+Ngb4X4szfY4VaWP/d7YaAbHl3u53fIlmmulayAIwAAEABJREFUy5HkAMfsxbmePaiZCNen9yZsTPEsLnWrSQu3s8pKtWQhCZAACUQcgeongmUXxXvMBqdi2gv+PWNPqlb4q9gjT15/V36w+w6j97U3wXkEN3U6HnrX7fTm0qqnL8VDTyxyWiRePB4XJTs3S1nphMHOZ/mm48t5i8zkqND9iuFo4dgoaZk6Bx/OcxTKD84SHg3hsHBfejwuYrfMqLqeUuQ063zFNa5ZnPTpmPyWn0ywCdPecZs5HjQYvR3X2BV697gG1M9rn+1VkzHE7RE5JV0PWvH70x6d4z2517mu8WT5CjPnpTuKfC6XL/veZdO8BRq5tiptzeM6dr1B1oxZmOk4GFb0hlgBRbkOMz9wnXkRkJh2f2wWFmHaF6kBtezVWA7YFH3s2qtfebX0yAz1ePZoLFw30pfi3kluZwr1mohbIlQDK+LO19/nNhu8As+96faZpgYhTB6XIAT5szeEYVeoa497YfQa6f2xgN4iiu6FERcnOkuK3RcjWQ5kd3IWY/anbmPale19bdUKLHGWNEeLcPjwdsbDFRIggXAkcDwrC98uXoIv58z1kb6G2lZmH6qlCAY6wWM2eMUUvOpFNFXmjnG1XeSRJ66C0tdaXYPH3O8KOuVK3PiVjx/VuVvx6pUTMNthJl+uk+7u67pLZOktovMlY51CKf2r+zDZeVfobhjRP9lHbcDjeqjmMnPsnCH1WRXweFxEuvdroxqPxWM3Nnc62/jMlfjP4nTndkkrKW/dh1edp5A1xy3XDyzCxPMaUL+ufXZrzOMROfIDcaa3y7rKuT/N5gLcn2Ydx1urkZjgdm3vgjuuxNv+HEPY+i4mf+xinNi/r3OMOFxXylJYjLrKMRZkvDzygvPgUuLosaXe1bvUeD2uox1YyiOyvHnphlHOx2YBJV4j7q1qaXlFHrtWmqm9rALGs72h8H0/shQPX+r+WdgJkx4bCd+fYuHbJdQcCPfZ4NQPnvK4qWBIIw/ZZ29Io64455YVmP2F63OytMcCegvK/VGB5rW7zu8rtW6Oy+U7S9fMtPAO/NOfA8CWrXh7ynQ4o0rsi35dTQ98IwESIAGvBI4fP46HHnkS0z+aKQL4ax9pLv77zAuVKoSrqQgG4ofeh0mdHPtQfgQ/+W4A1zk66lXQUgSQ+yNP/G21+wMfYpLzSysVC27rjTMmvIAlW4ucLpWbjpR5UzCm32CPa117P/4cLm/sb2ti12q465mG6emuL89BV/rhZ7fH9VAtSn00hLRV7BXv8bgIeLs2Sup0vuMdDyazJwzG+BeWIiVLCou8clM34ZNJgzFgyiZnSfLoh3GLk2lhtsc1oH5e+1xY1VzIj1PXs5YhP4a8Xw9a4fvTDM7xpteov40RDhVg2YTJg3uXyA7mmHoUA4ZNcT0WSYTnpOu7ORxW1LLEdjxmp5yXCzQvxw2xAI/raH08IstbYJ0vcDtjoqRrxL1VLDUvvshj10o1BipoPPuIolKKc9O3YskLE3DGGRMwbasjhGSMeONDTGjr2I7cZefrH8aIREf86/DcM0tR5NvAURj0ZUg+e4MeZSU5dL8XRrSPxwJ6C9H9UYHYVOy+GIkXPoX3LnZ8eAMbpwz2/lvA9J2L9M2L8PAFIzDZ7bFIvSfehO5mOd9IgARIwDuBlb+sweG0NNSIj8dJHduXmFq0sE9C7Ny1G0/99zkcF/Hs3WNoc6utCAbkx+7tF7quwdv0Gp4rei1NEfYL7umHkh5V4D1ffki5zows4i2wTc9HnvhZN7otJnw4DePcfrylLn4N4wd0QZsTu+DUPv1wxmnt0ebk0zHglnex3HmNWDy6P7AAM0a7vjT9azEZQ0Z0K2Y6+MKiM6fFTACP66GaY8Qg5xEKL8bes+L7jnA73W8RPpyTWtywGJNULHllAgZ0aY9Te7v2r3I5qecITPzY+UsYyX0n43+P9y0yCyw/KD7Xa0oLm2o1HIMDDl1Eits1qpg3Hc47Fhe6NRfFYgdCuz/NVl1viX3x4v8mo59jWFhc7E463cWuT+/TC8fUdKQ4fmFHJ+PyN171fTBk3p3w/n/Jzb+MW3eb8TPK+J/M4wZZhd3scQ3GBbz/Cut6XEcLDB56brGxUmhZ8qLTIIxwXFuP3Zg2a13Jtj5L3Axk33k8ds2tqOiqxzXNrUI4nh0N//UaLi2yT933b/H1KVjuqFum5Sa8ekXx8XSGfBaedJocFHtlKVIdB0V03L6+AC/2T/S/pYD7I7E8UUGnItXsiztvcg3w9C9ecLvm2XsXg/a9V+zzy/X5UdbP3uIRe9+3xceQMHeOufKOp+JRBJaTiwVfuF2jMGgE+tUMzAPQye1yJGDXB7Ow1sNFIvo9/SGm9E125jq/O+T738WnN05t3wWnDr4Z0zY7PryB5NFv4/WAfw84m+IKCZBANSGQnZ1j9vSEExph4t13lJjGjB5p2unb7j17MVmEcEZmpm5WaKrGIlhmg/vfgVs6OXinY/YTr7lmrRzZbsvcI7t9PPKmaPlB5Dp+TLn5KdOq/IC45ambfF9XW9R5Yi88umA5Xh/TtsgPcjnau3s3UtOLVGjcF5NmLsdn49sWKfBvM/niKzHY3VSPavf1fWMtj+uh/LqJlnsjhesyozpqeOG6LJZ/vhCpsiz2UiZzlxRjkq7PAxUmuyR5cJEfwv0mzsS3741Eu+ii3jyvAe18xUg4r8UualrKdvygkRjh9O26Y3GxKhp7Be7PYu23HYn3fliCouPJ4/+Gx2M7gPhWA/Ho10swxR8hITPIyj+QdPB4sSj9zChy8EFqBXQNr9i7v1LnTHc9Gzj6Qowa5Hvcu9e3r3fCqCucH0pI/2KO/U7r9sJyvRd97Jp3ZxU8njUIPx6D5jke5HNV65WWfJS5/193+Pb4Py/1k/tPxGerlmPKoETZCuAVcH/ke+OIS3AE0FKZTFuMvd1tNngTJk/5CkW/Btwde/zfls9GB6+Sl7J/Svre08+voH32ukfpWve2b0uOdbd8p0u8ruoVv5bqfi8MYMTFfhw09hKl++VISJ8D55MKHbbyG+Ly95bgh1fHop37R5PHZ24q0t33XXxzDH58AX6c3BcB/i9wtMolCZAACfgksGfvPjw55VlUtBCu1iIYRWeDd7yGVxdW3I8Rn6OiqEGRR54ULS5xW0ScfpH9uWY2Xp84Er07JCMx2mUdX785ug+6BpPeW4A/f3wbE3okugoDXRMhOmKoq1KiP9dXFrkeqrs/N9FyNeGx1u+ysa4v69XvYprrTGYPOxR+uf+2cjam/HsgujcvzqRFt4G45fFp+GHDcrx3XTeXX3dPHteAdsMo583B3I38WI/ui1GjXdztdywuoV5F7k9vIRSy+3PDAsx4/CYM7tYcya7QgehEJDfvhsHjJ+L12cvx25KpGNfB/VeXN6eVk+dxgyw5YHPl8OQyBuJ5HW2iHOXsF102Vy2Gj0R3R9X06fgwaJ9Jekr7866zJRxtuC8rYzy7t1+Z64nJ0P/zEyZOxdyVG7Dq7WvQvX5lBlS2tn3WqtnXYzYYC5/H2yV9Tvp0VgaDws+Pcn/2lqHpcKzicS+MxLEY1beMUbZyuxwJ6Zg2Y5GXU93j0WLow/hmwwZ8M+Nh3DKoG1o0dv/wBhIbF/4eeHU2Vv1a/IBnGaNjNRIgARIolcD+/QcqXAhXERHcFy+6PYbkxf6lcvYojO//PH5zq/v60Hi3ck+/293s/FufjQnOUxvtbltcN9v16Jy51wQ8s9v57iWu+tuK+7e3UsJ7/U4YfN1kzJCZxN+2bHH6+XPNEnz2+kRM6CuzxWX84e5qMR6DX3X5/u1xP26nGt0Lj/7qqvPZmLIKEYmi18Nu+3MJ7nRNqklh8Vd8cidcfvtUfPbDbEw6w16eeNVMKJMfPpuKO8f0Qgv3IWE3cb17tDcT4xq7igJd6/34Guc+2b7kdt8zyhWyP0vpRc226D3mdrz+2RL5seTaf9u3rMGqH2bi9QeuweCuyUXOQCjur99zbnUD/j+2BXOvs19b4vTc6hrMdfrx8X/EfextmVr6DbE8/G6B5+dMMsbNdPXDr3HvDLjISuOx+MwZ/xaU9pnkGUMRP942Ey/E627/97c/V+QXdwWNZ4/PQbe++ve5+jz6eetbaXlF9p3Xdn5dDv0/P+m6geicXNp/+uINla8/Mm6K7ofiTRTP8eiTj3FepLZnvEU/J4P/vVekeXPT9dm7HEW/j3Q/+PzsNb3Im4uD6/MzoDH1fLHx5MmneLm0WvJLflO4xpfvusljZrri/vXhYk8eKLmhoiWen0HbXy1lRjk6Hu16jcWdr8/ED8vdvneE22/LC38PDO2EAP8bFA2I2yRAAiQQEIGKFsJVRAQHxJjGJOCFwEasW2XPTv9gFM6Y8C7WHrFv850ESIAESIAEwpcAIyMBEiCByicQZRj2IBxL+1ZA7yqEp//vk4DqlNWYIris5FivahHIaoHhT8ts+KC25sxl6uIpuPTKd8P3juFViz57QwIkQAIkQAKBE2ANEiCBsCFgg80ei61wad8q9t6wQQNcNPyCYqlNa/vps/l5+cXqhCKDIjgUVOkz8gjoqb0XX4NJry/Aj48X3uF60xwsKOONhyMPACMmARIgARIgARKIFAKMkwTCjYAP7esMt2FDFcHDRAR7phPbtDZtnGLa3ArdG0Vw6NjSc4QSSExMdkXufqdMVy7XSIAESIAESIAESIAEKp4AWwxTAg0bJOGkju3RunBGt2iYubn+3XzYgFG0aki2KYJDgpVOI5VA7o5FuPf5Rfbwk3vhdPuZGfZtvpMACZAACZAACZAACZBApRAI70Z7ntEDE+++A1ePG+M10K/nL8RnX8yBxWr1Wu7I5EywgwSXJFARBLa+i2Ent8dJ/W7G7B3SYHQyLp98E5yPqpEsvkiABEiABEiABEiABEiABAInYLPZ8NXX8/HYE1Nw+HBaYA5CYM2Z4BBApcsIJBAjMecC8fWbo/vFE/Het0swpX+iZPJFAiRAAiRAAiRAAiRAAiRQGoGv5y/Cv669scT01dcLzOo7du7C/Q8/juUrVprblfUWKSK4sviw3epCoNU1mLttC/5cswSfPXcN+rWKry49Zz9JgARIgARIgARIgARIoMIIFBQUID8/v8La89ZQRItgfSC9t05VrTz2hgRIgARIgARIgARIgARIgATCl0Cvnv/AxLtvLzH1PvMMM/ikpPp4cNI9OLfP2eZ2Zb1FtAiuLGhst4IIsBkSIAESIAESIAESIAESIIGwJ6Di9qSOHVBSatAgCad07YwnH30QrVq2qPT+UARX+i5gACRQnABzSIAESIAESIAESIAESCBSCGxJ2Yov58zFku9/9BpyrzN74o7bbkFCQoLXckemwUckOVBwSQIkUI0IsKskQAIkQAIkQAIkQAIRRmDzFhXBX2NpCSK4aZPGfvWIj0jyCxONSIAESKCqEGA/SIAESIAESIAESIAEKoIAT4euCOT+/0sAABAASURBVMpsgwRIgARIoGQCLCEBEiABEiABEohoAtHRdlmZk5uLP//aHHA6cvSo2f+oKLsfcyOEbxXTSgg7QNckQAIkQAIkEKkEGDcJkAAJkAAJVAUCJ7ZpbXbjwIGDmPLMCwGntet+M+u3b9fWXIb6jSI41ITpnwRIgARIgARIoCgBbpMACZAACVQhAh3at8Pll12CWrVqlalXcXFx6Ne3Dwb071em+oFWoggOlBjtSYAESIAESIAESKDMBFiRBEiABKomgSGDB2DqS8/i/955PeD01msv4aqxVyA6OrpC4FAEVwhmNkICJEACJEACJEAC1ZwAu08CJEACYUIgokXws2f2BBMZcAxwDHAMcAxwDHAMcAxwDITzGGBs1W98honWYxglEIhoEVxCn5hNAiRAAiRAAiRAAiRAAiRQ+QQYAQmEJYGIFsF3/bwSTGTAMcAxwDHAMcAxwDHAMcAxwDHAMRBOYwAIS+3HoAoJRLQILuwDFyRAAiRAAiRAAiRAAiRAAiRAAuFAIAJioAiOgJ3EEEmABEiABEiABEiABEiABEiABIJDIFQiODjR0QsJkAAJkAAJkAAJkAAJkAAJkAAJBJEARXAQYdpd8Z0ESIAESIAESIAESIAESIAESCBcCVAEh+ueicS4GDMJkAAJkAAJkAAJkAAJkAAJhDkBiuAw30EMLzIIMEoSIAESIAESIAESIAESIIHIIEARHBn7iVGSQLgSYFwkQAIkQAIkQAIkQAIkEFEEKIIjancxWBIggfAhwEhIgARIgARIgARIgAQikQBFcCTuNcZMAiRAApVJgG2TAAmQAAmQAAmQQAQToAiO4J3H0EmABEiABCqWAFsjARIgARIgARKIfAIUwZG/D9kDEiABEiABEgg1AfonARIgARIggSpDgCK4yuxKdoQESIAESIAESCD4BOiRBEiABEigqhGgCK5qe5T9IQESIAESIAESIIFgEKAPEiABEqiiBCiCq+iOZbdIgARIgARIgARIgATKRoC1SIAEqjaB6i2CM/7E4s8+xaclpIUrNiDlYEEYj4AM/PltyfE7+rVqbyV2Ye8qJ9/Ff2aUGkjGn4udtpUac6lRspAESIAESIAESIAEqiwBdowEqgWB6i2C8w5i3cpVWFVCWvzFNLz17CQ8/t4qHLSG43jIx8HfS47f0a+tRysx9qNbnXzXHcgvNZD8A+uctpUac6lRhlHh8WxkO8I5vgd//r4BG8qYwvtgj6OTXJIACZAACZAACZBAqAjQb3UiUL1FsJ97OuPPTzH10z8RznPCfnaFZlWFwMEf8NKjD+Ol2Sl2IVwrCTHb52La9GllSl/+kV5VyLAfJEACJEACJEACJEACgRCohrYUwc6dXgfdRozDuLGudFGPJGdp9uq5WH7YuRk2KzH16qBOXUkJniElaJ4jxXqWccs3gYLjGcjI8EzZjqMgBdnFyjKOOwp9+w6GRfahg1DZmvbTW4VCOAHtRtyG685yjdlgtEMfJEACJEACJEACJEACJFDVCEQVdogLJKDZSV3Q5RRX6j3qZlzU0oHmIPYccKyHyzIJvcc/iAfvfxDXu4uflhfhLsnTfE3D2odLvGEeR/YOLP/4JUy65x5MevRxPP64Z/pyc2H8m78sVvb4o5Nwzz2T8NLHy7HDeY5yoX0IFgmdLsNd/zoDdcQ3hbBA4IsESIAESIAESIAESIAE/CRAEQw/SYWzmTUFy5emOSPscrZdHDkzuOKbwMFVeGvKVHy5dk85TnsvwJ61X2LqlLew6qDvJstrUbIQnoinn37aTNf1inE1IwdHHizMd5Q7lnedyxlkFyiukQAJkAAJkAAJkAAJVGUCFMFuezfb/RTY/SIsZ4oo2ukw6IKT2jnWw2tZ8PtyLHecjRvTG71PcRM+pYXKMjsB6x4sfPdTpOgMbp2TMOz6BzHZi1i8opPdHJ2uMAWmQ0Dal5Px4PXDcJJOzWan4NN3F2JPBdxMzbsQLowzbx2Wr3AMDIAHRwq5cEECJEACJEACJEACJBAUApu3pOBf195YpvTZF3OCEkNZnFAEO6kdxOJXH3ed5vr8W/hytWN2tQ7O+NdIdItzGofRSgZWLdvgjCepb2+041518ihpxT2/4PfFWHxEcmK6Ydxd49GnbR0EfhghBnXa9sH4u8ahm1Y+Ij5/dwlQ8R6yV4lCOO4k9HacJs+DIyHjT8ckQAIkQAIkQAIkQAKRRSAqssKtpGgTTkCjmpXUtq9m9y/HD87Z6lbo07MR+BcYgZTN9oMIdc7pgy4eNxjbg1Wffep8drHjucuey1XY495cQhf0OUeng4ENm1PcS0K67l0I22+WdXO/Zmg2qI/j4EhI46BzEiABEiABEiABEiABEgh3AhTB/uyh7BTMfW0KvvzbH+OKtUlZ8T0c89Xo0htn1K3Y9n22lphk3rzJp52HQR0kJXpkhHaj8LTldq2aFWknA1tLeIa04xnMq1ZuRUaRWs1aFZ43X+i3SHHINv+fvTuBj6q6////nhCEgAlFDCCrAhEFC4pUA6JClbUiUiRuiEWKVvCvyKIRRIoIpgqC/Ql+FXFB1IoiRpRVm7gU0CIqFRBDQFaBFCmJEJDtf+6dmWQmmck6k8xMXnnMnblz71mf56D5zLlzUzAQfmHpduUqRs1736/7r+Q7v0GDp2AEEEAAAQQQQKCKCjRt0ljJYx8otP2uY4c8kbPOqlvovJXnqis756Wp6B2C4Dzx+rruIefNhJzf8TT7j4/RjXlLg7latfzLQgFPXvbK2PH6zme0Ol9xSRku4w1yw2NiTBjmrGP/tu1F3HTqhLZvc99NyuTxWpF15g/as+tfwZbtXmu6prpYtbz8Ml1W5NayUJC/e7trBdhVrimowh7OQPgS23x32iw5A2FTfSW0xdRaUQ/qQQABBBBAAAEEEKgEgRjzu/4Frc9Xwa1u3d/kteaMM84odN5KH3/22XlpKnqHX42LEj+jvi7rdZXqu9Nk7vC+9NV9vJJec/69Ss4LeU0D6l6tzi3Na6g96jVXq2hXozZ+rE/cca7rUN7L/k/08UbXu+hWal7PtV8BL63Ov8iuJeezT/WddXMs+5311FiXDbhRNxa5XSav9ePc7/TpZzmyfi4637UibL2pwC3mrLPsINiq0isQtg6wRZgA3UEAAQQQQAABBEJPwCGH30Z9/q/Veu/9D4rdMrZk+i2jvCcIgosTzMnJv9y4uLTBPn8iVzmmPc7tOy3/cHtejY1/d5FirHOHK+ZmTHkVF7vTXFf1rC/nz34tn/WCVu31buOJvav0wqzlcsfH9XtepebODBXyHN2ul3o2NFWd+Frzpr2kTzNzilixNul8Pk4oJ/NTvTRtnr62utewp3pV0l26vS6RN20lEDYIPCJPgB4hgAACCCCAQMgKnNZpv237fJUVBH9oguCiN4Jgv4SBPPGzvl5a8CZILynl+VX5AdFFLVU5a3uufv7wXv7dqyfP05dWsOU6tXvFM85zpr153xF2navsl7OuHKzrmrhakbtF7z09TuMmT9bkKWabbPaffs/554msJE2u0+CK/v5qVH1dM/QW502xcr7XB89P1rgHH9SDBbY33SvVG98sdO7BB8dp8vMf6HtrETjmIt0y9BrVr4yPmLwukZdatbvIvlybQFj8IBAxAnQEAQQQQAABBMonUBm/ppevxUHLfUK713+p/BseWfvfe6wCN9Z1vULwO7dB8whgwSbIvGrYXerscYnzCWvV+lCOWdn2iOTrddZdw66qnOCxziUanDxCN3RoLPfV26UXiFbjDjdoRPJgXVJJNyjzukQ+urN+f+tgjfnTZQTCpR9MciCAQOgJ0CIEEEAAAQQCIkAQXBLG6Oa65t67dJX7qt6S5CGNt0BMK90wdpJG9LtEjWO8TymmsS7pN0KTxt6gVgXPFUga1LcxzdX55vs19cknNXXiBE2Y4L3dcL6r9vNvKHRuwsSpevLJqbr/5s5qXml92K9Vn+ZfIt/8D9fYfxbJebMsAmHX6PGCAAIIhKEATUYAAQQiRyB57Ci98uJz9vaXu+706thz/2+Gfdw636dXD69zgXwTFcjCwq6sup01okCgUzDwmTBhkqZOHaGezSotssln9RV8FWz/3Z11Vn6O0NqLilHzK27R/ZOe1JNTJ9mB5KSpZn/S/brliuaKCaHZGF07VrGx3luMe4k4OqbQudja7pOVSJ65Sp8cdNd/kTr/Ltb9RgTCeRTsIIAAAgiEkwBtRQABBIIgEEJhRxB6V1yRUdGKKRDoFAx8YmNjynF5rAL74yv4Ktj+UAjGStJrV1/yAsuS5CFNkQK5MRfo1kGDNdja7u2vS87wTl4oEE7bn/99d++kvEMAAQQQQACBShagegQQCJ5A1Q6Cg+dKyZbAni/1zsKCNxsr+fsv91iFsJVUIKbRBbqo3UXOrVn+KrBnfq9A+POP9f1hz7PsI4AAAggggAAClS5AAxAIugBBcNCJq3AF/8sscKOxL0v1PvN/VdguiF23A+G7B+uuMbfootpBrIiiEUAAAQQQQAABBEohQNKKEiAIrijpqljPb1rqsssvK/PW8jdVEa1i+hzT8qLKvQlZxXSTWhBAAAEEEEAAAQTCQaCC20gQXMHgVaq6RpfpxgE3lnm7rFGV0qKzCCCAAAIIIIAAAgggUAECoRQEV0B3qQIBBBBAAAEEEEAAAQQQQKAqCxAEh8To0wgEEEAAAQQQQAABBBBAAIGKECAIrghl6vAvwBkEEEAAAQQQQAABBBCIKIFbbxqoV158zt5SHv+r374lXvY7O407bUxMTb9pA3mCIDiQmpSFQCkESIoAAggggAACCCCAAAIVL0AQXPHm1IhAVReg/wgggAACCCCAAAIIVJoAQXCl0VMxAghUPQF6jAACCCCAAAIIIFDZAgTBlT0C1I8AAghUBQH6iAACCCCAAAIIhIgAQXCIDATNQAABBBCITAF6hQACCCCAAAKhJUAQHFrjQWsQQAABBBCIFAH6gQACCCCAQEgKEASH5LDQKAQQQAABBBAIXwFajgACCCAQygIEwaE8OrQNAQQQQAABBBAIJwHaigACCISBAEFwGAwSTUQAAQQQQAABBBAIbQFahwAC4SNAEBw+Y0VLEUAAAQQQQAABBBAINQHag0DYCRAEh92Q0WAEEEAAAQQQQAABBBCofAFaEK4CBMHhOnK0GwEEEEAAAQQQQAABBBCoDIEwr5MgOMwHkOYjgAACCCCAAAIIIIAAAgiUXKA8QXDJayElAggggAACCCCAAAIIIIAAAiEgQBBcpkEgEwIIIIAAAggggAACCCCAQDgKEASH46hVZpupGwEEEEAAAQQQQAABBBAIYwGC4DAePJpesQLUhgACCCCAAAIIIIAAAuEvQBAc/mNIDxAItgDlI4AAAggggAACCCAQMQIEwREzlHQEAQQCL0CJCCCAAAIIIIAAApEmQBAcaSNKfxBAAIFACFAGAggggAARcZT+AAAQAElEQVQCCCAQoQIEwRE6sHQLAQQQQKBsAuRCAAEEEEAAgcgWIAgO+fE9odxDR3XC3c5fc5RzOO+d+yivCCCAAAIIlFeA/AgggAACCFQJAYLgihrmH5cq5Yl5WnOwNBUe1fp5T2jclMmatnSPnXH3yuf1TPp+ez+wT1la8rfxeuCVb8tf7KkcrV8wU+PGmfIeTNHCHeUvMmgl7F2pxx8crznf+KvB+hDCfPCQU/wHDz8unqnHX1mrA/6K4jgCCCCAQIgK0CwEEEAAgaokEPZB8LpXrEDLc5uocU/P05JvsvJXT0NgRHN279CBQ9u1/b+laMyhtVqxsZEGTJygHvve0OylK5X6ZY6an9eoFIVUfNIDn83Ty2uzFNeur25K6qvE+IpvQ6Bq3L30WY17Yq5W7D9RTJE52rXzoA5s36mfi0nJaQQQQAABBEJGgIYggAACVVAg7INg55g1UmJSfxNwWVtvdTlrv9LemKlH532rXGeCSn+OveJuPZUyQTcllKIpu7OU3ay1EmrXVIfBt+rczK+U3fZW3dimFGVUQtLt28yqdd0uuv3mRCV2bKvGMZXQiEBUuTddb34Tq373jdSAljWLKTFWXYZP0oyJ/VWaIS6mUE4jgAACCCCAQJAEKBYBBAIn8L//HdKyFR/pvfc/KPO2+MNl2rXbxBGBa5bfkiIkCI5VQseOJuCytkT1+dMYPTqgtY5/t0Avrz7qt/Mhf6JNfz02vIsaWA2NaqQ+9yYrOam1wiKmjIpWtNXucN4adtWYh4eqa2gvvIezMG1HAAEEEEAAgYoXoEYEAiqwb99+PTzhr/rHgoUmAP6wzNvCRama8NfH9e367wLaPl+FRUgQXLhrsZf3VQ8TvGR8+pn2eZw+sPYNpUycqAceHK8HJqRo9tKt8lwtzs1M15ynJ2usdf5B69LqN7TmgEcBZvfA2kWaNtlVRvJEpbySrozD5oT1+GaeKXua3vrXSj0zydTx4Dyt8zi+ZK/1xrUdWKu3/p7iqmu8xk6bp5WZHkH7qYNas2CWHp1glWM2H+2VTmjfFx59GjdZKfPXal8xV++e2PG55kxz9WGc5ZCpHFez8l9KWbbr+7WvbTQlHEhXimWY9x3j4svat3SasTMGZoweH2f6+7eVZuy+1RxTzuOpa5X+ykyNTTbH7XFZpE3GvNB4frTDiJj6zcNdnu1v3jsf3zrLW5rlfOvr2T0udl1mXKbM1RLPcfEzxuusS/PtNucXmvP9Ss2e4nI2c+XR51dqU07+efYQQAABBBBAAAEEKkqAeoIhkP7p58rNParYM8/UBa0TyrzVj4/X6dOnzYryymA006vMiA2Cpbpqk1BXOrBDGa4od9+KmXp8QaZiOvxRY8aP0F2dG2nXJ3P1zApXQHTwc82as1LbzrhYt9xnVl3v7q2E3A0mUH1D611l5H4xVykLvtHR83pr+Jhkjbm5o2K2mUDnuZXafcpta4LXxWt0vGVXDeh3uRq7D3u+Hl6r2dMXaW1uM/W7e6Qeuy9JiTW3a8mc/9MS+yqAo1o//1m9tS5H5/UaqmTT3ts71tWuNI/2mvJ2L31WKQszTZ/6mvaM1PA/XqyYjEVKmbnSoz0moefD9HPm7KXaeKy1WTUfoTGDuqpB5spCwX6py67fTfePT9YA63rguokabvYfG9jWrrnkZW3Wknf36KzLu+um7q1Vy84tHfjXUn1bt4vuGmXGrXdrRe9fqxemTdb0xTlK6HuHxtx9q7o3O66MFa/qze9dmcryYsb75b8v0pocMy7DXONSZ49WWuPi+QGGih/jXBMsP/FSuvY27aa77jNzZXA3nfffdNPueVpnAviyNI88CCCAAAIIIIAAAgiUWiCIGXJznYFSaxMAJ48dpbJuv+92ld3KnJxf7NdgPkUFs/DKLjva7t1BZR8yLcldq4X/zFJspzt0f7/2alynkS7sPVhDfherfZ+laZNJou1bTeBYV11u7KsOTWLVoGWihtzeRQ2id2hTppVgs975YKtOJPTV6EGJSqgfq8YX99X9gzsqdv/n+ucPcv1Eq82NY01w2V1drmgt+3Jm1xn3y6bFi5VxqoUG3HerurSMV2yT9how/DYl1s5S2qebTbL9+jmqpbok3a0hV7RQA9PeDv3uUJ+W0r7135gVUpPE9Cn1E3efOpr2xCuhY1/dPyTRtCdd7/zL95LjpuUmQJape6QJHNs0UuM2ic66Y02Z7kdZyo6KVmydWNWqbgqJqqk4sx9bO1oqVVl11fXeMRrer6sSOzSTu0mxl99mxs3qoxm3brfqzsvNmcPV1X7w3RrQsYUat2yrPkN7q42Oavu2LNOAMj6yDkoJibp9uMe4DO2uhFNZWr/es9xoFT3GO7Tkw83KbdlXDw/uqgvNfGrcpquGjOyrhGNmHn24tYwNJBsCCCCAAAIIIIAAAgiUVMBXuihfByPyWMYPJuisqYSWdZVzKCdva9gwXjq2Q9usVb6G56hB1EF9/sYirdy4Rzm/GolmvZU8IVk3XWT29+7Q9mNSm0vM6q95m/do2V+PPTlJt1/gPhKrxk1qyv9PlrZtPyGd316Jnl/wjWqhmyZM0VM3tzZZm6nroFs1oENds+9+1FStGmb/pNmsh92nWLW/pJn1Ln8791JdarL9mOkr0HLVfV5bXVo7P4uiYhV7hsf7MpXtkd9zt1Rl1VfTRp6Znftn1Ip17rieY2qa4FqNzHi6DlgvUVb0bVaNs8rxJ6SaddGQQX3lxR4TI6vkE253qy4Tnhc5xvs3K8N8+JLQzqzM2+ldT7UT1eF887nAtkznBxmuw7wggAACCCCAAAIIIIBAxQhEdBB8wr48ua7i6hjMUyboNKuE6+an6NEpHluqR6DYsLvGjOqv9tGZSps/S48+Ml5jre+Dfl9gRdWKv0yR5X64gja/5eRs1spXZmqc+zvBD46X/X1bdwa7T9GKqakCP9VV3RrZffv9B1o1YhRTIJfX2/KU7VWQeRPIskxxxT7s+opN5TdBzvfpzu+FJ1vfP7a2BbK+5uw3g68TZu5ZM6564cHRGdbYHPhJu33l4xgCCCCAAAIIIIAAAggEVcD6dTyoFVRe4Qe1MeOgVK+ZEmLcrYhVl+FTNOPJgtsY9WnoTBNdv6Nuum+Mpk41K7IPDVWP+nu08qVZWrjDed5+tqIbe6ecT6eO+y/g1Ga9Nm2elvy3kW68O1mPTZxkt/v2Nh5Zoqxo/IRyPe6l5Tx7XMdNEKYG9dXAecD7uZp5eyxXzqv3zb6vR1nLDnZZvsoP5LHvF+iJl1bqQKPrNfLhZHsezHgySZ7sJarO/MuyRud44cHRr9bY1DvH93fFS1Q4iRBAAAEEEEAAAQQQQKCsAuZX9bJmDe18B/71rlbskRKuulINrKae18IEHTn69mvPaNacOHVQu/c7o9r188brgcmL9aOcP9H1Wqh730TVU44yvs+SGjZT8xrSxq/WyCuAzFykRx+cqNe+Vwl/4nVecxMi/fCtPve8QdKprXprsll9/sdmKXOjNplK2lybZH8/2f5urVnJPuL5PfGE85UQ5aNPP36lr0z8f27LFj7aE682CbHStg36yqvuHOfl33L9lKlsV96CL4Esq2DZRbxXNWNsxs7+Trg73eFcHXHv+3jNWL/ZjG1r9bi5vRrXiVVMtElUTB6TovCjfmsl1JEy1n9jyvM4fXiN1v0gxZzXUva89DjFLgIIIIAAAggggAACCARfIEKC4OM6Yn3Pd/9WrV+7RktemaaU1K2qflGShnRyXStcp4tu6RavnNVz9fj8dG3alaPdG9P18lMzNe25d7XpV6ndZe0Vk7NGL8xerDWZWdqXuVYL31mjA1Hxatcu3oxGa904oLViMhfriXlWGVnKWLtYz8xbq5z6XdTjApOkhI8L+/5RbWps1cKZb9jfP7brmv261hyOV7euraUmTdUkygTcH5rza9dqzdp0vTXzKe8V6ZiO6ne1u09rlLHf1Z6X15j2dNWNV8T6bM2513ZVglx1u8p++alXtSbHI3kZy/YoIX83kGXll1rsXoMLWipWe7TitcX63OrnvxbrmWn5H3L4KqBJc+sLyZv1nhnfNVaetEWaVkweX+VIzdTnD865MtnMp3Xu+TZzsTJqtNaNf2jhO1tgjlIKAggggAACCCCAAAII+BEwYZafM2F12AR01vd8p83Vy+8s1ec/11e3W0fqscEmqPXoR+Pe9yrZBLHRGWl64e8pmjYvTfsadNPwMUm60Lop1AVJevjOrmpycK3een6mUp5frK9+ba4+w/6Sd7l0zMWDNTqpo+K2W2XM1Ox3v1FuQn89Mqp76Vb2arfXsPv6KzF2h1a8MstVV0vdNHaksy4TOA4ZZgWrm7VkwSK99e5n2nZ2bw24OFo68JO2nXJ2LL9PSzV7Wn57kkd2V2N/o1s7UXeN6q92Ndxlr1FuuyT7ztPOUp3PZSrbmbXQcyDLKlS4vwPN+ur+pLaK27dGC43hwhWZivtD9yIvbY65/DYN72YC1IyVesvKk75d9f7QVx1qWOzb/dXk87g1V9zz6TXXfNt2dlfdNWawOtT2mYWD5RagAAQQQAABBBBAAIGKFHA4HKWq7qe9e/Xrr2YF0l+uUpbnr5iijvsLk4rKE1LnOvypwPd7UyZp6qjB6nNxvEy4WKCt0Wpw+a1KnuT8fu0Mkzb5TybQ9AhIYi/oruHjXeefdJbVvWVNr3LqdeyvMRNcaaZOUPKgjqrnljRB8ownxzgDWc9cvo7X66ib7huqbvWkehcnafTIW5Vo9t3ZYlp6tMVVT5dbrXoHK9Fdn+mlV59c6RoU7ry7WPvV+u7zkDFWWVM0Y2qyhvduq+53m/0/tbfPO58KeJWw7A7WmDxU8EOB4stq0HuMZjxpAkRn5a5n82HBk1P0SG9rJd51yLwUlXaGRx/qdTTjPdn0y5Tx1KSRGtKxq4aZ/bzyGnbXI+b9sItNofajphJ6D9VjXnkSdbv1/s6Odgr5Gktzxle/veaTmW+P3d1dF8aaxDwQCLQA5SGAAAIIIIAAAiEmcPTYMa8WWX9TeObfZ2vO3Fe9jltvHA5nMO18to4Eb8sLpYJXBSUXLVBX3YYMVsLONzTno6yik3IWAQQQQKCQAAcQQAABBBBAoPIETp8+7bPyL//9labP+H9yn7de/9/sF7Rvf5b+/dU6LV220iufdd464H619oO1EQQHS7bE5UYrpn5zNfZYjRY/CCCAAAIIFC9ACgQQQAABBEJSwAp0X3x5njK2ZOqdd9+z2/jue+9r46b8OwkvWLhIm3/IsM9V9BNBcEWLF6pvg15OfkIrqnfVgCu8L/ktlJQDCCCAAAIIICAJBAQQQACBUBFwOLwvYP711+P6+7PP5X3v98OlK/TGW29r8YfLvJpsrfj+v9nP6+efD9rHoxzO0NQR5Xy1DwbpKfg1BKnhkVNsWw1xfVc0gdXgyBlWeoIAAggggEAwBCgTAQQQCDEBLlaw/gAAEABJREFUK5j1bNKr89/Q7j0/eR7SipX/9HrvfvPLL4f1zKz/08mTJ3XqtPPOv6dPOV/daYLxShAcDFXKRAABBBBAAAEEEAioAIUhgEBoCjgc+SvBJ06c0JVXdFLy2AdKvN2SNEBHcnPlcDjLcTicr8HsbVgHwdu3bxcbBswB5gBzgDnAHGAOMAeYAxE8B/h9Nwx/5w9mABdqZXuuBEdHR+uC1ueXeos980yvG2gFu49hHQQHG4fyEUAAAQQQQAABBBBAoLIEqDccBKpXr243c8+en/Te+x+Ueftuw0a7HHd59psgPYV1ENy8eXOxYcAcYA4wB5gDzAHmAHOAOcAcYA6E0hwod+wWRgVc2uESu7V7ftprAuAPy7x9t2GTXc7ll3W0X4P5FNZBcDBhKBsBBBBAAAEEEEAAAQQQQKBogQtaJ+iB+0bo4na/lbVf1q1tmwt1x6Bb1LP7NUVXGICzBMEBQKQIBBBAAAEEEEAAAQQQQKCqCrRvd5FG3jdcyWNHlXkbO+o+det6Vd4NsoJpGaJBcDC7TNkIIIAAAggggAACCCCAAAJVVYAgONRGnvYggAACCCCAAAIIIIAAAggETYAgOGi0FFxaAdIjgAACCCCAAAIIIIAAAsEWIAgOtjDlI1C8ACkQQAABBBBAAAEEEECgggQIgisImmoQQMCXAMcQQAABBBBAAAEEEKhYAYLgivWmNgQQQMApwDMCCCCAAAIIIIBApQgQBFcKO5UigAACVVeAniOAAAIIIIAAApUpQBBcmfrUjQACCCBQlQToKwIIIIAAAgiEgABBcAgMAk1AAAEEEEAgsgXoHQIIIIAAAqEjQBAcOmNBSxBAAAEEEEAg0gToDwIIIIBAyAkQBIfckNAgBBBAAAEEEEAg/AXoAQIIIBCqAgTBoToytAsBBBBAAAEEEEAgHAVoMwIIhLgAQXCIDxDNQwABBBBAAAEEEEAgPARoJQLhIUAQHB7jRCsRQAABBBBAAAEEEEAgVAVoV1gJEASH1XDRWAQQQAABBBBAAAEEEEDAKXD69GnnTiU+h2PVgQuCowJXVDhC0mYEEEAAAQQQQAABBBBAoCIFTpw4IZ0+JRGLlYo9MJGrw6Eoh0P8IIAAAggggAACCCCAAAIIVIzAkdyjOn7smDMWIx4rMXq5g2CHwyGHqe74qWrmuQo+6DICCCCAAAIIIIAAAgggUAkCP//8PxME56paVJQdkzkcVmRWCQ0JsyqjAtFeh8Nhwzc881fxU3UE6CkCCCCAAAIIIIAAAghUjsCh7BwdOXJENapFKcoKgk1MVjktCb9aAxYE165ZTa3iT4afAC1GoPQC5EAAAQQQQAABBBBAoNIEjhzJ1f6sn5V9IEu1zzxT0dHRcjhYBS7pgJQ7CHY4HDa49elDx6anVM1xuqR1kw4BBMJOgAYjgAACCCCAAAIIVKaAtQK8+6f92rVti86qE6eYGjXyVoIdDkdlNi1s6i53EOzuqcPh0JWtTqnzeb4viT5+/Li4hbdbi1cEEAg7ARqMAAIIIIAAAghUgoAVQ1mxlBX8bt22Q9u379TWTd/p7Lq/0W/q1GEVuAxjEpAg2OFw5K0G97zwpNo3KhwIb9m6XVu27lBG5nY2DJgDzAHmQBjNAf67zf+3mAPMAeYAc4A5UHlzwIqhrFhq8/ebtek/3+qnHzPVrElj1T/7bJ3BKnAZQmApIEGwVbPD4bAD4bbnnNbwLsfV/7e5OqtW/neEN329Vms/T9eXn6Xpy0//yYYBc4A5wBxgDoT6HKB9zFHmAHOAOcAcqNw5YGInK4ayYqlDWft0Tv14tW7dWmfXq6caJgCuFhVlx2AOh8MKydhKKBBVwnQlSuZwOOxBqB8n3X7ZSb1w02G9cdt/Ne+mverQoYMuv/xyJV52mRKtVzYcmAPMAeYAc4A5EKJzwPz/mrFhbJgDzAHmQOXPARM7WTGUFUu1ueACNT7nHNWJjdUZZ5wREt8D3r3nJ70w9xWlPPV0QLdnnn1O//luQ4li0LIkCmgQbDXA4XAGwtaNsqpVq6aaNWuqdu3aqhMXp7p16uisunXZMGAOMAeYA8wB5gBzIDTnAOPCuDAHmAMhNgesGMqKpayYyoqtrBjLirUcDmfcZcVglbFlZ2dr8tQntWr1F/p+c0ZAt6+/Wa/pM5/VlsytQelawINgq5UOh3NAHA6H/QmFNVDVoqJkv5rAmNdqWDAPmAPMAeYAc4A5wBwIqTnA72f8fsYcCOE54IqlPINfh8OhyvzZ9P0POnr0qGrWqKEbrv9DQLdG5zS0u/bl2q/s10A/RQW6QM/yHA6HfXm0w+Gwg2Fr0NiisDD/iJkHzAPmAHOAOcAcYA4wB0JkDvC7Gb+bhcUccDjyYyuFwM+JEyfsVtSoaQXB15kgOHDbOeecY5d9/Nfj9mugn4IaBAe6sZSHAAIIIIAAAggggAACgRKgHATKLuBwOOzMDofz1X5T4Ck396isP/FU4HCxb4sosti8JUlAEFwSJdIggAACCCCAAAIIIIBA5AjQk3ILuINb96uvAjO2bNGkx1OUsSXT12m/x06f9nsqICcIggPCSCEIIIAAAggggAACCCCAQOgLVHQLf9y+Q1NSpmnWc3N04MDPFV29z/oIgn2ycBABBBBAAAEEEEAAAQQQQCBQAv/+ap0eGj9Rby9cZN9QK1DllqKcvKQEwXkU7CCAAAIIIIAAAggggAACCARLwLqZ1odLV+jBhx9V+qefl+n7woFoW9ULggOhRhkIIIAAAggggAACCCCAQBUWcDicN8RyOJyvvil8n8vOydHiD5Zq67YffWYrskifOUp3kCC4dF5hnZrGI4AAAggggAACCCCAAAKBEHDfEMv96rvMwne4iompqYED+utvUyepZYvzfGbjxlg+WTiIQKkESIwAAggggAACCCCAAAKVKBAVFaWuV3XRk09M1h9691B0dHSltYaV4Eqjp2IEKkKAOhBAAAEEEEAAAQQQqFyBNhdeoMl/fUR/GnybYs88s3IbY2oPShC8+5BD8/9dXfe+XVP9Xoixt6xfcvXTocNsGDAHmAMVMwdwxpk5wBxgDjAHmAPMgQiZA1YsdSj3Vx09ftKEcKHxcJiVXasl1gqv9eprqxMXp5H/3z16cPT9atzoHF9JfB4Lu+8E/7A/Sv/3+Rl6++to7TyY/0XoJo0bqlWLZkpo2ZwNA+YAc4A5EMQ5wH9n+f8Mc4A5wBxgDjAHImcOWDGUFUudWSdWuSdO6ecjx3T85CmfwWNFHjx9ytmGU65XX3U3b95MF7dv5+tUkcfC6jvBJ8wHE8s2RWv97sILzNWrV5fDkR8UF9lrTiKAAAIIIFB6AXIggAACCCAQcQIOh0NWLFUnLlZNm56jOr+J039/yQ2pVeFwQy8crZajB//eUU0fb65WjhLIigACCCCAAAKlFyAHAggggEBVEbCC4cbn1NfBI0crdUU4Pv5sm/zQoWz96c/3BHT7at3Xdtn168fbr4F+CmgQ/NVOAuBADxDlIYAAAggggEARApxCAAEEqqBArVoxqh9/lnKOHa+03p+f0EpXX9UlaPUntGqpa3/fNSjlRwWy1G92BbS4QDaNshBAAAEEEEAAgYgSoDMIIFC1BawVYYcjqlIvix4y+DY9+cRjSh77QEC3yRPHa3zyGPsy8GCMcsCi1kO5DmX94ghGGykTAQQQQAABBBBAAAG3AK8IIOASiKtzpo5ZN2Zyva+Ml/rx8bqg9fkB3Zo2bRLUrgQsCK4TczqoDaVwBBBAAAEEEEAAAQSqtgC9R8BboFZMTf168qT3Qd4VKxCwILjYmkiAAAIIIIAAAggggAACCJRFgDw+BaKjo3UiBP5cks/GhfBBguAQHhyahgACCCCAAAIIIIAAAlVboKjeOxyOok5zzo8AQbAfGA4jgAACCCCAAAIIIIAAAghUmkDQKiYIDhotBSOAAAIIIIAAAggggAACCISaQOgHwaEmRnsQQAABBBBAAAEEEEAAAQTCVoAgOISHjqYhgAACCCCAAAIIIIAAAggEVoAgOLCelBYYAUpBAAEEEEAAAQQQQAABBIIiQBAcFFYKRaCsAuRDAAEEEEAAAQQQQACBYAoQBAdTl7IRQKDkAqREAAEEEEAAAQQQQKACBAiCKwCZKhBAAIGiBDiHAAIIIIAAAgggUHECBMEVZ01NCCCAAALeArxDAAEEEEAAAQQqXIAguMLJqRABBBBAAAEEEEAAAQQQQKCyBAiCK0ueehFAAAEEEKiKAvQZAQQQQACBShYgCK7kAaB6BBBAAAEEEKgaAvQSAQQQQCA0BAiCQ2McaAUCCCCAAAIIIBCpAvQLAQQQCCkBguCQGg4agwACCCCAAAIIIBA5AvQEAQRCUYAgOBRHhTYhgAACCCCAAAIIIBDOArQdgRAWIAgO4cGhaQgggAACCCCAAAIIIBBeArQ29AUIgkN/jGghAggggAACCCCAAAIIIBDqAmHTPoLgsBkqGooAAggggAACCCCAAAIIIFBegcAHweVtEfkRQAABBBBAAAEEEEAAAQQQCJIAQXAAYSkKAQQQQAABBBBAAAEEEEAgtAUIgkN7fMKldbQTAQQQQAABBBBAAAEEEAgLAYLgsBgmGhm6ArQMAQQQQAABBBBAAIGqKbBr9x699/4HAd22bvsx6JgEwUEnpgIEIlQg3Lv1yWj9cMloZYV7P2g/AggggAACCCBQSQKLUhebAPjDgG4L3nk36L0hCA46MRUggEBICrRoq7L+BzAk+0OjEEAAAQQQQACBChbIzT1q13jWWXV1QeuEcm314+Ptsg4fPmK/BvMp7H8H3PlCP53XIkHXPZfp2+njUfb5kR8XPp31+Qzd0+tSXWDyW2W07z5YU5fs0rECSd11nNdthjYUOOf1du98DbDL6qc52/PPpI1OsNtg1eFr89W2/Nxm79guLXt8sLpfepGznIRLddmAUZq3Ntuc9PHIztRbE5J02cWuei+8VANGz9e6gwXTpmuk3d4E3bOkYK+9066acKmz7tHp+Se2z9V1rvxe/TL1dR+comXbvct0OoxSWn4Jhff8lemu57q52mlyOcty9c99rtCr9zioxC6mggKPvDngUccFlyZp5Avp2undTa+c2T+8rYkDOqt9grOtdp7Xv1b2Sa9kPt/462P7zqZef2UcWaF7rLqS5he9wlniOeWaIyUZd7eNa4wkV96LR2mZz6m6S3OuMy6u9L6MveaVq3z3vxd/Pu487nTy+vlaeya/pKwfj+mU+/jJYzr079e1Y/7X+cfc53gtKMB7BBBAAAEEEECgkEDiZb9T8thR5dp+3+0qu9zTp0/br8F8igpm4RVZ9oanR8kz8Cyu7i0meL5s8GwTkCVq2ORZem7ycHWutUFz7u2mK8ely+fv7Nvna8Fq/yVveHOu1vk9fYmGPWvq8bENa+s3k5SdruRu3XTPq1tUv+cDmmnl/+sgXXp4hSYm9dLIj7O9M3yQSOgAABAASURBVGebwKN7LyX/Y5cS+iSb9E9rXP+2yloySQNM8DTHz2cFy15523/QZAKr1/6R7V2Px7umfSfqOatdrm3mA1dL/56re65Nkr/6PLL73C1YZl75yV1V3+S46E+zvOoc1tEcVEHjZHVzfqBkO44sg4tVav7WRP0muut9WqN71tSqp4bpqqtGKc0HT/bHo3Rtr3Ga91Mr9R77tJ6bnqwb2mZpmfUBxS1ztaUEgbAK9Wmibjpvl1JNGdc+WHieZr0/X8usctfO1byN8v2TXco55bsUFTdGedmyF+vRlPRCHy7lnXft1L8m2WtMJ/VtYs54mjvtvf+9FBxzZxprvninM0VZjz0bdWxlig72/6223DZbp7RCB6/4rfbdNUlHV3ytHCsNGwI+BTiIAAIIIIAAApEiEDFBsE5u1NT7nKuExQ7O2km6NWWj4vvP0ZfLZmn0bT3U67YH9FzqKq0c20ZZ/xitRz8uuLwXp7i4bL23xE8UfHK1Fry6S6rmr/Ym6tTH1ONja9tQfn6OKW3SaL21t41Gf5im16cOVT8rv9XWD1M1uk2WUv/ysJYdcWfP0lv3DFPqz200btkqV/q+GjZ1nj5dNUv94r7W1PsLG8XFxUlr39fSve5yvF+zFr3oDKz89C2ubVf1strl2vrd9bRWpk1VZ5kxefRt/8G1dzVe7wqWmVd+l5aqYVLG/9bbslNTc1BNChh3UqtaMj9lczEZCzzi1Laru16n65efTVWvY4t15+0FXPe+rXv+slhZv03Wys/mKeWuvurVf6hS5qXpy+f6Km5tikbONfOlQA2F3zYp0KdBGvf6Ki28I15Zi0Zr+lp5/GRp6btmfnbspM7Vdil1ua8ouLRzyqP4ArvFjZFn8qx/jNPE9IL/pjxTSDVadvKaR93amnkpT3Onvfe/lyYFfJxprPninU7On0a36bxPf9C5y95SrXOzzbFjiur1rBr86wedP+9O1TFHeCCAQAEB3iKAAAIIIBBhAhESBLdRv5vbSP9JMSugWcUM0TEte2W+sqr10GOTu5pfsT2T11Cru5I12AS7qS+9XyB4u1o39I9T9j/mewSdHnnT39a87DgNvrmvx8Fy7ma9rxcXZSvutmTde34N78KqtdSwu3tIJ1co/UvXqY3zNWu11HT4ExrW0nXM/VK3h8bfd4m0cbZe9AqcTPr+15uA9Wu9+KavoGmX3nvza6njIA1u7S6sBK8Nr1fStSbd6tX6zrxU6qOMLiVqc8OB+tsjXc3cM67G3p1nw5uztepkE937xFC1quY+6nyN6/mw7jUr1xtmz5X/Kwecaf09d/jjQDVVtr5a5xFIm35aY9vr9mc14uY47Xz1bdOGAiWUdk4VyF6mtz0H6qZ480HEQylad7JMJQQ806nv5yt3Y6Jqmv9unPp8uX4NkXYFvKMUiAAC5RIgMwIIIIBAZApESBAstR36tMb9Vlo1YbRZOS1qsFYrfbk536efetmrhGbf81Gtk7peYw6Y4O2rAr8Ydx04SE1N0DlnUcFA2wTWixZLzQcpycRDJndgHutXa5UpqVuXTua58KNG31natjVDKa46d65J1061VNL1bQonNkfiu/RUWxM4rfp3gWuizxmo2/vId9C08W29ZmLjXn8aaNZZTSElftRQjTNKnDioCcvsUsJWxV3dw3yIkK33VpgPC+w8u7Qq3QSn5w9UP59DEa9u15oT2WZ8CwyFnb0kT7WMb4F0G5a/r53mw51+18Spc5/rFZf9vpa7PyBxpy3lnHJnK9drrR4aN7Wv4rPm6y+Pu43KVWL5Mu98SXtGL1a1kVPVbMx01W6wWAdHv63D5SuV3AgggEAkCdAXBBBAoFQCa778t1Keerpc2z/TPrXrdDgc9mswnyImCFZ0Sw17+gG1PblayZMWm1DPD9uuTH1ngtumTazvG/pO06q1CVCUqZ0mjslPkakttQfpz2YFb92L8+V1g6y9b2vOEqnDnweZIDM/h/feLq1eskLLCmyrMv1fIrpzuytCivYuyd+7LVtMtGqC4Kbn+EnRvKVamVNbtli3ljI7rseGzfvV67ZBJmiar9eWe7dn1ZvztTNukG7vGedKXcKX7MVKNSbq2EEXlTCLZ7LsDemFrJYt2agsz0Ql3C+rSwmLl+LjFW8SZ2cfMs/WY4syraE4r6maWm99bE1bWkv1Zk6V8c+gbXj3bW1RnC79rXsef+28HP/6gc4PdzpdrxvisjXv9RVe38Ut7Zzy0fS8Q6UZo7hr/qrH+sYp69VRmv6fvCICsFP6f1dqepvOemKO4gcZu2otdc746Trznp6KCUBrKAIBBBBAINwFaD8CCJRGoFo15yWPP/98UN9vzijXtj/L+Zu+u8zStKO0aSMnCLZ63nK4/naP+cV2+V/16PJs60jhzQTA1sG4OqUM6qxMJtS56U89pO3va5kV5NjHJOcNsTopqUe88oIM17n8l681594RuqfANvVj52Dnp/PYO+GxX5JdO36tobhaKv1Pp4Ea3Fwm8PxEdjFWCa4bYsVZl0tXM4HdZutg4a1gMJT6wjjd1muUlp2M103DBxq1wnmKO7Jz8aRCVvfc+6LKdGm13aEaZXNRKX7Mpybu0TxqzbNasfb3l0tRgo+kBYO8+Zp+Ty8NeM58QvPb4fqz+yKB1e/rPety/Bu7usq4REl3mH8LS1K9L98v7ZxylebrpXRjFKdek/+qXtV26dmHZ5fwpmC+ai14rAz/rsyo/Kb71Yp1FRXVpq8aXRKnyPqPoatzvCCAAAIIIFBSAdIhUAaBG//YTzdc/4eAbrffdnMZWlK6LBH3e1/bUbN0b/NspT70V/n8syzODyuUfchPkFyMX42egzQ4bpfmven+AqhrBa7PIN1gLQf6DTL66qWtGfbly9YlzO7tg7tMoOKvzhKuAOdlr2HtHVP2Eeu1tFsbDf7zJdKSF/MuJ8+y7zTcRIMHmuOmODuwM68FHwWDoZFPLdf+VkP1XFqaUrrajSqYpdj3bZPTCllt2/q0uhWb00cCuwlldfFRnr9DTZvkBfw1rXl2JCf/AwV/eYo9XjDIm6Q5X1oB5QJ9++5QOVeaj2nZ6/OVHXe9el6WX2Dbnteb8ys0z/Py/dLOqfziCu2Veozi+upvT5sPkTbO0MgXMguVV7YDZfh3VbaKyIUAAggggAACESpAt8ou0LxZUxMAXxfQrWWL88reoBLmjCphuvBJVq2NRj81SPHZi/XopHQVCnWbtNRFJkDZucuspPnp1ZYfrWXeljIxTeEU1TqpZ9+4/BtkuVfgbuth1pcKJy/PkabNrUtmTQl+A2tzzuPRqlUb8y5TO38yL74euzK1xRxv1coZOpldr0f8Nderg7523SDLfafhoRpsFeuV0vtNoWAo4yutnJesXs3t6NM7cSW8K69LsU3OyrIv046Lq+NK2kotLbNtO+V94bnrtHlxXjHQUq3ONW+KfPQt9OHJ918t0MzbLlGcmcd21iOfKHW52Tu/hrKXe1xy/2Oc2poPZtaZk1nmtPUo7Zyy8gRyi+v7V6V0kuw/aVbEVwECWSdlIYAAAggggAACCPgUKPfB3Nyj+n7zDwHdfvnlcLnbVVwBUcUlCMvzHSfq/+w/ITNOUwv9qaNO6trT9KrgZaLmkP04uVrpS8xexw661B1kmLeej863DHLdICvTuQJn3RCrk2eKAO2366TOpqi0z92rzuaNx+PY4hE6r0WCktOdB5smdjUrf5la8L4VxDuPeT5nfbJcGxSnzhe39Dycv99woIa5b5D1n/l6ca1k3RDLxFH5acJwr9wuxfQ5a8XbWmVcb+hxiStlE3Xualb4f3hbqT6HIktp1vX0cZ3U4VxXlnK85P0Jq7VzC1xCnqJlVvRrjs9zt6OUc6oczfKTNV43TXf9+axRc8189JOMwwgggAACCCCAAAIhL/DGW28r5akZAd1eevW1oPc7SkGvonIq6DB2qm6y/izLP1YUaEANE9iZleKTK/TohHQVXCneMjdF88zBIoO/Nu4bZP1ZU03A3KHIG2IVqL40b+Ov15/7m1Xn11P0bMGrR09mas7zpm9xg3T9la5CTbtGmGB85+yHNadg+ux0Tfn717LvYG3SuHIUeDE29g2y3lfyffNdN8QKjdXcAg0t3dtyuxRRXeZcDfmrcfX8fq5J3vaW4epsf/91bqHvv2Z//ISeNR8wNL1joEljEpfrYVbsU039zYfrAx+X229bNVEdtEupH7qi4NLOqXK1zU9m82FLysNmqfw/b/v5kMBPPg4jgAACCCCAAAIIhJTAgQM/B7w9+/dbqzgBL9arwMhcCba6WKur88+yWPsFN7NS/EZyG2UtGqbLeo3Q9NdXaNmiuUq+rbO6p2xUfP85+lufooI/s5pl3yBrl3bKeUOsglUUfl/wBkemTtedov3fIbqGuk2crpsabtT0Xp112+PzZd9d+vUZuucP/TR9Y7z6TX/AI5Ay7XpujvqdtVFTrfTj5irV1DFvxgh1v3yYUn9uo3EvPqC2hRuXf8S+QVa2dm7PlvOGWPmnArPnz2G1tnh8l7ngzbbsfpu+lO0O0QFwsTufrQ3p7nFbrDmj+6l9rxRtiB+ol14balbh7UTOJxPoPfd/fRX/nxR1v3Kwkl9YbMZuvn1Tq8uGLVbWb5P10n0mEHSmLvvzRueKfdPre/oe14Y9lWQ+9Nj5ulmttm7WpdLOKf9NK88YNb3jaftPmvkvvaRn/M2nFfL/76qkZZMOAQQQQAABBBBAoCQCfXr10CsvPleu7eakASWpKiBpIjcINjzuP8tidgs9Wt2Vqm8XTFSv2ms0Z8II3TM6RUv3t9KwZ9P02fSuiiuUw/uA8wZZ5pj7hlhmt+jH1z7vDm3dLbrIO0THdVVKWpqeu6OV9r8zyXm561/na0v9QUpZtkwzr4nzrjauq2Z+6kq/JEUj7x2hiS+sUVyfiVr4ZaqGtbSTF/HkukGWmsh9Q6wiEpfhlD+HFKV5fOiz0+fdoc04lfUO0eV2sbq6S6mTrDZY2yg9u9oElGPn6NO0qeoWZ5333uKueVqfpc3SsFb7tfSpUWbsJsnzplat/Fxu711K0e82LH/ffBDTRrf/0V9AHa8bbu4hZc/XAtdl84rrWro55acJ5Rqjaq4/aean7JIf9jefRqjIf1clr4CUCCCAAAIIIIAAAhEmEPZBcFMTzG7baoK75r5GJk69nvnKvsvwzGsKn4/rOEgzF36l712XkX67cp7G9Wli1sq80/qso1onTfomQ9ue9b4hlq+03aabdK463HeF9nwt8g7RVlNqNFGvR+ZppVWfVY7rxlM3nR9nnS28FUy/6SstnD5IHeoWTGoCZqs8E/R7nom/bYExS9PoNp5HfaRtPtS+BLfY9ruKKdrBNYauMj19vPd93yHaWbbvc67qJdvFw9GvS16OvB3nuHqP47erFmjmXV3VtIiLBmo076Fx85bp2wxn3kI3tcqrofBOSfrU9oGM1LA7AAAQAElEQVQ0M1Yuu8JF2Edq9J1l0mSYD0zst86nghZ+55T/cfceF2f/nMfc4+Ajr7N253NL1yXcHxRYRXeeldPcf9+cPp71eu+XdF66quMFAQQQQAABBBBAoIoIhH0QXEXGiW4iUH4BSkAAAQQQQAABBBBAAAERBDMJEEAg4gXoIAIIIIAAAggggEDwBDK2ZOq99z8o1/bdho3OBjocztcgPhMEBxGXohFAAIFKFqB6BBBAAAEEEEAgaAIOhzNgdQbBH5oguOzbdxs22e10OJxl2m+C9EQQHCRYikUAAQQQqEwB6kYAAQQQQACBYAtc0TlRF7ROCOj2+6uvDHazuRw66MJUgAACCCCAQEUKUBcCCCCAAAIVJNA58TIljx0V0K1b16uC3npWgoNOTAUIIIAAAgggUBEC1IEAAggggEBJBAiCS6JEGgQQQAABBBBAIHQFaBkCCCCAQCkECIJLgUVSBBBAAAEEEEAAgVASoC0IIIBA6QUIgktvRg4EEEAAAQQQQAABBCpXgNoRQKDMAgTBZaYjIwIIIIAAAggggAACCFS0APUhUF4BguDyCpIfAQQQQAABBBBAAAEEEAi+ADUESIAgOECQFIMAAggggAACCCCAAAIIIBAMgcCWSRAcWE9KQwABBBBAAAEEEEAAAQQQCGGBsAqCQ9iRpiGAAAIIIIAAAggggAACCISBAEFwGAySJFqJAAIIIIAAAggggAACCCAQAAGC4AAgUkQwBSgbAQQQQAABBBBAAAEEgiVw+vTpYBVdaeUW1yeC4EobGipGoBgBTiOAAAIIIIAAAgggECyBKBMKnj6lEydOBKuGSivX7pPpm6w++miF6bmPoxxCAAEEKlGAqhFAAAEEEEAAAQSCKOBwKMpsx48d05Hco4q0H6tPVt+sPsr0s2D/CIILivAeAQQQqDwBakYAAQQQQAABBIIq4HA45DA1VIuK0vFjufr55/+Zd5H1sPpk9a1aVJTdV4fD6nF+H6Pyd9lDAAEEEECgsgSoFwEEEEAAAQQqSsDhcCjKBIg1qkXpyJEjOpSdo0j5sfpi9cnqW5Tpo8PhHQBb/SQIthTYEEAAAQQQqCwB6kUAAQQQQKCCBRwOh6Kjo1X7zDOVfSBL+7N+NsFwbgW3IvDVHTmSa/fF6pPVN6uPDoejUEUEwYVIOIAAAggggAACFSFAHQgggAACFS/gcDjkcDjsleCYGjV0Vp047dq2Rbt/2h/WK8LWCrDVB6svVp+svrlXgh0Ohzx/CII9NdhHAAEEEEAAAQSCL0ANCCCAQKULOBzO1eDf1Kmjs+v+Rls3faft23dq67YddjB8/PhxFfenhiqzE1bbrDZawa/VZrvtpg9WX6w++VsFttpMEGwpsCGAAAIIIIAAAghUgABVIIBAKAg4HI681eAzzGpw/bPPVrMmjfXTj5na9J9vtfn7zdqydbvZdigjc3tIblu27jDt22631Wqz1XarD1ZfrD75WwW2/AmCLQU2BBBAAAEEEEAAAQSCKUDZCISYgMPhDISrRUWphgmEz65XT61bt9Y59eN1KGufNn29Vms/T9eXn6Xpy0//GVqbaZPVNquNVlutNlttt/pg9aVaVJQd5DscDvn6ifJ1kGMIIIAAAggggAACCCCAQCAEKCN0BRwOhx0sWqumZ5xxhurExqrxOeeozQUXqEOHDrr88suVeNllSrReQ2kzbbLaZrXRaqvVZqvtVh+svjgcDrtf8vNDEOwHhsMIIIAAAggggAACCCCAQDkEwiKrw+EMGK3gsVq1aqpZs6Zq166tOnFxqlunjs6qWzckN6ttVhuttlptttpu9cHhcPanKHyC4KJ0OIcAAggggAACCCCAAAIIRLiAw+EMHB0Oh33XaCugrBYVJfvVBMalf61WMXldbfQMfh0Oh4r7iSouAecRQAABBBBAAAEEEEAAAQQiX8DhcNiXETscDjsYtoLLUN8cjvw2q4Q/QQ2CS9gGkiGAAAIIIIAAAggggAACCCBQIQIEwcFhplQEEEAAAQQQQAABBBBAAIEQFCAIDsFBCe8m0XoEEEAAAQQQQAABBBBAIHQFCIJDd2xoWbgJ0F4EEEAAAQQQQAABBBAIeQGC4JAfIhqIQOgL0EIEEEAAAQQQQAABBMJFgCA4XEaKdiKAQCgK0CYEEEAAAQQQQACBMBMgCA6zAaO5CCCAQGgI0AoEEEAAAQQQQCA8BcI6CF73yng98GBR2zQt2Rv6A7Nv6TQ98LeV2hf6TaWFCCCAAAIIIIAAAggggEBYC4R1ENxuYLIeG+/e+irBDEW9TkM9jt2tHvXNwXI/vtUcE2zP+abcBVGAX4EsLfnbeD2+NMtvitA4wVwIjXGgFQggUBkC1IkAAggggEAkCIR1EBxdO1axddxbjKpbI1Iz1uNYrKLDuodWh9gQQAABBBBAoJIFqB4BBBBAIIIEqkiIeFQZS+fq0QnOS6fHTpmrlTtOOIfxxGa9NnG8xr60VrnOI9LelUpJNquSH+6Rfanygwu00Zzb+IaVf57WmX37cXirljyforEm7QMPTtS4p9/QmgP2mSKeXG0ZZ5U1UY8+v1IZRwonP7D2DaVMnGhf7j124ky9tT6ncKK8I67VyY/WaM5kK09+G4stJ2eDFv7d9MGsdBfug2t1duEaZz+tNMkTlTJ/rQ6cyqvc3vGs54EJKZq9dGu+p53ihH78bJ5SXGPgleabeaafM7XS2B1Im2n2PS9jd3m58hVvYVVm8nyUX5eV5+W1B60T9uYc03wj+6AZ88cfzK/XTvO3Rfo8dZY9vtYKtX3M31w4sFYvPz1ZYx8042qMHn0+XT+6pphdPk8IIIAAAgiEpQCNRgABBCJPoEoEwbuX/p9mf5Kl864bocfGj1C/+nu0ZPar+vywGdDo1rpxQFtV/36p3vnevNdRE/ika19sogb1bqQG19xt8jgvtU7ol2z2k9TOSnbKBM9PmmD6v8004F5zfMyt6nJGpt76uwmurHKtND62fStMW9L2qGH3oUoef69uabZVS77ID9CsLLkmKJy+IFMxibeaNCN158XSmvmztPBH66z/beM/03WkXW/dlNRFzU2y4svZYQLgN/T5r2115xjTh/v+qAtPbTB9WKBNHkHugX+v1O7zkzRm/EjddXUjZa9fpGdSd5ganI8Dn8zS43ntTdaY65pp7ydz9czSPc4E5jn3i1f1zOLtiutljcFIDf99vHalzdWsT0zfL0oyrkPVpa7kvJz97rzL2H9cNNOMXY7a3zLSpBmhWy50WeRXb0r3ftjj/dEeNbjOWdediTHKWPCsXl5/1Dthce8OrlXq93XV48b+ur59rP+5cHiNZj+1SBmx3TVyfLKSh3VTwz0r9czLHh+sFFcX5xFAAAEEEEAgtARoDQIIRKxA5AfBhz7XO59kqfG1d2vI5Y0UW6eRugxNUofqW5X+qfP7pzHt/qjrLzihdakm2Pv+fS3JrKkOA/rqXEvnDOvy6hj7Uuvq9uXXNRVtpsOBf36kdcdaaMDIW5XYJFax9Vurz3BTrgmO31y82aTw9disFZ9lKbbTHRrerYUa1InXhb2tdsV6JN6q9xdt1vGLk3R/79bONP3vUJ9GOfo8/VuPdIV3G//+bt3fL1GJHVuonkpQzt7N2nRIanNtX11Y3/ShSXvdPqi/EhNidTwnv/zYy+/QMI/23tUpVjlfpGudFSib/i4xAafVJ2d7Y9X48lt1/7WNtC9tkdJN+TI/mzZtNRFuogZcYY1BvBK63abbr22relGmouiaZlxiFRNlErouZ3dexr5V32ZK5157mwa0iTdpGqmDCfDbKEebNjjHzuTwfpz6Vku8xjveNr6xzVGtT19rcnonL/Jd9fa6c+yt6t6xo9o1qin5mQs563/Q3trtdfPQRDWuY4Llll3V77K6UsZGbSqyAk4igAACCCCAAAKhJ0CLEIh0ASvsiOw+btuqH0/Fq007E5TI9RPVXOc1kQ7s2+M6UFOJN/VWwsF0TXvFBJoX/VE3XuA65eclY4fJ26i12tf2SBDVWh3bRuvE9h2+7/S8d4e2H5POa9nMI5MUV8sKq12H9mYqI9cEphe1dh2wXuoqobkJlPft912ulcRsdc726GNJymnYWhfWkTZ+OE9LvtmjnF9NIQ076qZBvdXOHDfv7McZNWPsV/fTuRe2UPSp/dq73xzZu9X0KVoJF3r3qd7v2qux9ihjm0ljHheaPDqwRi8vWKOM/Ud1QjV1YY9bNeRK73wmqcejhfqZFer7r43PPxZVPX/f196OHdp5yni18bAw6Tr8aYpm3NdFRtG8K+HjzLo6qwT/QmI7DdZjE5LUziOtM4gvYT0kQwABBBBAAAEEEAgFAdpQRQQ8fm2PzB7n5JiIUllaOW28HrC+r2lvk7XQrDDqv/vzg8raierWwaz2nYrVpV3byjvsK2iTpZ+thci42EJB1VlmJbBgau/3ddWgvvcRr3c5v8j6ivD6+Z7tHa9nVpsV04NZ2ueVuIg3JSqnmVnJHqo+jX/W5wtm6dFHxmvstHlKd39f2l/xv6mrOiaMzbWC5v1ZOqBY1ftNgcTGwSOOVszlQ/VI0kWKzliq2dMma+y4FE1L3aAcazW5QFavtzmbtfKVmRpnf4faMlmgjV4JCrz530F7tbd6hc7sE9r3xSJNmzIxb46lpB0s0DDeIoAAAggggAACCCAQqgJVq10VGipUBm1srBXOtlC/h5KV/+eUXPt3d1MDd6P2rlTquhOKicnR50vXyAqd3acKv8brLGtx8lhuoXT7sooLfnJ04H+FS8w7EnumapmgMvFPrjaO93h9+I9qk5ewmJ2SllO7hbr/aaSmTp2ipx4aqh51tit19ly5L2OWrx878I1WzBmS6sernhUQHzX7no/9+3XA873Zr9exv8aMn6QZUydoTFILnVj9hp54Z6s54++xQwv/Pk9pxy/WkNEm35NTNOPJkepeT/5/TIBurfYeLy649l9Cqc9Y33dOWbRdDf5wt+04w2rnrZ4r+aUukgwIIIAAAggggAACCCAQJAGvIDhIdVRusc2bqbF2KGNbdcWa1cm8LeqEVDva1baDSl+Qrn2Nuuv+IYmKzVyq+WsLRnUmqclinu1HQrNG0rYN+srzJlinNuvbDCna1JkXXNupXU8Nm6l5jRPK2OR9V6fsIx4F17fS5Jj25ni3N/qEfq3t/D6yq7SiX0pQzol1b+jRyW9ojSvij67XQt37JqreqR2mfuX9/HrUlcB15MdM0/6o+mpY3xxo2ML0KUfffm2Ombfux4H1P5hV60ZKOM86skdLZqYo5UNXmuiaanxxknpcIOVuyzTprDSu7dRx1455cX1n+bzfdVVCPddYncpxXrZtTvt8NGumplEHlbHR+8OITQun6dGX1ijHZIozgbJ0XEc8u3X4F1kL2+Z0yR4eQ2Z/37luW/W4uJFiXM3MPexZeMmKJBUCCCCAAAIIIIAAAggEXyAq+FVUhiX3cwAAEABJREFUcg11E9XjomhtfGemXv5ij3IO5Wj3N4v1zLRpev4zZ6CUu/pdpe6KVZfru6jBuX11SweTfvG7Wp8Xx9RUzRrSD+vXaN/+g/bqb73fX6sONbZq4UwTRO4ygdn+zVoye4HWnWyhAX39rQK2Vo8r45Wz+lXNTtuqfYf2aF3q86ZdVmjmcopypjlg3115s0mTo32Za/TyzGma/s5ms+bqSlfcSwnKiW7dQg0Pb9D7c1dq036rD1u1cvEaHYhqod96dCHnizf08r+s9mYpI22uXlhtAvTLu6qDNXtMPX2ubWT36ZmlzvbuNumf+WiP6l3RV13ta6IbqU1zad9nppwv3GOwQCu+l2IvaC3nBwY1VStGOvDdV8o4dFD2Vex2IC9t/GiB1mRmaffGdL381Kta48FViCGqvfpcHa/dHz1vXK26nG1+7YtcNe1wsWJNhpgLWqqxtmrJ/DXa7Z4P80p606zCc6F5k0am4Wu00PR/9/6tWmPGdPJiV8Bv6uOBAAIIIIAAAggggAACoSNghTGh05qgtKSm2g0eq+EmMNr2wSw9OiVF0xZmqtaVQzXi6rrS4bWav2SrYjr014BznQ24sG93JRzboH+kbnYekAlMezRT9R8WK+XppTKLvZIJ/m5/cKi6n71DC59N0aPTrD811FI3jR6qxNqubD5eGvT4i4Z3a6S9K+cqZcrzem9vC/W53LTDI22DHiP1SFJL5a55w6QxK6hz03Ugob9GJ7W270ztkbTI3WLLqZ2o4WP7K+HXNXppmtWHV5WW01z9ht+hRBOQuguvZ1ZiG3y3QNOmzNTs5TsU1/FWje3XzH1a9a4e4dXeaR/sUMOrh2q0R5pz+48sMAZbFd3JlNPXXU6sLu/RUfUOrdHsKa/qMyvQNca3DHOOxVvPz9S0N7+Ruiapa33pwE/b8+ovuNO4tzHOG++ZeuHzo2qfdK+GXVzTmbRuVw1Jaqu4HYtNn1I0c/F+JVh1O88W81x4LtT7/WAN6RirXZ/N07Rpr2qJGdPb7Q9C9mvnnmKK4zQCCCCAAAIIIIAAAghUqEAEBcHtNezJKXqkt/Vl3YKGNZXQe6gemzxF9vc1J4/UsGtbyI7zanfUMHN86s0eS59WcJgyRZ7HGlx5t6aaYzNSblU7d/G1TQB7d7Keso4/OUlTR92qxHruk/5eXW2ZOsW0ZZIeu7u7ugwYoxkPdZdzRdSZr54JNJMnTTJpTLqpyRqT1FH1/I6Ws+/DLnbm9Xwutpx6HTVk1AQ9Zexm2H0YrK7Noj2LkGq1VB+rn1aalElKNgFkbIG2eNUzOVnDe7t880py9dtYO8fA9KlfW3mWE3NBfz1iu4xUHxPoWlmjm3XVcOt7xFbdZtyGXN5W/cYYkzs7Wqf9bN51PTVhhG7qWNcrrd1eV1uemjBUfa4wdT85Rn0aOpM16F14TJxnpEJzISpW7ZJGur4P7BzTC68YbMZujPo1cufiFQEEEEAAAQQQQAABBEJBoEAoEwpNog0IIBBsAcpHAAEEEEAAAQQQQKCqChAEV9WRp98IVE0Beo0AAggggAACCCBQxQUIgqv4BCi6+/Hq85C/S8yLzslZBBAINQHagwACCCCAAAIIIGAJEARbCmwIIIAAApErQM8QQAABBBBAAAEPAYJgDwx2EUAAAQQQiCQB+oIAAggggAAChQUIggubcAQBBBBAAAEEwluA1iOAAAIIIOBXgCDYLw0nEEAAAQQQQACBcBOgvQgggAACxQkQBBcnxHkEEEAAAQQQQACB0BeghQgggEAJBQiCSwhFMgQQQAABBBBAAAEEQlGANiGAQOkECIJL50VqBBBAAAEEEEAAAQQQCA0BWoFAmQTCOgh++eWX7U7zioM1EZgHzAPmgcS/g/L9O7DmEBsCCCCAAAKhL0ALyyMQ1kHwkCFD7L7zioM1EZgHzAPmgcS/g/L9O7DmEBsCCCCAAAIIhLBAAJoW1kFwAPpPEQgggAACCCCAAAIIIIAAAlVIIFyD4Co0RHQVAQQQQAABBBBAAAEEEEAgUAIEwYGSrLByqAgBBBBAAAEEEEAAAQQQQKCsAgTBZZUjX8ULUCMCCCCAAAIIIIAAAgggUE4BguByApIdgYoQoA4EEEAAAQQQQAABBBAIjABBcGAcKQUBBIIjQKkIIIAAAggggAACCARUgCA4oJwUhgACCARKgHIQQAABBBBAAAEEgiFAEBwMVcpEAAEEECi7ADkRQAABBBBAAIEgChAEBxGXohFAAAEEECiNAGkRQAABBBBAIPgCBMHBN6YGBBBAAAEEEChagLMIIIAAAghUmABBcIVRUxECCCCAAAIIIFBQgPcIIIAAAhUtQBBc0eLUhwACCCCAAAIIICBhgAACCFSSAEFwJcFTLQIIIIAAAggggEDVFKDXCCBQuQIEwZXrT+0IIIAAAggggAACCFQVAfqJQEgIEASHxDDQCAQQQAABBBBAAAEEEIhcAXoWSgIEwaE0GrQFAQQQQAABBBBAAAEEEIgkgRDsC0FwCA4KTUIAAQQQQAABBBBAAAEEEAiOQEUFwcFpPaUigAACCCCAAAIIIIAAAgggUAoBguBSYJUtKbkQQAABBBBAAAEEEEAAAQRCRYAgOFRGIhLbQZ8QQAABBBBAAAEEEEAAgRATIAgOsQGhOZEhQC8QQAABBBBAAAEEEEAgNAUIgkNzXGgVAuEqQLsRQAABBBBAAAEEEAhpAYLgkB4eGocAAuEjQEsRQAABBBBAAAEEwkGAIDgcRok2IoAAAqEsQNsQQAABBBBAAIEwEiAIDqPBoqkIIIAAAqElQGsQQAABBBBAIPwECILDb8xoMQIIIIAAApUtQP0IIIAAAgiErQBBcNgOHQ1HAAEEEEAAgYoXoEYEEEAAgXAXIAgO9xGk/QgggAACCCCAQEUIUAcCCCAQIQIEwREykHQDAQQQQAABBBBAIDgClIoAApElQBAcWeNJbxBAAAEEEEAAAQQQCJQA5SAQkQIEwRE5rHQKAQQQQAABBBBAAAEEyi5AzkgWIAiO5NGlbwgggAACCCCAAAIIIIBAaQSqQFqC4CowyHQRAQQQQAABBBBAAAEEEEDAKeAvCHae5RkBBBBAAAEEEEAAAQQQQACBCBIgCC40mBxAAAEEEEAAAQQQQAABBBCIVAGC4Egd2bL0izwIIIAAAggggAACCCCAQIQLEARH+ADTvZIJkAoBBBBAAAEEEEAAgXATOH36dLg1OSTaSxAcEsNAIxCoNAEqRgABBBBAAAEEEAhTgRMnTii6GiFdaYcvYGKHch2lrZv0CCCAQCUKUDUCCCCAAAIIIBDeAkdyj+qMatXCuxOV0PqABcF1Yk4r/kyW4ythDKkSAQQQKJ0AqRFAAAEEEEAgIgSyD/2iGtEEwaUdzIAFwVbFFzc5Zb2wIYAAAgggEJICNAoBBBBAAIFIETiUnaPTp0+pZnWC4NKOaUCD4Eubnixt/aRHAAEEEEAAgeALUAMCCCCAQAQJHDmSq/1ZPyu2RvUI6lXFdSWgQfDvmp3UNa0JhCtu+KgJAQQQQAABBIoW4CwCCCAQWQLWCvDun/arbq2aqs5Nsco0uAENgqPNSnyvC0+oXePCl0UfP37cLNfzneEyjRKZEEAAAQQQQACB0gqQHgEEIkLg9OnTsmIpK/jdufMnHfpfts4+M4bLoMsxugENgq12nF//lP5yxa8aeMkJNa2bH/Tu2r1XW7buUEbmdjYMmAPMAeYAc4A5wBxgDjAHgjYH+H2T37cjaQ5YMZQVS/1yKEcx0VE6q1YNVoCtwLMcW8CDYKstjX9zWoN+d1zPDjyq1Lty7S3efFpxTp3aYsOAOcAcYA4wB5gDzAHmAHOAORCUOcDv2hEab1ixVJ2YM1j9tYLNAGxRASiDIhBAAAEEEEAAAQQQQACBShSgagRKLkAQXHIrUiKAAAIIIIAAAggggAACoSVAa0otQBBcajIyIIAAAggggAACCCCAAAIIVLZAWesnCC6rHPkQQAABBBBAAAEEEEAAAQTCTiACguCwM6fBCCCAAAIIIIAAAggggAAClSRAEFxJ8AGplkIQQAABBBBAAAEEEEAAAQRKJUAQXCouEoeKAO1AAAEEEEAAAQQQQAABBMoiQBBcFjXyIFB5AtSMAAIIIIAAAggggAAC5RAgCC4HHlkRQKAiBagLAQQQQAABBBBAAIHyCxAEl9+QEhBAAIHgClA6AggggAACCCCAQMAECIIDRklBCCCAAAKBFqA8BBBAAAEEEEAg0AIEwYEWpTwEEEAAAQTKL0AJCCCAAAIIIBAkAYLgIMFSLAIIIIAAAgiURYA8CCCAAAIIBFcg6EHw0eMndSj3V2X9kqufDh1mw4A5wBxgDjAHmAPMAeaArznAMeYFc4A54GcOWLGUFVNZsVVww8OqUXrQguDjJ0/p5yPHlHvilM6sE6smjRuqVYtmSmjZnA0D5gBzgDnAHGAOMAeYA8yBvDnA74f8fswc8D8HrBjKiqWsmMqKrawYy4q1qka4GpxeBiUItj6h+K9Z+a3zmzg1bXqO6sTFqnr16nI4HOIHAQQQQAABBBBAAAEEbAGeEChWwOFw2LGUFVPZsZWJsaxYy4q5is1MAp8CAQ+CrU8lDh45qsbn1LeDX5+1chABBBBAAAEEEEAAAQSqsABdL6uAFQxbsZYVc1mxV1nLqcr5Ah4E5xw7rvrxZ6lWrZiq7ErfEUAAAQQQQAABBBBAAIHCAgE4YsVaVsxlxV4BKK7KFRHQINhaknc4olgBrnLTiA4jgAACCCCAAAIIIIBARQpYK8JW7GXFYBVZb3nqCpW8AQ2Cj504qbg6Z4ZK32gHAggggAACCCCAAAIIIBCxAlbsZcVgEdvBIHUsoEHwrydPqlZMzWKaymkEEEAAAQQQQAABBBBAAIHyClixlxWDlbecqpY/oEHwiZOnFB0dXdUMS95fUiKAAAIIIIAAAggggAACARKwYi8rBgtQcVWmmIAGwZaaw8GfQbIc2LwFeIcAAggggAACCCCAAAKBFXA4iL3KIhrwILgsjSAPAhEsQNcQQAABBBBAAAEEEEAghAQIgkNoMGgKApElQG8QQAABBBBAAAEEEAg9AYLg0BsTWoQAAuEuQPsRQAABBBBAAAEEQlaAIDhkh4aGIYAAAuEnQIsRQAABBBBAAIFQFyAIDvURon0IIIAAAuEgQBsRQAABBBBAIEwECILDZKBoJgIIIIAAAqEpQKsQQAABBBAILwGC4PAaL1qLAAIIIIAAAqEiQDsQQAABBMJSgCA4LIeNRiOAAAIIIIAAApUnQM0IIIBAOAsQBIfz6NF2BBBAAAEEEEAAgYoUoC4EEIgAAYLgCBhEuoAAAggggAACCCCAQHAFKB2ByBEgCI6csaQnCCCAAAIIIIAAAgggEGgByos4AYLgiBtSOoQAAggggAACCCCAAAIIlF8gUksgCI7UkaVfCCCAAAIIIIAAAggggAAChV+UbScAABAASURBVARKEAQXysMBBBBAAAEEEEAAAQQQQAABBMJSgCC4qGHjHAIIIIAAAggggAACCCCAQEQJEARH1HAGrjOUhAACCCCAAAIIIIAAAghEogBBcCSOKn0qjwB5EUAAAQQQQAABBBBAIIIFCIIjeHDpGgKlEyA1AggggAACCCCAAAKRL0AQHPljTA8RQKA4Ac4jgAACCCCAAAIIVBkBguAqM9R0FAEEECgswBEEEEAAAQQQQKCqCRAEV7URp78IIIAAApYAGwIIIIAAAghUUQGC4Co68HQbAQQQQKCqCtBvBBBAAAEEqrYAQXDVHn96HzECn2j7Jedr+ycR0yE6ggACCARegBIRQAABBBAwAgTBBoEHAuEv0FLRrcO/F/QAAQQQQCA4ApSKAAIIIJAvEPZB8M4X+um8Fgle2wWXJmnkC+naeSy/o772NszoZvJdqomrvc/6KrNgHdb7kR9755OOadm9VluSNG9vwXN+3m+fq+sKtP+8Cy/VgNFzlbbdRwd8pffMf91c7fRTVdpoq22XauTybJ8pnP3upznbfZ6WNs7QVaau9hMKgHklz9a610dpQOdLja1VX4Ladx+sqUt2GR2vhM43B7/WvNFJuuxiZ1qr790Hp2hZwb5/PMouz9Pc2V6Tr9sMbXCW5vt573wNMO0+r4V335weJr99rvCruy5nupK6pWukn/KsOZO3Xec9Ttk/vK2JAzqrfYKzHfYcfv1rZZ/03SX30Z//MV67/5WpXz3S/frjGu2Z/pJ+9jjmTs8rAggggAACVUyA7iKAAAKFBKIKHQnLA03Ub+IsPfestT2t0T1ratVTw3TVVaOU5jveM738Wgte3WVeszXv9RVeAVr9a5JdZVnlzdKkvk1MOs86nMeHtTWHPR9Z7+u1JdaBr/XimxutnRJvTftOzKtz5gM9VXN1iu7s1k0jP/bdAc/0zn472/RcclfVL7LWbKU+mqK0I0Um8nly3dvz7QA7+x/ztcxn/mylje6lARNWKLv9IE2yx2Oibqq/RXPu7aYBL2R6l5s51wTLSZq4JFuX3uHsv9X3+lvm6p5rkzSnQHLvzB7vts/XgiLi8g1vztU6j+Teu5domN1Ol5/Hvvf4ltStbYHyhqqDVWHHoXnja4+XxzhlfzxK1/Yap3k/tVLvsU/ruenJuqFtlpZNMB8O3DJXW/wGs+aDhU+W6/C9vfXjFTfo8BbzMcxDv9WP/Qfrl9TlOrpN/CCAAAIIIIBAlRWg4wgg4E8gQoLgOLXt2kO9+lhbXw2bOk9ffjZVvY4t1p23e6+45UGsfl/vZcepc6c20vJUr6CwRstOrrKs8nqoW9s4k82zDufxtg3NYY9H1oq3tUqXmDKlne8vL3p10iOftRvXtmtenf3umqrXP1ullJ7HlPqX232uzHqmd/bb2aZeXVqqhlVgUVvW23ro8XSvwL+o5Pa5k6uVuihbcZ06qe3JFUpN97FK/Z+5mrgoS03vWaCVzz2gwfZ4DNK419P0+m3x2pDysMcK+S7NuT9F62r01XOrlum5BwbZ/bf7vmyW+tXeqKl/nlECwzjFxWXrvSWr7WYWejLttj/sqFbojOtAE3Wy2+ny89gvOL4qkVu82nqU0atPoprK/DRNtPuXN1bucdr7tu75y2Jl/TZZKz+bp5S7+qpX/6FKmZemL5/rq7i1KRo51/qwxpRR6NFE5zy3Vq3+9S+dPbilZAXL51yv3yz6j1p9+pYatSqUgQMIIIAAAggggEDkC9BDBIoRiJAg2EcvGw7U3x7pKv1ntl4sFB8d07LX5yu7iQnQpg9UBxPUzVmU5aOQ0hzaqHkvfi31vF3P3TtIccWsThZbcrV43fS3ZHU7uVHPFu5Asdn9J+ihm26OV9Y/xmnqWv+pCp45tny+5mU30eDk6UrqKC175W0VEtu/014p7tDBfLDgVUANde7XU3H6WsvTXbnWztWzZrG8w9iH1auuV2IproeG3dZE2p6uVf7iv7wsV+uG/nHyuzqd/rZpd5wG39w3L0fZdsrmVlxdG96crVUnm+jeJ4aqVYFAPa7nw7rXWG+YPVf+V7KlKDNHct79WtVvvk3RO9OVu/2YIvcfdnGinEcAAQQQQAABBKquAD0vmUBE/64cd3UPdZZZJVxhglNPjyOfKHW51LR/T7Vt2FP9TKCxzhxwhWeeKUu+v3G5UrdLvfr2UNxlPXRDnKnX3+pkSUuN66qenaTsxSuKDIJKWpwzXQ31TJ6qfvFZmjdiktZZq4fOE0U8H1PakhVS8+vV67fx6t3vEmnt+1pa8HvP5zSVteqZ9o4JkAuW23Givt2aoddNAG5VtHPdOjMyLdUtMd56W2hrOzZN27amapiJhQudLHCg68BBaurzgwzzYceixabdg5TUtUCmUr8ti1txlezSqnQT5Z8/UP3a+Eobr27XmhPZq7Uq09d569gu7fnLMB1rkKyzH5qoev9fvI6Nvlc/7bPOsSGAAAIIIIAAAgggUCUEStXJiA6CFR8vK8TKzj7khZL1/nwtO9lGt//RBBgmRe8/mkjTrEzOMyuTXglL8cb+vmy1vkrqWUOq1kn9ilqdLHG58apvXXJt2u/dAxMYb0jXMhOYem8bC6/O+qrLBNePPdZXcVnzNfLpEnTa9V3ntrcMVFtTXnyPgebDBR/fe27zgF5KbqPs5eN02aX9NPKFFdqw18dl06aMLT9a9dZQjWjzplyPTG2pPUh/tj7IeHG+NniWtfdtzVkidfjzILvdnqfy93dpdSHHFSbo9NHu0rrlV+Jnb4syLYbznB8e+ErUtGVLc9j08Ufz4vPRRPUnPau6KXcq1pyvM2iq6jz0gOqcbd7wQAABBBBAAAEEEEAAgUICkRUEF+qe68DOXcpf5c3S0ndXSx0H6obmzvPx1w9Sr2q7lPqhFZE4j5Xq+eRq2d+XvXmgulVz5uzgWp1M/dhHMOVMUornXdpZYNV15+JJuufeEQW2F/VdCUuN6/lXPdZT2vncw3rW7yqjszD3d52Trncty8Zfr9v7mLyLCn/vudVdqfr2g6ka3HKXlqWM0HWdL9J5F/fTxIJ3hw4Ei7N55jleN/2ph7T9fS3zGELnDbE6KalHvHZu99fJrzWnkOMITf04f8aYCvIepXHLy1TEzlFrxbxWbPHf4y6ijOhWPRRvLcFbaaq1UYOBl6iWax5ah9gQQAABBBBAAAEEEEAgX6BqBMFNm8haEba7vXG+XlxrVgf79cw/Vutqmbfa+frbWmUFJXbCkj85vy8bpxv6mBVld7Y2PdXPBNnLXnvbIwB3nyztaxM1beidp21ymrZtzcjbnPtPq5t3siLexanf3542wf9GTb9/dhF3IN7o/K5zx+vVO68NNdStjwk6d833eVfmuDYDNWnhV/r+u1X64Nlk9WuYqXn3dtOVd75tf2fYbpRZMLdfA/RUo+cgDY7bpXlvmg847DJdd//uM0g3xJsDJ8zm89FXLxVyzNAHd7kC/kJ5SupWKKPPAzWtYPVITuluUuazJA4igAACCCCAAAIIIIBASQSiSpIobNNkZdkBaFxcnbwubFj+vgnETFB54muPy4k/0bGGl0jZ72v5l3lJS7jj+r6sWqrGwRUeZe5SXFsTffn67mwJS5Zp/X5rBdi0P78HJc5cfMK4vnpssgncN87QyLmZvgMx13edm54jfeVx2XDayabqoGy9V9T3nmvFq22foZq57CutfKCNstLHafrHsn9anWtdin5Mx/wGp3aykjw501TrpJ594/JvkOW6+/fg23qUa5XVWXiB55K4Fcji+20rtbQYtjlvKOYrjXMFu6VanevrLMcQQAABBBBAAAEEEECgtAIRHQQ7L+M1K7Q9LnG6nFzt+tvAu5Q6aYTXpcQjX7JunpVd6G8GOzMW8ez63qlU+LLaqUusS2q/LvXfDM6rbe9ye6U1rm8P2X9rNu9E4Hbib56uFBMHb3hqlF7cXLjcVW/O105zuNDl1/c771icf1fmLL11W4LOSxinNJPe+1FDra6/Xm3NwS2Zu8yz1LRDB8UpU2lrLCP7kNfThqe66bwW/TTHmdzrnL83nW9x3yAr03n37+aDlGT65i99eY4X51ayspuoc1ez4vzD20rd6CtHltKs67vjOqnDub7OcwwBBBBAAAEEEEAAAQRKKxBV2gxhkz5zrob81QS2vx2uP7sDoS9X6L1sqdez3xW4jDjDfv/6bXHSklQtO1LyXmZ9/L7WqYnu/cBZhvOyZPf+Kk3q6Pu7s8XWcDJTc+6epHXV2ujevA4Um6sMCeJ109RkE6Bu1FuLCkRi5kOD5YsNWJ9Z+t7HJcPbXh+kuJMr5Pzec7x+38d82HByuVKXmzwFWpK9fp02mGNNz4k3z+bRcajubSOte+oJLSuYPHuF5rxuol/re9tNTNqSPtq4b5D1Z00t9oZYJS3UX7oi3Pxl8XG87S3D1bnaLj378NxCl6Rnf/yEnl0rNb1joEnjI3NVPkTfEUAAAQQQQAABBBAoo0CEBMHZ2pC+wnUp8mLNGd1P7XulaEP8QL302lA57xl0zLk6WK2H+nX1/YXUzv2uV5xWaF6J/2aw6/uy1p8OMgFd4TGIl33naT/fnfVMn70h3dX+FUp9YZSuu7SXpm40gdb/vaZhzT1TOvc905fpDtHOYpzPzYdq5tjCHXB+19l8aNDnat+XFHe6XjfESe7vPcff/ITGdTym1Hs6q/s9MzTPvnzaGo9euuz+FdJvkzW6Tw1nneaDg2HPJKvDscW65/JeGvnCYrv/qS+M0229Rij1cBuNe2KQXCGzK09xL8bLvkHWLrN63cm+IVZxOaRdPu8ObZmuyjxWdHY/bkVnKnC24UA99399Ff+fFHW/crCSbYf5mn6PMRu2WFnG7KX7Co9NgVJ4W4UE6CoCCCCAAAIIIIBA+QQiJAj2vLx5lJ5dXUPdxs7Rp2lT1c0EaTaR628D6/qB6lXLPlL4qeNADTYrj+vetL43XPh0oSOu78u6/3RQofPmQLxVn7I17510887/Y6fH3Z5Hzl6jGtck66WP0pRyjbsD3nk903vfJfpFlfQO0Z4lthr6tEZ7xVrHZP9tYPefffJMnLd/iZJuM2Br39Z7283Bai017M1V+uDJQaq/bb6m2nddHqXp6XHqlWzGY8FQtbJuBGWS2o+WQ7Vw1QJN6hOntBmj7MvTR85YrqOdkvX6Z6kaZv11IDthyZ+cN8gy6d03xDK7RT++9nl3aMvU3x2iPcsr7OZ5tmT7cdc8rc/SZmlYq/1a+pTlMElzvoxTr8kL9O27BcxKViSpEIhEAfqEAAIIIIAAAggERCDsg+Cmd6XalzJ7Xob8rQmsZt7VVU3di44WVa0eei4jQ9umd7Xe+dnaaPSnJs0H7tVjZzJnHSYoK7gi2+YBfbo1o4g7CZv8tfrqOZPGb71mNfED67zn9s0qLZw+VN2ae3bAlGU9fKX3zLv1ab93iO423fTN33kTwN5rX9Lzd7PnAAAQAElEQVTt7mcN9XrWpM8w5XkGrlYbPLa2Y627VLvzmBPV4tT2xmS9vuyrvEuov/9qgQqNh0lqP+peosHTTbC3ydRl9WPTV3bfOze0z+Y/mUDRGuOZ1+Qf8jku1Tpp0jemrGe9b4jlK63Tw6S16vWxue8Q7UxnHPKrzt8r5JZ/yrnXVTOtsoucd1KN5j00bt4yfWvNUZPeNrvtEsVVc5bCMwIIVGUB+o4AAggggAACgRQI+yA4kBiUhQACCCCAAAIhJEBTEEAAAQQQCIIAQXAQUCkSAQQQQAABBBAojwB5EUAAAQSCJ0AQHDxbSkYAAQQQQAABBBAonQCpEUAAgaALEAQHnZgKEEAAAQQQQAABBBAoToDzCCBQUQIEwRUlTT0IIIAAAggggAACCCBQWIAjCFSwAEFwBYNTHQIIIIAAAggggAACCCBgCbBVjgBBcOW4UysCCCCAAAIIIIAAAgggUFUFKrXfBMGVyk/lCCCAAAIIIIAAAggggAACFSlQuUFwRfaUuhBAAAEEEEAAAQQQQAABBKq8AEFwJU0BqkUAAQQQQAABBBBAAAEEEKh4AYLgijev6jXSfwQQQAABBBBAAAEEEECg0gQIgiuNnoqrngA9RgABBBBAAAEEEEAAgcoWIAiu7BGgfgSqggB9RAABBBBAAAEEEEAgRAQIgkNkIGgGAghEpgC9QgABBBBAAAEEEAgtAYLg0BoPWoMAAghEigD9QAABBBBAAAEEQlKAIDgkh4VGIYAAAgiErwAtRwABBBBAAIFQFiAIDuXRoW0IIIAAAgiEkwBtRQABBBBAIAwECILDYJBoIgIIIIAAAgiEtgCtQwABBBAIHwGC4PAZK1qKAAIIIIAAAgiEmgDtQQABBMJOgCA47IaMBiOAAAIIIIAAAghUvgAtQACBcBUgCA7XkaPdCCCAAAIIIIAAAghUhgB1IhDmAgTBYT6ANB8BBBBAAAEEEEAAAQQqRoBaIkOAIDgyxpFeIIAAAggggAACCCCAAALBEoiocgmCI2o46QwCCCCAAAIIIIAAAggggEBRAqULgosqiXMIIIAAAggggAACCCCAAAIIhLgAQXAJB4hkCCCAAAIIIIAAAggggAAC4S9AEBz+YxjsHlA+AggggAACCCCAAAIIIBAxAgTBETOUdCTwApSIAAIIIIAAAggggAACkSZAEBxpI0p/EAiEAGUggAACCCCAAAIIIBChAgTBETqwdAsBBMomQC4EEEAAAQQQQACByBYgCI7s8aV3CCCAQEkFSIcAAggggAACCFQJAYLgKjHMdBIBBBBAwL8AZxBAAAEEEECgKgkQBFel0aavCCCAAAIIeAqwjwACCCCAQBUUIAiugoNOlxFAAAEEEKjqAvQfAQQQQKDqChAEV92xp+cIIIAAAgggUPUE6DECCCBQ5QXCOghe98p4PfBgUds0Ldkb+mO8b+k0PfC3ldoX+k2lhQgggAACCCCAQJgK0GwEEEDAKRDWQXC7gcl6bLx766sE06d6nYZ6HLtbPeqbg+V+fKs5Jtie8025C6IAvwJZWvK38Xp8aZbfFKFxgrkQGuNAKxBAAAEEEECgxAIkRAABL4GwDoKja8cqto57i1F1q2s1Yz2OxSo6rHtodYgNAQQQQAABBBBAAAEEyiJAHgR8CVSREPGoMpbO1aMTnJdOj50yVyt3nHB6nNis1yaO19iX1irXeUTau1IpyWZV8sM9si9VfnCBNppzG9+w8s/TOrNvPw5v1ZLnUzTWpH3gwYka9/QbWnPAPlPEk6st46yyJurR51cq40jh5AfWvqGUiRPty73HTpypt9bnFE6Ud8S1OvnRGs2ZbOXJb2Ox5eRs0MK/mz6Yle7CfXCtzi5c4+ynlSZ5olLmr9WBU3mV2zue9TwwIUWzl27N97RTnNCPn81TimsMvNJ8M8/0c6ZWGrsDaTPNvudl7C4vV77iLazKTJ6P8uuy8ry89qB1wt6cY5pvZB80Y/74g/n12mn+tkifp86yx9daobaP+ZsLB9bq5acna+yDZlyN0aPPp+tH1xSzy+cJAQQQQAABBBBAAIGKE6CmIgSqRBC8e+n/afYnWTrvuhF6bPwI9au/R0tmv6rPDxuZ6Na6cUBbVf9+qd753rzXURP4pGtfbKIG9W6kBtfcbfI4L7VO6Jds9pPUzkp2ygTPT5pg+r/NNOBec3zMrepyRqbe+rsJrqxyrTQ+tn0rTFvS9qhh96FKHn+vbmm2VUu+yA/QrCy5JiicviBTMYm3mjQjdefF0pr5s7TwR+us/23jP9N1pF1v3ZTURc1NsuLL2WEC4Df0+a9tdecY04f7/qgLT20wfVigTR5B7oF/r9Tu85M0ZvxI3XV1I2WvX6RnUneYGpyPA5/M0uN57U3WmOuaae8nc/XM0j3OBOY594tX9czi7YrrZY3BSA3/fbx2pc3VrE9M3y9KMq5D1aWu5Lyc/e68y9h/XDTTjF2O2t8y0qQZoVsudFnkV29K937Y4/3RHjW4zlnXnYkxyljwrF5ef9Q7YXHvDq5V6vd11ePG/rq+faz/uXB4jWY/tUgZsd01cnyykod1U8M9K/XMyx4frBRXF+cRQAABBBBAAAEEEEAgAALFFxH5QfChz/XOJ1lqfO3dGnJ5I8XWaaQuQ5PUofpWpX/q/P5pTLs/6voLTmhdqgn2vn9fSzJrqsOAvjrX0jnDurw6xr7Uurp9+XVNRRvXA//8SOuOtdCAkbcqsUmsYuu3Vp/hplwTHL+5eLNJ4euxWSs+y1Jspzs0vFsLNagTrwt7W+2K9Ui8Ve8v2qzjFyfp/t6tnWn636E+jXL0efq3HukK7zb+/d26v1+iEju2UD2VoJy9m7XpkNTm2r66sL7pQ5P2un1QfyUmxOp4Tn75sZffoWEe7b2rU6xyvkjXOitQNv1dYgJOq0/O9saq8eW36v5rG2lf2iKlm/JlfjZt2moi3EQNuMIag3gldLtNt1/bVvWiTEXRNc24xComyiR0Xc7uvIx9q77NlM699jYNaBNv0jRSBxPgt1GONm1wjp3J4f049a2WeI13vG18Y5ujWp++1uT0Tl7ku+rtdefYW9W9Y0e1a1RT8jMXctb/oL212+vmoYlqXMcEyy27qt9ldaWMjdpUZAWcRAABBBBAAAEEEEAAgYoWsMKOiq6zQurLq2TbVv14Kl5t2pmgRK6fqOY6r4l0YN8e14GaSryptxIOpmvaKybQvOiPuvEC1yk/Lxk7TN5GrdW+tkeCqNbq2DZaJ7bv8H2n5707tP2YdF7LZh6ZpLhaVljtOrQ3Uxm5JjC9qLXrgPVSVwnNTaC8b7/vcq0kZqtztkcfS1JOw9a6sI608cN5WvLNHuX8agpp2FE3Deqtdua4eWc/zqgZY7+6n869sIWiT+3X3v3myN6tpk/RSrjQu0/1ftdejbVHGdtMGvO40OTRgTV6ecEaZew/qhOqqQt73KohV3rnM0k9Hi3Uz6xQ339tfP6xqOr5+772duzQzlPGq42HhUnX4U9TNOO+LjKK5l0JH2fW1Vkl+BcS22mwHpuQpHYeaZ1BfAnrIRkCCCCAAAIIIIAAAghUmIDHr+0VVmeFVpSTYyJKZWnltPF6wPq+pr1N1kKzwqj/7s8PKmsnqlsHs9p3KlaXdm0r77CvYJOz9LO1EBkXWyioOsusBBZM7f2+rhrU9z7i9S7nF1lfEV4/37O94/XMarNiejBL+7wS+3zjPFiicpqZleyh6tP4Z32+YJYefWS8xk6bp3T396WdJRV+/k1d1TFhbK4VNO/P0gHFqt5vCiQzDh5xtGIuH6pHki5SdMZSzZ42WWPHpWha6gblWKvJBbJ6vc3ZrJWvzNQ4+zvUlskCbfRKUODN/w7aq73VK3Rmn9C+LxZp2pSJeXMsJe1ggYbxFgEEEEAAAQQQQAABBEJBoEJDhcrocGysFc62UL+HkpX/55Rc+3d3UwN3o/auVOq6E4qJydHnS9fICp3dpwq/xussa3HyWG6hdPuyigt+cnTgf4VLzDsSe6ZqmaAy8U+uNo73eH34j2qTl7CYnZKWU7uFuv9ppKZOnaKnHhqqHnW2K3X2XLkvY5avHzvwjVbMGZLqx6ueFRAfNfuej/37dcDzvdmv17G/xoyfpBlTJ2hMUgudWP2Gnnhnqznj77FDC/8+T2nHL9aQ0Sbfk1M048mR6l5Pfn7MYROgW6u9x4sLrk3SQD2s7zunLNquBn+423acYbXzVs+V/EDVRDkIIIAAAggggAACCCBQXoGID4LVvJkaa4cytlVXrFmdzNuiTki1o11+B5W+IF37GnXX/UMSFZu5VPPXFozqTFKTxTzbj4RmjaRtG/SV502wTm3WtxlStKkzL7i2U7ueGjZT8xonlLHJ+65O2Uc8Cq5vpckx7c3xbm/0Cf1a2/l9ZFdpRb+UoJwT697Qo5Pf0BpXxB9dr4W6901UvVM7TP3K+/n1qCuB68iPmab9UfXVsL450LCF6VOOvv3aHDNv3Y8D638wq9aNlHCedWSPlsxMUcqHrjTRNdX44iT1uEDK3ZZp0llpXNup464d8+L6zvJ5v+uqhHqusTqV47xs25z2+WjWTE2jDipjo/eHEZsWTtOjL61RjskUZwJl6biOeHbr8C+yFrbN6ZI9PIbM/r5z3bbqcXEjxbiamXvYs/CSFVmuVGRGAAEEEEAAAQQQQACBEglElShVOCeqm6geF0Vr4zsz9fIXe5RzKEe7v1msZ6ZN0/OfOQOl3NXvKnVXrLpc30UNzu2rWzqY9Ivf1fq8OKamataQfli/Rvv2H7RXf+v9/lp1qLFVC2eaIHKXCcz2b9aS2Qu07mQLDejrbxWwtXpcGa+c1a9qdtpW7Tu0R+tSnzftskIzF3KUM80B++7Km02aHO3LXKOXZ07T9Hc2mzVXV7riXkpQTnTrFmp4eIPen7tSm/ZbfdiqlYvX6EBUC/3Wows5X7yhl/9ltTdLGWlz9cJqE6Bf3lUdrNlj6ulzbSO7T88sdbZ3t0n/zEd7VO+KvupqXxPdSG2aS/s+M+V84R6DBVrxvRR7QWs5PzCoqVox0oHvvlLGoYOyr2K3A3lp40cLtCYzS7s3puvlp17VGg+uQgxR7dXn6njt/uh542rV5Wzza1/kqmmHixVrMsRc0FKNtVVL5q/Rbvd8mFfSm2YVngvNmzQyDV+jhab/u/dv1RozppMXuwJ+Ux+P4ApQOgIIIIAAAggggAACpRGwwpjSpA/DtDXVbvBYDTeB0bYPZunRKSmatjBTta4cqhFX15UOr9X8JVsV06G/Bpzr7N6Ffbsr4dgG/SN1s/OATGDao5mq/7BYKU8vlVnslUzwd/uDQ9X97B1a+GyKHp1m/amhlrpp9FAl1nZl8/HSoMdfNLxbI+1dOVcpU57Xe3tbqM/lph0eaRv0GKlHkloqd80bJo1ZQZ2brgMJ/TU6qbV9Z2qPpEXuFltO7UQNH9tfCb+u0UvTrD68EmQYrAAABRtJREFUqrSc5uo3/A4lmoDUXXg9sxLb4LsFmjZlpmYv36G4jrdqbL9m7tOqd/UIr/ZO+2CHGl49VKM90pzbf2SBMdiq6E6mnL7ucmJ1eY+OqndojWZPeVWfWYGuMb5lmHMs3np+pqa9+Y3UNUld60sHftqeV3/Bnca9jXHeeM/UC58fVfukezXs4prOpHW7akhSW8XtWGz6lKKZi/crwarbebaY58Jzod7vB2tIx1jt+myepk17VUvMmN5ufxCyXzv3FFMcpxEouwA5EUAAAQQQQAABBMogEEFBcHsNe3KKHultfVm3oERNJfQeqscmT5H9fc3JIzXs2hay47zaHTXMHJ96s8fSpxUcpkyR57EGV96tqebYjJRb1c5dfG0TwN6drKes409O0tRRtyqxnvukv1dXW6ZOMW2ZpMfu7q4uA8ZoxkPd5VwRdearZwLN5EmTTBqTbmqyxiR1VD2/o+Xs+7CLnXk9n4stp15HDRk1QU8Zuxl2Hwara7NozyKkWi3Vx+qnlSZlkpJNABlboC1e9UxO1vDeLt+8klz9NtbOMTB96tdWnuXEXNBfj9guI9XHBLpW1uhmXTXc+h6xVbcZtyGXt1W/Mcbkzo7WaT+bd11PTRihmzrW9Uprt9fVlqcmDFWfK0zdT45Rn4bOZA16Fx4T5xmp0FyIilW7pJGu7wM7x/TCKwabsRujfo3cuXhFAIHACVASAggggAACCCBQdoECoUzZCyInAggggAACCARZgOIRQAABBBBAoNwCBMHlJqQABBBAAAEEEAi2AOUjgAACCCAQKAGC4EBJRmQ58erzkL9LzCOyw3QKAQQQQACBUBOgPQgggAACARYgCA4wKMUhgAACCCCAAAIIBEKAMhBAAIHgCBAEB8eVUhFAAAEEEEAAAQQQKJsAuRBAIKgCBMFB5aVwBBBAAAEEEEAAAQQQKKkA6RCoCAGC4IpQpg4EEEAAAQQQQAABBBBAwL8AZypQgCC4ArGpCgEEEEAAAQQQQAABBBBAwFOg4vcJgivenBoRQAABBBBAAAEEEEAAAQQqSSBkguBK6j/VIoAAAggggAACCCCAAAIIVCEBguDKH2xagAACCCCAAAIIIIAAAgggUEECYR0Ev/zyyzYTr+HqQLutCcz8ZR4wD6RQ+XdgjQUbAggggAACCES2QFgHwUOGDLFHh1ccrIkQVvPANJj2Mm/NNBDzILTmgTUmbAgggAACCCAQ2QJhHQRH9tDQOwQiU4BeIYAAAggggAACCCBQmQIEwZWpT90IIFCVBOgrAggggAACCCCAQAgIBDQIPqdObf3y3/+yYcAcYA4wB5gDHnOA/y/w/0bmAHOAOcAcYA4Eaw5YMVgIxJVh1YSABsFh1XMaiwACCCCAQLAFKB8BBBBAAAEEQk6AIDjkhoQGIYAAAgggEP4C9AABBBBAAIFQFSAIDtWRoV0IIIAAAgggEI4CtBkBBBBAIMQFCIJDfIBoHgIIIIAAAgggEB4CtBIBBBAIDwGC4PAYJ1qJAAIIIIAAAgggEKoCtAsBBMJKgCA4rIaLxiKAAAIIIIAAAgggEDoCtASBcBQgCA7HUaPNCCCAAAIIIIAAAgggUJkC1B3GAgTBYTx4NB0BBBBAAAEEEEAAAQQQqFiB8K+NIDj8x5AeIIAAAggggAACCCCAAAIIlFCgzEFwCcsnGQIIIIAAAggggAACCCCAAAIhI0AQXPqhIAcCCCCAAAIIIIAAAggggECYCvz/AAAA//9XNVszAAAABklEQVQDAGhrcQ7d7vXzAAAAAElFTkSuQmCC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6892" y="19586773"/>
            <a:ext cx="3787476" cy="279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79" y="23847991"/>
            <a:ext cx="13964332" cy="224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361603" y="24343123"/>
            <a:ext cx="1368152" cy="17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2387642" y="24780041"/>
            <a:ext cx="1536955" cy="17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2369548" y="25131389"/>
            <a:ext cx="1812087" cy="17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2367784" y="25419526"/>
            <a:ext cx="1628822" cy="17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2367784" y="25707453"/>
            <a:ext cx="1368152" cy="17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2367784" y="25978777"/>
            <a:ext cx="1368152" cy="17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862" y="22881654"/>
            <a:ext cx="7850060" cy="327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tângulo 41"/>
          <p:cNvSpPr/>
          <p:nvPr/>
        </p:nvSpPr>
        <p:spPr>
          <a:xfrm>
            <a:off x="15517886" y="23979261"/>
            <a:ext cx="1656184" cy="2175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18066287" y="23999724"/>
            <a:ext cx="763967" cy="2175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557</Words>
  <Application>Microsoft Office PowerPoint</Application>
  <PresentationFormat>Personalizar</PresentationFormat>
  <Paragraphs>33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Tina</cp:lastModifiedBy>
  <cp:revision>16</cp:revision>
  <dcterms:created xsi:type="dcterms:W3CDTF">2025-09-30T13:28:19Z</dcterms:created>
  <dcterms:modified xsi:type="dcterms:W3CDTF">2025-11-09T14:31:12Z</dcterms:modified>
</cp:coreProperties>
</file>