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6" d="100"/>
          <a:sy n="46" d="100"/>
        </p:scale>
        <p:origin x="446" y="-4867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108640" y="11089829"/>
            <a:ext cx="9649072" cy="24770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endParaRPr lang="pt-BR" sz="2800" b="0" i="0" dirty="0">
              <a:effectLst/>
              <a:latin typeface="Montserrat" panose="00000500000000000000" pitchFamily="2" charset="0"/>
            </a:endParaRPr>
          </a:p>
          <a:p>
            <a:pPr algn="just"/>
            <a:r>
              <a:rPr lang="pt-BR" sz="2800" b="0" i="0" dirty="0">
                <a:effectLst/>
                <a:latin typeface="Montserrat" panose="00000500000000000000" pitchFamily="2" charset="0"/>
              </a:rPr>
              <a:t>Promover a ampliação da cobertura vacinal infantil em Jucati, integrando ações entre saúde e educação.</a:t>
            </a:r>
          </a:p>
          <a:p>
            <a:pPr algn="l"/>
            <a:endParaRPr lang="pt-BR" sz="2800" b="1" i="0" dirty="0">
              <a:effectLst/>
              <a:latin typeface="Montserrat" panose="00000500000000000000" pitchFamily="2" charset="0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980382" y="4388356"/>
            <a:ext cx="18619017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i="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Montserrat" panose="00000500000000000000" pitchFamily="2" charset="0"/>
              </a:rPr>
              <a:t>VINCULAÇÃO DA MATRICULA ESCOLAR À ATUALIZAÇÃO VACINAL NO MUNICÍPIO DE JUCATI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2340421" y="6042957"/>
            <a:ext cx="19714428" cy="653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Juliana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Klart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Barros Targino¹*, Danielle Cristina da Rocha Lima², Harley Davidson Rocha de Lima³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756246" y="6751489"/>
            <a:ext cx="21674408" cy="18746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Saúde de Pernambuco (SES-PE), Recife, Pernambuco. ²Universidade Federal de Pernambuco (UFPE), Recife, Pernambuco. ³Secretaria Municipal de Saúde de Jucati (SESAU), Jucati, 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juliklart@hotmail.com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972270" y="14694229"/>
            <a:ext cx="9505530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56504" y="15992084"/>
            <a:ext cx="9649072" cy="6260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effectLst/>
                <a:latin typeface="Montserrat" panose="00000500000000000000" pitchFamily="2" charset="0"/>
              </a:rPr>
              <a:t>A experiência consistiu em uma ação intersetorial entre saúde e educação no município de Jucati, que vinculou a matrícula escolar à apresentação da declaração de situação vacinal. As crianças com vacinas atrasadas, os responsáveis foram orientados a atualizarem a caderneta nas UBSs. A iniciativa resultou em ampla atualização vacinal e maior conscientização das famílias sobre a importância da imunização.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756246" y="1487404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005897" y="235043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19" name="TextBox 16"/>
          <p:cNvSpPr txBox="1"/>
          <p:nvPr/>
        </p:nvSpPr>
        <p:spPr>
          <a:xfrm>
            <a:off x="970130" y="24810367"/>
            <a:ext cx="9649072" cy="76709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effectLst/>
                <a:latin typeface="Montserrat" panose="00000500000000000000" pitchFamily="2" charset="0"/>
              </a:rPr>
              <a:t>A experiência demonstrou que a articulação entre saúde e educação é fundamental para o fortalecimento das políticas públicas de imunização. O envolvimento das escolas foi decisivo para mobilizar as famílias e garantir a atualização das cadernetas vacinais. O principal aprendizado foi perceber que ações intersetoriais, quando bem planejadas e executadas de forma colaborativa, têm alto potencial de impacto na prevenção de doenças e na conscientização da comunidade sobre a importância da vacinação. </a:t>
            </a:r>
          </a:p>
        </p:txBody>
      </p:sp>
      <p:sp>
        <p:nvSpPr>
          <p:cNvPr id="20" name="TextBox 17"/>
          <p:cNvSpPr txBox="1"/>
          <p:nvPr/>
        </p:nvSpPr>
        <p:spPr>
          <a:xfrm>
            <a:off x="908382" y="2363590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34470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Montserrat" panose="00000500000000000000" pitchFamily="2" charset="0"/>
              </a:rPr>
              <a:t>Garantir que todas as crianças da rede municipal estejam com a caderneta vacinal atualizada;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b="0" i="0" dirty="0">
              <a:effectLst/>
              <a:latin typeface="Montserrat" panose="00000500000000000000" pitchFamily="2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Montserrat" panose="00000500000000000000" pitchFamily="2" charset="0"/>
              </a:rPr>
              <a:t>C</a:t>
            </a:r>
            <a:r>
              <a:rPr lang="pt-BR" sz="2800" b="0" i="0" dirty="0">
                <a:effectLst/>
                <a:latin typeface="Montserrat" panose="00000500000000000000" pitchFamily="2" charset="0"/>
              </a:rPr>
              <a:t>onscientizar pais sobre a importância da imunização;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 panose="00000500000000000000" pitchFamily="2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Montserrat" panose="00000500000000000000" pitchFamily="2" charset="0"/>
              </a:rPr>
              <a:t>F</a:t>
            </a:r>
            <a:r>
              <a:rPr lang="pt-BR" sz="2800" b="0" i="0" dirty="0">
                <a:effectLst/>
                <a:latin typeface="Montserrat" panose="00000500000000000000" pitchFamily="2" charset="0"/>
              </a:rPr>
              <a:t>ortalecer a articulação entre UBS e escolas em ações conjuntas de promoção da saúde.</a:t>
            </a: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41544" y="1462295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57783" y="15876268"/>
            <a:ext cx="9649072" cy="76709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effectLst/>
                <a:latin typeface="Montserrat" panose="00000500000000000000" pitchFamily="2" charset="0"/>
              </a:rPr>
              <a:t>A experiência proporcionou um aumento expressivo na cobertura vacinal infantil em Jucati, com significativa atualização das cadernetas de vacinação em todos os </a:t>
            </a:r>
            <a:r>
              <a:rPr lang="pt-BR" sz="2800" b="0" i="0" dirty="0" err="1">
                <a:effectLst/>
                <a:latin typeface="Montserrat" panose="00000500000000000000" pitchFamily="2" charset="0"/>
              </a:rPr>
              <a:t>PSFs</a:t>
            </a:r>
            <a:r>
              <a:rPr lang="pt-BR" sz="2800" b="0" i="0" dirty="0">
                <a:effectLst/>
                <a:latin typeface="Montserrat" panose="00000500000000000000" pitchFamily="2" charset="0"/>
              </a:rPr>
              <a:t> do município. A exigência da declaração vacinal no ato da matrícula escolar mobilizou pais e responsáveis, fortalecendo a conscientização sobre a importância da imunização. A ação também reforçou o vínculo entre os setores de saúde e educação, consolidando uma estratégia eficaz de prevenção e promoção contínua da saúde pública.</a:t>
            </a:r>
            <a:r>
              <a:rPr lang="pt-BR" sz="2800" b="0" i="0" dirty="0">
                <a:solidFill>
                  <a:srgbClr val="495057"/>
                </a:solidFill>
                <a:effectLst/>
                <a:latin typeface="Montserrat" panose="00000500000000000000" pitchFamily="2" charset="0"/>
              </a:rPr>
              <a:t>	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213401" y="1478095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83458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effectLst/>
                <a:latin typeface="Montserrat" panose="00000500000000000000" pitchFamily="2" charset="0"/>
              </a:rPr>
              <a:t>A vinculação da caderneta vacinal à matrícula escolar revelou-se uma estratégia transformadora, ampliando a cobertura vacinal e fortalecendo a confiança da população na prevenção. A união entre saúde e educação comprovou que ações intersetoriais geram resultados concretos e duradouros. Recomenda-se a manutenção e expansão dessa iniciativa, garantindo que o município siga como referência em proteção, prevenção e promoção da saúde.</a:t>
            </a:r>
          </a:p>
          <a:p>
            <a:br>
              <a:rPr lang="pt-BR" sz="2800" dirty="0">
                <a:latin typeface="Montserrat" panose="00000500000000000000" pitchFamily="2" charset="0"/>
              </a:rPr>
            </a:br>
            <a:br>
              <a:rPr lang="pt-BR" sz="2800" dirty="0">
                <a:latin typeface="Montserrat" panose="00000500000000000000" pitchFamily="2" charset="0"/>
              </a:rPr>
            </a:b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3874443" y="32255237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044752" y="33216488"/>
            <a:ext cx="9433048" cy="2515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</a:pPr>
            <a:r>
              <a:rPr lang="pt-BR" sz="24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CASTRO, L. L.; ANDRADE, M. S. A intersetorialidade como estratégia de promoção da saúde: aproximações entre educação e saúde na atenção primária. </a:t>
            </a:r>
            <a:r>
              <a:rPr lang="pt-BR" sz="2400" i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Ciência &amp; Saúde Coletiva</a:t>
            </a:r>
            <a:r>
              <a:rPr lang="pt-BR" sz="24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, Rio de Janeiro, v. 26, n. 5, p. 1901–1910, 2021. Disponível em: https://www.scielo.br/j/</a:t>
            </a:r>
            <a:r>
              <a:rPr lang="pt-BR" sz="2400" dirty="0" err="1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csc</a:t>
            </a:r>
            <a:r>
              <a:rPr lang="pt-BR" sz="24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. Acesso em:  25 outubro  2025.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" name="TextBox 59">
            <a:extLst>
              <a:ext uri="{FF2B5EF4-FFF2-40B4-BE49-F238E27FC236}">
                <a16:creationId xmlns:a16="http://schemas.microsoft.com/office/drawing/2014/main" id="{875C5489-2A9D-4E01-80A4-9BBA07F067A2}"/>
              </a:ext>
            </a:extLst>
          </p:cNvPr>
          <p:cNvSpPr txBox="1"/>
          <p:nvPr/>
        </p:nvSpPr>
        <p:spPr>
          <a:xfrm>
            <a:off x="12601563" y="33125967"/>
            <a:ext cx="9433048" cy="5077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</a:pPr>
            <a:r>
              <a:rPr lang="pt-BR" sz="24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BRASIL. Ministério da Saúde. </a:t>
            </a:r>
            <a:r>
              <a:rPr lang="pt-BR" sz="2400" i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Programa Nacional de Imunizações: 50 anos</a:t>
            </a:r>
            <a:r>
              <a:rPr lang="pt-BR" sz="24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. Brasília: Ministério da Saúde, 2023. Disponível em: https://www.gov.br/</a:t>
            </a:r>
            <a:r>
              <a:rPr lang="pt-BR" sz="2400" dirty="0" err="1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saude</a:t>
            </a:r>
            <a:r>
              <a:rPr lang="pt-BR" sz="24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/</a:t>
            </a:r>
            <a:r>
              <a:rPr lang="pt-BR" sz="2400" dirty="0" err="1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pt</a:t>
            </a:r>
            <a:r>
              <a:rPr lang="pt-BR" sz="24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-br. Acesso em: 25 outubro 2025.</a:t>
            </a:r>
          </a:p>
          <a:p>
            <a:pPr algn="just">
              <a:lnSpc>
                <a:spcPts val="4023"/>
              </a:lnSpc>
            </a:pPr>
            <a:r>
              <a:rPr lang="pt-BR" sz="24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SANTOS, A. P.; LIMA, R. C.; OLIVEIRA, M. A. Desafios da cobertura vacinal no Brasil: fatores associados à hesitação vacinal em tempos de fake </a:t>
            </a:r>
            <a:r>
              <a:rPr lang="pt-BR" sz="2400" dirty="0" err="1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news</a:t>
            </a:r>
            <a:r>
              <a:rPr lang="pt-BR" sz="24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. </a:t>
            </a:r>
            <a:r>
              <a:rPr lang="pt-BR" sz="2400" i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Revista de Saúde Pública</a:t>
            </a:r>
            <a:r>
              <a:rPr lang="pt-BR" sz="24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, São Paulo, v. 56, p. 1–10, 2022. Disponível em:  https://www.rsp.fsp.usp.br. Acesso em:  25 outubro 2025.</a:t>
            </a:r>
            <a:endParaRPr lang="pt-BR" sz="2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algn="just">
              <a:lnSpc>
                <a:spcPts val="4023"/>
              </a:lnSpc>
            </a:pPr>
            <a:endParaRPr lang="pt-BR" sz="2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630</Words>
  <Application>Microsoft Office PowerPoint</Application>
  <PresentationFormat>Personalizar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atenção basica</cp:lastModifiedBy>
  <cp:revision>15</cp:revision>
  <dcterms:created xsi:type="dcterms:W3CDTF">2025-09-30T13:28:19Z</dcterms:created>
  <dcterms:modified xsi:type="dcterms:W3CDTF">2025-11-03T16:03:20Z</dcterms:modified>
</cp:coreProperties>
</file>