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40" d="100"/>
          <a:sy n="40" d="100"/>
        </p:scale>
        <p:origin x="878" y="-355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35064" y="1158462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6" name="TextBox 17"/>
          <p:cNvSpPr txBox="1"/>
          <p:nvPr/>
        </p:nvSpPr>
        <p:spPr>
          <a:xfrm>
            <a:off x="1079188" y="11660111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420086" y="4636961"/>
            <a:ext cx="20290488" cy="40204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4800" b="1" dirty="0">
                <a:solidFill>
                  <a:srgbClr val="0089CD"/>
                </a:solidFill>
                <a:latin typeface="Montserrat" panose="00000500000000000000" pitchFamily="2" charset="0"/>
              </a:rPr>
              <a:t>PADRONIZAÇÃO E INSERÇÃO DAS SOLICITAÇÕES DE TRANSPORTE AEROMÉDICO ATRAVÉS DO SISTEMA REGULADOR UTILIZADO PELA CENTRAL DE REGULAÇÃO HOSPITALAR DE PERNAMBUCO</a:t>
            </a:r>
          </a:p>
          <a:p>
            <a:pPr algn="ctr">
              <a:lnSpc>
                <a:spcPts val="9509"/>
              </a:lnSpc>
            </a:pPr>
            <a:endParaRPr lang="en-US" sz="48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1420086" y="7952350"/>
            <a:ext cx="20671003" cy="2513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fontAlgn="base"/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800" b="1" dirty="0">
                <a:latin typeface="Montserrat" panose="00000500000000000000" pitchFamily="2" charset="0"/>
              </a:rPr>
              <a:t> Michelle Elizabeth Gomes Paiva Reis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¹*; </a:t>
            </a:r>
            <a:r>
              <a:rPr lang="pt-BR" sz="2800" b="1" dirty="0">
                <a:latin typeface="Montserrat" panose="00000500000000000000" pitchFamily="2" charset="0"/>
              </a:rPr>
              <a:t>Thaís da Silva Oliveira¹; Eunice Beatriz da Silva Freitas¹; Luana </a:t>
            </a:r>
            <a:r>
              <a:rPr lang="pt-BR" sz="2800" b="1" dirty="0" err="1">
                <a:latin typeface="Montserrat" panose="00000500000000000000" pitchFamily="2" charset="0"/>
              </a:rPr>
              <a:t>Ketlen</a:t>
            </a:r>
            <a:r>
              <a:rPr lang="pt-BR" sz="2800" b="1" dirty="0">
                <a:latin typeface="Montserrat" panose="00000500000000000000" pitchFamily="2" charset="0"/>
              </a:rPr>
              <a:t> Cavalcanti de Lima Felix¹; Mariana Farias Gomes¹; Karla Naiara França Silva¹; Nathália Soares de Souza¹; Everson </a:t>
            </a:r>
            <a:r>
              <a:rPr lang="pt-BR" sz="2800" b="1" dirty="0" err="1">
                <a:latin typeface="Montserrat" panose="00000500000000000000" pitchFamily="2" charset="0"/>
              </a:rPr>
              <a:t>Sercundes</a:t>
            </a:r>
            <a:r>
              <a:rPr lang="pt-BR" sz="2800" b="1" dirty="0">
                <a:latin typeface="Montserrat" panose="00000500000000000000" pitchFamily="2" charset="0"/>
              </a:rPr>
              <a:t> de Lira¹; Larissa </a:t>
            </a:r>
            <a:r>
              <a:rPr lang="pt-BR" sz="2800" b="1" dirty="0" err="1">
                <a:latin typeface="Montserrat" panose="00000500000000000000" pitchFamily="2" charset="0"/>
              </a:rPr>
              <a:t>Morélia</a:t>
            </a:r>
            <a:r>
              <a:rPr lang="pt-BR" sz="2800" b="1" dirty="0">
                <a:latin typeface="Montserrat" panose="00000500000000000000" pitchFamily="2" charset="0"/>
              </a:rPr>
              <a:t> Sá Macêdo¹; </a:t>
            </a:r>
            <a:r>
              <a:rPr lang="pt-BR" sz="2800" b="1" dirty="0" err="1">
                <a:latin typeface="Montserrat" panose="00000500000000000000" pitchFamily="2" charset="0"/>
              </a:rPr>
              <a:t>Glívia</a:t>
            </a:r>
            <a:r>
              <a:rPr lang="pt-BR" sz="2800" b="1" dirty="0">
                <a:latin typeface="Montserrat" panose="00000500000000000000" pitchFamily="2" charset="0"/>
              </a:rPr>
              <a:t> Maria Barros Delmondes¹; Bruna Rafaela Dornelas de Andrade Lima Monteiro¹</a:t>
            </a:r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918383" y="10082778"/>
            <a:ext cx="21674408" cy="10455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Pernambuco (SES-PE)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m.gpreis7@gmail.com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1044279" y="18578662"/>
            <a:ext cx="9649072" cy="6965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Foram criados fluxos e protocolos internos, a serem executados por todos os profissionais reguladores, contendo a descrição das etapas para solicitação de transporte aeromédico através do sistema regulador, bem como critérios de elegibilidade e ações para execução e monitoramento referentes ao processo de transferência do paciente. As equipes de médicos e enfermeiros reguladores receberam treinamentos acerca dos novos processos, com ampla divulgação dos protocolos para consultas posteriores.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831886" y="27531526"/>
            <a:ext cx="9660986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9" name="TextBox 16"/>
          <p:cNvSpPr txBox="1"/>
          <p:nvPr/>
        </p:nvSpPr>
        <p:spPr>
          <a:xfrm>
            <a:off x="865496" y="28760225"/>
            <a:ext cx="9649072" cy="76709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A experiência demonstrou a relevância da padronização das solicitações de transporte aeromédico por toda a equipe profissional, trazendo repercussões positivas para todas as partes envolvidas. Através do acesso às solicitações, foi possível aprimorar a condução dos trâmites referentes à transferência do paciente e oferecer mais uma ferramenta à gestão para monitoramento dos processos regulatórios executados pela Central de Regulação Hospitalar e eficiência na otimização de recursos.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665238" y="27530635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549319" y="1158462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49" name="TextBox 16"/>
          <p:cNvSpPr txBox="1"/>
          <p:nvPr/>
        </p:nvSpPr>
        <p:spPr>
          <a:xfrm>
            <a:off x="12519968" y="13153171"/>
            <a:ext cx="9649072" cy="3574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Descrever a experiência da implementação das solicitações de transporte aeromédico através do sistema regulador utilizado pela Central de Regulação Hospitalar de Pernambuco.</a:t>
            </a:r>
            <a:endParaRPr lang="en-US" sz="28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585923" y="11677572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738016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2" name="TextBox 16"/>
          <p:cNvSpPr txBox="1"/>
          <p:nvPr/>
        </p:nvSpPr>
        <p:spPr>
          <a:xfrm>
            <a:off x="12477785" y="18604301"/>
            <a:ext cx="9649072" cy="76709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Com a implementação das solicitações de transporte aeromédico pelo sistema regulador, aprimorou-se o processo operacional dos médicos e enfermeiros reguladores, centralizando informações sobre as transferências em uma única ferramenta. Isso permitiu o acompanhamento e geração de indicadores pela gestão da regulação hospitalar, subsidiando melhorias nos processos regulatórios e reduzindo significativamente os cancelamentos de solicitações com custo, refletindo maior eficiência e assertividade nas solicitações.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302" y="27531526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5" name="TextBox 16"/>
          <p:cNvSpPr txBox="1"/>
          <p:nvPr/>
        </p:nvSpPr>
        <p:spPr>
          <a:xfrm>
            <a:off x="12442017" y="28760225"/>
            <a:ext cx="9649072" cy="6260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A implementação das solicitações de transporte aeromédico através do sistema regulador permitiu não apenas a padronização entre todos os profissionais reguladores envolvidos, mas também o acesso integral às informações referentes às solicitações. Recomenda-se a permanência da sua utilização e ampliação do acesso para as unidades assistenciais solicitantes do transporte aeromédico à Central de Regulação Hospitalar.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357654" y="27584485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08FD96F-2ADD-F93C-E823-95924051DC80}"/>
              </a:ext>
            </a:extLst>
          </p:cNvPr>
          <p:cNvSpPr txBox="1"/>
          <p:nvPr/>
        </p:nvSpPr>
        <p:spPr>
          <a:xfrm>
            <a:off x="1206227" y="13246959"/>
            <a:ext cx="9760812" cy="4729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1500"/>
              </a:spcAft>
              <a:buNone/>
            </a:pPr>
            <a:r>
              <a:rPr lang="pt-BR" sz="2800" b="0" i="0" dirty="0">
                <a:solidFill>
                  <a:srgbClr val="495057"/>
                </a:solidFill>
                <a:effectLst/>
                <a:latin typeface="Montserrat" panose="00000500000000000000" pitchFamily="2" charset="0"/>
              </a:rPr>
              <a:t>Solicitações de transporte aeromédico através da Central de Regulação Hospitalar de Pernambuco.</a:t>
            </a:r>
          </a:p>
          <a:p>
            <a:pPr>
              <a:lnSpc>
                <a:spcPct val="150000"/>
              </a:lnSpc>
              <a:buNone/>
            </a:pPr>
            <a:br>
              <a:rPr lang="pt-BR" b="0" i="0" dirty="0">
                <a:solidFill>
                  <a:srgbClr val="0C2856"/>
                </a:solidFill>
                <a:effectLst/>
                <a:latin typeface="-apple-system"/>
              </a:rPr>
            </a:br>
            <a:endParaRPr lang="pt-B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425</Words>
  <Application>Microsoft Office PowerPoint</Application>
  <PresentationFormat>Personalizar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-apple-system</vt:lpstr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MATHIAS PAIVA REIS</cp:lastModifiedBy>
  <cp:revision>21</cp:revision>
  <dcterms:created xsi:type="dcterms:W3CDTF">2025-09-30T13:28:19Z</dcterms:created>
  <dcterms:modified xsi:type="dcterms:W3CDTF">2025-11-04T22:34:24Z</dcterms:modified>
</cp:coreProperties>
</file>