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71" autoAdjust="0"/>
    <p:restoredTop sz="94674"/>
  </p:normalViewPr>
  <p:slideViewPr>
    <p:cSldViewPr>
      <p:cViewPr varScale="1">
        <p:scale>
          <a:sx n="14" d="100"/>
          <a:sy n="14" d="100"/>
        </p:scale>
        <p:origin x="2766" y="270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1165113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TextBox 16"/>
          <p:cNvSpPr txBox="1"/>
          <p:nvPr/>
        </p:nvSpPr>
        <p:spPr>
          <a:xfrm>
            <a:off x="1060045" y="12875270"/>
            <a:ext cx="9649072" cy="28694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Elaboração de um Plano de Ação no enfrentamento a uma emergência de Saúde Pública.</a:t>
            </a: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11723142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286816" y="4615512"/>
            <a:ext cx="22826536" cy="3593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09"/>
              </a:lnSpc>
            </a:pPr>
            <a:r>
              <a:rPr lang="pt-BR" sz="5400" b="1" dirty="0">
                <a:solidFill>
                  <a:srgbClr val="0089CD"/>
                </a:solidFill>
                <a:latin typeface="Montserrat" pitchFamily="2" charset="0"/>
              </a:rPr>
              <a:t>ATUAÇÃO DA VIGILÂNCIA SANITÁRIA FRENTE À EMERGÊNCIA DE SAÚDE PÚBLICA POR INTOXICAÇÃO POR METANOL EM JABOATÃO DOS GUARARAPES, PE- 2025</a:t>
            </a:r>
            <a:endParaRPr lang="en-US" sz="54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0" y="8614647"/>
            <a:ext cx="23402925" cy="13230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pt-BR" sz="2800" b="1" dirty="0">
                <a:latin typeface="Montserrat" panose="00000500000000000000" pitchFamily="2" charset="0"/>
              </a:rPr>
              <a:t>Anízia Maria Vieira de Souza Lapenda*, </a:t>
            </a:r>
            <a:r>
              <a:rPr lang="pt-BR" sz="2800" b="1" dirty="0" err="1">
                <a:latin typeface="Montserrat" panose="00000500000000000000" pitchFamily="2" charset="0"/>
              </a:rPr>
              <a:t>Emileide</a:t>
            </a:r>
            <a:r>
              <a:rPr lang="pt-BR" sz="2800" b="1" dirty="0">
                <a:latin typeface="Montserrat" panose="00000500000000000000" pitchFamily="2" charset="0"/>
              </a:rPr>
              <a:t> de Castro Melo Cadore, </a:t>
            </a:r>
            <a:r>
              <a:rPr lang="pt-BR" sz="2800" b="1" dirty="0" err="1">
                <a:latin typeface="Montserrat" panose="00000500000000000000" pitchFamily="2" charset="0"/>
              </a:rPr>
              <a:t>Luciméri</a:t>
            </a:r>
            <a:r>
              <a:rPr lang="pt-BR" sz="2800" b="1" dirty="0">
                <a:latin typeface="Montserrat" panose="00000500000000000000" pitchFamily="2" charset="0"/>
              </a:rPr>
              <a:t> Paulino Magalhães, Sueli Alves Barbosa, </a:t>
            </a:r>
            <a:r>
              <a:rPr lang="pt-BR" sz="2800" b="1" dirty="0" err="1">
                <a:latin typeface="Montserrat" panose="00000500000000000000" pitchFamily="2" charset="0"/>
              </a:rPr>
              <a:t>Adeilza</a:t>
            </a:r>
            <a:r>
              <a:rPr lang="pt-BR" sz="2800" b="1" dirty="0">
                <a:latin typeface="Montserrat" panose="00000500000000000000" pitchFamily="2" charset="0"/>
              </a:rPr>
              <a:t> Gomes Ferraz, Vânia Lima Freitas.</a:t>
            </a:r>
            <a:endParaRPr lang="en-US" sz="2800" b="1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862880" y="10316727"/>
            <a:ext cx="21674408" cy="566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Municipal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Jaboatão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dos Guararapes (SESAU)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44278" y="1572964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6" name="TextBox 16"/>
          <p:cNvSpPr txBox="1"/>
          <p:nvPr/>
        </p:nvSpPr>
        <p:spPr>
          <a:xfrm>
            <a:off x="1044279" y="16953780"/>
            <a:ext cx="9649072" cy="63960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Após as notificações de casos suspeitos no Estado e reunião de alinhamento no Município, a ação de fiscalização foi iniciada e coordenada, inicialmente em estabelecimentos fornecedores de bebidas, verificando-se registro e rotulagem, e nas divergências realizando interdição ou apreensão cautelar para os devidos esclarecimentos e análise laboratorial.</a:t>
            </a: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17" name="TextBox 17"/>
          <p:cNvSpPr txBox="1"/>
          <p:nvPr/>
        </p:nvSpPr>
        <p:spPr>
          <a:xfrm>
            <a:off x="1044278" y="15801652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544684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9" name="TextBox 16"/>
          <p:cNvSpPr txBox="1"/>
          <p:nvPr/>
        </p:nvSpPr>
        <p:spPr>
          <a:xfrm>
            <a:off x="972271" y="26598973"/>
            <a:ext cx="9649072" cy="71013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A articulação e comprometimento das equipes de diversos órgãos no pronto atendimento as ações emergências. As capacitações para microempreendedores e comerciantes da orla (Piedade e Candeias) serviu para orientá-los sobre os riscos da comercialização de bebidas adulteradas e ajudar a identificar produtos falsificados irregulares (lacres violados, ausência de selo fiscal, rótulos) e a importância de comprar de fornecedores confiáveis.</a:t>
            </a: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972270" y="2551885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1167677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49" name="TextBox 16"/>
          <p:cNvSpPr txBox="1"/>
          <p:nvPr/>
        </p:nvSpPr>
        <p:spPr>
          <a:xfrm>
            <a:off x="12493551" y="12900909"/>
            <a:ext cx="9649072" cy="28694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Padronizar e fortalecer a atuação da Vigilância Sanitária em interface com outros órgãos no enfrentamento à Emergência Sanitária.</a:t>
            </a:r>
            <a:endParaRPr lang="en-US" sz="28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11748781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575528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2" name="TextBox 16"/>
          <p:cNvSpPr txBox="1"/>
          <p:nvPr/>
        </p:nvSpPr>
        <p:spPr>
          <a:xfrm>
            <a:off x="12477785" y="16979419"/>
            <a:ext cx="9649072" cy="85120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Foram realizadas 227 inspeções em estabelecimentos que comercializam bebidas, sendo interditadas cautelarmente 1.521 garrafas de destilados, tendo como motivo principal a divergência no registro pelo órgão competente (MAPA), irregularidades na rotulagem e outras não conformidades com a legislação vigente. As bebidas vencidas, e as de produção doméstica, e garrafas vazias foram apreendidas para posterior descarte seguro. E fortalecimento de ações conjuntas de fiscalização e educação.</a:t>
            </a: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2477784" y="15827291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547248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5" name="TextBox 16"/>
          <p:cNvSpPr txBox="1"/>
          <p:nvPr/>
        </p:nvSpPr>
        <p:spPr>
          <a:xfrm>
            <a:off x="12405777" y="26624612"/>
            <a:ext cx="9649072" cy="4985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A atuação da Vigilância Sanitária de Jaboatão dos Guararapes está sendo proativa, com forte ênfase na fiscalização rigorosa do comércio de bebidas e na educação/capacitação dos comerciantes para prevenir a circulação e o consumo de produtos contaminados por metanol.</a:t>
            </a: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405776" y="2554449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8" y="33672993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116286" y="35073469"/>
            <a:ext cx="9433048" cy="2515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PERNAMBUCO.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Agência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Pernambucana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Vigilância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Sanitária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Nota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técnica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conjunta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– SES –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Executiva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Vigilância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em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Atenção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Primária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Atenção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à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Agência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Pernambucana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Vigilância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Sanitária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– nº 12/2025.</a:t>
            </a: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277526" y="35027407"/>
            <a:ext cx="9721080" cy="14866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BRASIL.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Decreto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nº 6.871, de 04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junho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2009, com a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redação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dada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pelo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Decreto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nº 12.709, de 31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outubro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2025,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que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o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revogou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420</Words>
  <Application>Microsoft Office PowerPoint</Application>
  <PresentationFormat>Personalizar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Marcelo Lapenda</cp:lastModifiedBy>
  <cp:revision>12</cp:revision>
  <dcterms:created xsi:type="dcterms:W3CDTF">2025-09-30T13:28:19Z</dcterms:created>
  <dcterms:modified xsi:type="dcterms:W3CDTF">2025-11-04T22:17:24Z</dcterms:modified>
</cp:coreProperties>
</file>