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2" d="100"/>
          <a:sy n="12" d="100"/>
        </p:scale>
        <p:origin x="2550" y="84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1090038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" name="TextBox 16"/>
          <p:cNvSpPr txBox="1"/>
          <p:nvPr/>
        </p:nvSpPr>
        <p:spPr>
          <a:xfrm>
            <a:off x="1060044" y="12023119"/>
            <a:ext cx="9649072" cy="28694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500" dirty="0"/>
              <a:t>Formação em saúde para profissionais da Atenção Primária à Saúde (APS) para enfrentamento do racismo institucional e promoção da equidade racial.</a:t>
            </a:r>
            <a:endParaRPr lang="en-US" sz="25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88402" y="10939797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844478" y="4388356"/>
            <a:ext cx="17754921" cy="1692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500" dirty="0"/>
              <a:t>Aspectos sociais e cuidados em saúde para a população negra: formação de profissionais na Atenção Primária à Saúde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3708573" y="6218078"/>
            <a:ext cx="15983021" cy="20242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500" b="1" dirty="0"/>
              <a:t>Andressa Purificação dos Anjos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¹*, </a:t>
            </a:r>
            <a:r>
              <a:rPr lang="pt-BR" sz="2500" b="1" dirty="0"/>
              <a:t>Monica Rita da Silva Simplicio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², </a:t>
            </a:r>
            <a:r>
              <a:rPr lang="pt-BR" sz="2500" b="1" dirty="0"/>
              <a:t>Melba Santiago Menezes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³, 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4</a:t>
            </a:r>
            <a:r>
              <a:rPr lang="pt-BR" sz="2500" b="1" dirty="0"/>
              <a:t>Gerusa Silva Guerra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5</a:t>
            </a:r>
            <a:r>
              <a:rPr lang="pt-BR" sz="2500" b="1" dirty="0"/>
              <a:t>Ana Carolina Freire Lopes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6</a:t>
            </a:r>
            <a:r>
              <a:rPr lang="pt-BR" sz="2500" b="1" dirty="0"/>
              <a:t>Liziana Gorete de Oliveira Luna</a:t>
            </a:r>
          </a:p>
          <a:p>
            <a:pPr algn="ctr">
              <a:lnSpc>
                <a:spcPts val="5486"/>
              </a:lnSpc>
              <a:spcBef>
                <a:spcPct val="0"/>
              </a:spcBef>
            </a:pPr>
            <a:endParaRPr lang="pt-BR" sz="2500" b="1" dirty="0"/>
          </a:p>
        </p:txBody>
      </p:sp>
      <p:sp>
        <p:nvSpPr>
          <p:cNvPr id="12" name="TextBox 57"/>
          <p:cNvSpPr txBox="1"/>
          <p:nvPr/>
        </p:nvSpPr>
        <p:spPr>
          <a:xfrm>
            <a:off x="862879" y="7583417"/>
            <a:ext cx="21674408" cy="25286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2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¹Universidade Federal Rural de Pernambuco (UFRPE). ²Secretaria de Saude de Pernambuco (SES-PE), Recife, Pernambuco. ³Secretaria de Saude de Pernambuco (SES-PE), Recife, Pernambuco. </a:t>
            </a:r>
            <a:r>
              <a:rPr lang="en-US" sz="22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4</a:t>
            </a:r>
            <a:r>
              <a:rPr lang="en-US" sz="22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 de Saude de Pernambuco (SES-PE), Recife, Pernambuco. </a:t>
            </a:r>
            <a:r>
              <a:rPr lang="en-US" sz="22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5</a:t>
            </a:r>
            <a:r>
              <a:rPr lang="en-US" sz="22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 de Saude de Pernambuco (SES-PE), Recife, Pernambuco. </a:t>
            </a:r>
            <a:r>
              <a:rPr lang="en-US" sz="22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6</a:t>
            </a:r>
            <a:r>
              <a:rPr lang="en-US" sz="22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Escola de Governo em Saude Pública de Pernambuco (ESPPE)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2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correspondente: andressa.purificacao1122@gmail.com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4278" y="1735452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6" name="TextBox 16"/>
          <p:cNvSpPr txBox="1"/>
          <p:nvPr/>
        </p:nvSpPr>
        <p:spPr>
          <a:xfrm>
            <a:off x="1011741" y="18469091"/>
            <a:ext cx="9649072" cy="48455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500" dirty="0"/>
              <a:t>O curso centralizou a formação crítica sobre os determinantes sociais que afetam a saúde da população negra. Foram realizadas 8 turmas em cada ano, contemplando as 12 GERES com encontros quinzenais e carga horária de 40h. Além disso, promoveu o debate sobre o racismo institucional e interpessoal, apresentando práticas de cuidado em saúde pautadas na equidade, reconhecimento das identidades e interseccionalidades, visando o fortalecimento de ações antirracistas no SUS.</a:t>
            </a:r>
            <a:endParaRPr sz="2500" dirty="0"/>
          </a:p>
        </p:txBody>
      </p:sp>
      <p:sp>
        <p:nvSpPr>
          <p:cNvPr id="17" name="TextBox 17"/>
          <p:cNvSpPr txBox="1"/>
          <p:nvPr/>
        </p:nvSpPr>
        <p:spPr>
          <a:xfrm>
            <a:off x="1044278" y="1742653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34752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9" name="TextBox 16"/>
          <p:cNvSpPr txBox="1"/>
          <p:nvPr/>
        </p:nvSpPr>
        <p:spPr>
          <a:xfrm>
            <a:off x="972271" y="24627333"/>
            <a:ext cx="9649072" cy="48455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500" dirty="0"/>
              <a:t>O curso voltado para profissionais da APS fez-se importante, uma vez que esse nível de atenção é porta de entrada dos usuários do SUS e ordenadora do cuidado na Rede de Atenção à Saúde (RAS), devendo o processo de trabalho estar alinhado com as políticas centradas em populações vulnerabilizadas. Ademais, a aprendizagem possibilitou a desconstrução de estigmas relacionados à população negra, contribuindo para um cuidado em saúde equânime e integral.</a:t>
            </a:r>
            <a:endParaRPr sz="2500"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354721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41544" y="1082865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49" name="TextBox 16"/>
          <p:cNvSpPr txBox="1"/>
          <p:nvPr/>
        </p:nvSpPr>
        <p:spPr>
          <a:xfrm>
            <a:off x="12477784" y="11995989"/>
            <a:ext cx="9649072" cy="35747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500" dirty="0"/>
              <a:t>Sensibilizar os profissionais de saúde quanto às especificidades relativas à saúde da população negra no Brasil e em Pernambuco, estimulando a compreensão acerca da Política de Saúde Integral da População Negra (PNSIPN).</a:t>
            </a:r>
            <a:endParaRPr lang="en-US" sz="25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381654" y="10902807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738016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2" name="TextBox 16"/>
          <p:cNvSpPr txBox="1"/>
          <p:nvPr/>
        </p:nvSpPr>
        <p:spPr>
          <a:xfrm>
            <a:off x="12386848" y="18425948"/>
            <a:ext cx="9649072" cy="48455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500" dirty="0"/>
              <a:t>A partir da realização do curso foi possível um aprofundamento sobre a historicidade e contemporaneidade dos aspectos de vida e saúde da população negra, refletindo sobre o racismo institucional e os avanços, potencialidades e desafios em relação à PNSIPN. Os profissionais desenvolveram, a partir dos processos de aprendizagem, apresentações sobre as atividades de dispersão, construção de um portfólio e elaboraram intervenções pedagógicas a serem desenvolvidas no campo de prática.</a:t>
            </a:r>
            <a:endParaRPr sz="2500"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745217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5" name="TextBox 16"/>
          <p:cNvSpPr txBox="1"/>
          <p:nvPr/>
        </p:nvSpPr>
        <p:spPr>
          <a:xfrm>
            <a:off x="12405777" y="24652972"/>
            <a:ext cx="9649072" cy="34349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500" dirty="0"/>
              <a:t>Entende-se que o curso colaborou de maneira significativa para compreensão dos profissionais da APS acerca dos aspectos sociais e do cuidado em saúde voltados para população negra, estimulando a incorporação de práticas que considerem os determinantes sociais da saúde, como o racismo, no cuidado em saúde no território.</a:t>
            </a:r>
            <a:endParaRPr sz="2500"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357285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076175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63AFAA-2402-D63E-DCB0-B2F5A886E7DA}"/>
              </a:ext>
            </a:extLst>
          </p:cNvPr>
          <p:cNvSpPr txBox="1"/>
          <p:nvPr/>
        </p:nvSpPr>
        <p:spPr>
          <a:xfrm>
            <a:off x="862879" y="32294819"/>
            <a:ext cx="158417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500" b="1" dirty="0"/>
              <a:t>BRASIL</a:t>
            </a:r>
            <a:r>
              <a:rPr lang="pt-BR" sz="2500" dirty="0"/>
              <a:t>. Ministério da Saúde. </a:t>
            </a:r>
            <a:r>
              <a:rPr lang="pt-BR" sz="2500" b="1" dirty="0"/>
              <a:t>Política Nacional de Saúde Integral da População Negra</a:t>
            </a:r>
            <a:r>
              <a:rPr lang="pt-BR" sz="2500" dirty="0"/>
              <a:t>. Brasília, DF: Ministério da Saúde, 2007. Disponível em: http://bvsms.saude.gov.br/bvs/publicacoes/politica_nacional_saude_populacao_negra_3d.pdf.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548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Computador</cp:lastModifiedBy>
  <cp:revision>12</cp:revision>
  <dcterms:created xsi:type="dcterms:W3CDTF">2025-09-30T13:28:19Z</dcterms:created>
  <dcterms:modified xsi:type="dcterms:W3CDTF">2025-11-04T21:55:03Z</dcterms:modified>
</cp:coreProperties>
</file>