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1878" y="-4962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3574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Promover a saúde dos pacientes, garantindo uma farmacoterapia eficiente, com a atuação dos farmacêuticos analisando e intervindo nas prescrições.</a:t>
            </a:r>
            <a:endParaRPr lang="en-US" sz="28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844478" y="4388356"/>
            <a:ext cx="17754921" cy="23031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5400" b="1" dirty="0">
                <a:solidFill>
                  <a:srgbClr val="0089CD"/>
                </a:solidFill>
                <a:latin typeface="Montserrat" panose="00000500000000000000" pitchFamily="2" charset="0"/>
              </a:rPr>
              <a:t>A Importância do farmacêutico na análise das prescrições em um hospital da Zona da Mata.</a:t>
            </a:r>
            <a:r>
              <a:rPr lang="en-US" sz="5400" b="1" dirty="0">
                <a:solidFill>
                  <a:srgbClr val="0089CD"/>
                </a:solidFill>
                <a:latin typeface="Montserrat" panose="00000500000000000000" pitchFamily="2" charset="0"/>
                <a:ea typeface="League Spartan"/>
                <a:cs typeface="League Spartan"/>
                <a:sym typeface="League Spartan"/>
              </a:rPr>
              <a:t> 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4752690" y="6700454"/>
            <a:ext cx="13897544" cy="623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pt-BR" sz="2800" b="1" dirty="0">
                <a:latin typeface="Montserrat" panose="00000500000000000000" pitchFamily="2" charset="0"/>
              </a:rPr>
              <a:t>Joana Correia¹*; Juliana Correia²; Vanessa Rigaud³; </a:t>
            </a:r>
            <a:r>
              <a:rPr lang="pt-BR" sz="2800" b="1" dirty="0" err="1">
                <a:latin typeface="Montserrat" panose="00000500000000000000" pitchFamily="2" charset="0"/>
              </a:rPr>
              <a:t>Erlaine</a:t>
            </a:r>
            <a:r>
              <a:rPr lang="pt-BR" sz="2800" b="1" dirty="0">
                <a:latin typeface="Montserrat" panose="00000500000000000000" pitchFamily="2" charset="0"/>
              </a:rPr>
              <a:t> Bernardo</a:t>
            </a:r>
            <a:r>
              <a:rPr lang="pt-BR" sz="2800" b="1" baseline="30000" dirty="0">
                <a:latin typeface="Montserrat" panose="00000500000000000000" pitchFamily="2" charset="0"/>
              </a:rPr>
              <a:t>4</a:t>
            </a:r>
            <a:endParaRPr lang="en-US" sz="2800" b="1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972649" y="7571369"/>
            <a:ext cx="21674408" cy="13052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2400" baseline="30000" dirty="0">
                <a:latin typeface="Montserrat" panose="00000500000000000000" pitchFamily="2" charset="0"/>
              </a:rPr>
              <a:t>1</a:t>
            </a:r>
            <a:r>
              <a:rPr lang="pt-BR" sz="2400" dirty="0">
                <a:latin typeface="Montserrat" panose="00000500000000000000" pitchFamily="2" charset="0"/>
              </a:rPr>
              <a:t>Hospital Ermírio Coutinho (HEC), Nazaré da Mata. </a:t>
            </a:r>
            <a:r>
              <a:rPr lang="pt-BR" sz="2400" baseline="30000" dirty="0">
                <a:latin typeface="Montserrat" panose="00000500000000000000" pitchFamily="2" charset="0"/>
              </a:rPr>
              <a:t>2</a:t>
            </a:r>
            <a:r>
              <a:rPr lang="pt-BR" sz="2400" dirty="0">
                <a:latin typeface="Montserrat" panose="00000500000000000000" pitchFamily="2" charset="0"/>
              </a:rPr>
              <a:t>Hospital Ermírio Coutinho (HEC), Nazaré da Mata.  ³Hospital Ermírio Coutinho (HEC), Nazaré da Mata.  </a:t>
            </a:r>
            <a:r>
              <a:rPr lang="pt-BR" sz="2400" baseline="30000" dirty="0">
                <a:latin typeface="Montserrat" panose="00000500000000000000" pitchFamily="2" charset="0"/>
              </a:rPr>
              <a:t>4</a:t>
            </a:r>
            <a:r>
              <a:rPr lang="pt-BR" sz="2400" dirty="0">
                <a:latin typeface="Montserrat" panose="00000500000000000000" pitchFamily="2" charset="0"/>
              </a:rPr>
              <a:t>Hospital Ermírio Coutinho (HEC), Nazaré da Mata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: farmaceuticos.hec@fmsa.org.br</a:t>
            </a:r>
          </a:p>
        </p:txBody>
      </p:sp>
      <p:sp>
        <p:nvSpPr>
          <p:cNvPr id="15" name="Freeform 14"/>
          <p:cNvSpPr/>
          <p:nvPr/>
        </p:nvSpPr>
        <p:spPr>
          <a:xfrm>
            <a:off x="1116286" y="15336500"/>
            <a:ext cx="9721554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116286" y="16439079"/>
            <a:ext cx="9649072" cy="7036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 panose="00000500000000000000" pitchFamily="2" charset="0"/>
              </a:rPr>
              <a:t>A experiência se dá pela análise individual das medicações prescritas aos pacientes internados em enfermarias e sala vermelha, por idade, peso do paciente e as patologias que o acometem, verifica-se dose, horários, a quantidade de dias prescritos e ainda história clínica, patologia atual, a posologia, via de administração, tempo de infusão e interações medicamentosas. As análises acontecem todos os dias após as evoluções médicas, e acessamos via sistema e também impressas. </a:t>
            </a:r>
          </a:p>
          <a:p>
            <a:pPr algn="ctr">
              <a:lnSpc>
                <a:spcPct val="150000"/>
              </a:lnSpc>
            </a:pP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72270" y="15481567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6965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Observa-se que a atuação do farmacêutico em equipes multidisciplinares melhora o atendimento ao paciente, aumenta a segurança, ao mesmo tempo que reduz custos e tempo de internação, sendo fundamental para orientar a correta administração e posologia. Observamos, ainda, que a presença do farmacêutico efetivamente melhora a adesão dos pacientes ao tratamento, fazendo com que o período de internamente se torne menor e o tratamento se torne mais eficiente.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51818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dirty="0">
                <a:latin typeface="Montserrat" panose="00000500000000000000" pitchFamily="2" charset="0"/>
              </a:rPr>
              <a:t> ● Analisar a terapia medicamentosa dos pacientes para garantir um tratamento seguro, correto e eficaz.</a:t>
            </a:r>
          </a:p>
          <a:p>
            <a:pPr>
              <a:lnSpc>
                <a:spcPct val="150000"/>
              </a:lnSpc>
            </a:pPr>
            <a:r>
              <a:rPr lang="pt-BR" sz="2800" dirty="0">
                <a:latin typeface="Montserrat" panose="00000500000000000000" pitchFamily="2" charset="0"/>
              </a:rPr>
              <a:t>● Analisar as medicações prescritas para os pacientes internados; Descrever a importância da atuação do farmacêutico na assistência hospitalar; Promover assistência segura em saúde ao paciente.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363594" y="1530887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2393651" y="16333723"/>
            <a:ext cx="9649072" cy="6965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As análises de prescrições foram sendo aprimoradas com o passar dos meses, totalizando 5731 prescrições. Obtivemos como principais resultados da intervenção maior segurança na terapia medicamentosa, intervenções em medicamentos que poderiam gerar interações, diminuição de sub dosagens e super dosagens. Observamos, ainda como resultados, uma equipe multidisciplinar discutindo sobre a terapia medicamentosa e trazendo cada vez mais melhorias para nossos pacientes.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205519" y="1540686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5744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 panose="00000500000000000000" pitchFamily="2" charset="0"/>
              </a:rPr>
              <a:t>O farmacêutico hospitalar deve estar habilitado à avaliar os medicamentos prescritos nos hospitais, para melhor assistência ao paciente, reduzindo riscos e aumentando os resultados positivos. A melhoria no tratamento de patologias deve-se a presença do farmacêutico clínico-hospitalar neste ambiente, profissional relevante junto a equipe multidisciplinar clínica nos hospitais, pois, contribui para melhores condições e segurança ao paciente.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178003" y="3248096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946808" y="33431394"/>
            <a:ext cx="9433048" cy="2515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/>
              <a:t>BRASIL, Ministério da Saúde. Coordenação de Controle de Infecção Hospitalar. Guia básico para a farmácia hospitalar. Brasília, DF: Ministério da Saúde, 2002. 108p. 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/>
              <a:t>BRASIL, Ministério da Saúde. Anvisa- Resolução – RDC n° 7, 24 de Fevereiro de 2010. 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339499" y="33485171"/>
            <a:ext cx="9721080" cy="1490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/>
              <a:t>FERRACINI FT. Intervenção Farmacêutica in prática farmacêutica no ambiente hospitalar – Do planejamento à realização. 2. ed. São Paulo: Atheneu , 2010. cap. 15, p. 185-191.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546</Words>
  <Application>Microsoft Office PowerPoint</Application>
  <PresentationFormat>Personalizar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Vanessa Rigaud</cp:lastModifiedBy>
  <cp:revision>17</cp:revision>
  <dcterms:created xsi:type="dcterms:W3CDTF">2025-09-30T13:28:19Z</dcterms:created>
  <dcterms:modified xsi:type="dcterms:W3CDTF">2025-11-04T12:55:31Z</dcterms:modified>
</cp:coreProperties>
</file>