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26" d="100"/>
          <a:sy n="26" d="100"/>
        </p:scale>
        <p:origin x="4524" y="11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4144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Promover o fortalecimento do aleitamento materno exclusivo nos primeiros seis meses através de ações educativas, acolhimento continuado e elaboração de planos personalizados de amamentação, contribuindo para a redução da morbimortalidade infantil no território do Ibura / Recife- PE</a:t>
            </a:r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180182" y="7096663"/>
            <a:ext cx="23042559" cy="653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Dulce Maria Dantas de Lucena¹*; Karina Nayara Gomes de Oliveira²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751017" y="7862974"/>
            <a:ext cx="21674408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¹Especialista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Enfermagem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Pediátrica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UFPE, (SES-PE),. ²Sanitarista – IMIP, (SES-PE)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*Dulce Maria Dantas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Lucena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dulceadl@mail.com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9" y="1567878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997811" y="16903560"/>
            <a:ext cx="9505055" cy="90815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prática foi desenvolvida no Espaço Mães Coruja da USF Desembargador Manoel de Freitas – UR 4/5, no Ibura, Recife. A experiência ocorre em encontros quinzenais com: rodas de conversa; oficinas práticas;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dinâmicas educativas; elaboração de planos personalizados de amamentação.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Cada gestante cria seu plano no primeiro encontro e o revisa ao longo da gestação, considerando necessidades, expectativas e aprendizados.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metodologia combina acolhimento, orientação técnica e construção coletiva, fortalecendo o engajamento comunitário.</a:t>
            </a:r>
          </a:p>
          <a:p>
            <a:pPr algn="just">
              <a:lnSpc>
                <a:spcPts val="5486"/>
              </a:lnSpc>
            </a:pP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59916" y="1572249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1796" y="2563383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20" name="TextBox 17"/>
          <p:cNvSpPr txBox="1"/>
          <p:nvPr/>
        </p:nvSpPr>
        <p:spPr>
          <a:xfrm>
            <a:off x="880024" y="2570704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5554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Empoderar gestantes com informações claras e fundamentadas.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Fortalecer vínculos e redes de apoio no território.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Desmistificar crenças e dificuldades relacionadas ao aleitamento.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Elaborar planos individuais de amamentação.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Estimular práticas humanizadas integradas à Atenção Primária.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349297" y="1701944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331595" y="18199197"/>
            <a:ext cx="9577538" cy="5554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Aumento expressivo no conhecimento acerca da amamentação.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Maior segurança e disposição das gestantes para amamentar.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Crescimento das taxas de aleitamento exclusivo.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Fortalecimento de redes comunitárias de apoio.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Ampliação da autonomia materna e adesão às práticas saudáveis.</a:t>
            </a:r>
          </a:p>
        </p:txBody>
      </p:sp>
      <p:sp>
        <p:nvSpPr>
          <p:cNvPr id="53" name="TextBox 17"/>
          <p:cNvSpPr txBox="1"/>
          <p:nvPr/>
        </p:nvSpPr>
        <p:spPr>
          <a:xfrm>
            <a:off x="12501560" y="1703761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331595" y="2429811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062147" y="26907719"/>
            <a:ext cx="9649072" cy="6260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mostrou que: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protagonismo materno floresce quando há acolhimento contínuo; mitos e inseguranças são superados com escuta ativa; a adaptação do plano de amamentação à realidade individual é determinante;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modelo é replicável, sustentável e de baixo custo;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integração com a APS fortalece toda a Rede de Atenção à Saúde.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213401" y="24427130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172774" y="32790190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460598" y="34124713"/>
            <a:ext cx="9433048" cy="2002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Organização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Pan-americana da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Guia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Alimentar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para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Crianças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Menores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2 Anos. Brasília: MS, 2005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59" name="TextBox 60"/>
          <p:cNvSpPr txBox="1"/>
          <p:nvPr/>
        </p:nvSpPr>
        <p:spPr>
          <a:xfrm>
            <a:off x="12377655" y="34768253"/>
            <a:ext cx="9721080" cy="1486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ROLLINS, N. C.; BHATIA, A.; CASSIDY, T. et al. Why invest, and what it will take to improve breastfeeding practices? The Lancet, v. 387, 2016.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49E69C9-1EDA-2C24-BB05-7729479216AD}"/>
              </a:ext>
            </a:extLst>
          </p:cNvPr>
          <p:cNvSpPr txBox="1"/>
          <p:nvPr/>
        </p:nvSpPr>
        <p:spPr>
          <a:xfrm>
            <a:off x="972270" y="4784972"/>
            <a:ext cx="2128283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/>
              <a:t>FORTALECENDO O ALEITAMENTO MATERNO COMO PILAR DA SAÚDE INFANTIL:</a:t>
            </a:r>
          </a:p>
          <a:p>
            <a:pPr algn="ctr"/>
            <a:r>
              <a:rPr lang="pt-BR" sz="4800" b="1" dirty="0"/>
              <a:t>UMA EXPERIÊNCIA DO PROGRAMA MÃE CORUJA RECIFE </a:t>
            </a:r>
          </a:p>
          <a:p>
            <a:pPr algn="ctr"/>
            <a:r>
              <a:rPr lang="pt-BR" sz="4800" b="1" dirty="0"/>
              <a:t>NO TERRITÓRIO DO IBURA /RECIFE-PE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387D500-DF8B-7E1E-B8FE-C2C7A1E6E006}"/>
              </a:ext>
            </a:extLst>
          </p:cNvPr>
          <p:cNvSpPr txBox="1"/>
          <p:nvPr/>
        </p:nvSpPr>
        <p:spPr>
          <a:xfrm>
            <a:off x="12184067" y="25731892"/>
            <a:ext cx="9958556" cy="5647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3641598" rtl="0" eaLnBrk="1" fontAlgn="auto" latinLnBrk="0" hangingPunct="1">
              <a:lnSpc>
                <a:spcPts val="548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0"/>
                <a:ea typeface="Open Sans"/>
                <a:cs typeface="Open Sans"/>
                <a:sym typeface="Open Sans"/>
              </a:rPr>
              <a:t>A ação reafirma que educação, vínculo e suporte estruturado tornam possível ampliar as taxas de aleitamento materno exclusivo.</a:t>
            </a:r>
          </a:p>
          <a:p>
            <a:pPr marL="0" marR="0" lvl="0" indent="0" algn="just" defTabSz="3641598" rtl="0" eaLnBrk="1" fontAlgn="auto" latinLnBrk="0" hangingPunct="1">
              <a:lnSpc>
                <a:spcPts val="548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0"/>
                <a:ea typeface="Open Sans"/>
                <a:cs typeface="Open Sans"/>
                <a:sym typeface="Open Sans"/>
              </a:rPr>
              <a:t>Recomenda-se a institucionalização da prática como rotina da APS e a expansão para outros territórios do Programa Mãe Coruja Recife, potencializando o impacto sobre a saúde infantil e reduzindo a morbimortalidade.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466</Words>
  <Application>Microsoft Office PowerPoint</Application>
  <PresentationFormat>Personalizar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Gerardo Cavalcante</cp:lastModifiedBy>
  <cp:revision>12</cp:revision>
  <dcterms:created xsi:type="dcterms:W3CDTF">2025-09-30T13:28:19Z</dcterms:created>
  <dcterms:modified xsi:type="dcterms:W3CDTF">2025-11-14T22:29:03Z</dcterms:modified>
</cp:coreProperties>
</file>