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170" y="-18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6186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Montserrat"/>
              </a:rPr>
              <a:t>Utilizar o pilates solo como ferramenta de grupo terapêutico para pacientes com osteoartrose de joelhos realizados em uma unidade básica de saúde no SUS.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2706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en-US" sz="5200" b="1" kern="0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Pilates Solo como Estratégia de Cuidado no SUS: Experiência com Grupo Terapêutico de Pacientes com Osteoartrose de Joelhos</a:t>
            </a:r>
            <a:endParaRPr lang="pt-BR" sz="5200" b="1" kern="0" dirty="0">
              <a:solidFill>
                <a:srgbClr val="365F91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836366" y="7029773"/>
            <a:ext cx="18506056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Emanuely Conceição dos Santos Arruda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Gustavo Victor da Silva Lacerda², Élida Vitória Cândido da Silva³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581114" y="7664993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¹E-multi – Secretaria Municipal de Saúde de Goiana, Pernambuco.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Emanuely Conceição dos Santos Arruda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emanuelyconceicao@outlook.com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15920" y="1531585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71710" y="16753040"/>
            <a:ext cx="9649072" cy="7201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Montserrat"/>
              </a:rPr>
              <a:t>O grupo iniciou em 06/08/2025 na UBS Bom Jesus, em Goiana, com término em 05/11/2025. Dez pacientes foram avaliados, um não participou das aulas e dois desistiram por mudança de endereço. Sete permanecem ativos. As aulas semanais, de 50 minutos, focam em fortalecimento, alongamento, mobilidade e autocuidado, envolvendo o corpo como um todo. Os participantes inicialmente foram avaliados com testes físicos, funcionais e questionários e serão reavaliados ao final da experiência.</a:t>
            </a:r>
            <a:endParaRPr lang="pt-BR" sz="2800" b="1" dirty="0">
              <a:latin typeface="Montserrat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24148" y="154165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23495" y="2453107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24277" y="25995485"/>
            <a:ext cx="9649072" cy="62635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evidenciou desafios como a necessidade de um espaço mais amplo para realização da prática, manutenção da adesão, ajustes individualizados dos exercícios e necessidade de sensibilização sobre autocuidado. O vínculo entre profissional e pacientes foi essencial para engajamento e continuidade. Mostrou-se que o Pilates é viável e inovador no SUS, proporcionando resultados clínicos perceptíveis e ampliando o acesso a práticas integrativas na atenção básica.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58729" y="2467623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05302" y="1533687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378682" y="16719979"/>
            <a:ext cx="9649072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Dos sete pacientes ativos, já se observam relatos de melhora clínica: redução da dor e de edemas articulares, maior tolerância à marcha com aumento das distâncias percorridas e diminuição da necessidade de analgésicos. Além disso, houve maior engajamento em atividades físicas fora do grupo. A reavaliação final está prevista para o término do programa, reforçando os resultados preliminares positivos.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06192" y="154165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78682" y="2453106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381457" y="25995485"/>
            <a:ext cx="9649072" cy="45243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grupo de Pilates para pacientes com osteoartrose de joelhos demonstrou potencial como estratégia eficaz no SUS, promovendo melhora funcional, redução da dor e edemas, além de estimular qualidade de vida. Recomenda-se a continuidade da prática, ampliação para outros grupos de pacientes e integração multiprofissional, valorizando terapias não farmacológicas na atenção primária.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231156" y="2468279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2493550" y="11089829"/>
            <a:ext cx="956082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Montserrat"/>
              </a:rPr>
              <a:t>Relatar a experiência da implantação de um grupo terapêutico de Pilates solo para usuários com osteoartrose de joelhos na atenção básica, destacando seu impacto sobre dor, funcionalidade e qualidade de vida, além de estimular a integração de práticas inovadoras no SUS.</a:t>
            </a:r>
            <a:endParaRPr lang="pt-BR" sz="2800" dirty="0">
              <a:latin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7914</TotalTime>
  <Words>423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MS Gothic</vt:lpstr>
      <vt:lpstr>Arial</vt:lpstr>
      <vt:lpstr>Calibri</vt:lpstr>
      <vt:lpstr>Montserrat</vt:lpstr>
      <vt:lpstr>Open Sans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Conta da Microsoft</cp:lastModifiedBy>
  <cp:revision>20</cp:revision>
  <dcterms:created xsi:type="dcterms:W3CDTF">2025-09-30T13:28:19Z</dcterms:created>
  <dcterms:modified xsi:type="dcterms:W3CDTF">2025-11-03T21:23:57Z</dcterms:modified>
</cp:coreProperties>
</file>