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>
        <p:scale>
          <a:sx n="24" d="100"/>
          <a:sy n="24" d="100"/>
        </p:scale>
        <p:origin x="2107" y="-130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a Luísa Barros" userId="0de2cbfd9b840255" providerId="LiveId" clId="{63DFA961-F30D-4454-A9AE-1D196A4BA073}"/>
    <pc:docChg chg="undo redo custSel modSld">
      <pc:chgData name="Ana Luísa Barros" userId="0de2cbfd9b840255" providerId="LiveId" clId="{63DFA961-F30D-4454-A9AE-1D196A4BA073}" dt="2025-11-08T00:44:12.061" v="1414" actId="20577"/>
      <pc:docMkLst>
        <pc:docMk/>
      </pc:docMkLst>
      <pc:sldChg chg="addSp delSp modSp mod">
        <pc:chgData name="Ana Luísa Barros" userId="0de2cbfd9b840255" providerId="LiveId" clId="{63DFA961-F30D-4454-A9AE-1D196A4BA073}" dt="2025-11-08T00:44:12.061" v="1414" actId="20577"/>
        <pc:sldMkLst>
          <pc:docMk/>
          <pc:sldMk cId="0" sldId="256"/>
        </pc:sldMkLst>
        <pc:spChg chg="mod">
          <ac:chgData name="Ana Luísa Barros" userId="0de2cbfd9b840255" providerId="LiveId" clId="{63DFA961-F30D-4454-A9AE-1D196A4BA073}" dt="2025-11-07T22:41:02.550" v="1130" actId="255"/>
          <ac:spMkLst>
            <pc:docMk/>
            <pc:sldMk cId="0" sldId="256"/>
            <ac:spMk id="5" creationId="{00000000-0000-0000-0000-000000000000}"/>
          </ac:spMkLst>
        </pc:spChg>
        <pc:spChg chg="mod">
          <ac:chgData name="Ana Luísa Barros" userId="0de2cbfd9b840255" providerId="LiveId" clId="{63DFA961-F30D-4454-A9AE-1D196A4BA073}" dt="2025-11-08T00:43:20.989" v="1390" actId="255"/>
          <ac:spMkLst>
            <pc:docMk/>
            <pc:sldMk cId="0" sldId="256"/>
            <ac:spMk id="10" creationId="{00000000-0000-0000-0000-000000000000}"/>
          </ac:spMkLst>
        </pc:spChg>
        <pc:spChg chg="mod">
          <ac:chgData name="Ana Luísa Barros" userId="0de2cbfd9b840255" providerId="LiveId" clId="{63DFA961-F30D-4454-A9AE-1D196A4BA073}" dt="2025-11-08T00:43:36.441" v="1391" actId="20577"/>
          <ac:spMkLst>
            <pc:docMk/>
            <pc:sldMk cId="0" sldId="256"/>
            <ac:spMk id="11" creationId="{00000000-0000-0000-0000-000000000000}"/>
          </ac:spMkLst>
        </pc:spChg>
        <pc:spChg chg="mod">
          <ac:chgData name="Ana Luísa Barros" userId="0de2cbfd9b840255" providerId="LiveId" clId="{63DFA961-F30D-4454-A9AE-1D196A4BA073}" dt="2025-11-08T00:44:12.061" v="1414" actId="20577"/>
          <ac:spMkLst>
            <pc:docMk/>
            <pc:sldMk cId="0" sldId="256"/>
            <ac:spMk id="12" creationId="{00000000-0000-0000-0000-000000000000}"/>
          </ac:spMkLst>
        </pc:spChg>
        <pc:spChg chg="add del mod">
          <ac:chgData name="Ana Luísa Barros" userId="0de2cbfd9b840255" providerId="LiveId" clId="{63DFA961-F30D-4454-A9AE-1D196A4BA073}" dt="2025-11-07T21:38:16.492" v="665" actId="478"/>
          <ac:spMkLst>
            <pc:docMk/>
            <pc:sldMk cId="0" sldId="256"/>
            <ac:spMk id="14" creationId="{A3D9DAA7-8BF6-DB71-0BCE-3C3D7E5EDE22}"/>
          </ac:spMkLst>
        </pc:spChg>
        <pc:spChg chg="mod">
          <ac:chgData name="Ana Luísa Barros" userId="0de2cbfd9b840255" providerId="LiveId" clId="{63DFA961-F30D-4454-A9AE-1D196A4BA073}" dt="2025-11-07T21:23:04.280" v="639" actId="1076"/>
          <ac:spMkLst>
            <pc:docMk/>
            <pc:sldMk cId="0" sldId="256"/>
            <ac:spMk id="15" creationId="{00000000-0000-0000-0000-000000000000}"/>
          </ac:spMkLst>
        </pc:spChg>
        <pc:spChg chg="add del mod">
          <ac:chgData name="Ana Luísa Barros" userId="0de2cbfd9b840255" providerId="LiveId" clId="{63DFA961-F30D-4454-A9AE-1D196A4BA073}" dt="2025-11-07T22:41:26.192" v="1131" actId="255"/>
          <ac:spMkLst>
            <pc:docMk/>
            <pc:sldMk cId="0" sldId="256"/>
            <ac:spMk id="16" creationId="{00000000-0000-0000-0000-000000000000}"/>
          </ac:spMkLst>
        </pc:spChg>
        <pc:spChg chg="mod">
          <ac:chgData name="Ana Luísa Barros" userId="0de2cbfd9b840255" providerId="LiveId" clId="{63DFA961-F30D-4454-A9AE-1D196A4BA073}" dt="2025-11-07T21:23:01.553" v="638" actId="1076"/>
          <ac:spMkLst>
            <pc:docMk/>
            <pc:sldMk cId="0" sldId="256"/>
            <ac:spMk id="17" creationId="{00000000-0000-0000-0000-000000000000}"/>
          </ac:spMkLst>
        </pc:spChg>
        <pc:spChg chg="mod">
          <ac:chgData name="Ana Luísa Barros" userId="0de2cbfd9b840255" providerId="LiveId" clId="{63DFA961-F30D-4454-A9AE-1D196A4BA073}" dt="2025-11-07T22:28:31.878" v="1117" actId="1076"/>
          <ac:spMkLst>
            <pc:docMk/>
            <pc:sldMk cId="0" sldId="256"/>
            <ac:spMk id="18" creationId="{00000000-0000-0000-0000-000000000000}"/>
          </ac:spMkLst>
        </pc:spChg>
        <pc:spChg chg="del mod">
          <ac:chgData name="Ana Luísa Barros" userId="0de2cbfd9b840255" providerId="LiveId" clId="{63DFA961-F30D-4454-A9AE-1D196A4BA073}" dt="2025-11-07T22:23:31.814" v="1082"/>
          <ac:spMkLst>
            <pc:docMk/>
            <pc:sldMk cId="0" sldId="256"/>
            <ac:spMk id="19" creationId="{00000000-0000-0000-0000-000000000000}"/>
          </ac:spMkLst>
        </pc:spChg>
        <pc:spChg chg="mod">
          <ac:chgData name="Ana Luísa Barros" userId="0de2cbfd9b840255" providerId="LiveId" clId="{63DFA961-F30D-4454-A9AE-1D196A4BA073}" dt="2025-11-07T22:06:17.905" v="899" actId="1076"/>
          <ac:spMkLst>
            <pc:docMk/>
            <pc:sldMk cId="0" sldId="256"/>
            <ac:spMk id="20" creationId="{00000000-0000-0000-0000-000000000000}"/>
          </ac:spMkLst>
        </pc:spChg>
        <pc:spChg chg="add mod">
          <ac:chgData name="Ana Luísa Barros" userId="0de2cbfd9b840255" providerId="LiveId" clId="{63DFA961-F30D-4454-A9AE-1D196A4BA073}" dt="2025-11-07T22:41:55.373" v="1137" actId="255"/>
          <ac:spMkLst>
            <pc:docMk/>
            <pc:sldMk cId="0" sldId="256"/>
            <ac:spMk id="23" creationId="{7910C8E4-A958-D6C6-50A7-72B048B5E2D4}"/>
          </ac:spMkLst>
        </pc:spChg>
        <pc:spChg chg="add mod">
          <ac:chgData name="Ana Luísa Barros" userId="0de2cbfd9b840255" providerId="LiveId" clId="{63DFA961-F30D-4454-A9AE-1D196A4BA073}" dt="2025-11-07T22:41:47.013" v="1136" actId="255"/>
          <ac:spMkLst>
            <pc:docMk/>
            <pc:sldMk cId="0" sldId="256"/>
            <ac:spMk id="24" creationId="{141D2B92-DD98-D76B-B267-9AA27EE62CB9}"/>
          </ac:spMkLst>
        </pc:spChg>
        <pc:spChg chg="add mod">
          <ac:chgData name="Ana Luísa Barros" userId="0de2cbfd9b840255" providerId="LiveId" clId="{63DFA961-F30D-4454-A9AE-1D196A4BA073}" dt="2025-11-07T22:41:40.717" v="1135" actId="255"/>
          <ac:spMkLst>
            <pc:docMk/>
            <pc:sldMk cId="0" sldId="256"/>
            <ac:spMk id="25" creationId="{867339F1-0597-8052-2EF3-51A658611DBD}"/>
          </ac:spMkLst>
        </pc:spChg>
        <pc:spChg chg="add mod">
          <ac:chgData name="Ana Luísa Barros" userId="0de2cbfd9b840255" providerId="LiveId" clId="{63DFA961-F30D-4454-A9AE-1D196A4BA073}" dt="2025-11-07T22:28:40.351" v="1119" actId="1076"/>
          <ac:spMkLst>
            <pc:docMk/>
            <pc:sldMk cId="0" sldId="256"/>
            <ac:spMk id="26" creationId="{BFB617F1-5AAA-20FE-50B7-3A877E795BAB}"/>
          </ac:spMkLst>
        </pc:spChg>
        <pc:spChg chg="add mod">
          <ac:chgData name="Ana Luísa Barros" userId="0de2cbfd9b840255" providerId="LiveId" clId="{63DFA961-F30D-4454-A9AE-1D196A4BA073}" dt="2025-11-07T22:29:32.821" v="1125" actId="1076"/>
          <ac:spMkLst>
            <pc:docMk/>
            <pc:sldMk cId="0" sldId="256"/>
            <ac:spMk id="27" creationId="{3053C031-AD49-1E85-7D0C-E064A53A55FC}"/>
          </ac:spMkLst>
        </pc:spChg>
        <pc:spChg chg="add mod">
          <ac:chgData name="Ana Luísa Barros" userId="0de2cbfd9b840255" providerId="LiveId" clId="{63DFA961-F30D-4454-A9AE-1D196A4BA073}" dt="2025-11-07T22:28:35.578" v="1118" actId="1076"/>
          <ac:spMkLst>
            <pc:docMk/>
            <pc:sldMk cId="0" sldId="256"/>
            <ac:spMk id="28" creationId="{B1709D8E-62BB-81DA-EB20-C6915C94B291}"/>
          </ac:spMkLst>
        </pc:spChg>
        <pc:spChg chg="add mod">
          <ac:chgData name="Ana Luísa Barros" userId="0de2cbfd9b840255" providerId="LiveId" clId="{63DFA961-F30D-4454-A9AE-1D196A4BA073}" dt="2025-11-08T00:40:17.562" v="1381" actId="1076"/>
          <ac:spMkLst>
            <pc:docMk/>
            <pc:sldMk cId="0" sldId="256"/>
            <ac:spMk id="29" creationId="{D0D2CB17-2EF2-DBD0-B341-DC7946B53475}"/>
          </ac:spMkLst>
        </pc:spChg>
        <pc:spChg chg="add mod">
          <ac:chgData name="Ana Luísa Barros" userId="0de2cbfd9b840255" providerId="LiveId" clId="{63DFA961-F30D-4454-A9AE-1D196A4BA073}" dt="2025-11-08T00:17:28.320" v="1317" actId="14100"/>
          <ac:spMkLst>
            <pc:docMk/>
            <pc:sldMk cId="0" sldId="256"/>
            <ac:spMk id="30" creationId="{9E8B5D6F-D708-460D-4743-092C2C27C383}"/>
          </ac:spMkLst>
        </pc:spChg>
        <pc:spChg chg="add mod">
          <ac:chgData name="Ana Luísa Barros" userId="0de2cbfd9b840255" providerId="LiveId" clId="{63DFA961-F30D-4454-A9AE-1D196A4BA073}" dt="2025-11-08T00:17:20.106" v="1316" actId="1076"/>
          <ac:spMkLst>
            <pc:docMk/>
            <pc:sldMk cId="0" sldId="256"/>
            <ac:spMk id="31" creationId="{ED28720C-BD55-C3DD-49ED-AE05FDEBBA46}"/>
          </ac:spMkLst>
        </pc:spChg>
        <pc:spChg chg="add mod">
          <ac:chgData name="Ana Luísa Barros" userId="0de2cbfd9b840255" providerId="LiveId" clId="{63DFA961-F30D-4454-A9AE-1D196A4BA073}" dt="2025-11-08T00:16:31.112" v="1311" actId="1076"/>
          <ac:spMkLst>
            <pc:docMk/>
            <pc:sldMk cId="0" sldId="256"/>
            <ac:spMk id="32" creationId="{D701F8D3-FE84-48F7-A583-390A24F57525}"/>
          </ac:spMkLst>
        </pc:spChg>
        <pc:spChg chg="add mod">
          <ac:chgData name="Ana Luísa Barros" userId="0de2cbfd9b840255" providerId="LiveId" clId="{63DFA961-F30D-4454-A9AE-1D196A4BA073}" dt="2025-11-08T00:16:34.483" v="1312" actId="1076"/>
          <ac:spMkLst>
            <pc:docMk/>
            <pc:sldMk cId="0" sldId="256"/>
            <ac:spMk id="33" creationId="{36734607-BA47-D4FF-D451-E1C57E2D2515}"/>
          </ac:spMkLst>
        </pc:spChg>
        <pc:spChg chg="add mod">
          <ac:chgData name="Ana Luísa Barros" userId="0de2cbfd9b840255" providerId="LiveId" clId="{63DFA961-F30D-4454-A9AE-1D196A4BA073}" dt="2025-11-08T00:38:41.546" v="1367"/>
          <ac:spMkLst>
            <pc:docMk/>
            <pc:sldMk cId="0" sldId="256"/>
            <ac:spMk id="39" creationId="{81F9150D-7EE1-F70C-E71A-FD8A37A09997}"/>
          </ac:spMkLst>
        </pc:spChg>
        <pc:spChg chg="mod">
          <ac:chgData name="Ana Luísa Barros" userId="0de2cbfd9b840255" providerId="LiveId" clId="{63DFA961-F30D-4454-A9AE-1D196A4BA073}" dt="2025-11-07T22:44:30.206" v="1164" actId="113"/>
          <ac:spMkLst>
            <pc:docMk/>
            <pc:sldMk cId="0" sldId="256"/>
            <ac:spMk id="49" creationId="{00000000-0000-0000-0000-000000000000}"/>
          </ac:spMkLst>
        </pc:spChg>
        <pc:spChg chg="mod">
          <ac:chgData name="Ana Luísa Barros" userId="0de2cbfd9b840255" providerId="LiveId" clId="{63DFA961-F30D-4454-A9AE-1D196A4BA073}" dt="2025-11-08T00:26:27.817" v="1333" actId="1076"/>
          <ac:spMkLst>
            <pc:docMk/>
            <pc:sldMk cId="0" sldId="256"/>
            <ac:spMk id="51" creationId="{00000000-0000-0000-0000-000000000000}"/>
          </ac:spMkLst>
        </pc:spChg>
        <pc:spChg chg="del mod">
          <ac:chgData name="Ana Luísa Barros" userId="0de2cbfd9b840255" providerId="LiveId" clId="{63DFA961-F30D-4454-A9AE-1D196A4BA073}" dt="2025-11-08T00:12:53.536" v="1292"/>
          <ac:spMkLst>
            <pc:docMk/>
            <pc:sldMk cId="0" sldId="256"/>
            <ac:spMk id="52" creationId="{00000000-0000-0000-0000-000000000000}"/>
          </ac:spMkLst>
        </pc:spChg>
        <pc:spChg chg="mod">
          <ac:chgData name="Ana Luísa Barros" userId="0de2cbfd9b840255" providerId="LiveId" clId="{63DFA961-F30D-4454-A9AE-1D196A4BA073}" dt="2025-11-08T00:26:35.553" v="1334" actId="1076"/>
          <ac:spMkLst>
            <pc:docMk/>
            <pc:sldMk cId="0" sldId="256"/>
            <ac:spMk id="53" creationId="{00000000-0000-0000-0000-000000000000}"/>
          </ac:spMkLst>
        </pc:spChg>
        <pc:spChg chg="mod">
          <ac:chgData name="Ana Luísa Barros" userId="0de2cbfd9b840255" providerId="LiveId" clId="{63DFA961-F30D-4454-A9AE-1D196A4BA073}" dt="2025-11-08T00:40:07.435" v="1380" actId="1076"/>
          <ac:spMkLst>
            <pc:docMk/>
            <pc:sldMk cId="0" sldId="256"/>
            <ac:spMk id="54" creationId="{00000000-0000-0000-0000-000000000000}"/>
          </ac:spMkLst>
        </pc:spChg>
        <pc:spChg chg="add del mod">
          <ac:chgData name="Ana Luísa Barros" userId="0de2cbfd9b840255" providerId="LiveId" clId="{63DFA961-F30D-4454-A9AE-1D196A4BA073}" dt="2025-11-08T00:41:56.650" v="1389" actId="113"/>
          <ac:spMkLst>
            <pc:docMk/>
            <pc:sldMk cId="0" sldId="256"/>
            <ac:spMk id="55" creationId="{00000000-0000-0000-0000-000000000000}"/>
          </ac:spMkLst>
        </pc:spChg>
        <pc:spChg chg="mod">
          <ac:chgData name="Ana Luísa Barros" userId="0de2cbfd9b840255" providerId="LiveId" clId="{63DFA961-F30D-4454-A9AE-1D196A4BA073}" dt="2025-11-08T00:40:04.315" v="1379" actId="1076"/>
          <ac:spMkLst>
            <pc:docMk/>
            <pc:sldMk cId="0" sldId="256"/>
            <ac:spMk id="56" creationId="{00000000-0000-0000-0000-000000000000}"/>
          </ac:spMkLst>
        </pc:spChg>
        <pc:spChg chg="mod">
          <ac:chgData name="Ana Luísa Barros" userId="0de2cbfd9b840255" providerId="LiveId" clId="{63DFA961-F30D-4454-A9AE-1D196A4BA073}" dt="2025-11-08T00:39:32.654" v="1374" actId="1076"/>
          <ac:spMkLst>
            <pc:docMk/>
            <pc:sldMk cId="0" sldId="256"/>
            <ac:spMk id="57" creationId="{00000000-0000-0000-0000-000000000000}"/>
          </ac:spMkLst>
        </pc:spChg>
        <pc:spChg chg="mod">
          <ac:chgData name="Ana Luísa Barros" userId="0de2cbfd9b840255" providerId="LiveId" clId="{63DFA961-F30D-4454-A9AE-1D196A4BA073}" dt="2025-11-08T00:39:46.299" v="1375" actId="1076"/>
          <ac:spMkLst>
            <pc:docMk/>
            <pc:sldMk cId="0" sldId="256"/>
            <ac:spMk id="58" creationId="{00000000-0000-0000-0000-000000000000}"/>
          </ac:spMkLst>
        </pc:spChg>
        <pc:spChg chg="del mod">
          <ac:chgData name="Ana Luísa Barros" userId="0de2cbfd9b840255" providerId="LiveId" clId="{63DFA961-F30D-4454-A9AE-1D196A4BA073}" dt="2025-11-08T00:39:48.078" v="1377"/>
          <ac:spMkLst>
            <pc:docMk/>
            <pc:sldMk cId="0" sldId="256"/>
            <ac:spMk id="59" creationId="{00000000-0000-0000-0000-000000000000}"/>
          </ac:spMkLst>
        </pc:spChg>
        <pc:graphicFrameChg chg="add del mod modGraphic">
          <ac:chgData name="Ana Luísa Barros" userId="0de2cbfd9b840255" providerId="LiveId" clId="{63DFA961-F30D-4454-A9AE-1D196A4BA073}" dt="2025-11-07T22:08:43.681" v="914" actId="478"/>
          <ac:graphicFrameMkLst>
            <pc:docMk/>
            <pc:sldMk cId="0" sldId="256"/>
            <ac:graphicFrameMk id="8" creationId="{3E7C73D3-D2AE-A60E-BE43-AD9EC002E3B1}"/>
          </ac:graphicFrameMkLst>
        </pc:graphicFrameChg>
        <pc:graphicFrameChg chg="add del mod modGraphic">
          <ac:chgData name="Ana Luísa Barros" userId="0de2cbfd9b840255" providerId="LiveId" clId="{63DFA961-F30D-4454-A9AE-1D196A4BA073}" dt="2025-11-07T21:52:53.090" v="747" actId="478"/>
          <ac:graphicFrameMkLst>
            <pc:docMk/>
            <pc:sldMk cId="0" sldId="256"/>
            <ac:graphicFrameMk id="21" creationId="{8A326E1C-08D5-B1D3-54D7-1EBD10F02413}"/>
          </ac:graphicFrameMkLst>
        </pc:graphicFrameChg>
        <pc:graphicFrameChg chg="add del mod modGraphic">
          <ac:chgData name="Ana Luísa Barros" userId="0de2cbfd9b840255" providerId="LiveId" clId="{63DFA961-F30D-4454-A9AE-1D196A4BA073}" dt="2025-11-07T21:56:15.815" v="779" actId="1032"/>
          <ac:graphicFrameMkLst>
            <pc:docMk/>
            <pc:sldMk cId="0" sldId="256"/>
            <ac:graphicFrameMk id="22" creationId="{A4371442-BB86-A32B-94BF-93FF997DDA3B}"/>
          </ac:graphicFrameMkLst>
        </pc:graphicFrameChg>
        <pc:graphicFrameChg chg="add mod">
          <ac:chgData name="Ana Luísa Barros" userId="0de2cbfd9b840255" providerId="LiveId" clId="{63DFA961-F30D-4454-A9AE-1D196A4BA073}" dt="2025-11-08T00:38:34.542" v="1366"/>
          <ac:graphicFrameMkLst>
            <pc:docMk/>
            <pc:sldMk cId="0" sldId="256"/>
            <ac:graphicFrameMk id="38" creationId="{5047A8E7-BECA-D71D-90AB-5E8D4127E94E}"/>
          </ac:graphicFrameMkLst>
        </pc:graphicFrameChg>
        <pc:picChg chg="add mod modCrop">
          <ac:chgData name="Ana Luísa Barros" userId="0de2cbfd9b840255" providerId="LiveId" clId="{63DFA961-F30D-4454-A9AE-1D196A4BA073}" dt="2025-11-07T21:01:21.178" v="392" actId="14100"/>
          <ac:picMkLst>
            <pc:docMk/>
            <pc:sldMk cId="0" sldId="256"/>
            <ac:picMk id="2" creationId="{DDCD535E-A6BE-6CD6-111E-F2ECAE9666A0}"/>
          </ac:picMkLst>
        </pc:picChg>
        <pc:picChg chg="add del mod modCrop">
          <ac:chgData name="Ana Luísa Barros" userId="0de2cbfd9b840255" providerId="LiveId" clId="{63DFA961-F30D-4454-A9AE-1D196A4BA073}" dt="2025-11-07T20:59:26.727" v="372" actId="478"/>
          <ac:picMkLst>
            <pc:docMk/>
            <pc:sldMk cId="0" sldId="256"/>
            <ac:picMk id="3" creationId="{911B6818-C55D-D6DF-BC87-6CD03E0A8B54}"/>
          </ac:picMkLst>
        </pc:picChg>
        <pc:picChg chg="add mod modCrop">
          <ac:chgData name="Ana Luísa Barros" userId="0de2cbfd9b840255" providerId="LiveId" clId="{63DFA961-F30D-4454-A9AE-1D196A4BA073}" dt="2025-11-07T21:01:07.380" v="391" actId="14100"/>
          <ac:picMkLst>
            <pc:docMk/>
            <pc:sldMk cId="0" sldId="256"/>
            <ac:picMk id="7" creationId="{A94A9942-89E3-1998-1F7B-07882416B888}"/>
          </ac:picMkLst>
        </pc:picChg>
        <pc:picChg chg="add del mod">
          <ac:chgData name="Ana Luísa Barros" userId="0de2cbfd9b840255" providerId="LiveId" clId="{63DFA961-F30D-4454-A9AE-1D196A4BA073}" dt="2025-11-07T22:08:46.434" v="915" actId="478"/>
          <ac:picMkLst>
            <pc:docMk/>
            <pc:sldMk cId="0" sldId="256"/>
            <ac:picMk id="13" creationId="{0114B417-F5BF-3CB1-4A27-F12A525611DA}"/>
          </ac:picMkLst>
        </pc:picChg>
        <pc:picChg chg="add mod modCrop">
          <ac:chgData name="Ana Luísa Barros" userId="0de2cbfd9b840255" providerId="LiveId" clId="{63DFA961-F30D-4454-A9AE-1D196A4BA073}" dt="2025-11-08T00:26:59.231" v="1337" actId="1076"/>
          <ac:picMkLst>
            <pc:docMk/>
            <pc:sldMk cId="0" sldId="256"/>
            <ac:picMk id="35" creationId="{D9F0E8BC-453B-5B12-F1C6-F303FA1E6062}"/>
          </ac:picMkLst>
        </pc:picChg>
        <pc:picChg chg="add mod">
          <ac:chgData name="Ana Luísa Barros" userId="0de2cbfd9b840255" providerId="LiveId" clId="{63DFA961-F30D-4454-A9AE-1D196A4BA073}" dt="2025-11-08T00:40:37.865" v="1382" actId="1076"/>
          <ac:picMkLst>
            <pc:docMk/>
            <pc:sldMk cId="0" sldId="256"/>
            <ac:picMk id="37" creationId="{B4A1B970-CEF6-B90A-E69A-CD3C2DB00E76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060044" y="986569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" name="TextBox 16"/>
          <p:cNvSpPr txBox="1"/>
          <p:nvPr/>
        </p:nvSpPr>
        <p:spPr>
          <a:xfrm>
            <a:off x="1060045" y="11089829"/>
            <a:ext cx="9649072" cy="28694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32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Analisar os impactos sobre bem-estar físico, emocional e social de idosos por meio de práticas corporais de atividade física. </a:t>
            </a:r>
            <a:endParaRPr lang="en-US" sz="32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6" name="TextBox 17"/>
          <p:cNvSpPr txBox="1"/>
          <p:nvPr/>
        </p:nvSpPr>
        <p:spPr>
          <a:xfrm>
            <a:off x="1060044" y="9937701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1412201" y="3903286"/>
            <a:ext cx="20362498" cy="22333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509"/>
              </a:lnSpc>
            </a:pPr>
            <a:r>
              <a:rPr lang="pt-BR" sz="36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Grupo de atividade física como ferramenta de enfrentamento à solidão e depressão em idosos na atenção primária a saúde em Caruaru-PE: Um relato de experiência.</a:t>
            </a:r>
            <a:endParaRPr lang="en-US" sz="3600" b="1" dirty="0">
              <a:solidFill>
                <a:srgbClr val="0089CD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1" name="TextBox 56"/>
          <p:cNvSpPr txBox="1"/>
          <p:nvPr/>
        </p:nvSpPr>
        <p:spPr>
          <a:xfrm>
            <a:off x="5868814" y="6042957"/>
            <a:ext cx="11593287" cy="6531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Bef>
                <a:spcPct val="0"/>
              </a:spcBef>
            </a:pPr>
            <a:r>
              <a:rPr lang="en-US" sz="3918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Ana Luísa Barros¹, Karine de Albuquerque Vasconcelos² </a:t>
            </a:r>
          </a:p>
        </p:txBody>
      </p:sp>
      <p:sp>
        <p:nvSpPr>
          <p:cNvPr id="12" name="TextBox 57"/>
          <p:cNvSpPr txBox="1"/>
          <p:nvPr/>
        </p:nvSpPr>
        <p:spPr>
          <a:xfrm>
            <a:off x="756246" y="6751489"/>
            <a:ext cx="21674408" cy="18746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¹Secretaria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Pernambuco (SES-PE), Recife, Pernambuco. ²Centro Universitário Tabosa de Almeida ASCES-UNITA, Caruaru, Pernambuco. ³Secretaria Municipal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Caruaru, Caruaru, Pernambuco.</a:t>
            </a: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*Autor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correspondente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: Ana Luísa Barros - nalu.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barros@hotmail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..com</a:t>
            </a:r>
          </a:p>
        </p:txBody>
      </p:sp>
      <p:sp>
        <p:nvSpPr>
          <p:cNvPr id="15" name="Freeform 14"/>
          <p:cNvSpPr/>
          <p:nvPr/>
        </p:nvSpPr>
        <p:spPr>
          <a:xfrm>
            <a:off x="1139145" y="1699332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6" name="TextBox 16"/>
          <p:cNvSpPr txBox="1"/>
          <p:nvPr/>
        </p:nvSpPr>
        <p:spPr>
          <a:xfrm>
            <a:off x="1116286" y="21854832"/>
            <a:ext cx="9649072" cy="209288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3400" b="1" dirty="0">
                <a:latin typeface="Montserrat" panose="00000500000000000000" pitchFamily="2" charset="0"/>
              </a:rPr>
              <a:t>Frequência: </a:t>
            </a:r>
            <a:r>
              <a:rPr lang="pt-BR" sz="3400" dirty="0">
                <a:latin typeface="Montserrat" panose="00000500000000000000" pitchFamily="2" charset="0"/>
              </a:rPr>
              <a:t>2x por semana, com alongamentos, força, caminhadas, jogos cooperativos/cognitivos com duração média de 1 hora.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44278" y="17261413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1139145" y="24216173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20" name="TextBox 17"/>
          <p:cNvSpPr txBox="1"/>
          <p:nvPr/>
        </p:nvSpPr>
        <p:spPr>
          <a:xfrm>
            <a:off x="1060044" y="24361334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493550" y="989133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49" name="TextBox 16"/>
          <p:cNvSpPr txBox="1"/>
          <p:nvPr/>
        </p:nvSpPr>
        <p:spPr>
          <a:xfrm>
            <a:off x="12493551" y="11115468"/>
            <a:ext cx="9649072" cy="56907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indent="-571500" algn="just">
              <a:lnSpc>
                <a:spcPts val="5486"/>
              </a:lnSpc>
              <a:buFont typeface="Arial" panose="020B0604020202020204" pitchFamily="34" charset="0"/>
              <a:buChar char="•"/>
            </a:pPr>
            <a:r>
              <a:rPr lang="pt-BR" sz="3400" dirty="0">
                <a:latin typeface="Montserrat" panose="00000500000000000000" pitchFamily="2" charset="0"/>
              </a:rPr>
              <a:t>Promover o bem-estar físico, emocional e social dos participantes;</a:t>
            </a:r>
          </a:p>
          <a:p>
            <a:pPr marL="571500" indent="-571500" algn="just">
              <a:lnSpc>
                <a:spcPts val="5486"/>
              </a:lnSpc>
              <a:buFont typeface="Arial" panose="020B0604020202020204" pitchFamily="34" charset="0"/>
              <a:buChar char="•"/>
            </a:pPr>
            <a:r>
              <a:rPr lang="pt-BR" sz="3400" dirty="0">
                <a:latin typeface="Montserrat" panose="00000500000000000000" pitchFamily="2" charset="0"/>
              </a:rPr>
              <a:t> Fortalecer o vínculo comunitário e o autocuidado por meio da atividade física;</a:t>
            </a:r>
          </a:p>
          <a:p>
            <a:pPr marL="571500" indent="-571500" algn="just">
              <a:lnSpc>
                <a:spcPts val="5486"/>
              </a:lnSpc>
              <a:buFont typeface="Arial" panose="020B0604020202020204" pitchFamily="34" charset="0"/>
              <a:buChar char="•"/>
            </a:pPr>
            <a:r>
              <a:rPr lang="pt-BR" sz="3400" dirty="0">
                <a:latin typeface="Montserrat" panose="00000500000000000000" pitchFamily="2" charset="0"/>
              </a:rPr>
              <a:t>Analisar os desfechos das práticas corporais da população idosa na Atenção Primária.</a:t>
            </a:r>
            <a:endParaRPr lang="en-US" sz="3400" dirty="0">
              <a:solidFill>
                <a:srgbClr val="000000"/>
              </a:solidFill>
              <a:latin typeface="Montserrat" panose="00000500000000000000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0" name="TextBox 17"/>
          <p:cNvSpPr txBox="1"/>
          <p:nvPr/>
        </p:nvSpPr>
        <p:spPr>
          <a:xfrm>
            <a:off x="12493550" y="9963340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853116" y="16497239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3" name="TextBox 17"/>
          <p:cNvSpPr txBox="1"/>
          <p:nvPr/>
        </p:nvSpPr>
        <p:spPr>
          <a:xfrm>
            <a:off x="12377655" y="16696897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637568" y="23923679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5" name="TextBox 16"/>
          <p:cNvSpPr txBox="1"/>
          <p:nvPr/>
        </p:nvSpPr>
        <p:spPr>
          <a:xfrm>
            <a:off x="12761492" y="25191799"/>
            <a:ext cx="9649072" cy="74481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3400" dirty="0">
                <a:latin typeface="Montserrat" panose="00000500000000000000" pitchFamily="2" charset="0"/>
              </a:rPr>
              <a:t>Conclui-se que as práticas corporais desenvolvidas na Atenção Primária à Saúde configuram-se como uma estratégia efetiva na promoção do bem-estar físico, emocional e social da pessoa idosa. O fortalecimento dos vínculos, desenvolvimento da autonomia e o aumento do sentimento de pertencimento configuraram-se como aspectos centrais e positivos desta experiência. </a:t>
            </a:r>
          </a:p>
          <a:p>
            <a:br>
              <a:rPr lang="pt-BR" dirty="0"/>
            </a:br>
            <a:endParaRPr dirty="0"/>
          </a:p>
        </p:txBody>
      </p:sp>
      <p:sp>
        <p:nvSpPr>
          <p:cNvPr id="56" name="TextBox 17"/>
          <p:cNvSpPr txBox="1"/>
          <p:nvPr/>
        </p:nvSpPr>
        <p:spPr>
          <a:xfrm>
            <a:off x="12637568" y="24054093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sp>
        <p:nvSpPr>
          <p:cNvPr id="57" name="TextBox 58"/>
          <p:cNvSpPr txBox="1"/>
          <p:nvPr/>
        </p:nvSpPr>
        <p:spPr>
          <a:xfrm>
            <a:off x="4250010" y="31546316"/>
            <a:ext cx="14830893" cy="77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572" b="1" dirty="0" err="1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  <a:endParaRPr lang="en-US" sz="4572" b="1" dirty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8" name="TextBox 59"/>
          <p:cNvSpPr txBox="1"/>
          <p:nvPr/>
        </p:nvSpPr>
        <p:spPr>
          <a:xfrm>
            <a:off x="1260302" y="32909741"/>
            <a:ext cx="21150262" cy="40475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FILIPPIN, Lidiane Isabel; DE CASTRO, Luciane </a:t>
            </a:r>
            <a:r>
              <a:rPr lang="pt-B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Dihl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 percepção do envelhecimento e seu impacto na saúde mental dos idosos/The </a:t>
            </a:r>
            <a:r>
              <a:rPr lang="pt-B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perception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aging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its </a:t>
            </a:r>
            <a:r>
              <a:rPr lang="pt-B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impact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mental </a:t>
            </a:r>
            <a:r>
              <a:rPr lang="pt-B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health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elderly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t-B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Brazilian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Journal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Development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v. 7, n. 8, p. 78.430-78.439, 2021.</a:t>
            </a: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lang="pt-B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MAZO, Giovana </a:t>
            </a:r>
            <a:r>
              <a:rPr lang="pt-B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Zarpellon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Recomendações de atividade física para idosos. </a:t>
            </a:r>
            <a:r>
              <a:rPr lang="pt-B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BIOMOTRIZ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v. 12, n. 3, 2018.</a:t>
            </a: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lang="pt-B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ÁVILA, Maria Priscila </a:t>
            </a:r>
            <a:r>
              <a:rPr lang="pt-B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Wermelinger</a:t>
            </a: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Atividade física, saúde mental e resiliência em idosos da comunidade em juiz de fora-estudo longitudinal de quatro anos de seguimento. </a:t>
            </a:r>
            <a:r>
              <a:rPr lang="pt-B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Programa de Pós-Graduação em Saúde Coletiva. Universidade Federal de Juiz de Fora</a:t>
            </a: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2021</a:t>
            </a:r>
            <a:r>
              <a:rPr lang="pt-BR" sz="2400" dirty="0"/>
              <a:t>.</a:t>
            </a: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DDCD535E-A6BE-6CD6-111E-F2ECAE9666A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0705" r="5439" b="8893"/>
          <a:stretch>
            <a:fillRect/>
          </a:stretch>
        </p:blipFill>
        <p:spPr>
          <a:xfrm>
            <a:off x="1260302" y="13380137"/>
            <a:ext cx="3397396" cy="337250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A94A9942-89E3-1998-1F7B-07882416B8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804" t="15757" r="4342" b="14801"/>
          <a:stretch>
            <a:fillRect/>
          </a:stretch>
        </p:blipFill>
        <p:spPr>
          <a:xfrm>
            <a:off x="4786089" y="13380137"/>
            <a:ext cx="5912232" cy="3352262"/>
          </a:xfrm>
          <a:prstGeom prst="rect">
            <a:avLst/>
          </a:prstGeom>
        </p:spPr>
      </p:pic>
      <p:sp>
        <p:nvSpPr>
          <p:cNvPr id="23" name="TextBox 16">
            <a:extLst>
              <a:ext uri="{FF2B5EF4-FFF2-40B4-BE49-F238E27FC236}">
                <a16:creationId xmlns:a16="http://schemas.microsoft.com/office/drawing/2014/main" id="{7910C8E4-A958-D6C6-50A7-72B048B5E2D4}"/>
              </a:ext>
            </a:extLst>
          </p:cNvPr>
          <p:cNvSpPr txBox="1"/>
          <p:nvPr/>
        </p:nvSpPr>
        <p:spPr>
          <a:xfrm>
            <a:off x="1144407" y="18114992"/>
            <a:ext cx="9649072" cy="104644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36415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</a:rPr>
              <a:t>Participantes: </a:t>
            </a:r>
            <a:r>
              <a:rPr kumimoji="0" lang="pt-BR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</a:rPr>
              <a:t>±30 idosos (60-80 anos), sexo feminino e masculino</a:t>
            </a:r>
            <a:r>
              <a:rPr kumimoji="0" lang="pt-BR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  <p:sp>
        <p:nvSpPr>
          <p:cNvPr id="24" name="TextBox 16">
            <a:extLst>
              <a:ext uri="{FF2B5EF4-FFF2-40B4-BE49-F238E27FC236}">
                <a16:creationId xmlns:a16="http://schemas.microsoft.com/office/drawing/2014/main" id="{141D2B92-DD98-D76B-B267-9AA27EE62CB9}"/>
              </a:ext>
            </a:extLst>
          </p:cNvPr>
          <p:cNvSpPr txBox="1"/>
          <p:nvPr/>
        </p:nvSpPr>
        <p:spPr>
          <a:xfrm>
            <a:off x="1103378" y="19425472"/>
            <a:ext cx="9649072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36415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</a:rPr>
              <a:t>Período: </a:t>
            </a:r>
            <a:r>
              <a:rPr kumimoji="0" lang="pt-BR" sz="3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</a:rPr>
              <a:t>J</a:t>
            </a:r>
            <a:r>
              <a:rPr lang="pt-BR" sz="3400" dirty="0">
                <a:solidFill>
                  <a:prstClr val="black"/>
                </a:solidFill>
                <a:latin typeface="Montserrat" panose="00000500000000000000" pitchFamily="2" charset="0"/>
              </a:rPr>
              <a:t>unho a Setembro de </a:t>
            </a:r>
            <a:r>
              <a:rPr kumimoji="0" lang="pt-BR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</a:rPr>
              <a:t>2025</a:t>
            </a:r>
          </a:p>
        </p:txBody>
      </p:sp>
      <p:sp>
        <p:nvSpPr>
          <p:cNvPr id="25" name="TextBox 16">
            <a:extLst>
              <a:ext uri="{FF2B5EF4-FFF2-40B4-BE49-F238E27FC236}">
                <a16:creationId xmlns:a16="http://schemas.microsoft.com/office/drawing/2014/main" id="{867339F1-0597-8052-2EF3-51A658611DBD}"/>
              </a:ext>
            </a:extLst>
          </p:cNvPr>
          <p:cNvSpPr txBox="1"/>
          <p:nvPr/>
        </p:nvSpPr>
        <p:spPr>
          <a:xfrm>
            <a:off x="1138328" y="20060963"/>
            <a:ext cx="9649072" cy="15696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3400" b="1" dirty="0">
                <a:latin typeface="Montserrat" panose="00000500000000000000" pitchFamily="2" charset="0"/>
              </a:rPr>
              <a:t>Local: </a:t>
            </a:r>
            <a:r>
              <a:rPr lang="pt-BR" sz="3400" dirty="0">
                <a:latin typeface="Montserrat" panose="00000500000000000000" pitchFamily="2" charset="0"/>
              </a:rPr>
              <a:t>Espaços comunitários vinculados as unidades básicas de saúde Salgado I e II - Cidade Jardim I e II em Caruaru-PE</a:t>
            </a:r>
          </a:p>
        </p:txBody>
      </p:sp>
      <p:sp>
        <p:nvSpPr>
          <p:cNvPr id="26" name="Elipse 25">
            <a:extLst>
              <a:ext uri="{FF2B5EF4-FFF2-40B4-BE49-F238E27FC236}">
                <a16:creationId xmlns:a16="http://schemas.microsoft.com/office/drawing/2014/main" id="{BFB617F1-5AAA-20FE-50B7-3A877E795BAB}"/>
              </a:ext>
            </a:extLst>
          </p:cNvPr>
          <p:cNvSpPr/>
          <p:nvPr/>
        </p:nvSpPr>
        <p:spPr>
          <a:xfrm>
            <a:off x="6016219" y="25356548"/>
            <a:ext cx="3884241" cy="1675507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3000" dirty="0">
                <a:latin typeface="Montserrat" panose="00000500000000000000" pitchFamily="2" charset="0"/>
              </a:rPr>
              <a:t>Vínculo social</a:t>
            </a:r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3053C031-AD49-1E85-7D0C-E064A53A55FC}"/>
              </a:ext>
            </a:extLst>
          </p:cNvPr>
          <p:cNvSpPr/>
          <p:nvPr/>
        </p:nvSpPr>
        <p:spPr>
          <a:xfrm>
            <a:off x="3563777" y="26380527"/>
            <a:ext cx="4300469" cy="1675507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3000" dirty="0">
                <a:latin typeface="Montserrat" panose="00000500000000000000" pitchFamily="2" charset="0"/>
              </a:rPr>
              <a:t>Ser visto </a:t>
            </a:r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B1709D8E-62BB-81DA-EB20-C6915C94B291}"/>
              </a:ext>
            </a:extLst>
          </p:cNvPr>
          <p:cNvSpPr/>
          <p:nvPr/>
        </p:nvSpPr>
        <p:spPr>
          <a:xfrm>
            <a:off x="1658886" y="25356548"/>
            <a:ext cx="3884241" cy="1717279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3000" dirty="0">
                <a:latin typeface="Montserrat" panose="00000500000000000000" pitchFamily="2" charset="0"/>
              </a:rPr>
              <a:t>Bem estar</a:t>
            </a:r>
          </a:p>
        </p:txBody>
      </p:sp>
      <p:sp>
        <p:nvSpPr>
          <p:cNvPr id="29" name="Retângulo: Cantos Arredondados 28">
            <a:extLst>
              <a:ext uri="{FF2B5EF4-FFF2-40B4-BE49-F238E27FC236}">
                <a16:creationId xmlns:a16="http://schemas.microsoft.com/office/drawing/2014/main" id="{D0D2CB17-2EF2-DBD0-B341-DC7946B53475}"/>
              </a:ext>
            </a:extLst>
          </p:cNvPr>
          <p:cNvSpPr/>
          <p:nvPr/>
        </p:nvSpPr>
        <p:spPr>
          <a:xfrm>
            <a:off x="1412201" y="28145688"/>
            <a:ext cx="9570789" cy="2788763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pt-BR" sz="3000" dirty="0">
                <a:latin typeface="Montserrat" panose="00000500000000000000" pitchFamily="2" charset="0"/>
              </a:rPr>
              <a:t>Destaco a importância da criação do vínculo profissional e usuário como peça fundamental além do trabalho multiprofissional na promoção da saúde integral.</a:t>
            </a:r>
            <a:endParaRPr lang="pt-BR" sz="3000" dirty="0"/>
          </a:p>
        </p:txBody>
      </p:sp>
      <p:sp>
        <p:nvSpPr>
          <p:cNvPr id="30" name="Balão de Fala: Retângulo com Cantos Arredondados 29">
            <a:extLst>
              <a:ext uri="{FF2B5EF4-FFF2-40B4-BE49-F238E27FC236}">
                <a16:creationId xmlns:a16="http://schemas.microsoft.com/office/drawing/2014/main" id="{9E8B5D6F-D708-460D-4743-092C2C27C383}"/>
              </a:ext>
            </a:extLst>
          </p:cNvPr>
          <p:cNvSpPr/>
          <p:nvPr/>
        </p:nvSpPr>
        <p:spPr>
          <a:xfrm>
            <a:off x="12427489" y="19696110"/>
            <a:ext cx="5034612" cy="1694177"/>
          </a:xfrm>
          <a:prstGeom prst="wedgeRoundRectCallou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3200" dirty="0">
                <a:latin typeface="Montserrat" panose="00000500000000000000" pitchFamily="2" charset="0"/>
              </a:rPr>
              <a:t>Melhorias significativas nas atividades cotidianas</a:t>
            </a:r>
          </a:p>
        </p:txBody>
      </p:sp>
      <p:sp>
        <p:nvSpPr>
          <p:cNvPr id="31" name="Balão de Fala: Retângulo com Cantos Arredondados 30">
            <a:extLst>
              <a:ext uri="{FF2B5EF4-FFF2-40B4-BE49-F238E27FC236}">
                <a16:creationId xmlns:a16="http://schemas.microsoft.com/office/drawing/2014/main" id="{ED28720C-BD55-C3DD-49ED-AE05FDEBBA46}"/>
              </a:ext>
            </a:extLst>
          </p:cNvPr>
          <p:cNvSpPr/>
          <p:nvPr/>
        </p:nvSpPr>
        <p:spPr>
          <a:xfrm>
            <a:off x="17730044" y="19696111"/>
            <a:ext cx="4536504" cy="1424319"/>
          </a:xfrm>
          <a:prstGeom prst="wedgeRoundRectCallou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3200" dirty="0">
                <a:latin typeface="Montserrat" panose="00000500000000000000" pitchFamily="2" charset="0"/>
              </a:rPr>
              <a:t>Redução da ansiedade e solidão</a:t>
            </a:r>
          </a:p>
        </p:txBody>
      </p:sp>
      <p:sp>
        <p:nvSpPr>
          <p:cNvPr id="32" name="Balão de Fala: Retângulo com Cantos Arredondados 31">
            <a:extLst>
              <a:ext uri="{FF2B5EF4-FFF2-40B4-BE49-F238E27FC236}">
                <a16:creationId xmlns:a16="http://schemas.microsoft.com/office/drawing/2014/main" id="{D701F8D3-FE84-48F7-A583-390A24F57525}"/>
              </a:ext>
            </a:extLst>
          </p:cNvPr>
          <p:cNvSpPr/>
          <p:nvPr/>
        </p:nvSpPr>
        <p:spPr>
          <a:xfrm>
            <a:off x="12640599" y="21721766"/>
            <a:ext cx="4646098" cy="1668357"/>
          </a:xfrm>
          <a:prstGeom prst="wedgeRoundRectCallou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3200" dirty="0">
                <a:latin typeface="Montserrat" panose="00000500000000000000" pitchFamily="2" charset="0"/>
              </a:rPr>
              <a:t>Aumento da autonomia e sociabilidade</a:t>
            </a:r>
          </a:p>
        </p:txBody>
      </p:sp>
      <p:sp>
        <p:nvSpPr>
          <p:cNvPr id="33" name="Balão de Fala: Retângulo com Cantos Arredondados 32">
            <a:extLst>
              <a:ext uri="{FF2B5EF4-FFF2-40B4-BE49-F238E27FC236}">
                <a16:creationId xmlns:a16="http://schemas.microsoft.com/office/drawing/2014/main" id="{36734607-BA47-D4FF-D451-E1C57E2D2515}"/>
              </a:ext>
            </a:extLst>
          </p:cNvPr>
          <p:cNvSpPr/>
          <p:nvPr/>
        </p:nvSpPr>
        <p:spPr>
          <a:xfrm>
            <a:off x="17522205" y="21545360"/>
            <a:ext cx="4692901" cy="1668357"/>
          </a:xfrm>
          <a:prstGeom prst="wedgeRoundRectCallou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3200" dirty="0">
                <a:latin typeface="Montserrat" panose="00000500000000000000" pitchFamily="2" charset="0"/>
              </a:rPr>
              <a:t>Satisfação, pertencimento e do bem-estar geral </a:t>
            </a:r>
          </a:p>
        </p:txBody>
      </p:sp>
      <p:pic>
        <p:nvPicPr>
          <p:cNvPr id="35" name="Imagem 34">
            <a:extLst>
              <a:ext uri="{FF2B5EF4-FFF2-40B4-BE49-F238E27FC236}">
                <a16:creationId xmlns:a16="http://schemas.microsoft.com/office/drawing/2014/main" id="{D9F0E8BC-453B-5B12-F1C6-F303FA1E60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7" t="11639" r="5932" b="23415"/>
          <a:stretch>
            <a:fillRect/>
          </a:stretch>
        </p:blipFill>
        <p:spPr>
          <a:xfrm>
            <a:off x="13600866" y="17571615"/>
            <a:ext cx="2725564" cy="2010177"/>
          </a:xfrm>
          <a:prstGeom prst="rect">
            <a:avLst/>
          </a:prstGeom>
        </p:spPr>
      </p:pic>
      <p:pic>
        <p:nvPicPr>
          <p:cNvPr id="37" name="Imagem 36">
            <a:extLst>
              <a:ext uri="{FF2B5EF4-FFF2-40B4-BE49-F238E27FC236}">
                <a16:creationId xmlns:a16="http://schemas.microsoft.com/office/drawing/2014/main" id="{B4A1B970-CEF6-B90A-E69A-CD3C2DB00E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44488" y="17484028"/>
            <a:ext cx="2248333" cy="224833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482</TotalTime>
  <Words>460</Words>
  <Application>Microsoft Office PowerPoint</Application>
  <PresentationFormat>Personalizar</PresentationFormat>
  <Paragraphs>34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Arial</vt:lpstr>
      <vt:lpstr>Calibri</vt:lpstr>
      <vt:lpstr>Montserrat</vt:lpstr>
      <vt:lpstr>Open Sans</vt:lpstr>
      <vt:lpstr>Times New Roman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Ana Luísa Barros</cp:lastModifiedBy>
  <cp:revision>11</cp:revision>
  <dcterms:created xsi:type="dcterms:W3CDTF">2025-09-30T13:28:19Z</dcterms:created>
  <dcterms:modified xsi:type="dcterms:W3CDTF">2025-11-08T00:44:42Z</dcterms:modified>
</cp:coreProperties>
</file>