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23402925" cy="40325675"/>
  <p:notesSz cx="6858000" cy="9144000"/>
  <p:defaultTextStyle>
    <a:defPPr>
      <a:defRPr lang="pt-BR"/>
    </a:defPPr>
    <a:lvl1pPr marL="0" algn="l" defTabSz="3641598" rtl="0" eaLnBrk="1" latinLnBrk="0" hangingPunct="1">
      <a:defRPr sz="7200" kern="1200">
        <a:solidFill>
          <a:schemeClr val="tx1"/>
        </a:solidFill>
        <a:latin typeface="+mn-lt"/>
        <a:ea typeface="+mn-ea"/>
        <a:cs typeface="+mn-cs"/>
      </a:defRPr>
    </a:lvl1pPr>
    <a:lvl2pPr marL="1820799" algn="l" defTabSz="3641598" rtl="0" eaLnBrk="1" latinLnBrk="0" hangingPunct="1">
      <a:defRPr sz="7200" kern="1200">
        <a:solidFill>
          <a:schemeClr val="tx1"/>
        </a:solidFill>
        <a:latin typeface="+mn-lt"/>
        <a:ea typeface="+mn-ea"/>
        <a:cs typeface="+mn-cs"/>
      </a:defRPr>
    </a:lvl2pPr>
    <a:lvl3pPr marL="3641598" algn="l" defTabSz="3641598" rtl="0" eaLnBrk="1" latinLnBrk="0" hangingPunct="1">
      <a:defRPr sz="7200" kern="1200">
        <a:solidFill>
          <a:schemeClr val="tx1"/>
        </a:solidFill>
        <a:latin typeface="+mn-lt"/>
        <a:ea typeface="+mn-ea"/>
        <a:cs typeface="+mn-cs"/>
      </a:defRPr>
    </a:lvl3pPr>
    <a:lvl4pPr marL="5462397" algn="l" defTabSz="3641598" rtl="0" eaLnBrk="1" latinLnBrk="0" hangingPunct="1">
      <a:defRPr sz="7200" kern="1200">
        <a:solidFill>
          <a:schemeClr val="tx1"/>
        </a:solidFill>
        <a:latin typeface="+mn-lt"/>
        <a:ea typeface="+mn-ea"/>
        <a:cs typeface="+mn-cs"/>
      </a:defRPr>
    </a:lvl4pPr>
    <a:lvl5pPr marL="7283196" algn="l" defTabSz="3641598" rtl="0" eaLnBrk="1" latinLnBrk="0" hangingPunct="1">
      <a:defRPr sz="7200" kern="1200">
        <a:solidFill>
          <a:schemeClr val="tx1"/>
        </a:solidFill>
        <a:latin typeface="+mn-lt"/>
        <a:ea typeface="+mn-ea"/>
        <a:cs typeface="+mn-cs"/>
      </a:defRPr>
    </a:lvl5pPr>
    <a:lvl6pPr marL="9103995" algn="l" defTabSz="3641598" rtl="0" eaLnBrk="1" latinLnBrk="0" hangingPunct="1">
      <a:defRPr sz="7200" kern="1200">
        <a:solidFill>
          <a:schemeClr val="tx1"/>
        </a:solidFill>
        <a:latin typeface="+mn-lt"/>
        <a:ea typeface="+mn-ea"/>
        <a:cs typeface="+mn-cs"/>
      </a:defRPr>
    </a:lvl6pPr>
    <a:lvl7pPr marL="10924794" algn="l" defTabSz="3641598" rtl="0" eaLnBrk="1" latinLnBrk="0" hangingPunct="1">
      <a:defRPr sz="7200" kern="1200">
        <a:solidFill>
          <a:schemeClr val="tx1"/>
        </a:solidFill>
        <a:latin typeface="+mn-lt"/>
        <a:ea typeface="+mn-ea"/>
        <a:cs typeface="+mn-cs"/>
      </a:defRPr>
    </a:lvl7pPr>
    <a:lvl8pPr marL="12745593" algn="l" defTabSz="3641598" rtl="0" eaLnBrk="1" latinLnBrk="0" hangingPunct="1">
      <a:defRPr sz="7200" kern="1200">
        <a:solidFill>
          <a:schemeClr val="tx1"/>
        </a:solidFill>
        <a:latin typeface="+mn-lt"/>
        <a:ea typeface="+mn-ea"/>
        <a:cs typeface="+mn-cs"/>
      </a:defRPr>
    </a:lvl8pPr>
    <a:lvl9pPr marL="14566392" algn="l" defTabSz="3641598" rtl="0" eaLnBrk="1" latinLnBrk="0" hangingPunct="1">
      <a:defRPr sz="7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701">
          <p15:clr>
            <a:srgbClr val="A4A3A4"/>
          </p15:clr>
        </p15:guide>
        <p15:guide id="2" pos="737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9CD"/>
    <a:srgbClr val="3E40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p:cViewPr>
        <p:scale>
          <a:sx n="30" d="100"/>
          <a:sy n="30" d="100"/>
        </p:scale>
        <p:origin x="1170" y="-4590"/>
      </p:cViewPr>
      <p:guideLst>
        <p:guide orient="horz" pos="12701"/>
        <p:guide pos="7371"/>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755220" y="12527099"/>
            <a:ext cx="19892486" cy="8643883"/>
          </a:xfrm>
        </p:spPr>
        <p:txBody>
          <a:bodyPr/>
          <a:lstStyle/>
          <a:p>
            <a:r>
              <a:rPr lang="pt-BR"/>
              <a:t>Clique para editar o estilo do título mestre</a:t>
            </a:r>
          </a:p>
        </p:txBody>
      </p:sp>
      <p:sp>
        <p:nvSpPr>
          <p:cNvPr id="3" name="Subtítulo 2"/>
          <p:cNvSpPr>
            <a:spLocks noGrp="1"/>
          </p:cNvSpPr>
          <p:nvPr>
            <p:ph type="subTitle" idx="1"/>
          </p:nvPr>
        </p:nvSpPr>
        <p:spPr>
          <a:xfrm>
            <a:off x="3510439" y="22851216"/>
            <a:ext cx="16382048" cy="10305450"/>
          </a:xfrm>
        </p:spPr>
        <p:txBody>
          <a:bodyPr/>
          <a:lstStyle>
            <a:lvl1pPr marL="0" indent="0" algn="ctr">
              <a:buNone/>
              <a:defRPr>
                <a:solidFill>
                  <a:schemeClr val="tx1">
                    <a:tint val="75000"/>
                  </a:schemeClr>
                </a:solidFill>
              </a:defRPr>
            </a:lvl1pPr>
            <a:lvl2pPr marL="1820799" indent="0" algn="ctr">
              <a:buNone/>
              <a:defRPr>
                <a:solidFill>
                  <a:schemeClr val="tx1">
                    <a:tint val="75000"/>
                  </a:schemeClr>
                </a:solidFill>
              </a:defRPr>
            </a:lvl2pPr>
            <a:lvl3pPr marL="3641598" indent="0" algn="ctr">
              <a:buNone/>
              <a:defRPr>
                <a:solidFill>
                  <a:schemeClr val="tx1">
                    <a:tint val="75000"/>
                  </a:schemeClr>
                </a:solidFill>
              </a:defRPr>
            </a:lvl3pPr>
            <a:lvl4pPr marL="5462397" indent="0" algn="ctr">
              <a:buNone/>
              <a:defRPr>
                <a:solidFill>
                  <a:schemeClr val="tx1">
                    <a:tint val="75000"/>
                  </a:schemeClr>
                </a:solidFill>
              </a:defRPr>
            </a:lvl4pPr>
            <a:lvl5pPr marL="7283196" indent="0" algn="ctr">
              <a:buNone/>
              <a:defRPr>
                <a:solidFill>
                  <a:schemeClr val="tx1">
                    <a:tint val="75000"/>
                  </a:schemeClr>
                </a:solidFill>
              </a:defRPr>
            </a:lvl5pPr>
            <a:lvl6pPr marL="9103995" indent="0" algn="ctr">
              <a:buNone/>
              <a:defRPr>
                <a:solidFill>
                  <a:schemeClr val="tx1">
                    <a:tint val="75000"/>
                  </a:schemeClr>
                </a:solidFill>
              </a:defRPr>
            </a:lvl6pPr>
            <a:lvl7pPr marL="10924794" indent="0" algn="ctr">
              <a:buNone/>
              <a:defRPr>
                <a:solidFill>
                  <a:schemeClr val="tx1">
                    <a:tint val="75000"/>
                  </a:schemeClr>
                </a:solidFill>
              </a:defRPr>
            </a:lvl7pPr>
            <a:lvl8pPr marL="12745593" indent="0" algn="ctr">
              <a:buNone/>
              <a:defRPr>
                <a:solidFill>
                  <a:schemeClr val="tx1">
                    <a:tint val="75000"/>
                  </a:schemeClr>
                </a:solidFill>
              </a:defRPr>
            </a:lvl8pPr>
            <a:lvl9pPr marL="14566392"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05/11/2025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05/11/2025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16967121" y="1614900"/>
            <a:ext cx="5265658" cy="34407509"/>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1170146" y="1614900"/>
            <a:ext cx="15406926" cy="34407509"/>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05/11/2025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05/11/2025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1848670" y="25912983"/>
            <a:ext cx="19892486" cy="8009127"/>
          </a:xfrm>
        </p:spPr>
        <p:txBody>
          <a:bodyPr anchor="t"/>
          <a:lstStyle>
            <a:lvl1pPr algn="l">
              <a:defRPr sz="15900" b="1" cap="all"/>
            </a:lvl1pPr>
          </a:lstStyle>
          <a:p>
            <a:r>
              <a:rPr lang="pt-BR"/>
              <a:t>Clique para editar o estilo do título mestre</a:t>
            </a:r>
          </a:p>
        </p:txBody>
      </p:sp>
      <p:sp>
        <p:nvSpPr>
          <p:cNvPr id="3" name="Espaço Reservado para Texto 2"/>
          <p:cNvSpPr>
            <a:spLocks noGrp="1"/>
          </p:cNvSpPr>
          <p:nvPr>
            <p:ph type="body" idx="1"/>
          </p:nvPr>
        </p:nvSpPr>
        <p:spPr>
          <a:xfrm>
            <a:off x="1848670" y="17091745"/>
            <a:ext cx="19892486" cy="8821238"/>
          </a:xfrm>
        </p:spPr>
        <p:txBody>
          <a:bodyPr anchor="b"/>
          <a:lstStyle>
            <a:lvl1pPr marL="0" indent="0">
              <a:buNone/>
              <a:defRPr sz="8000">
                <a:solidFill>
                  <a:schemeClr val="tx1">
                    <a:tint val="75000"/>
                  </a:schemeClr>
                </a:solidFill>
              </a:defRPr>
            </a:lvl1pPr>
            <a:lvl2pPr marL="1820799" indent="0">
              <a:buNone/>
              <a:defRPr sz="7200">
                <a:solidFill>
                  <a:schemeClr val="tx1">
                    <a:tint val="75000"/>
                  </a:schemeClr>
                </a:solidFill>
              </a:defRPr>
            </a:lvl2pPr>
            <a:lvl3pPr marL="3641598" indent="0">
              <a:buNone/>
              <a:defRPr sz="6400">
                <a:solidFill>
                  <a:schemeClr val="tx1">
                    <a:tint val="75000"/>
                  </a:schemeClr>
                </a:solidFill>
              </a:defRPr>
            </a:lvl3pPr>
            <a:lvl4pPr marL="5462397" indent="0">
              <a:buNone/>
              <a:defRPr sz="5600">
                <a:solidFill>
                  <a:schemeClr val="tx1">
                    <a:tint val="75000"/>
                  </a:schemeClr>
                </a:solidFill>
              </a:defRPr>
            </a:lvl4pPr>
            <a:lvl5pPr marL="7283196" indent="0">
              <a:buNone/>
              <a:defRPr sz="5600">
                <a:solidFill>
                  <a:schemeClr val="tx1">
                    <a:tint val="75000"/>
                  </a:schemeClr>
                </a:solidFill>
              </a:defRPr>
            </a:lvl5pPr>
            <a:lvl6pPr marL="9103995" indent="0">
              <a:buNone/>
              <a:defRPr sz="5600">
                <a:solidFill>
                  <a:schemeClr val="tx1">
                    <a:tint val="75000"/>
                  </a:schemeClr>
                </a:solidFill>
              </a:defRPr>
            </a:lvl6pPr>
            <a:lvl7pPr marL="10924794" indent="0">
              <a:buNone/>
              <a:defRPr sz="5600">
                <a:solidFill>
                  <a:schemeClr val="tx1">
                    <a:tint val="75000"/>
                  </a:schemeClr>
                </a:solidFill>
              </a:defRPr>
            </a:lvl7pPr>
            <a:lvl8pPr marL="12745593" indent="0">
              <a:buNone/>
              <a:defRPr sz="5600">
                <a:solidFill>
                  <a:schemeClr val="tx1">
                    <a:tint val="75000"/>
                  </a:schemeClr>
                </a:solidFill>
              </a:defRPr>
            </a:lvl8pPr>
            <a:lvl9pPr marL="14566392" indent="0">
              <a:buNone/>
              <a:defRPr sz="5600">
                <a:solidFill>
                  <a:schemeClr val="tx1">
                    <a:tint val="75000"/>
                  </a:schemeClr>
                </a:solidFill>
              </a:defRPr>
            </a:lvl9pPr>
          </a:lstStyle>
          <a:p>
            <a:pPr lvl="0"/>
            <a:r>
              <a:rPr lang="pt-BR"/>
              <a:t>Clique para editar os estilos do texto mestre</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05/11/2025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1170146" y="9409327"/>
            <a:ext cx="10336292" cy="26613082"/>
          </a:xfrm>
        </p:spPr>
        <p:txBody>
          <a:bodyPr/>
          <a:lstStyle>
            <a:lvl1pPr>
              <a:defRPr sz="11200"/>
            </a:lvl1pPr>
            <a:lvl2pPr>
              <a:defRPr sz="9600"/>
            </a:lvl2pPr>
            <a:lvl3pPr>
              <a:defRPr sz="8000"/>
            </a:lvl3pPr>
            <a:lvl4pPr>
              <a:defRPr sz="7200"/>
            </a:lvl4pPr>
            <a:lvl5pPr>
              <a:defRPr sz="7200"/>
            </a:lvl5pPr>
            <a:lvl6pPr>
              <a:defRPr sz="7200"/>
            </a:lvl6pPr>
            <a:lvl7pPr>
              <a:defRPr sz="7200"/>
            </a:lvl7pPr>
            <a:lvl8pPr>
              <a:defRPr sz="7200"/>
            </a:lvl8pPr>
            <a:lvl9pPr>
              <a:defRPr sz="72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11896487" y="9409327"/>
            <a:ext cx="10336292" cy="26613082"/>
          </a:xfrm>
        </p:spPr>
        <p:txBody>
          <a:bodyPr/>
          <a:lstStyle>
            <a:lvl1pPr>
              <a:defRPr sz="11200"/>
            </a:lvl1pPr>
            <a:lvl2pPr>
              <a:defRPr sz="9600"/>
            </a:lvl2pPr>
            <a:lvl3pPr>
              <a:defRPr sz="8000"/>
            </a:lvl3pPr>
            <a:lvl4pPr>
              <a:defRPr sz="7200"/>
            </a:lvl4pPr>
            <a:lvl5pPr>
              <a:defRPr sz="7200"/>
            </a:lvl5pPr>
            <a:lvl6pPr>
              <a:defRPr sz="7200"/>
            </a:lvl6pPr>
            <a:lvl7pPr>
              <a:defRPr sz="7200"/>
            </a:lvl7pPr>
            <a:lvl8pPr>
              <a:defRPr sz="7200"/>
            </a:lvl8pPr>
            <a:lvl9pPr>
              <a:defRPr sz="72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E72F750F-035A-4D64-A3BE-CB9F7B801768}" type="datetimeFigureOut">
              <a:rPr lang="pt-BR" smtClean="0"/>
              <a:t>05/11/2025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1170146" y="9026606"/>
            <a:ext cx="10340356" cy="3761860"/>
          </a:xfrm>
        </p:spPr>
        <p:txBody>
          <a:bodyPr anchor="b"/>
          <a:lstStyle>
            <a:lvl1pPr marL="0" indent="0">
              <a:buNone/>
              <a:defRPr sz="9600" b="1"/>
            </a:lvl1pPr>
            <a:lvl2pPr marL="1820799" indent="0">
              <a:buNone/>
              <a:defRPr sz="8000" b="1"/>
            </a:lvl2pPr>
            <a:lvl3pPr marL="3641598" indent="0">
              <a:buNone/>
              <a:defRPr sz="7200" b="1"/>
            </a:lvl3pPr>
            <a:lvl4pPr marL="5462397" indent="0">
              <a:buNone/>
              <a:defRPr sz="6400" b="1"/>
            </a:lvl4pPr>
            <a:lvl5pPr marL="7283196" indent="0">
              <a:buNone/>
              <a:defRPr sz="6400" b="1"/>
            </a:lvl5pPr>
            <a:lvl6pPr marL="9103995" indent="0">
              <a:buNone/>
              <a:defRPr sz="6400" b="1"/>
            </a:lvl6pPr>
            <a:lvl7pPr marL="10924794" indent="0">
              <a:buNone/>
              <a:defRPr sz="6400" b="1"/>
            </a:lvl7pPr>
            <a:lvl8pPr marL="12745593" indent="0">
              <a:buNone/>
              <a:defRPr sz="6400" b="1"/>
            </a:lvl8pPr>
            <a:lvl9pPr marL="14566392" indent="0">
              <a:buNone/>
              <a:defRPr sz="6400" b="1"/>
            </a:lvl9pPr>
          </a:lstStyle>
          <a:p>
            <a:pPr lvl="0"/>
            <a:r>
              <a:rPr lang="pt-BR"/>
              <a:t>Clique para editar os estilos do texto mestre</a:t>
            </a:r>
          </a:p>
        </p:txBody>
      </p:sp>
      <p:sp>
        <p:nvSpPr>
          <p:cNvPr id="4" name="Espaço Reservado para Conteúdo 3"/>
          <p:cNvSpPr>
            <a:spLocks noGrp="1"/>
          </p:cNvSpPr>
          <p:nvPr>
            <p:ph sz="half" idx="2"/>
          </p:nvPr>
        </p:nvSpPr>
        <p:spPr>
          <a:xfrm>
            <a:off x="1170146" y="12788467"/>
            <a:ext cx="10340356" cy="23233939"/>
          </a:xfrm>
        </p:spPr>
        <p:txBody>
          <a:bodyPr/>
          <a:lstStyle>
            <a:lvl1pPr>
              <a:defRPr sz="9600"/>
            </a:lvl1pPr>
            <a:lvl2pPr>
              <a:defRPr sz="8000"/>
            </a:lvl2pPr>
            <a:lvl3pPr>
              <a:defRPr sz="7200"/>
            </a:lvl3pPr>
            <a:lvl4pPr>
              <a:defRPr sz="6400"/>
            </a:lvl4pPr>
            <a:lvl5pPr>
              <a:defRPr sz="6400"/>
            </a:lvl5pPr>
            <a:lvl6pPr>
              <a:defRPr sz="6400"/>
            </a:lvl6pPr>
            <a:lvl7pPr>
              <a:defRPr sz="6400"/>
            </a:lvl7pPr>
            <a:lvl8pPr>
              <a:defRPr sz="6400"/>
            </a:lvl8pPr>
            <a:lvl9pPr>
              <a:defRPr sz="64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11888362" y="9026606"/>
            <a:ext cx="10344418" cy="3761860"/>
          </a:xfrm>
        </p:spPr>
        <p:txBody>
          <a:bodyPr anchor="b"/>
          <a:lstStyle>
            <a:lvl1pPr marL="0" indent="0">
              <a:buNone/>
              <a:defRPr sz="9600" b="1"/>
            </a:lvl1pPr>
            <a:lvl2pPr marL="1820799" indent="0">
              <a:buNone/>
              <a:defRPr sz="8000" b="1"/>
            </a:lvl2pPr>
            <a:lvl3pPr marL="3641598" indent="0">
              <a:buNone/>
              <a:defRPr sz="7200" b="1"/>
            </a:lvl3pPr>
            <a:lvl4pPr marL="5462397" indent="0">
              <a:buNone/>
              <a:defRPr sz="6400" b="1"/>
            </a:lvl4pPr>
            <a:lvl5pPr marL="7283196" indent="0">
              <a:buNone/>
              <a:defRPr sz="6400" b="1"/>
            </a:lvl5pPr>
            <a:lvl6pPr marL="9103995" indent="0">
              <a:buNone/>
              <a:defRPr sz="6400" b="1"/>
            </a:lvl6pPr>
            <a:lvl7pPr marL="10924794" indent="0">
              <a:buNone/>
              <a:defRPr sz="6400" b="1"/>
            </a:lvl7pPr>
            <a:lvl8pPr marL="12745593" indent="0">
              <a:buNone/>
              <a:defRPr sz="6400" b="1"/>
            </a:lvl8pPr>
            <a:lvl9pPr marL="14566392" indent="0">
              <a:buNone/>
              <a:defRPr sz="6400" b="1"/>
            </a:lvl9pPr>
          </a:lstStyle>
          <a:p>
            <a:pPr lvl="0"/>
            <a:r>
              <a:rPr lang="pt-BR"/>
              <a:t>Clique para editar os estilos do texto mestre</a:t>
            </a:r>
          </a:p>
        </p:txBody>
      </p:sp>
      <p:sp>
        <p:nvSpPr>
          <p:cNvPr id="6" name="Espaço Reservado para Conteúdo 5"/>
          <p:cNvSpPr>
            <a:spLocks noGrp="1"/>
          </p:cNvSpPr>
          <p:nvPr>
            <p:ph sz="quarter" idx="4"/>
          </p:nvPr>
        </p:nvSpPr>
        <p:spPr>
          <a:xfrm>
            <a:off x="11888362" y="12788467"/>
            <a:ext cx="10344418" cy="23233939"/>
          </a:xfrm>
        </p:spPr>
        <p:txBody>
          <a:bodyPr/>
          <a:lstStyle>
            <a:lvl1pPr>
              <a:defRPr sz="9600"/>
            </a:lvl1pPr>
            <a:lvl2pPr>
              <a:defRPr sz="8000"/>
            </a:lvl2pPr>
            <a:lvl3pPr>
              <a:defRPr sz="7200"/>
            </a:lvl3pPr>
            <a:lvl4pPr>
              <a:defRPr sz="6400"/>
            </a:lvl4pPr>
            <a:lvl5pPr>
              <a:defRPr sz="6400"/>
            </a:lvl5pPr>
            <a:lvl6pPr>
              <a:defRPr sz="6400"/>
            </a:lvl6pPr>
            <a:lvl7pPr>
              <a:defRPr sz="6400"/>
            </a:lvl7pPr>
            <a:lvl8pPr>
              <a:defRPr sz="6400"/>
            </a:lvl8pPr>
            <a:lvl9pPr>
              <a:defRPr sz="64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E72F750F-035A-4D64-A3BE-CB9F7B801768}" type="datetimeFigureOut">
              <a:rPr lang="pt-BR" smtClean="0"/>
              <a:t>05/11/2025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Data 2"/>
          <p:cNvSpPr>
            <a:spLocks noGrp="1"/>
          </p:cNvSpPr>
          <p:nvPr>
            <p:ph type="dt" sz="half" idx="10"/>
          </p:nvPr>
        </p:nvSpPr>
        <p:spPr/>
        <p:txBody>
          <a:bodyPr/>
          <a:lstStyle/>
          <a:p>
            <a:fld id="{E72F750F-035A-4D64-A3BE-CB9F7B801768}" type="datetimeFigureOut">
              <a:rPr lang="pt-BR" smtClean="0"/>
              <a:t>05/11/2025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E72F750F-035A-4D64-A3BE-CB9F7B801768}" type="datetimeFigureOut">
              <a:rPr lang="pt-BR" smtClean="0"/>
              <a:t>05/11/2025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170148" y="1605559"/>
            <a:ext cx="7699401" cy="6832962"/>
          </a:xfrm>
        </p:spPr>
        <p:txBody>
          <a:bodyPr anchor="b"/>
          <a:lstStyle>
            <a:lvl1pPr algn="l">
              <a:defRPr sz="8000" b="1"/>
            </a:lvl1pPr>
          </a:lstStyle>
          <a:p>
            <a:r>
              <a:rPr lang="pt-BR"/>
              <a:t>Clique para editar o estilo do título mestre</a:t>
            </a:r>
          </a:p>
        </p:txBody>
      </p:sp>
      <p:sp>
        <p:nvSpPr>
          <p:cNvPr id="3" name="Espaço Reservado para Conteúdo 2"/>
          <p:cNvSpPr>
            <a:spLocks noGrp="1"/>
          </p:cNvSpPr>
          <p:nvPr>
            <p:ph idx="1"/>
          </p:nvPr>
        </p:nvSpPr>
        <p:spPr>
          <a:xfrm>
            <a:off x="9149894" y="1605562"/>
            <a:ext cx="13082885" cy="34416846"/>
          </a:xfrm>
        </p:spPr>
        <p:txBody>
          <a:bodyPr/>
          <a:lstStyle>
            <a:lvl1pPr>
              <a:defRPr sz="12700"/>
            </a:lvl1pPr>
            <a:lvl2pPr>
              <a:defRPr sz="11200"/>
            </a:lvl2pPr>
            <a:lvl3pPr>
              <a:defRPr sz="9600"/>
            </a:lvl3pPr>
            <a:lvl4pPr>
              <a:defRPr sz="8000"/>
            </a:lvl4pPr>
            <a:lvl5pPr>
              <a:defRPr sz="8000"/>
            </a:lvl5pPr>
            <a:lvl6pPr>
              <a:defRPr sz="8000"/>
            </a:lvl6pPr>
            <a:lvl7pPr>
              <a:defRPr sz="8000"/>
            </a:lvl7pPr>
            <a:lvl8pPr>
              <a:defRPr sz="8000"/>
            </a:lvl8pPr>
            <a:lvl9pPr>
              <a:defRPr sz="8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1170148" y="8438524"/>
            <a:ext cx="7699401" cy="27583885"/>
          </a:xfrm>
        </p:spPr>
        <p:txBody>
          <a:bodyPr/>
          <a:lstStyle>
            <a:lvl1pPr marL="0" indent="0">
              <a:buNone/>
              <a:defRPr sz="5600"/>
            </a:lvl1pPr>
            <a:lvl2pPr marL="1820799" indent="0">
              <a:buNone/>
              <a:defRPr sz="4800"/>
            </a:lvl2pPr>
            <a:lvl3pPr marL="3641598" indent="0">
              <a:buNone/>
              <a:defRPr sz="4000"/>
            </a:lvl3pPr>
            <a:lvl4pPr marL="5462397" indent="0">
              <a:buNone/>
              <a:defRPr sz="3600"/>
            </a:lvl4pPr>
            <a:lvl5pPr marL="7283196" indent="0">
              <a:buNone/>
              <a:defRPr sz="3600"/>
            </a:lvl5pPr>
            <a:lvl6pPr marL="9103995" indent="0">
              <a:buNone/>
              <a:defRPr sz="3600"/>
            </a:lvl6pPr>
            <a:lvl7pPr marL="10924794" indent="0">
              <a:buNone/>
              <a:defRPr sz="3600"/>
            </a:lvl7pPr>
            <a:lvl8pPr marL="12745593" indent="0">
              <a:buNone/>
              <a:defRPr sz="3600"/>
            </a:lvl8pPr>
            <a:lvl9pPr marL="14566392" indent="0">
              <a:buNone/>
              <a:defRPr sz="36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E72F750F-035A-4D64-A3BE-CB9F7B801768}" type="datetimeFigureOut">
              <a:rPr lang="pt-BR" smtClean="0"/>
              <a:t>05/11/2025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87137" y="28227972"/>
            <a:ext cx="14041755" cy="3332472"/>
          </a:xfrm>
        </p:spPr>
        <p:txBody>
          <a:bodyPr anchor="b"/>
          <a:lstStyle>
            <a:lvl1pPr algn="l">
              <a:defRPr sz="8000" b="1"/>
            </a:lvl1pPr>
          </a:lstStyle>
          <a:p>
            <a:r>
              <a:rPr lang="pt-BR"/>
              <a:t>Clique para editar o estilo do título mestre</a:t>
            </a:r>
          </a:p>
        </p:txBody>
      </p:sp>
      <p:sp>
        <p:nvSpPr>
          <p:cNvPr id="3" name="Espaço Reservado para Imagem 2"/>
          <p:cNvSpPr>
            <a:spLocks noGrp="1"/>
          </p:cNvSpPr>
          <p:nvPr>
            <p:ph type="pic" idx="1"/>
          </p:nvPr>
        </p:nvSpPr>
        <p:spPr>
          <a:xfrm>
            <a:off x="4587137" y="3603174"/>
            <a:ext cx="14041755" cy="24195405"/>
          </a:xfrm>
        </p:spPr>
        <p:txBody>
          <a:bodyPr/>
          <a:lstStyle>
            <a:lvl1pPr marL="0" indent="0">
              <a:buNone/>
              <a:defRPr sz="12700"/>
            </a:lvl1pPr>
            <a:lvl2pPr marL="1820799" indent="0">
              <a:buNone/>
              <a:defRPr sz="11200"/>
            </a:lvl2pPr>
            <a:lvl3pPr marL="3641598" indent="0">
              <a:buNone/>
              <a:defRPr sz="9600"/>
            </a:lvl3pPr>
            <a:lvl4pPr marL="5462397" indent="0">
              <a:buNone/>
              <a:defRPr sz="8000"/>
            </a:lvl4pPr>
            <a:lvl5pPr marL="7283196" indent="0">
              <a:buNone/>
              <a:defRPr sz="8000"/>
            </a:lvl5pPr>
            <a:lvl6pPr marL="9103995" indent="0">
              <a:buNone/>
              <a:defRPr sz="8000"/>
            </a:lvl6pPr>
            <a:lvl7pPr marL="10924794" indent="0">
              <a:buNone/>
              <a:defRPr sz="8000"/>
            </a:lvl7pPr>
            <a:lvl8pPr marL="12745593" indent="0">
              <a:buNone/>
              <a:defRPr sz="8000"/>
            </a:lvl8pPr>
            <a:lvl9pPr marL="14566392" indent="0">
              <a:buNone/>
              <a:defRPr sz="8000"/>
            </a:lvl9pPr>
          </a:lstStyle>
          <a:p>
            <a:endParaRPr lang="pt-BR"/>
          </a:p>
        </p:txBody>
      </p:sp>
      <p:sp>
        <p:nvSpPr>
          <p:cNvPr id="4" name="Espaço Reservado para Texto 3"/>
          <p:cNvSpPr>
            <a:spLocks noGrp="1"/>
          </p:cNvSpPr>
          <p:nvPr>
            <p:ph type="body" sz="half" idx="2"/>
          </p:nvPr>
        </p:nvSpPr>
        <p:spPr>
          <a:xfrm>
            <a:off x="4587137" y="31560444"/>
            <a:ext cx="14041755" cy="4732663"/>
          </a:xfrm>
        </p:spPr>
        <p:txBody>
          <a:bodyPr/>
          <a:lstStyle>
            <a:lvl1pPr marL="0" indent="0">
              <a:buNone/>
              <a:defRPr sz="5600"/>
            </a:lvl1pPr>
            <a:lvl2pPr marL="1820799" indent="0">
              <a:buNone/>
              <a:defRPr sz="4800"/>
            </a:lvl2pPr>
            <a:lvl3pPr marL="3641598" indent="0">
              <a:buNone/>
              <a:defRPr sz="4000"/>
            </a:lvl3pPr>
            <a:lvl4pPr marL="5462397" indent="0">
              <a:buNone/>
              <a:defRPr sz="3600"/>
            </a:lvl4pPr>
            <a:lvl5pPr marL="7283196" indent="0">
              <a:buNone/>
              <a:defRPr sz="3600"/>
            </a:lvl5pPr>
            <a:lvl6pPr marL="9103995" indent="0">
              <a:buNone/>
              <a:defRPr sz="3600"/>
            </a:lvl6pPr>
            <a:lvl7pPr marL="10924794" indent="0">
              <a:buNone/>
              <a:defRPr sz="3600"/>
            </a:lvl7pPr>
            <a:lvl8pPr marL="12745593" indent="0">
              <a:buNone/>
              <a:defRPr sz="3600"/>
            </a:lvl8pPr>
            <a:lvl9pPr marL="14566392" indent="0">
              <a:buNone/>
              <a:defRPr sz="36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E72F750F-035A-4D64-A3BE-CB9F7B801768}" type="datetimeFigureOut">
              <a:rPr lang="pt-BR" smtClean="0"/>
              <a:t>05/11/2025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1170146" y="1614897"/>
            <a:ext cx="21062633" cy="6720946"/>
          </a:xfrm>
          <a:prstGeom prst="rect">
            <a:avLst/>
          </a:prstGeom>
        </p:spPr>
        <p:txBody>
          <a:bodyPr vert="horz" lIns="364160" tIns="182080" rIns="364160" bIns="182080" rtlCol="0" anchor="ctr">
            <a:normAutofit/>
          </a:bodyPr>
          <a:lstStyle/>
          <a:p>
            <a:r>
              <a:rPr lang="pt-BR"/>
              <a:t>Clique para editar o estilo do título mestre</a:t>
            </a:r>
          </a:p>
        </p:txBody>
      </p:sp>
      <p:sp>
        <p:nvSpPr>
          <p:cNvPr id="3" name="Espaço Reservado para Texto 2"/>
          <p:cNvSpPr>
            <a:spLocks noGrp="1"/>
          </p:cNvSpPr>
          <p:nvPr>
            <p:ph type="body" idx="1"/>
          </p:nvPr>
        </p:nvSpPr>
        <p:spPr>
          <a:xfrm>
            <a:off x="1170146" y="9409327"/>
            <a:ext cx="21062633" cy="26613082"/>
          </a:xfrm>
          <a:prstGeom prst="rect">
            <a:avLst/>
          </a:prstGeom>
        </p:spPr>
        <p:txBody>
          <a:bodyPr vert="horz" lIns="364160" tIns="182080" rIns="364160" bIns="18208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1170146" y="37375929"/>
            <a:ext cx="5460683" cy="2146969"/>
          </a:xfrm>
          <a:prstGeom prst="rect">
            <a:avLst/>
          </a:prstGeom>
        </p:spPr>
        <p:txBody>
          <a:bodyPr vert="horz" lIns="364160" tIns="182080" rIns="364160" bIns="182080" rtlCol="0" anchor="ctr"/>
          <a:lstStyle>
            <a:lvl1pPr algn="l">
              <a:defRPr sz="4800">
                <a:solidFill>
                  <a:schemeClr val="tx1">
                    <a:tint val="75000"/>
                  </a:schemeClr>
                </a:solidFill>
              </a:defRPr>
            </a:lvl1pPr>
          </a:lstStyle>
          <a:p>
            <a:fld id="{E72F750F-035A-4D64-A3BE-CB9F7B801768}" type="datetimeFigureOut">
              <a:rPr lang="pt-BR" smtClean="0"/>
              <a:t>05/11/2025</a:t>
            </a:fld>
            <a:endParaRPr lang="pt-BR"/>
          </a:p>
        </p:txBody>
      </p:sp>
      <p:sp>
        <p:nvSpPr>
          <p:cNvPr id="5" name="Espaço Reservado para Rodapé 4"/>
          <p:cNvSpPr>
            <a:spLocks noGrp="1"/>
          </p:cNvSpPr>
          <p:nvPr>
            <p:ph type="ftr" sz="quarter" idx="3"/>
          </p:nvPr>
        </p:nvSpPr>
        <p:spPr>
          <a:xfrm>
            <a:off x="7996000" y="37375929"/>
            <a:ext cx="7410926" cy="2146969"/>
          </a:xfrm>
          <a:prstGeom prst="rect">
            <a:avLst/>
          </a:prstGeom>
        </p:spPr>
        <p:txBody>
          <a:bodyPr vert="horz" lIns="364160" tIns="182080" rIns="364160" bIns="182080" rtlCol="0" anchor="ctr"/>
          <a:lstStyle>
            <a:lvl1pPr algn="ctr">
              <a:defRPr sz="48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16772096" y="37375929"/>
            <a:ext cx="5460683" cy="2146969"/>
          </a:xfrm>
          <a:prstGeom prst="rect">
            <a:avLst/>
          </a:prstGeom>
        </p:spPr>
        <p:txBody>
          <a:bodyPr vert="horz" lIns="364160" tIns="182080" rIns="364160" bIns="182080" rtlCol="0" anchor="ctr"/>
          <a:lstStyle>
            <a:lvl1pPr algn="r">
              <a:defRPr sz="4800">
                <a:solidFill>
                  <a:schemeClr val="tx1">
                    <a:tint val="75000"/>
                  </a:schemeClr>
                </a:solidFill>
              </a:defRPr>
            </a:lvl1pPr>
          </a:lstStyle>
          <a:p>
            <a:fld id="{406DC2B4-8465-4818-BCBB-389C51CB716D}" type="slidenum">
              <a:rPr lang="pt-BR" smtClean="0"/>
              <a:t>‹nº›</a:t>
            </a:fld>
            <a:endParaRPr lang="pt-BR"/>
          </a:p>
        </p:txBody>
      </p:sp>
      <p:pic>
        <p:nvPicPr>
          <p:cNvPr id="1026" name="Picture 2" descr="C:\Users\rao656402\Desktop\banner.png"/>
          <p:cNvPicPr>
            <a:picLocks noChangeAspect="1" noChangeArrowheads="1"/>
          </p:cNvPicPr>
          <p:nvPr userDrawn="1"/>
        </p:nvPicPr>
        <p:blipFill>
          <a:blip r:embed="rId13" cstate="print"/>
          <a:stretch>
            <a:fillRect/>
          </a:stretch>
        </p:blipFill>
        <p:spPr bwMode="auto">
          <a:xfrm>
            <a:off x="1641" y="4763"/>
            <a:ext cx="23399643" cy="4031615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641598" rtl="0" eaLnBrk="1" latinLnBrk="0" hangingPunct="1">
        <a:spcBef>
          <a:spcPct val="0"/>
        </a:spcBef>
        <a:buNone/>
        <a:defRPr sz="17500" kern="1200">
          <a:solidFill>
            <a:schemeClr val="tx1"/>
          </a:solidFill>
          <a:latin typeface="+mj-lt"/>
          <a:ea typeface="+mj-ea"/>
          <a:cs typeface="+mj-cs"/>
        </a:defRPr>
      </a:lvl1pPr>
    </p:titleStyle>
    <p:bodyStyle>
      <a:lvl1pPr marL="1365599" indent="-1365599" algn="l" defTabSz="3641598" rtl="0" eaLnBrk="1" latinLnBrk="0" hangingPunct="1">
        <a:spcBef>
          <a:spcPct val="20000"/>
        </a:spcBef>
        <a:buFont typeface="Arial" pitchFamily="34" charset="0"/>
        <a:buChar char="•"/>
        <a:defRPr sz="12700" kern="1200">
          <a:solidFill>
            <a:schemeClr val="tx1"/>
          </a:solidFill>
          <a:latin typeface="+mn-lt"/>
          <a:ea typeface="+mn-ea"/>
          <a:cs typeface="+mn-cs"/>
        </a:defRPr>
      </a:lvl1pPr>
      <a:lvl2pPr marL="2958798" indent="-1137999" algn="l" defTabSz="3641598" rtl="0" eaLnBrk="1" latinLnBrk="0" hangingPunct="1">
        <a:spcBef>
          <a:spcPct val="20000"/>
        </a:spcBef>
        <a:buFont typeface="Arial" pitchFamily="34" charset="0"/>
        <a:buChar char="–"/>
        <a:defRPr sz="11200" kern="1200">
          <a:solidFill>
            <a:schemeClr val="tx1"/>
          </a:solidFill>
          <a:latin typeface="+mn-lt"/>
          <a:ea typeface="+mn-ea"/>
          <a:cs typeface="+mn-cs"/>
        </a:defRPr>
      </a:lvl2pPr>
      <a:lvl3pPr marL="4551998" indent="-910400" algn="l" defTabSz="3641598" rtl="0" eaLnBrk="1" latinLnBrk="0" hangingPunct="1">
        <a:spcBef>
          <a:spcPct val="20000"/>
        </a:spcBef>
        <a:buFont typeface="Arial" pitchFamily="34" charset="0"/>
        <a:buChar char="•"/>
        <a:defRPr sz="9600" kern="1200">
          <a:solidFill>
            <a:schemeClr val="tx1"/>
          </a:solidFill>
          <a:latin typeface="+mn-lt"/>
          <a:ea typeface="+mn-ea"/>
          <a:cs typeface="+mn-cs"/>
        </a:defRPr>
      </a:lvl3pPr>
      <a:lvl4pPr marL="6372797"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4pPr>
      <a:lvl5pPr marL="8193596"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5pPr>
      <a:lvl6pPr marL="10014395"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6pPr>
      <a:lvl7pPr marL="11835194"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7pPr>
      <a:lvl8pPr marL="13655993"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8pPr>
      <a:lvl9pPr marL="15476792"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9pPr>
    </p:bodyStyle>
    <p:otherStyle>
      <a:defPPr>
        <a:defRPr lang="pt-BR"/>
      </a:defPPr>
      <a:lvl1pPr marL="0" algn="l" defTabSz="3641598" rtl="0" eaLnBrk="1" latinLnBrk="0" hangingPunct="1">
        <a:defRPr sz="7200" kern="1200">
          <a:solidFill>
            <a:schemeClr val="tx1"/>
          </a:solidFill>
          <a:latin typeface="+mn-lt"/>
          <a:ea typeface="+mn-ea"/>
          <a:cs typeface="+mn-cs"/>
        </a:defRPr>
      </a:lvl1pPr>
      <a:lvl2pPr marL="1820799" algn="l" defTabSz="3641598" rtl="0" eaLnBrk="1" latinLnBrk="0" hangingPunct="1">
        <a:defRPr sz="7200" kern="1200">
          <a:solidFill>
            <a:schemeClr val="tx1"/>
          </a:solidFill>
          <a:latin typeface="+mn-lt"/>
          <a:ea typeface="+mn-ea"/>
          <a:cs typeface="+mn-cs"/>
        </a:defRPr>
      </a:lvl2pPr>
      <a:lvl3pPr marL="3641598" algn="l" defTabSz="3641598" rtl="0" eaLnBrk="1" latinLnBrk="0" hangingPunct="1">
        <a:defRPr sz="7200" kern="1200">
          <a:solidFill>
            <a:schemeClr val="tx1"/>
          </a:solidFill>
          <a:latin typeface="+mn-lt"/>
          <a:ea typeface="+mn-ea"/>
          <a:cs typeface="+mn-cs"/>
        </a:defRPr>
      </a:lvl3pPr>
      <a:lvl4pPr marL="5462397" algn="l" defTabSz="3641598" rtl="0" eaLnBrk="1" latinLnBrk="0" hangingPunct="1">
        <a:defRPr sz="7200" kern="1200">
          <a:solidFill>
            <a:schemeClr val="tx1"/>
          </a:solidFill>
          <a:latin typeface="+mn-lt"/>
          <a:ea typeface="+mn-ea"/>
          <a:cs typeface="+mn-cs"/>
        </a:defRPr>
      </a:lvl4pPr>
      <a:lvl5pPr marL="7283196" algn="l" defTabSz="3641598" rtl="0" eaLnBrk="1" latinLnBrk="0" hangingPunct="1">
        <a:defRPr sz="7200" kern="1200">
          <a:solidFill>
            <a:schemeClr val="tx1"/>
          </a:solidFill>
          <a:latin typeface="+mn-lt"/>
          <a:ea typeface="+mn-ea"/>
          <a:cs typeface="+mn-cs"/>
        </a:defRPr>
      </a:lvl5pPr>
      <a:lvl6pPr marL="9103995" algn="l" defTabSz="3641598" rtl="0" eaLnBrk="1" latinLnBrk="0" hangingPunct="1">
        <a:defRPr sz="7200" kern="1200">
          <a:solidFill>
            <a:schemeClr val="tx1"/>
          </a:solidFill>
          <a:latin typeface="+mn-lt"/>
          <a:ea typeface="+mn-ea"/>
          <a:cs typeface="+mn-cs"/>
        </a:defRPr>
      </a:lvl6pPr>
      <a:lvl7pPr marL="10924794" algn="l" defTabSz="3641598" rtl="0" eaLnBrk="1" latinLnBrk="0" hangingPunct="1">
        <a:defRPr sz="7200" kern="1200">
          <a:solidFill>
            <a:schemeClr val="tx1"/>
          </a:solidFill>
          <a:latin typeface="+mn-lt"/>
          <a:ea typeface="+mn-ea"/>
          <a:cs typeface="+mn-cs"/>
        </a:defRPr>
      </a:lvl7pPr>
      <a:lvl8pPr marL="12745593" algn="l" defTabSz="3641598" rtl="0" eaLnBrk="1" latinLnBrk="0" hangingPunct="1">
        <a:defRPr sz="7200" kern="1200">
          <a:solidFill>
            <a:schemeClr val="tx1"/>
          </a:solidFill>
          <a:latin typeface="+mn-lt"/>
          <a:ea typeface="+mn-ea"/>
          <a:cs typeface="+mn-cs"/>
        </a:defRPr>
      </a:lvl8pPr>
      <a:lvl9pPr marL="14566392" algn="l" defTabSz="3641598" rtl="0" eaLnBrk="1" latinLnBrk="0" hangingPunct="1">
        <a:defRPr sz="7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4"/>
          <p:cNvSpPr/>
          <p:nvPr/>
        </p:nvSpPr>
        <p:spPr>
          <a:xfrm>
            <a:off x="1060044" y="9865692"/>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 name="TextBox 16"/>
          <p:cNvSpPr txBox="1"/>
          <p:nvPr/>
        </p:nvSpPr>
        <p:spPr>
          <a:xfrm>
            <a:off x="1060045" y="11089829"/>
            <a:ext cx="9649072" cy="4801314"/>
          </a:xfrm>
          <a:prstGeom prst="rect">
            <a:avLst/>
          </a:prstGeom>
        </p:spPr>
        <p:txBody>
          <a:bodyPr wrap="square" lIns="0" tIns="0" rIns="0" bIns="0" rtlCol="0" anchor="t">
            <a:spAutoFit/>
          </a:bodyPr>
          <a:lstStyle/>
          <a:p>
            <a:r>
              <a:rPr lang="pt-BR" sz="2800" dirty="0"/>
              <a:t/>
            </a:r>
            <a:br>
              <a:rPr lang="pt-BR" sz="2800" dirty="0"/>
            </a:br>
            <a:endParaRPr lang="pt-BR" sz="2800" dirty="0"/>
          </a:p>
          <a:p>
            <a:pPr algn="just"/>
            <a:r>
              <a:rPr lang="pt-BR" sz="2800" dirty="0"/>
              <a:t/>
            </a:r>
            <a:br>
              <a:rPr lang="pt-BR" sz="2800" dirty="0"/>
            </a:br>
            <a:endParaRPr lang="en-US" sz="2800" dirty="0">
              <a:solidFill>
                <a:srgbClr val="000000"/>
              </a:solidFill>
              <a:latin typeface="Montserrat" pitchFamily="2" charset="0"/>
              <a:ea typeface="Open Sans"/>
              <a:cs typeface="Open Sans"/>
              <a:sym typeface="Open Sans"/>
            </a:endParaRPr>
          </a:p>
          <a:p>
            <a:pPr algn="just"/>
            <a:r>
              <a:rPr lang="pt-BR" sz="2800" dirty="0"/>
              <a:t>Ações de controle da esquistossomose no município de Bom Jardim-PE</a:t>
            </a:r>
            <a:r>
              <a:rPr lang="pt-BR" sz="1200" dirty="0"/>
              <a:t>.</a:t>
            </a:r>
          </a:p>
          <a:p>
            <a:r>
              <a:rPr lang="pt-BR" dirty="0"/>
              <a:t/>
            </a:r>
            <a:br>
              <a:rPr lang="pt-BR" dirty="0"/>
            </a:br>
            <a:endParaRPr dirty="0"/>
          </a:p>
        </p:txBody>
      </p:sp>
      <p:sp>
        <p:nvSpPr>
          <p:cNvPr id="6" name="TextBox 17"/>
          <p:cNvSpPr txBox="1"/>
          <p:nvPr/>
        </p:nvSpPr>
        <p:spPr>
          <a:xfrm>
            <a:off x="1060044" y="9937701"/>
            <a:ext cx="9489290" cy="820738"/>
          </a:xfrm>
          <a:prstGeom prst="rect">
            <a:avLst/>
          </a:prstGeom>
        </p:spPr>
        <p:txBody>
          <a:bodyPr wrap="square" lIns="0" tIns="0" rIns="0" bIns="0" rtlCol="0" anchor="t">
            <a:spAutoFit/>
          </a:bodyPr>
          <a:lstStyle/>
          <a:p>
            <a:pPr algn="ctr">
              <a:lnSpc>
                <a:spcPts val="6400"/>
              </a:lnSpc>
            </a:pPr>
            <a:r>
              <a:rPr lang="en-US" sz="4000" dirty="0" smtClean="0">
                <a:solidFill>
                  <a:srgbClr val="FFFFFF"/>
                </a:solidFill>
                <a:latin typeface="Montserrat" pitchFamily="2" charset="0"/>
                <a:ea typeface="Open Sans"/>
                <a:cs typeface="Open Sans"/>
                <a:sym typeface="Open Sans"/>
              </a:rPr>
              <a:t>OBJETO </a:t>
            </a:r>
            <a:r>
              <a:rPr lang="en-US" sz="4000" dirty="0">
                <a:solidFill>
                  <a:srgbClr val="FFFFFF"/>
                </a:solidFill>
                <a:latin typeface="Montserrat" pitchFamily="2" charset="0"/>
                <a:ea typeface="Open Sans"/>
                <a:cs typeface="Open Sans"/>
                <a:sym typeface="Open Sans"/>
              </a:rPr>
              <a:t>DA EXPERIÊNCIA</a:t>
            </a:r>
          </a:p>
        </p:txBody>
      </p:sp>
      <p:sp>
        <p:nvSpPr>
          <p:cNvPr id="10" name="TextBox 55"/>
          <p:cNvSpPr txBox="1"/>
          <p:nvPr/>
        </p:nvSpPr>
        <p:spPr>
          <a:xfrm>
            <a:off x="2819779" y="4342709"/>
            <a:ext cx="17754921" cy="4360168"/>
          </a:xfrm>
          <a:prstGeom prst="rect">
            <a:avLst/>
          </a:prstGeom>
        </p:spPr>
        <p:txBody>
          <a:bodyPr wrap="square" lIns="0" tIns="0" rIns="0" bIns="0" rtlCol="0" anchor="t">
            <a:spAutoFit/>
          </a:bodyPr>
          <a:lstStyle/>
          <a:p>
            <a:pPr algn="ctr">
              <a:lnSpc>
                <a:spcPts val="5000"/>
              </a:lnSpc>
            </a:pPr>
            <a:r>
              <a:rPr lang="pt-BR" sz="3200" b="1" dirty="0" smtClean="0">
                <a:solidFill>
                  <a:srgbClr val="0089CD"/>
                </a:solidFill>
                <a:latin typeface="Montserrat" pitchFamily="2" charset="0"/>
                <a:ea typeface="League Spartan"/>
                <a:cs typeface="League Spartan"/>
                <a:sym typeface="League Spartan"/>
              </a:rPr>
              <a:t>INTEGRAÇÃO ENTRE VIGILÂNCIA E ATENÇÃO PRIMÁRIA À SAÚDE NO FORTALECIMENTO DO PROGRAMA DE CONTROLE DA ESQUISTOSSOMOSE EM UM MUNICÍPIO ENDÊMICO DE PERNAMBUCO.</a:t>
            </a:r>
          </a:p>
          <a:p>
            <a:pPr algn="ctr">
              <a:lnSpc>
                <a:spcPts val="9509"/>
              </a:lnSpc>
            </a:pPr>
            <a:endParaRPr lang="pt-BR" sz="5400" b="1" dirty="0">
              <a:solidFill>
                <a:srgbClr val="0089CD"/>
              </a:solidFill>
              <a:latin typeface="Montserrat" pitchFamily="2" charset="0"/>
              <a:ea typeface="League Spartan"/>
              <a:cs typeface="League Spartan"/>
              <a:sym typeface="League Spartan"/>
            </a:endParaRPr>
          </a:p>
          <a:p>
            <a:pPr algn="ctr">
              <a:lnSpc>
                <a:spcPts val="9509"/>
              </a:lnSpc>
            </a:pPr>
            <a:endParaRPr lang="en-US" sz="5400" b="1" dirty="0">
              <a:solidFill>
                <a:srgbClr val="0089CD"/>
              </a:solidFill>
              <a:latin typeface="Montserrat" pitchFamily="2" charset="0"/>
              <a:ea typeface="League Spartan"/>
              <a:cs typeface="League Spartan"/>
              <a:sym typeface="League Spartan"/>
            </a:endParaRPr>
          </a:p>
        </p:txBody>
      </p:sp>
      <p:sp>
        <p:nvSpPr>
          <p:cNvPr id="11" name="TextBox 56"/>
          <p:cNvSpPr txBox="1"/>
          <p:nvPr/>
        </p:nvSpPr>
        <p:spPr>
          <a:xfrm>
            <a:off x="6812282" y="6310604"/>
            <a:ext cx="8772358" cy="1410643"/>
          </a:xfrm>
          <a:prstGeom prst="rect">
            <a:avLst/>
          </a:prstGeom>
        </p:spPr>
        <p:txBody>
          <a:bodyPr lIns="0" tIns="0" rIns="0" bIns="0" rtlCol="0" anchor="t">
            <a:spAutoFit/>
          </a:bodyPr>
          <a:lstStyle/>
          <a:p>
            <a:pPr algn="ctr">
              <a:lnSpc>
                <a:spcPts val="5486"/>
              </a:lnSpc>
              <a:spcBef>
                <a:spcPct val="0"/>
              </a:spcBef>
            </a:pPr>
            <a:r>
              <a:rPr lang="en-US" sz="3918" dirty="0">
                <a:solidFill>
                  <a:srgbClr val="000000"/>
                </a:solidFill>
                <a:latin typeface="Montserrat" pitchFamily="2" charset="0"/>
                <a:ea typeface="Open Sans"/>
                <a:cs typeface="Open Sans"/>
                <a:sym typeface="Open Sans"/>
              </a:rPr>
              <a:t> </a:t>
            </a:r>
            <a:r>
              <a:rPr lang="en-US" sz="2800" b="1" dirty="0" smtClean="0">
                <a:solidFill>
                  <a:srgbClr val="000000"/>
                </a:solidFill>
                <a:latin typeface="Montserrat" pitchFamily="2" charset="0"/>
                <a:ea typeface="Open Sans"/>
                <a:cs typeface="Open Sans"/>
                <a:sym typeface="Open Sans"/>
              </a:rPr>
              <a:t>Isabel de Jesus Brandão Barreto¹</a:t>
            </a:r>
            <a:r>
              <a:rPr lang="en-US" sz="2800" b="1" dirty="0">
                <a:solidFill>
                  <a:srgbClr val="000000"/>
                </a:solidFill>
                <a:latin typeface="Montserrat" pitchFamily="2" charset="0"/>
                <a:ea typeface="Open Sans"/>
                <a:cs typeface="Open Sans"/>
                <a:sym typeface="Open Sans"/>
              </a:rPr>
              <a:t>*, </a:t>
            </a:r>
            <a:r>
              <a:rPr lang="en-US" sz="2800" b="1" dirty="0" err="1" smtClean="0">
                <a:solidFill>
                  <a:srgbClr val="000000"/>
                </a:solidFill>
                <a:latin typeface="Montserrat" pitchFamily="2" charset="0"/>
                <a:ea typeface="Open Sans"/>
                <a:cs typeface="Open Sans"/>
                <a:sym typeface="Open Sans"/>
              </a:rPr>
              <a:t>Eumerson</a:t>
            </a:r>
            <a:r>
              <a:rPr lang="en-US" sz="2800" b="1" dirty="0" smtClean="0">
                <a:solidFill>
                  <a:srgbClr val="000000"/>
                </a:solidFill>
                <a:latin typeface="Montserrat" pitchFamily="2" charset="0"/>
                <a:ea typeface="Open Sans"/>
                <a:cs typeface="Open Sans"/>
                <a:sym typeface="Open Sans"/>
              </a:rPr>
              <a:t> José Henrique ²</a:t>
            </a:r>
            <a:r>
              <a:rPr lang="en-US" sz="2800" b="1" dirty="0">
                <a:solidFill>
                  <a:srgbClr val="000000"/>
                </a:solidFill>
                <a:latin typeface="Montserrat" pitchFamily="2" charset="0"/>
                <a:ea typeface="Open Sans"/>
                <a:cs typeface="Open Sans"/>
                <a:sym typeface="Open Sans"/>
              </a:rPr>
              <a:t>, </a:t>
            </a:r>
            <a:r>
              <a:rPr lang="pt-BR" sz="2800" b="1" dirty="0">
                <a:latin typeface="Montserrat"/>
              </a:rPr>
              <a:t>Severino </a:t>
            </a:r>
            <a:r>
              <a:rPr lang="pt-BR" sz="2800" b="1" dirty="0" err="1">
                <a:latin typeface="Montserrat"/>
              </a:rPr>
              <a:t>Aguinaildo</a:t>
            </a:r>
            <a:r>
              <a:rPr lang="pt-BR" sz="2800" b="1" dirty="0">
                <a:latin typeface="Montserrat"/>
              </a:rPr>
              <a:t> de </a:t>
            </a:r>
            <a:r>
              <a:rPr lang="pt-BR" sz="2800" b="1" dirty="0" smtClean="0">
                <a:latin typeface="Montserrat"/>
              </a:rPr>
              <a:t>Lima</a:t>
            </a:r>
            <a:r>
              <a:rPr lang="en-US" sz="2800" b="1" dirty="0" smtClean="0">
                <a:solidFill>
                  <a:srgbClr val="000000"/>
                </a:solidFill>
                <a:latin typeface="Montserrat"/>
                <a:ea typeface="Open Sans"/>
                <a:cs typeface="Open Sans"/>
                <a:sym typeface="Open Sans"/>
              </a:rPr>
              <a:t>³</a:t>
            </a:r>
            <a:endParaRPr lang="en-US" sz="2800" b="1" dirty="0">
              <a:solidFill>
                <a:srgbClr val="000000"/>
              </a:solidFill>
              <a:latin typeface="Montserrat" pitchFamily="2" charset="0"/>
              <a:ea typeface="Open Sans"/>
              <a:cs typeface="Open Sans"/>
              <a:sym typeface="Open Sans"/>
            </a:endParaRPr>
          </a:p>
        </p:txBody>
      </p:sp>
      <p:sp>
        <p:nvSpPr>
          <p:cNvPr id="12" name="TextBox 57"/>
          <p:cNvSpPr txBox="1"/>
          <p:nvPr/>
        </p:nvSpPr>
        <p:spPr>
          <a:xfrm>
            <a:off x="361257" y="7687594"/>
            <a:ext cx="21674408" cy="1308050"/>
          </a:xfrm>
          <a:prstGeom prst="rect">
            <a:avLst/>
          </a:prstGeom>
        </p:spPr>
        <p:txBody>
          <a:bodyPr wrap="square" lIns="0" tIns="0" rIns="0" bIns="0" rtlCol="0" anchor="t">
            <a:spAutoFit/>
          </a:bodyPr>
          <a:lstStyle/>
          <a:p>
            <a:pPr algn="ctr">
              <a:lnSpc>
                <a:spcPts val="5120"/>
              </a:lnSpc>
              <a:spcBef>
                <a:spcPct val="0"/>
              </a:spcBef>
            </a:pPr>
            <a:r>
              <a:rPr lang="en-US" sz="2400" dirty="0" smtClean="0">
                <a:latin typeface="Montserrat" pitchFamily="2" charset="0"/>
                <a:ea typeface="Open Sans"/>
                <a:cs typeface="Open Sans"/>
                <a:sym typeface="Open Sans"/>
              </a:rPr>
              <a:t> </a:t>
            </a:r>
            <a:r>
              <a:rPr lang="en-US" sz="2400" baseline="30000" dirty="0" smtClean="0">
                <a:latin typeface="Montserrat" pitchFamily="2" charset="0"/>
                <a:ea typeface="Open Sans"/>
                <a:cs typeface="Open Sans"/>
                <a:sym typeface="Open Sans"/>
              </a:rPr>
              <a:t>1,2,3</a:t>
            </a:r>
            <a:r>
              <a:rPr lang="en-US" sz="2400" dirty="0" smtClean="0">
                <a:solidFill>
                  <a:srgbClr val="000000"/>
                </a:solidFill>
                <a:latin typeface="Montserrat" pitchFamily="2" charset="0"/>
                <a:ea typeface="Open Sans"/>
                <a:cs typeface="Open Sans"/>
                <a:sym typeface="Open Sans"/>
              </a:rPr>
              <a:t>Secretaria </a:t>
            </a:r>
            <a:r>
              <a:rPr lang="en-US" sz="2400" dirty="0">
                <a:solidFill>
                  <a:srgbClr val="000000"/>
                </a:solidFill>
                <a:latin typeface="Montserrat" pitchFamily="2" charset="0"/>
                <a:ea typeface="Open Sans"/>
                <a:cs typeface="Open Sans"/>
                <a:sym typeface="Open Sans"/>
              </a:rPr>
              <a:t>Municipal de </a:t>
            </a:r>
            <a:r>
              <a:rPr lang="en-US" sz="2400" dirty="0" err="1">
                <a:solidFill>
                  <a:srgbClr val="000000"/>
                </a:solidFill>
                <a:latin typeface="Montserrat" pitchFamily="2" charset="0"/>
                <a:ea typeface="Open Sans"/>
                <a:cs typeface="Open Sans"/>
                <a:sym typeface="Open Sans"/>
              </a:rPr>
              <a:t>Saúde</a:t>
            </a:r>
            <a:r>
              <a:rPr lang="en-US" sz="2400" dirty="0">
                <a:solidFill>
                  <a:srgbClr val="000000"/>
                </a:solidFill>
                <a:latin typeface="Montserrat" pitchFamily="2" charset="0"/>
                <a:ea typeface="Open Sans"/>
                <a:cs typeface="Open Sans"/>
                <a:sym typeface="Open Sans"/>
              </a:rPr>
              <a:t> de </a:t>
            </a:r>
            <a:r>
              <a:rPr lang="en-US" sz="2400" dirty="0" err="1" smtClean="0">
                <a:solidFill>
                  <a:srgbClr val="000000"/>
                </a:solidFill>
                <a:latin typeface="Montserrat" pitchFamily="2" charset="0"/>
                <a:ea typeface="Open Sans"/>
                <a:cs typeface="Open Sans"/>
                <a:sym typeface="Open Sans"/>
              </a:rPr>
              <a:t>Bom</a:t>
            </a:r>
            <a:r>
              <a:rPr lang="en-US" sz="2400" dirty="0" smtClean="0">
                <a:solidFill>
                  <a:srgbClr val="000000"/>
                </a:solidFill>
                <a:latin typeface="Montserrat" pitchFamily="2" charset="0"/>
                <a:ea typeface="Open Sans"/>
                <a:cs typeface="Open Sans"/>
                <a:sym typeface="Open Sans"/>
              </a:rPr>
              <a:t> </a:t>
            </a:r>
            <a:r>
              <a:rPr lang="en-US" sz="2400" dirty="0" err="1" smtClean="0">
                <a:solidFill>
                  <a:srgbClr val="000000"/>
                </a:solidFill>
                <a:latin typeface="Montserrat" pitchFamily="2" charset="0"/>
                <a:ea typeface="Open Sans"/>
                <a:cs typeface="Open Sans"/>
                <a:sym typeface="Open Sans"/>
              </a:rPr>
              <a:t>Jardim</a:t>
            </a:r>
            <a:r>
              <a:rPr lang="en-US" sz="2400" dirty="0" smtClean="0">
                <a:solidFill>
                  <a:srgbClr val="000000"/>
                </a:solidFill>
                <a:latin typeface="Montserrat" pitchFamily="2" charset="0"/>
                <a:ea typeface="Open Sans"/>
                <a:cs typeface="Open Sans"/>
                <a:sym typeface="Open Sans"/>
              </a:rPr>
              <a:t>, </a:t>
            </a:r>
            <a:r>
              <a:rPr lang="en-US" sz="2400" dirty="0" err="1" smtClean="0">
                <a:solidFill>
                  <a:srgbClr val="000000"/>
                </a:solidFill>
                <a:latin typeface="Montserrat" pitchFamily="2" charset="0"/>
                <a:ea typeface="Open Sans"/>
                <a:cs typeface="Open Sans"/>
                <a:sym typeface="Open Sans"/>
              </a:rPr>
              <a:t>Bom</a:t>
            </a:r>
            <a:r>
              <a:rPr lang="en-US" sz="2400" dirty="0" smtClean="0">
                <a:solidFill>
                  <a:srgbClr val="000000"/>
                </a:solidFill>
                <a:latin typeface="Montserrat" pitchFamily="2" charset="0"/>
                <a:ea typeface="Open Sans"/>
                <a:cs typeface="Open Sans"/>
                <a:sym typeface="Open Sans"/>
              </a:rPr>
              <a:t> </a:t>
            </a:r>
            <a:r>
              <a:rPr lang="en-US" sz="2400" dirty="0" err="1" smtClean="0">
                <a:solidFill>
                  <a:srgbClr val="000000"/>
                </a:solidFill>
                <a:latin typeface="Montserrat" pitchFamily="2" charset="0"/>
                <a:ea typeface="Open Sans"/>
                <a:cs typeface="Open Sans"/>
                <a:sym typeface="Open Sans"/>
              </a:rPr>
              <a:t>Jardim</a:t>
            </a:r>
            <a:r>
              <a:rPr lang="en-US" sz="2400" dirty="0" smtClean="0">
                <a:solidFill>
                  <a:srgbClr val="000000"/>
                </a:solidFill>
                <a:latin typeface="Montserrat" pitchFamily="2" charset="0"/>
                <a:ea typeface="Open Sans"/>
                <a:cs typeface="Open Sans"/>
                <a:sym typeface="Open Sans"/>
              </a:rPr>
              <a:t>, </a:t>
            </a:r>
            <a:r>
              <a:rPr lang="en-US" sz="2400" dirty="0" err="1">
                <a:solidFill>
                  <a:srgbClr val="000000"/>
                </a:solidFill>
                <a:latin typeface="Montserrat" pitchFamily="2" charset="0"/>
                <a:ea typeface="Open Sans"/>
                <a:cs typeface="Open Sans"/>
                <a:sym typeface="Open Sans"/>
              </a:rPr>
              <a:t>Pernambuco</a:t>
            </a:r>
            <a:r>
              <a:rPr lang="en-US" sz="2400" dirty="0">
                <a:solidFill>
                  <a:srgbClr val="000000"/>
                </a:solidFill>
                <a:latin typeface="Montserrat" pitchFamily="2" charset="0"/>
                <a:ea typeface="Open Sans"/>
                <a:cs typeface="Open Sans"/>
                <a:sym typeface="Open Sans"/>
              </a:rPr>
              <a:t>.</a:t>
            </a:r>
          </a:p>
          <a:p>
            <a:pPr algn="ctr">
              <a:lnSpc>
                <a:spcPts val="5120"/>
              </a:lnSpc>
              <a:spcBef>
                <a:spcPct val="0"/>
              </a:spcBef>
            </a:pPr>
            <a:r>
              <a:rPr lang="en-US" sz="2400" dirty="0">
                <a:solidFill>
                  <a:srgbClr val="000000"/>
                </a:solidFill>
                <a:latin typeface="Montserrat" pitchFamily="2" charset="0"/>
                <a:ea typeface="Open Sans"/>
                <a:cs typeface="Open Sans"/>
                <a:sym typeface="Open Sans"/>
              </a:rPr>
              <a:t>*</a:t>
            </a:r>
            <a:r>
              <a:rPr lang="en-US" sz="2400" dirty="0" err="1">
                <a:solidFill>
                  <a:srgbClr val="000000"/>
                </a:solidFill>
                <a:latin typeface="Montserrat" pitchFamily="2" charset="0"/>
                <a:ea typeface="Open Sans"/>
                <a:cs typeface="Open Sans"/>
                <a:sym typeface="Open Sans"/>
              </a:rPr>
              <a:t>Autor</a:t>
            </a:r>
            <a:r>
              <a:rPr lang="en-US" sz="2400" dirty="0">
                <a:solidFill>
                  <a:srgbClr val="000000"/>
                </a:solidFill>
                <a:latin typeface="Montserrat" pitchFamily="2" charset="0"/>
                <a:ea typeface="Open Sans"/>
                <a:cs typeface="Open Sans"/>
                <a:sym typeface="Open Sans"/>
              </a:rPr>
              <a:t> </a:t>
            </a:r>
            <a:r>
              <a:rPr lang="en-US" sz="2400" dirty="0" err="1">
                <a:solidFill>
                  <a:srgbClr val="000000"/>
                </a:solidFill>
                <a:latin typeface="Montserrat" pitchFamily="2" charset="0"/>
                <a:ea typeface="Open Sans"/>
                <a:cs typeface="Open Sans"/>
                <a:sym typeface="Open Sans"/>
              </a:rPr>
              <a:t>correspondente</a:t>
            </a:r>
            <a:r>
              <a:rPr lang="en-US" sz="2400" dirty="0">
                <a:solidFill>
                  <a:srgbClr val="000000"/>
                </a:solidFill>
                <a:latin typeface="Montserrat" pitchFamily="2" charset="0"/>
                <a:ea typeface="Open Sans"/>
                <a:cs typeface="Open Sans"/>
                <a:sym typeface="Open Sans"/>
              </a:rPr>
              <a:t>: </a:t>
            </a:r>
            <a:r>
              <a:rPr lang="en-US" sz="2400" dirty="0" smtClean="0">
                <a:solidFill>
                  <a:srgbClr val="000000"/>
                </a:solidFill>
                <a:latin typeface="Montserrat" pitchFamily="2" charset="0"/>
                <a:ea typeface="Open Sans"/>
                <a:cs typeface="Open Sans"/>
                <a:sym typeface="Open Sans"/>
              </a:rPr>
              <a:t>isabelbrandao@outlook.com.br</a:t>
            </a:r>
            <a:endParaRPr lang="en-US" sz="2400" dirty="0">
              <a:solidFill>
                <a:srgbClr val="000000"/>
              </a:solidFill>
              <a:latin typeface="Montserrat" pitchFamily="2" charset="0"/>
              <a:ea typeface="Open Sans"/>
              <a:cs typeface="Open Sans"/>
              <a:sym typeface="Open Sans"/>
            </a:endParaRPr>
          </a:p>
        </p:txBody>
      </p:sp>
      <p:sp>
        <p:nvSpPr>
          <p:cNvPr id="15" name="Freeform 14"/>
          <p:cNvSpPr/>
          <p:nvPr/>
        </p:nvSpPr>
        <p:spPr>
          <a:xfrm>
            <a:off x="1044278" y="16682862"/>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16" name="TextBox 16"/>
          <p:cNvSpPr txBox="1"/>
          <p:nvPr/>
        </p:nvSpPr>
        <p:spPr>
          <a:xfrm>
            <a:off x="1044278" y="17767893"/>
            <a:ext cx="9649072" cy="5561010"/>
          </a:xfrm>
          <a:prstGeom prst="rect">
            <a:avLst/>
          </a:prstGeom>
        </p:spPr>
        <p:txBody>
          <a:bodyPr wrap="square" lIns="0" tIns="0" rIns="0" bIns="0" rtlCol="0" anchor="t">
            <a:spAutoFit/>
          </a:bodyPr>
          <a:lstStyle/>
          <a:p>
            <a:pPr algn="just">
              <a:lnSpc>
                <a:spcPts val="5400"/>
              </a:lnSpc>
            </a:pPr>
            <a:r>
              <a:rPr lang="pt-BR" sz="2800" dirty="0"/>
              <a:t>As ações do PCE foram executadas de forma integrada, com participação da vigilância ambiental, epidemiológica e das 12 equipes de saúde da família (</a:t>
            </a:r>
            <a:r>
              <a:rPr lang="pt-BR" sz="2800" dirty="0" err="1"/>
              <a:t>eSF</a:t>
            </a:r>
            <a:r>
              <a:rPr lang="pt-BR" sz="2800" dirty="0"/>
              <a:t>), sendo quatro localizadas em áreas prioritárias, destacando-se a atuação dos Agentes Comunitários de Saúde. Com planejamento e programação participativos das atividades a partir reuniões periódicas entre as equipes da vigilância com as </a:t>
            </a:r>
            <a:r>
              <a:rPr lang="pt-BR" sz="2800" dirty="0" err="1"/>
              <a:t>eSF</a:t>
            </a:r>
            <a:r>
              <a:rPr lang="pt-BR" sz="2800" dirty="0"/>
              <a:t>, foram realizados inquéritos </a:t>
            </a:r>
            <a:r>
              <a:rPr lang="pt-BR" sz="2800" dirty="0" err="1"/>
              <a:t>coproscópicos</a:t>
            </a:r>
            <a:r>
              <a:rPr lang="pt-BR" sz="2800" dirty="0"/>
              <a:t> e tratamento dos infectados. </a:t>
            </a:r>
            <a:endParaRPr dirty="0"/>
          </a:p>
        </p:txBody>
      </p:sp>
      <p:sp>
        <p:nvSpPr>
          <p:cNvPr id="17" name="TextBox 17"/>
          <p:cNvSpPr txBox="1"/>
          <p:nvPr/>
        </p:nvSpPr>
        <p:spPr>
          <a:xfrm>
            <a:off x="1044278" y="16837785"/>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Montserrat" pitchFamily="2" charset="0"/>
                <a:ea typeface="Open Sans"/>
                <a:cs typeface="Open Sans"/>
                <a:sym typeface="Open Sans"/>
              </a:rPr>
              <a:t>DESCRIÇÃO DA EXPERIÊNCIA</a:t>
            </a:r>
          </a:p>
        </p:txBody>
      </p:sp>
      <p:sp>
        <p:nvSpPr>
          <p:cNvPr id="18" name="Freeform 14"/>
          <p:cNvSpPr/>
          <p:nvPr/>
        </p:nvSpPr>
        <p:spPr>
          <a:xfrm>
            <a:off x="972270" y="23475205"/>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19" name="TextBox 16"/>
          <p:cNvSpPr txBox="1"/>
          <p:nvPr/>
        </p:nvSpPr>
        <p:spPr>
          <a:xfrm>
            <a:off x="972271" y="24627333"/>
            <a:ext cx="9649072" cy="7078861"/>
          </a:xfrm>
          <a:prstGeom prst="rect">
            <a:avLst/>
          </a:prstGeom>
        </p:spPr>
        <p:txBody>
          <a:bodyPr wrap="square" lIns="0" tIns="0" rIns="0" bIns="0" rtlCol="0" anchor="t">
            <a:spAutoFit/>
          </a:bodyPr>
          <a:lstStyle/>
          <a:p>
            <a:pPr algn="just">
              <a:lnSpc>
                <a:spcPts val="5400"/>
              </a:lnSpc>
            </a:pPr>
            <a:r>
              <a:rPr lang="pt-BR" sz="2800" dirty="0"/>
              <a:t>A experiência evidenciou que o envolvimento </a:t>
            </a:r>
            <a:r>
              <a:rPr lang="pt-BR" sz="2800" dirty="0" err="1"/>
              <a:t>intersetorial</a:t>
            </a:r>
            <a:r>
              <a:rPr lang="pt-BR" sz="2800" dirty="0"/>
              <a:t>, o planejamento contínuo e o engajamento das equipes são essenciais para o alcance das metas. Observou-se que a comunicação efetiva e o trabalho integrado entre vigilância e Atenção Primária à Saúde (APS) fortaleceram e enfatizaram a efetividade da vigilância ativa da esquistossomose, comprovada por uma maior detecção de casos positivos quando comparada com a vigilância passiva.</a:t>
            </a:r>
          </a:p>
          <a:p>
            <a:r>
              <a:rPr lang="pt-BR" sz="2800" dirty="0"/>
              <a:t/>
            </a:r>
            <a:br>
              <a:rPr lang="pt-BR" sz="2800" dirty="0"/>
            </a:br>
            <a:endParaRPr dirty="0"/>
          </a:p>
        </p:txBody>
      </p:sp>
      <p:sp>
        <p:nvSpPr>
          <p:cNvPr id="20" name="TextBox 17"/>
          <p:cNvSpPr txBox="1"/>
          <p:nvPr/>
        </p:nvSpPr>
        <p:spPr>
          <a:xfrm>
            <a:off x="972270" y="23547214"/>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APRENDIZADO E ANÁLISE CRÍTICA</a:t>
            </a:r>
          </a:p>
        </p:txBody>
      </p:sp>
      <p:sp>
        <p:nvSpPr>
          <p:cNvPr id="48" name="Freeform 14"/>
          <p:cNvSpPr/>
          <p:nvPr/>
        </p:nvSpPr>
        <p:spPr>
          <a:xfrm>
            <a:off x="12493550" y="9891331"/>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49" name="TextBox 16"/>
          <p:cNvSpPr txBox="1"/>
          <p:nvPr/>
        </p:nvSpPr>
        <p:spPr>
          <a:xfrm>
            <a:off x="12493551" y="11115468"/>
            <a:ext cx="9649072" cy="4206280"/>
          </a:xfrm>
          <a:prstGeom prst="rect">
            <a:avLst/>
          </a:prstGeom>
        </p:spPr>
        <p:txBody>
          <a:bodyPr wrap="square" lIns="0" tIns="0" rIns="0" bIns="0" rtlCol="0" anchor="t">
            <a:spAutoFit/>
          </a:bodyPr>
          <a:lstStyle/>
          <a:p>
            <a:pPr algn="just">
              <a:lnSpc>
                <a:spcPts val="5400"/>
              </a:lnSpc>
            </a:pPr>
            <a:r>
              <a:rPr lang="pt-BR" sz="2800" dirty="0"/>
              <a:t>Descrever as ações realizadas pelo Programa de Controle da Esquistossomose (PCE) em Bom Jardim-PE, apoiado e supervisionado pela II Gerência Regional de Saúde. No período de janeiro a setembro de 2025.</a:t>
            </a:r>
          </a:p>
          <a:p>
            <a:pPr algn="just">
              <a:lnSpc>
                <a:spcPts val="5486"/>
              </a:lnSpc>
            </a:pPr>
            <a:endParaRPr lang="en-US" sz="2800" dirty="0">
              <a:solidFill>
                <a:srgbClr val="000000"/>
              </a:solidFill>
              <a:latin typeface="Montserrat" pitchFamily="2" charset="0"/>
              <a:ea typeface="Open Sans"/>
              <a:cs typeface="Open Sans"/>
              <a:sym typeface="Open Sans"/>
            </a:endParaRPr>
          </a:p>
          <a:p>
            <a:pPr algn="ctr">
              <a:lnSpc>
                <a:spcPts val="5337"/>
              </a:lnSpc>
            </a:pPr>
            <a:endParaRPr dirty="0"/>
          </a:p>
        </p:txBody>
      </p:sp>
      <p:sp>
        <p:nvSpPr>
          <p:cNvPr id="50" name="TextBox 17"/>
          <p:cNvSpPr txBox="1"/>
          <p:nvPr/>
        </p:nvSpPr>
        <p:spPr>
          <a:xfrm>
            <a:off x="12493550" y="9963340"/>
            <a:ext cx="9489290" cy="742319"/>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Montserrat" pitchFamily="2" charset="0"/>
                <a:ea typeface="Open Sans"/>
                <a:cs typeface="Open Sans"/>
                <a:sym typeface="Open Sans"/>
              </a:rPr>
              <a:t>OBJETIVOS</a:t>
            </a:r>
          </a:p>
        </p:txBody>
      </p:sp>
      <p:sp>
        <p:nvSpPr>
          <p:cNvPr id="51" name="Freeform 14"/>
          <p:cNvSpPr/>
          <p:nvPr/>
        </p:nvSpPr>
        <p:spPr>
          <a:xfrm>
            <a:off x="12477784" y="16715480"/>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2" name="TextBox 16"/>
          <p:cNvSpPr txBox="1"/>
          <p:nvPr/>
        </p:nvSpPr>
        <p:spPr>
          <a:xfrm>
            <a:off x="12505905" y="17882153"/>
            <a:ext cx="9649072" cy="5561010"/>
          </a:xfrm>
          <a:prstGeom prst="rect">
            <a:avLst/>
          </a:prstGeom>
        </p:spPr>
        <p:txBody>
          <a:bodyPr wrap="square" lIns="0" tIns="0" rIns="0" bIns="0" rtlCol="0" anchor="t">
            <a:spAutoFit/>
          </a:bodyPr>
          <a:lstStyle/>
          <a:p>
            <a:pPr algn="just">
              <a:lnSpc>
                <a:spcPts val="5400"/>
              </a:lnSpc>
            </a:pPr>
            <a:r>
              <a:rPr lang="pt-BR" sz="2800" dirty="0"/>
              <a:t>Apesar de ser endêmico, o município enfrentava dificuldades para atingir, no mínimo, os 80% da meta anual de exames entre 2017 e 2024, excluídos os anos 2020 e 2021. A meta pactuada para 2025 foi de 5.722 exames. Em nove meses realizou-se cerca de 5.000 exames, ultrapassando 80% da meta anual. A vigilância ativa da esquistossomose propiciou a detecção precoce e tratamento oportuno de 16 pessoas infectadas. Observou-se que a busca passiva (rede básica) resultou em uma detecção de três casos.</a:t>
            </a:r>
            <a:endParaRPr dirty="0"/>
          </a:p>
        </p:txBody>
      </p:sp>
      <p:sp>
        <p:nvSpPr>
          <p:cNvPr id="53" name="TextBox 17"/>
          <p:cNvSpPr txBox="1"/>
          <p:nvPr/>
        </p:nvSpPr>
        <p:spPr>
          <a:xfrm>
            <a:off x="12503947" y="16823732"/>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RESULTADOS</a:t>
            </a:r>
          </a:p>
        </p:txBody>
      </p:sp>
      <p:sp>
        <p:nvSpPr>
          <p:cNvPr id="54" name="Freeform 14"/>
          <p:cNvSpPr/>
          <p:nvPr/>
        </p:nvSpPr>
        <p:spPr>
          <a:xfrm>
            <a:off x="12405776" y="23500844"/>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5" name="TextBox 16"/>
          <p:cNvSpPr txBox="1"/>
          <p:nvPr/>
        </p:nvSpPr>
        <p:spPr>
          <a:xfrm>
            <a:off x="12405777" y="24652972"/>
            <a:ext cx="9649072" cy="5065489"/>
          </a:xfrm>
          <a:prstGeom prst="rect">
            <a:avLst/>
          </a:prstGeom>
        </p:spPr>
        <p:txBody>
          <a:bodyPr wrap="square" lIns="0" tIns="0" rIns="0" bIns="0" rtlCol="0" anchor="t">
            <a:spAutoFit/>
          </a:bodyPr>
          <a:lstStyle/>
          <a:p>
            <a:pPr algn="just">
              <a:lnSpc>
                <a:spcPts val="5400"/>
              </a:lnSpc>
            </a:pPr>
            <a:r>
              <a:rPr lang="pt-BR" sz="2800" dirty="0"/>
              <a:t>Os resultados alcançados neste período de trabalho demonstram a importância da integração entre vigilância e a APS. Recomenda-se manter a organização e planejamento das ações, integração das equipes, a educação em saúde contínua e o monitoramento dos indicadores para garantir a continuidade das ações do PCE.</a:t>
            </a:r>
          </a:p>
          <a:p>
            <a:r>
              <a:rPr lang="pt-BR" sz="2800" dirty="0"/>
              <a:t/>
            </a:r>
            <a:br>
              <a:rPr lang="pt-BR" sz="2800" dirty="0"/>
            </a:br>
            <a:endParaRPr dirty="0"/>
          </a:p>
        </p:txBody>
      </p:sp>
      <p:sp>
        <p:nvSpPr>
          <p:cNvPr id="56" name="TextBox 17"/>
          <p:cNvSpPr txBox="1"/>
          <p:nvPr/>
        </p:nvSpPr>
        <p:spPr>
          <a:xfrm>
            <a:off x="12405776" y="23572853"/>
            <a:ext cx="9849330" cy="820738"/>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CONCLUSÃO E/OU RECOMENDAÇÕES</a:t>
            </a:r>
          </a:p>
        </p:txBody>
      </p:sp>
      <p:sp>
        <p:nvSpPr>
          <p:cNvPr id="57" name="TextBox 58"/>
          <p:cNvSpPr txBox="1"/>
          <p:nvPr/>
        </p:nvSpPr>
        <p:spPr>
          <a:xfrm>
            <a:off x="4284638" y="30761751"/>
            <a:ext cx="14830893" cy="778350"/>
          </a:xfrm>
          <a:prstGeom prst="rect">
            <a:avLst/>
          </a:prstGeom>
        </p:spPr>
        <p:txBody>
          <a:bodyPr lIns="0" tIns="0" rIns="0" bIns="0" rtlCol="0" anchor="t">
            <a:spAutoFit/>
          </a:bodyPr>
          <a:lstStyle/>
          <a:p>
            <a:pPr algn="ctr">
              <a:lnSpc>
                <a:spcPts val="6400"/>
              </a:lnSpc>
            </a:pPr>
            <a:r>
              <a:rPr lang="en-US" sz="4572" b="1" dirty="0" err="1">
                <a:solidFill>
                  <a:srgbClr val="000000"/>
                </a:solidFill>
                <a:latin typeface="Montserrat" pitchFamily="2" charset="0"/>
                <a:ea typeface="League Spartan"/>
                <a:cs typeface="League Spartan"/>
                <a:sym typeface="League Spartan"/>
              </a:rPr>
              <a:t>Referências</a:t>
            </a:r>
            <a:endParaRPr lang="en-US" sz="4572" b="1" dirty="0">
              <a:solidFill>
                <a:srgbClr val="000000"/>
              </a:solidFill>
              <a:latin typeface="Montserrat" pitchFamily="2" charset="0"/>
              <a:ea typeface="League Spartan"/>
              <a:cs typeface="League Spartan"/>
              <a:sym typeface="League Spartan"/>
            </a:endParaRPr>
          </a:p>
        </p:txBody>
      </p:sp>
      <p:sp>
        <p:nvSpPr>
          <p:cNvPr id="58" name="TextBox 59"/>
          <p:cNvSpPr txBox="1"/>
          <p:nvPr/>
        </p:nvSpPr>
        <p:spPr>
          <a:xfrm>
            <a:off x="1116286" y="32162227"/>
            <a:ext cx="9433048" cy="5129609"/>
          </a:xfrm>
          <a:prstGeom prst="rect">
            <a:avLst/>
          </a:prstGeom>
        </p:spPr>
        <p:txBody>
          <a:bodyPr wrap="square" lIns="0" tIns="0" rIns="0" bIns="0" rtlCol="0" anchor="t">
            <a:spAutoFit/>
          </a:bodyPr>
          <a:lstStyle/>
          <a:p>
            <a:pPr algn="just">
              <a:lnSpc>
                <a:spcPts val="4023"/>
              </a:lnSpc>
              <a:spcBef>
                <a:spcPct val="0"/>
              </a:spcBef>
            </a:pPr>
            <a:r>
              <a:rPr lang="pt-BR" sz="2400" dirty="0"/>
              <a:t>BRASIL. Ministério da Saúde. Secretaria de Vigilância em Saúde e Ambiente. Departamento de Doenças Transmissíveis. </a:t>
            </a:r>
            <a:r>
              <a:rPr lang="pt-BR" sz="2400" i="1" dirty="0"/>
              <a:t>Vigilância da esquistossomose mansoni: diretrizes técnicas [recurso eletrônico]</a:t>
            </a:r>
            <a:r>
              <a:rPr lang="pt-BR" sz="2400" dirty="0"/>
              <a:t>. Brasília: Ministério da Saúde, 2024. 1ª edição eletrônica. 116 p. ISBN 978-65-5993-678-6</a:t>
            </a:r>
            <a:r>
              <a:rPr lang="pt-BR" sz="2400" dirty="0" smtClean="0"/>
              <a:t>.</a:t>
            </a:r>
          </a:p>
          <a:p>
            <a:pPr algn="just">
              <a:lnSpc>
                <a:spcPts val="4023"/>
              </a:lnSpc>
              <a:spcBef>
                <a:spcPct val="0"/>
              </a:spcBef>
            </a:pPr>
            <a:endParaRPr lang="pt-BR" sz="2400" dirty="0" smtClean="0"/>
          </a:p>
          <a:p>
            <a:pPr algn="just">
              <a:lnSpc>
                <a:spcPts val="4023"/>
              </a:lnSpc>
              <a:spcBef>
                <a:spcPct val="0"/>
              </a:spcBef>
            </a:pPr>
            <a:r>
              <a:rPr lang="pt-BR" sz="2400" dirty="0">
                <a:solidFill>
                  <a:srgbClr val="000000"/>
                </a:solidFill>
                <a:ea typeface="Open Sans"/>
                <a:cs typeface="Open Sans"/>
                <a:sym typeface="Open Sans"/>
              </a:rPr>
              <a:t>QUITES, H. F. DE O. et al.. Avaliação das ações de controle da esquistossomose na Estratégia de Saúde da Família em municípios do Vale do Jequitinhonha em Minas Gerais. Revista Brasileira de Epidemiologia, v. 19, n. 2, p. 375–389, abr. 2016.</a:t>
            </a:r>
          </a:p>
          <a:p>
            <a:pPr algn="just">
              <a:lnSpc>
                <a:spcPts val="4023"/>
              </a:lnSpc>
              <a:spcBef>
                <a:spcPct val="0"/>
              </a:spcBef>
            </a:pPr>
            <a:endParaRPr lang="en-US" sz="2400" dirty="0">
              <a:solidFill>
                <a:srgbClr val="000000"/>
              </a:solidFill>
              <a:latin typeface="Open Sans"/>
              <a:ea typeface="Open Sans"/>
              <a:cs typeface="Open Sans"/>
              <a:sym typeface="Open Sans"/>
            </a:endParaRPr>
          </a:p>
        </p:txBody>
      </p:sp>
      <p:sp>
        <p:nvSpPr>
          <p:cNvPr id="25" name="TextBox 59"/>
          <p:cNvSpPr txBox="1"/>
          <p:nvPr/>
        </p:nvSpPr>
        <p:spPr>
          <a:xfrm>
            <a:off x="11697239" y="32162227"/>
            <a:ext cx="9433048" cy="1489510"/>
          </a:xfrm>
          <a:prstGeom prst="rect">
            <a:avLst/>
          </a:prstGeom>
        </p:spPr>
        <p:txBody>
          <a:bodyPr wrap="square" lIns="0" tIns="0" rIns="0" bIns="0" rtlCol="0" anchor="t">
            <a:spAutoFit/>
          </a:bodyPr>
          <a:lstStyle/>
          <a:p>
            <a:pPr algn="just">
              <a:lnSpc>
                <a:spcPts val="4023"/>
              </a:lnSpc>
              <a:spcBef>
                <a:spcPct val="0"/>
              </a:spcBef>
            </a:pPr>
            <a:r>
              <a:rPr lang="pt-BR" sz="2400" dirty="0"/>
              <a:t>ALMEIDA, P. F. </a:t>
            </a:r>
            <a:r>
              <a:rPr lang="pt-BR" sz="2400" i="1" dirty="0"/>
              <a:t>et al.</a:t>
            </a:r>
            <a:r>
              <a:rPr lang="pt-BR" sz="2400" dirty="0"/>
              <a:t> Vigilância em saúde como pilar estratégico de uma concepção abrangente de atenção primária à saúde. </a:t>
            </a:r>
            <a:r>
              <a:rPr lang="pt-BR" sz="2400" i="1" dirty="0"/>
              <a:t>Ciência &amp; Saúde Coletiva</a:t>
            </a:r>
            <a:r>
              <a:rPr lang="pt-BR" sz="2400" dirty="0"/>
              <a:t>, v. 30, n. </a:t>
            </a:r>
            <a:r>
              <a:rPr lang="pt-BR" sz="2400"/>
              <a:t>5, e04572025, 2025.</a:t>
            </a:r>
            <a:endParaRPr lang="en-US" sz="2400" dirty="0">
              <a:solidFill>
                <a:srgbClr val="000000"/>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265</TotalTime>
  <Words>544</Words>
  <Application>Microsoft Office PowerPoint</Application>
  <PresentationFormat>Personalizar</PresentationFormat>
  <Paragraphs>26</Paragraphs>
  <Slides>1</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1</vt:i4>
      </vt:variant>
    </vt:vector>
  </HeadingPairs>
  <TitlesOfParts>
    <vt:vector size="7" baseType="lpstr">
      <vt:lpstr>Arial</vt:lpstr>
      <vt:lpstr>Calibri</vt:lpstr>
      <vt:lpstr>League Spartan</vt:lpstr>
      <vt:lpstr>Montserrat</vt:lpstr>
      <vt:lpstr>Open Sans</vt:lpstr>
      <vt:lpstr>Tema do Office</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rao656402</dc:creator>
  <cp:lastModifiedBy>Conta da Microsoft</cp:lastModifiedBy>
  <cp:revision>17</cp:revision>
  <dcterms:created xsi:type="dcterms:W3CDTF">2025-09-30T13:28:19Z</dcterms:created>
  <dcterms:modified xsi:type="dcterms:W3CDTF">2025-11-05T17:46:40Z</dcterms:modified>
</cp:coreProperties>
</file>