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ontserrat Light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b3ZfOwV/IjSJ7FUJhTZNmfrW5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Light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Light-italic.fntdata"/><Relationship Id="rId12" Type="http://schemas.openxmlformats.org/officeDocument/2006/relationships/font" Target="fonts/Montserrat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OpenSans-regular.fntdata"/><Relationship Id="rId14" Type="http://schemas.openxmlformats.org/officeDocument/2006/relationships/font" Target="fonts/MontserratLight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gov.br/saude/pt-br/assuntos/saude-de-a-a-z/d/drc" TargetMode="External"/><Relationship Id="rId4" Type="http://schemas.openxmlformats.org/officeDocument/2006/relationships/hyperlink" Target="https://www.gov.br/saude/pt-br/centrais-de-conteu-do/publicacoes/boletins/epidemiologicos/edicoes/2024/boletim-epidemiologico-vol-ume-55-no-12.pdf/@@download/file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8579817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60050" y="9803951"/>
            <a:ext cx="9649200" cy="8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Qualificar profissionais da rede de saúde de Pernambuco para o rastreamento, diagnóstico precoce e manejo clínico da Doença Renal Crônica (DRC), fortalecendo as linhas de cuidado nos três níveis de atenção à saúde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8794701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844478" y="4721731"/>
            <a:ext cx="18501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01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00" u="none" cap="none" strike="noStrike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CARAVANA DE QUALIFICAÇÃO EM DOENÇA RENAL CRÔNICA</a:t>
            </a:r>
            <a:endParaRPr b="1" i="0" sz="4500" u="none" cap="none" strike="noStrike">
              <a:solidFill>
                <a:srgbClr val="0089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311060" y="5590520"/>
            <a:ext cx="946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Diana Sarmento Cabral</a:t>
            </a: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¹*, </a:t>
            </a:r>
            <a:r>
              <a:rPr b="1" lang="pt-BR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Rodrigo Bezerra</a:t>
            </a:r>
            <a:r>
              <a:rPr b="1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56246" y="6751489"/>
            <a:ext cx="21674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¹Secretaria de Saúde de Pernambuco (SES-PE), Recife, Pernambuco. ² Secretaria de Saúde de Pernambuco (SES-PE), Recife, Pernambuco.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*Autor correspondente: ppnsespe@gmail.com</a:t>
            </a:r>
            <a:r>
              <a:rPr b="0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044278" y="16449650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44279" y="17626162"/>
            <a:ext cx="9649200" cy="54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Caravana de Qualificação em Doença Renal Crônica percorreu as quatro macrorregiões de Pernambuco, capacitando profissionais da AP e AE para o diagnóstico e manejo da DRC. As oficinas interativas promoveram trocas de saberes, integração entre equipes e fortalecimento das linhas de cuidado. A experiência revelou grande adesão, aprendizado coletivo e engajamento das equipes na melhoria da atenção à saúde renal no SUS. 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44278" y="16664534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72270" y="23475205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72271" y="24627333"/>
            <a:ext cx="9649072" cy="6322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Caravana evidenciou que a qualificação contínua e descentralizada fortalece o cuidado à DRC. As equipes aprimoraram o reconhecimento dos estágios da doença, a interpretação de exames e o manejo de comorbidades. A experiência reforçou a importância da integração entre Atenção Primária e Especializada, do trabalho em rede e da valorização dos profissionais locais para prevenir a progressão da DRC e qualificar o cuidado no SUS.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72270" y="23547214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8557831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93551" y="9734343"/>
            <a:ext cx="9649200" cy="8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50" lvl="0" marL="51435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Qualificar profissionais de saúde para o rastreamento e diagnóstico precoce da DRC;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Orientar sobre a estratificação da doença com base em exames laboratoriais;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Atualizar condutas terapêuticas para o tratamento conservador da DRC e de suas comorbidades;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o cuidado longitudinal entre Atenção Primária (AP) e Atenção Especializada (AE).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93550" y="8772715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477784" y="16499102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77775" y="17604175"/>
            <a:ext cx="9649200" cy="6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Caravana alcançou mais de mil profissionais inscritos e 73% de participação presencial, com 99,9% avaliando positivamente os conteúdos. As metodologias interativas favoreceram o aprendizado e a integração entre níveis de atenção. Houve ampliação da capacidade de diagnóstico precoce da DRC e fortalecimento das linhas de cuidado, com sugestões para novas edições e inclusão de temas complementares.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477784" y="16618736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2405776" y="23500844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405777" y="24652972"/>
            <a:ext cx="9649072" cy="5616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Caravana de Qualificação em DRC alcançou seus objetivos ao qualificar profissionais e fortalecer a integração entre os níveis de atenção. Recomenda-se sua institucionalização como política permanente de educação em saúde, com ampliação da carga horária, inclusão de novos temas e continuidade das edições, garantindo atualização constante e melhoria do cuidado à DRC na rede pública de Pernambuco.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405776" y="23572853"/>
            <a:ext cx="984933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4284638" y="30761751"/>
            <a:ext cx="14830893" cy="77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7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116286" y="32162227"/>
            <a:ext cx="21015124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BRASIL. Ministério da Saúde. Doenças renais crônicas. 2024a. Disponível em: </a:t>
            </a:r>
            <a:r>
              <a:rPr b="0" i="0" lang="pt-BR" sz="24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https://www.gov.br/saude/pt-br/assuntos/saude-de-a-a-z/d/drc#:~:text=S%C3%A3o%20</a:t>
            </a: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Acesso em: 10 ago. 2025</a:t>
            </a:r>
            <a:endParaRPr/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MINISTÉRIO DA SAÚDE (Brasil). Cenário da doença renal crônica no Brasil no período de 2010 a 2023. Secretaria de Vigilância em Saúde e Ambiente, 2024. Disponível em: </a:t>
            </a:r>
            <a:r>
              <a:rPr b="0" i="0" lang="pt-BR" sz="24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https://www.gov.br/saude/pt-br/centrais-de-conteu-do/publicacoes/boletins/epidemiologicos/edicoes/2024/boletim-epidemiologico-vol-ume-55-no-12.pdf/@@download/file</a:t>
            </a: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Acesso em: 10 ago. 2025.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" title="WhatsApp Image 2025-11-04 at 16.58.41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4850" y="9744740"/>
            <a:ext cx="5419700" cy="325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