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1618" y="19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4206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O objetivo do grupo foi proporcionar um espaço de acolhimento e desenvolvimento para crianças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neurodivergentes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onde pudessem vivenciar experiências.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22279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GRUPO TERAPÊUTICO NEURODIVERGENTE INFANTIL NAS UBS DE GOIANA/ PE</a:t>
            </a:r>
          </a:p>
          <a:p>
            <a:pPr algn="ctr">
              <a:lnSpc>
                <a:spcPts val="9509"/>
              </a:lnSpc>
            </a:pPr>
            <a:endParaRPr lang="en-US" sz="32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7311061" y="6042957"/>
            <a:ext cx="8772358" cy="7053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Mariana de Andrade Monteiro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6751489"/>
            <a:ext cx="21674408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(SES-PE), Recife, Pernambuco.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²Faculdade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Ciências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Humanas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Olinda (FACHO), Olinda,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 ³Secretaria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Goiana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(SESAU),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Goiana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Mariana de Andrade Monteiro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mariana.andrade23@gmail.com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9" y="18578662"/>
            <a:ext cx="9649072" cy="5690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Conviver e trabalhar com crianças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neurodivergentes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é uma experiência transformadora. Cada criança apresenta um universo único de percepções, formas de comunicação e modos de interagir com o mundo. O desafio está em compreender suas singularidades, respeitar seus ritmos e oferecer estímulos que favoreçam seu desenvolvimento e bem-estar.</a:t>
            </a:r>
            <a:endParaRPr lang="en-US" sz="32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72074" y="174846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4835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 vivência com o grupo infantil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neurodivergente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trouxe importantes aprendizados para a equipe e para as famílias. Foi possível compreender a necessidade de adaptar estratégias e linguagens para atender às singularidades de cada criança, respeitando seus ritmos e potencialidades.</a:t>
            </a:r>
            <a:endParaRPr lang="en-US" sz="3200" dirty="0" smtClean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ctr">
              <a:lnSpc>
                <a:spcPts val="5337"/>
              </a:lnSpc>
            </a:pPr>
            <a:endParaRPr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35009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O grupo tem como objetivo promover o desenvolvimento global e o bem-estar de crianças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neurodivergentes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por meio de atividades lúdicas, terapêuticas e educativas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8604301"/>
            <a:ext cx="9649072" cy="34721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 experiência do grupo apresentou resultados significativos, observados tanto nas crianças quanto em seus familiares: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maior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interação social,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desenvolvimento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de habilidades,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autonomia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 expressão,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acolhimento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às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famílias.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4681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Consolidou-se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como um espaço de acolhimento, desenvolvimento e inclusão, fortalecendo tanto as crianças quanto suas famílias. Conclui-se que a continuidade e o fortalecimento desse grupo são essenciais para garantir a promoção da saúde, a inclusão social e a melhoria da qualidade de vida das crianças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neurodivergentes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 suas famílias.</a:t>
            </a:r>
            <a:endParaRPr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6980716" y="32519314"/>
            <a:ext cx="9433048" cy="43909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Montoya, A. O. (2006). PENSAMENTO E LINGUAGEM: PERCURSO PIAGETIANO DE INVESTIGAÇÃO. Maringá: Psicologia em Estudo. 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P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P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Ortolan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, M. L., Lima, A. L., Maireno, D. P., &amp; Sei, M. B. (2018). Grupos de dinâmica infantil e os efeitos terapêuticos do brincar. </a:t>
            </a:r>
            <a:r>
              <a:rPr lang="pt-PT" sz="2000" i="1" dirty="0">
                <a:latin typeface="Arial" panose="020B0604020202020204" pitchFamily="34" charset="0"/>
                <a:cs typeface="Arial" panose="020B0604020202020204" pitchFamily="34" charset="0"/>
              </a:rPr>
              <a:t>Revista da SPAGESP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Paula, I. L., &amp; Silva., R. M. (2023). </a:t>
            </a:r>
            <a:endParaRPr lang="pt-P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P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P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brincar como instrumento terapêutico: relato de experiência de atuação em um. </a:t>
            </a:r>
            <a:r>
              <a:rPr lang="pt-PT" sz="2000" i="1" dirty="0">
                <a:latin typeface="Arial" panose="020B0604020202020204" pitchFamily="34" charset="0"/>
                <a:cs typeface="Arial" panose="020B0604020202020204" pitchFamily="34" charset="0"/>
              </a:rPr>
              <a:t>1º Encontro de Saúde Mental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. CEJAM. 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PT" dirty="0"/>
              <a:t> </a:t>
            </a:r>
            <a:endParaRPr lang="pt-BR" dirty="0"/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411</Words>
  <Application>Microsoft Office PowerPoint</Application>
  <PresentationFormat>Personalizar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Mariana Monteiro</cp:lastModifiedBy>
  <cp:revision>20</cp:revision>
  <dcterms:created xsi:type="dcterms:W3CDTF">2025-09-30T13:28:19Z</dcterms:created>
  <dcterms:modified xsi:type="dcterms:W3CDTF">2025-10-30T22:18:14Z</dcterms:modified>
</cp:coreProperties>
</file>