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50" d="100"/>
          <a:sy n="50" d="100"/>
        </p:scale>
        <p:origin x="36" y="-9384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bvsms.saude.gov.br/bvs/publicacoes/saude_trabalhador_trabalhadora.pdf?utm_source=chatgpt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20283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 panose="00000500000000000000" pitchFamily="2" charset="0"/>
              </a:rPr>
              <a:t>          Realizar visitas técnicas as UBS para esclarecimentos quanto ao papel da vigilância em saúde do trabalhador no município de Moreno – PE.</a:t>
            </a:r>
            <a:endParaRPr sz="2800" dirty="0">
              <a:latin typeface="Montserrat" panose="00000500000000000000" pitchFamily="2" charset="0"/>
            </a:endParaRPr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116286" y="4388356"/>
            <a:ext cx="21314368" cy="29238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>
                <a:solidFill>
                  <a:srgbClr val="0089CD"/>
                </a:solidFill>
                <a:latin typeface="Montserrat" pitchFamily="2" charset="0"/>
              </a:rPr>
              <a:t>SAÚDE DO TRABALHADOR: VISITAS TÉCNICAS À ATENÇÃO BÁSICA ENQUANTO ESTRATÉGIA DE ESCLARECIMENTO E INTEGRALIDADE NO MUNICÍPIO DE MORENO-PE.</a:t>
            </a:r>
          </a:p>
          <a:p>
            <a:pPr algn="ctr"/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League Spartan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44278" y="1735452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7" name="TextBox 17"/>
          <p:cNvSpPr txBox="1"/>
          <p:nvPr/>
        </p:nvSpPr>
        <p:spPr>
          <a:xfrm>
            <a:off x="1044278" y="1742653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34752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20" name="TextBox 17"/>
          <p:cNvSpPr txBox="1"/>
          <p:nvPr/>
        </p:nvSpPr>
        <p:spPr>
          <a:xfrm>
            <a:off x="972270" y="2354721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49" name="TextBox 16"/>
          <p:cNvSpPr txBox="1"/>
          <p:nvPr/>
        </p:nvSpPr>
        <p:spPr>
          <a:xfrm>
            <a:off x="12477785" y="11115468"/>
            <a:ext cx="9593304" cy="39968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337"/>
              </a:lnSpc>
            </a:pPr>
            <a:r>
              <a:rPr lang="pt-BR" sz="2800" dirty="0">
                <a:latin typeface="Montserrat" panose="00000500000000000000" pitchFamily="2" charset="0"/>
              </a:rPr>
              <a:t>          Promover a ampliação do conhecimento e integralidade através de visitas técnicas as UBS para esclarecimento quanto o papel da Vigilância em Saúde do Trabalhador no município de Moreno – PE, assim como conceitos, fluxos, riscos e adoecimentos relacionados ao trabalho.</a:t>
            </a:r>
            <a:endParaRPr sz="2800" dirty="0">
              <a:latin typeface="Montserrat" panose="00000500000000000000" pitchFamily="2" charset="0"/>
            </a:endParaRPr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738016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3" name="TextBox 17"/>
          <p:cNvSpPr txBox="1"/>
          <p:nvPr/>
        </p:nvSpPr>
        <p:spPr>
          <a:xfrm>
            <a:off x="12477784" y="1745217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6" name="TextBox 17"/>
          <p:cNvSpPr txBox="1"/>
          <p:nvPr/>
        </p:nvSpPr>
        <p:spPr>
          <a:xfrm>
            <a:off x="12405776" y="2357285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076175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16286" y="32162227"/>
            <a:ext cx="9433048" cy="48013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BRASIL. Ministério da Saúde. Saúde do trabalhador e da trabalhadora: guia técnico. Brasília: Ministério da Saúde, 2017. Disponível em: 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https://bvsms.saude.gov.br/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bvs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publicacoes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/saude_trabalhador_trabalhadora.pdf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. Acesso em: 8 out. 2025.</a:t>
            </a:r>
          </a:p>
          <a:p>
            <a:pPr algn="just"/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  <a:p>
            <a:pPr algn="just"/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  <a:p>
            <a:pPr algn="just"/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CARVALHO, R.C.P. Saúde do trabalhador na atenção primária à saúde: compreender o passado para planejar o futuro. 2020. Dissertação (Mestrado em Saúde, Ambiente e Trabalho) – Universidade Federal da Bahia, Salvador, 2020.</a:t>
            </a:r>
          </a:p>
          <a:p>
            <a:pPr algn="just"/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  <a:p>
            <a:pPr algn="just"/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277526" y="32116165"/>
            <a:ext cx="9721080" cy="18466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LOPES, E.F. B.; CARVALHO, L.A.; MARTINS, F.M.; QUEIROZ-CARDOSO, A.I.; FERLA, A.A. Atenção básica e saúde do trabalhador: ações da Estratégia Saúde da Família para qualificar as notificações compulsórias. Revista JRG de Estudos Acadêmicos, v. 8, n. 18, 2023. DOI: 10.55892/jrg.v8i18.1809.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C2D6B981-692C-520A-E851-E9AA69039217}"/>
              </a:ext>
            </a:extLst>
          </p:cNvPr>
          <p:cNvSpPr txBox="1"/>
          <p:nvPr/>
        </p:nvSpPr>
        <p:spPr>
          <a:xfrm>
            <a:off x="1060044" y="18704011"/>
            <a:ext cx="9577538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Montserrat" panose="00000500000000000000" pitchFamily="2" charset="0"/>
              </a:rPr>
              <a:t>          As visitas técnicas iniciaram a partir da necessidade encontrada pela Vigilância em Saúde do Trabalhador quanto a subnotificação das fichas de acidente de trabalho e definições de fluxos. As atividades foram realizadas nas UBS com toda a equipe presente onde foram esclarecidos o conceito da vigilância em saúde do trabalhador, acidente de trabalho, EPIs (Equipamentos de Proteção Individuais), CAT (Comunicação de Acidente de Trabalho), riscos ocupacionais e doenças relacionadas ao trabalho.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03E9AECB-61D2-2CAC-A4C7-C1AB546B5EFE}"/>
              </a:ext>
            </a:extLst>
          </p:cNvPr>
          <p:cNvSpPr txBox="1"/>
          <p:nvPr/>
        </p:nvSpPr>
        <p:spPr>
          <a:xfrm>
            <a:off x="971796" y="25092359"/>
            <a:ext cx="9577538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Montserrat" panose="00000500000000000000" pitchFamily="2" charset="0"/>
              </a:rPr>
              <a:t>          As visitas técnicas mostraram que ainda existem muitos profissionais das UBS sem conhecimento quanto a importância e atuação da Vigilância em Saúde do Trabalhador e que por muitas vezes o acidente de trabalho foi negligenciado e não notificado por serem considerados irrelevantes. Desta forma, fica evidente a necessidade de ocorrerem visitas anuais visto que nas equipes existe rotatividade de profissionais e que só assim conseguiremos manter um olhar mais sensível quanto a saúde do trabalhador.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795C0CCF-9E2C-C61A-88A2-8496E476E6ED}"/>
              </a:ext>
            </a:extLst>
          </p:cNvPr>
          <p:cNvSpPr txBox="1"/>
          <p:nvPr/>
        </p:nvSpPr>
        <p:spPr>
          <a:xfrm>
            <a:off x="12477784" y="18650669"/>
            <a:ext cx="9593304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Montserrat" panose="00000500000000000000" pitchFamily="2" charset="0"/>
              </a:rPr>
              <a:t>          Nas visitas foram observadas a ausência de conhecimento de alguns profissionais quanto ao conceito de Vigilância em Saúde do Trabalhador, acidente de trabalho, EPIs, CAT, assim como também sua atuação. A partir da realização das visitas às UBS ocorreram aumento do número de notificações das fichas de acidente de trabalho e uma aproximação da equipe com a vigilância fortalecendo vínculos. No período da experiência ocorreram quatro visitas in loco totalizando 24 profissionais capacitados.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479A1FBC-9403-6815-F185-860F1E83C1F0}"/>
              </a:ext>
            </a:extLst>
          </p:cNvPr>
          <p:cNvSpPr txBox="1"/>
          <p:nvPr/>
        </p:nvSpPr>
        <p:spPr>
          <a:xfrm>
            <a:off x="12349534" y="24995527"/>
            <a:ext cx="9577064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Montserrat" panose="00000500000000000000" pitchFamily="2" charset="0"/>
              </a:rPr>
              <a:t>          As visitas técnicas ampliaram o olhar dos profissionais das UBS quanto a promoção, prevenção e reabilitação de um acidente de trabalho como a importância do uso dos EPIs, práticas seguras nas atividades diárias e os conceitos das doenças relacionadas ao trabalho. Recomenda-se continuidade das visitas para fortalecer o vínculo da Vigilância com a Atenção Básica assim como realizar educação permanente.</a:t>
            </a:r>
          </a:p>
          <a:p>
            <a:pPr algn="just"/>
            <a:endParaRPr lang="pt-BR" dirty="0"/>
          </a:p>
        </p:txBody>
      </p:sp>
      <p:sp>
        <p:nvSpPr>
          <p:cNvPr id="3" name="TextBox 57">
            <a:extLst>
              <a:ext uri="{FF2B5EF4-FFF2-40B4-BE49-F238E27FC236}">
                <a16:creationId xmlns:a16="http://schemas.microsoft.com/office/drawing/2014/main" id="{D4328BE5-6D75-0ED3-AFD0-E24BB6C21F4D}"/>
              </a:ext>
            </a:extLst>
          </p:cNvPr>
          <p:cNvSpPr txBox="1"/>
          <p:nvPr/>
        </p:nvSpPr>
        <p:spPr>
          <a:xfrm>
            <a:off x="756246" y="7921477"/>
            <a:ext cx="21674408" cy="1220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Municipal de Saúde de Moreno, Moreno, Pernambuco.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andreagspp@icloud.com</a:t>
            </a:r>
          </a:p>
        </p:txBody>
      </p:sp>
      <p:sp>
        <p:nvSpPr>
          <p:cNvPr id="7" name="TextBox 56"/>
          <p:cNvSpPr txBox="1"/>
          <p:nvPr/>
        </p:nvSpPr>
        <p:spPr>
          <a:xfrm>
            <a:off x="1836366" y="7052325"/>
            <a:ext cx="20218483" cy="6531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Andrea Gomes de Souza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¹*, Mercia Maria Rodrigues Alves¹,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Ramon Nascimento da Silva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630</Words>
  <Application>Microsoft Office PowerPoint</Application>
  <PresentationFormat>Personalizar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Andrea</cp:lastModifiedBy>
  <cp:revision>15</cp:revision>
  <dcterms:created xsi:type="dcterms:W3CDTF">2025-09-30T13:28:19Z</dcterms:created>
  <dcterms:modified xsi:type="dcterms:W3CDTF">2025-11-03T17:47:02Z</dcterms:modified>
</cp:coreProperties>
</file>