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430" y="19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074161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965755"/>
            <a:ext cx="9649072" cy="2031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O objeto é o monitoramento/liberação de Praziquantel através de uma ferramenta digital, e sua aquisição da medicação pelo paciente em tempo oportuno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0813627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72270" y="4459284"/>
            <a:ext cx="21458384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latin typeface="Montserrat"/>
              </a:rPr>
              <a:t>FERRAMENTA DIGITAL PARA CONTROLE DE DISTRIBUIÇÃO DE PRAZIQUANTEL NOS MUNICÍPIOS DA II REGIONAL DE SAÚDE.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2700462" y="6438826"/>
            <a:ext cx="18434048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smtClean="0">
                <a:latin typeface="Montserrat"/>
              </a:rPr>
              <a:t>Ana </a:t>
            </a:r>
            <a:r>
              <a:rPr lang="pt-BR" sz="2800" b="1" dirty="0">
                <a:latin typeface="Montserrat"/>
              </a:rPr>
              <a:t>Cristina Gomes da Silva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>
                <a:latin typeface="Montserrat"/>
              </a:rPr>
              <a:t>Evaneide Barros de Melo Araújo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Jole Nunes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³, </a:t>
            </a:r>
            <a:r>
              <a:rPr lang="pt-BR" sz="2800" b="1" dirty="0">
                <a:latin typeface="Montserrat"/>
              </a:rPr>
              <a:t>Vitória Maria da Conceição </a:t>
            </a:r>
            <a:r>
              <a:rPr lang="pt-BR" sz="2800" b="1" dirty="0" smtClean="0">
                <a:latin typeface="Montserrat"/>
              </a:rPr>
              <a:t>Rufino</a:t>
            </a:r>
            <a:r>
              <a:rPr lang="pt-BR" sz="2800" b="1" baseline="30000" dirty="0" smtClean="0">
                <a:latin typeface="Montserrat"/>
              </a:rPr>
              <a:t>4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Priscilla Maria de Assumpção Costa </a:t>
            </a:r>
            <a:r>
              <a:rPr lang="pt-BR" sz="2800" b="1" dirty="0" smtClean="0">
                <a:latin typeface="Montserrat"/>
              </a:rPr>
              <a:t>Ferreira</a:t>
            </a:r>
            <a:r>
              <a:rPr lang="pt-BR" sz="2800" b="1" baseline="30000" dirty="0">
                <a:latin typeface="Montserrat"/>
              </a:rPr>
              <a:t>5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2880" y="8119641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¹II Gerência Regional de Saúde (SES-PE), Limoeiro, Pernambuco. ²II Gerência Regional de Saúde (SES-PE), Limoeiro, Pernambuco. ³II Gerência Regional de Saúde (SES-PE), Limoeiro, Pernambuco. </a:t>
            </a:r>
            <a:r>
              <a:rPr lang="pt-BR" sz="2400" baseline="30000" dirty="0">
                <a:latin typeface="Montserrat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Pernambuco. </a:t>
            </a:r>
            <a:r>
              <a:rPr lang="pt-BR" sz="2400" b="1" baseline="30000" dirty="0">
                <a:latin typeface="Montserrat"/>
              </a:rPr>
              <a:t>5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</a:t>
            </a:r>
            <a:r>
              <a:rPr lang="en-US" sz="2400" dirty="0">
                <a:latin typeface="Montserrat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 correspondente: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sanar2geres@gmail.com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441402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5638164"/>
            <a:ext cx="9649072" cy="51706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 experiência consistiu-se em alimentação do link da planilha, por parte dos municípios da II Regional de Saúde, além do Hórus (sistema já utilizado pelas farmácias), para acompanhamento das solicitações de medicações, concomitante a alimentação do Banco- SISPCE, o qual temos acesso das respostas dos tratamentos realizados ou não, efetuadas pela Unidades de Saúde dos municípios dos casos positivos de Esquistossomose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448603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111077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2262899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desenvolvida permitiu o monitoramento e integração digital para a liberação do Praziquantel no tratamento, ampliando o acesso, promovendo a integralidade e a continuidade do cuidado em saúde, configurando-se como uma solução digital, ao passo que permite a disseminação de informações estratégicas em saúde, ofertando entre os serviços oferecendo expertise técnica com relação ao enfrentamento da Esquistossomose na II Regional de Saúde.</a:t>
            </a:r>
            <a:endParaRPr sz="2800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118278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069503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919176"/>
            <a:ext cx="9649072" cy="251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Fortalecer a integração digital da Vigilância em Saúde, Assistência Farmacêutica e os municípios da II GERES, para a otimização da liberação para o tratamento do paciente com esquistossomose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076704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49178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6142010"/>
            <a:ext cx="9649072" cy="51009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De modo geral, os resultados alcançados revelam avanços importantes na integração entre a Vigilância em Saúde e a Assistência Farmacêutica, além de maior controle da quantidade liberada de medicação, dos pacientes tratados e não tratados, além prevenir possíveis inconsistências no tratamento prescrito, buscando uma padronização e integração dos sistemas de saúde digital SISPCE/HÓRUS, fortalecendo a resposta em tempo oportuno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49898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161461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2766745"/>
            <a:ext cx="9649072" cy="51009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Podemos concluir que a construção da planilha de liberação do Praziquantel integrada com a Vigilância em Saúde e Assistência farmacêutica, é uma ferramenta que promove uma constante integração e sinergia entre os serviços, contribuindo para fortalecer a capacidade institucional de inovação digital, reduzindo o retrabalho, permitindo que o paciente seja acompanhado e obtenha o acesso â medicação na UBS, diminuindo o absenteísmo no tratamento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1686626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2930785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0892029"/>
            <a:ext cx="9433048" cy="35324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/>
              </a:rPr>
              <a:t>BRASIL. Ministério da Saúde. Secretaria de Vigilância em Saúde e Ambiente. Departamento de Ações Estratégicas de Epidemiologia e Vigilância em Saúde e Ambiente. Guia de vigilância em saúde : volume 1 [recurso eletrônico] / Ministério da Saúde, Secretaria de Vigilância em Saúde e Ambiente, Departamento de Ações Estratégicas de Epidemiologia e Vigilância em Saúde e Ambiente. – 6. ed. rev. – Brasília : Ministério da Saúde, 2024.</a:t>
            </a:r>
            <a:endParaRPr lang="en-US" sz="2400" dirty="0">
              <a:solidFill>
                <a:srgbClr val="000000"/>
              </a:solidFill>
              <a:latin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0820021"/>
            <a:ext cx="9721080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BRASIL. </a:t>
            </a:r>
            <a:r>
              <a:rPr lang="pt-BR" sz="2400" dirty="0">
                <a:latin typeface="Montserrat"/>
              </a:rPr>
              <a:t>Ministério da Saúde. Secretaria de Vigilância em Saúde e Ambiente. Departamento de Doenças Transmissíveis. Vigilância da esquistossomose mansoni : diretrizes técnicas [recurso eletrônico] / Ministério da Saúde, Secretaria de Vigilância em Saúde e Ambiente, Departamento de Doenças Transmissíveis. – Brasília: Ministério da Saúde, 2024.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598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Usuario</cp:lastModifiedBy>
  <cp:revision>14</cp:revision>
  <dcterms:created xsi:type="dcterms:W3CDTF">2025-09-30T13:28:19Z</dcterms:created>
  <dcterms:modified xsi:type="dcterms:W3CDTF">2025-11-05T17:26:44Z</dcterms:modified>
</cp:coreProperties>
</file>